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0000"/>
    <a:srgbClr val="FF990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85" autoAdjust="0"/>
  </p:normalViewPr>
  <p:slideViewPr>
    <p:cSldViewPr>
      <p:cViewPr>
        <p:scale>
          <a:sx n="80" d="100"/>
          <a:sy n="80" d="100"/>
        </p:scale>
        <p:origin x="-6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9EF130-3CA4-4120-A865-D875AD57C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7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3" y="0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EC0437-ABEA-4758-86BC-50A92BA7139B}" type="datetimeFigureOut">
              <a:rPr lang="en-US"/>
              <a:pPr>
                <a:defRPr/>
              </a:pPr>
              <a:t>9/23/2014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79913"/>
            <a:ext cx="5556250" cy="4148137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3" y="8758238"/>
            <a:ext cx="3009900" cy="46037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4CF33C-3D91-4E30-AF3E-96FB1A03B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43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2219-37A2-435C-82A9-BF079F915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727A-58C2-4233-8B62-E339FB6C6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2F34-8EE4-4845-B40E-0EF31CAE2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DEFE-AE19-4AD7-BDA3-C9F52B29A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28BC-AF9F-4C98-9E4C-68CDBD0FA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BC5C-D68A-4235-ABB4-5402C1D95F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1B5F6-1410-4066-A4A5-99A72BBC0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2230-A205-4F25-A926-5D2D975B0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C736-8E7B-47F6-93D2-8C8F2BB1D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5A2F68-C12E-4735-B4E9-AFD724FED7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8F45-ABD3-44F1-B347-9177DCBC3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DFE1-AB50-4C8C-B82A-AFB47C870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../../WINNT/Temporary%20Internet%20Files/OLK5AA/AIT_BN%20logo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DF1B23-4C89-4F91-A234-88DA80CC9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AITBn_logo_JPE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0" y="17526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38" descr="../../../WINNT/Temporary%20Internet%20Files/OLK5AA/AIT_BN%20logo2.jpg"/>
          <p:cNvPicPr>
            <a:picLocks noChangeAspect="1" noChangeArrowheads="1"/>
          </p:cNvPicPr>
          <p:nvPr userDrawn="1"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7315200" y="76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sz="4000" dirty="0" smtClean="0"/>
              <a:t>BASIC </a:t>
            </a:r>
            <a:br>
              <a:rPr lang="en-US" sz="4000" dirty="0" smtClean="0"/>
            </a:br>
            <a:r>
              <a:rPr lang="en-US" sz="4000" dirty="0" smtClean="0"/>
              <a:t>RECONNAISSANCE </a:t>
            </a:r>
            <a:br>
              <a:rPr lang="en-US" sz="4000" dirty="0" smtClean="0"/>
            </a:br>
            <a:r>
              <a:rPr lang="en-US" sz="4000" dirty="0" smtClean="0"/>
              <a:t>PRIMER COURSE</a:t>
            </a:r>
            <a:endParaRPr lang="en-US" sz="4000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5105400"/>
          </a:xfrm>
        </p:spPr>
        <p:txBody>
          <a:bodyPr/>
          <a:lstStyle/>
          <a:p>
            <a:endParaRPr lang="en-US" sz="1400" u="sng" dirty="0" smtClean="0">
              <a:cs typeface="Tahoma" pitchFamily="34" charset="0"/>
            </a:endParaRPr>
          </a:p>
          <a:p>
            <a:r>
              <a:rPr lang="en-US" sz="1400" u="sng" dirty="0" smtClean="0">
                <a:cs typeface="Tahoma" pitchFamily="34" charset="0"/>
              </a:rPr>
              <a:t>Purpose</a:t>
            </a:r>
            <a:r>
              <a:rPr lang="en-US" sz="1400" dirty="0">
                <a:cs typeface="Tahoma" pitchFamily="34" charset="0"/>
              </a:rPr>
              <a:t>:  To train students in the basic </a:t>
            </a:r>
            <a:r>
              <a:rPr lang="en-US" sz="1400" dirty="0" smtClean="0">
                <a:cs typeface="Tahoma" pitchFamily="34" charset="0"/>
              </a:rPr>
              <a:t>skills </a:t>
            </a:r>
            <a:r>
              <a:rPr lang="en-US" sz="1400" dirty="0">
                <a:cs typeface="Tahoma" pitchFamily="34" charset="0"/>
              </a:rPr>
              <a:t>associated with being a Reconnaissance Man in order to </a:t>
            </a:r>
            <a:r>
              <a:rPr lang="en-US" sz="1400" dirty="0" smtClean="0">
                <a:cs typeface="Tahoma" pitchFamily="34" charset="0"/>
              </a:rPr>
              <a:t>prepare </a:t>
            </a:r>
            <a:r>
              <a:rPr lang="en-US" sz="1400" dirty="0">
                <a:cs typeface="Tahoma" pitchFamily="34" charset="0"/>
              </a:rPr>
              <a:t>them for the </a:t>
            </a:r>
            <a:r>
              <a:rPr lang="en-US" sz="1400" dirty="0" smtClean="0">
                <a:cs typeface="Tahoma" pitchFamily="34" charset="0"/>
              </a:rPr>
              <a:t>Basic Reconnaissance Course (BRC) and </a:t>
            </a:r>
            <a:r>
              <a:rPr lang="en-US" sz="1400" dirty="0">
                <a:cs typeface="Tahoma" pitchFamily="34" charset="0"/>
              </a:rPr>
              <a:t>follow-on service within a Reconnaissance unit.</a:t>
            </a:r>
          </a:p>
          <a:p>
            <a:pPr marL="0" indent="0" eaLnBrk="1" hangingPunct="1">
              <a:buNone/>
            </a:pPr>
            <a:endParaRPr lang="en-US" sz="1200" u="sng" dirty="0">
              <a:cs typeface="Tahoma" pitchFamily="34" charset="0"/>
            </a:endParaRPr>
          </a:p>
          <a:p>
            <a:pPr eaLnBrk="1" hangingPunct="1"/>
            <a:r>
              <a:rPr lang="en-US" sz="1400" u="sng" dirty="0">
                <a:cs typeface="Tahoma" pitchFamily="34" charset="0"/>
              </a:rPr>
              <a:t>Task List</a:t>
            </a:r>
            <a:r>
              <a:rPr lang="en-US" sz="1400" dirty="0">
                <a:cs typeface="Tahoma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1000 Level</a:t>
            </a:r>
            <a:r>
              <a:rPr lang="en-US" sz="1400" dirty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Individual and Team Reconnaissance </a:t>
            </a:r>
            <a:r>
              <a:rPr lang="en-US" sz="1400" dirty="0" smtClean="0"/>
              <a:t>Skills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Amphibious Reconnaissance </a:t>
            </a:r>
            <a:r>
              <a:rPr lang="en-US" sz="1400" dirty="0" smtClean="0"/>
              <a:t>Operations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sz="1200" u="sng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>
                <a:cs typeface="Tahoma" pitchFamily="34" charset="0"/>
              </a:rPr>
              <a:t>Methodology</a:t>
            </a:r>
            <a:r>
              <a:rPr lang="en-US" sz="1400" dirty="0">
                <a:cs typeface="Tahoma" pitchFamily="34" charset="0"/>
              </a:rPr>
              <a:t>: The Basic Reconnaissance </a:t>
            </a:r>
            <a:r>
              <a:rPr lang="en-US" sz="1400" dirty="0" smtClean="0">
                <a:cs typeface="Tahoma" pitchFamily="34" charset="0"/>
              </a:rPr>
              <a:t>Primer Course (BRPC) </a:t>
            </a:r>
            <a:r>
              <a:rPr lang="en-US" sz="1400" dirty="0">
                <a:cs typeface="Tahoma" pitchFamily="34" charset="0"/>
              </a:rPr>
              <a:t>provides the student with </a:t>
            </a:r>
            <a:r>
              <a:rPr lang="en-US" sz="1400" dirty="0" smtClean="0">
                <a:cs typeface="Tahoma" pitchFamily="34" charset="0"/>
              </a:rPr>
              <a:t>a </a:t>
            </a:r>
            <a:r>
              <a:rPr lang="en-US" sz="1400" dirty="0">
                <a:cs typeface="Tahoma" pitchFamily="34" charset="0"/>
              </a:rPr>
              <a:t>basic knowledge of </a:t>
            </a:r>
            <a:r>
              <a:rPr lang="en-US" sz="1400" dirty="0" smtClean="0">
                <a:cs typeface="Tahoma" pitchFamily="34" charset="0"/>
              </a:rPr>
              <a:t>knots and management of mountaineering equipment, water survival and combat conditioning.  </a:t>
            </a:r>
            <a:r>
              <a:rPr lang="en-US" sz="1400" dirty="0">
                <a:cs typeface="Tahoma" pitchFamily="34" charset="0"/>
              </a:rPr>
              <a:t>The course combines lecture, demonstration, and practical </a:t>
            </a:r>
            <a:r>
              <a:rPr lang="en-US" sz="1400" dirty="0" smtClean="0">
                <a:cs typeface="Tahoma" pitchFamily="34" charset="0"/>
              </a:rPr>
              <a:t>application with both written and performance evaluation. BRPC is a high intensity course with the primary focus being physical preparation for BRC, specifically developing aquatic competency and physical endurance. </a:t>
            </a:r>
            <a:endParaRPr lang="en-US" sz="1400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200" u="sng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400" u="sng" dirty="0">
                <a:cs typeface="Tahoma" pitchFamily="34" charset="0"/>
              </a:rPr>
              <a:t>Course Length</a:t>
            </a:r>
            <a:r>
              <a:rPr lang="en-US" sz="1400" dirty="0">
                <a:cs typeface="Tahoma" pitchFamily="34" charset="0"/>
              </a:rPr>
              <a:t>: </a:t>
            </a:r>
            <a:r>
              <a:rPr lang="en-US" sz="1400" dirty="0" smtClean="0">
                <a:cs typeface="Tahoma" pitchFamily="34" charset="0"/>
              </a:rPr>
              <a:t>25</a:t>
            </a:r>
            <a:r>
              <a:rPr lang="en-US" sz="1400" dirty="0" smtClean="0">
                <a:cs typeface="Tahoma" pitchFamily="34" charset="0"/>
              </a:rPr>
              <a:t> </a:t>
            </a:r>
            <a:r>
              <a:rPr lang="en-US" sz="1400" dirty="0">
                <a:cs typeface="Tahoma" pitchFamily="34" charset="0"/>
              </a:rPr>
              <a:t>Training </a:t>
            </a:r>
            <a:r>
              <a:rPr lang="en-US" sz="1400" dirty="0" smtClean="0">
                <a:cs typeface="Tahoma" pitchFamily="34" charset="0"/>
              </a:rPr>
              <a:t>Days</a:t>
            </a:r>
            <a:r>
              <a:rPr lang="en-US" sz="1400" smtClean="0">
                <a:cs typeface="Tahoma" pitchFamily="34" charset="0"/>
              </a:rPr>
              <a:t>/ Approximately 5 weeks</a:t>
            </a:r>
            <a:endParaRPr lang="en-US" sz="2000" dirty="0" smtClean="0"/>
          </a:p>
        </p:txBody>
      </p:sp>
      <p:pic>
        <p:nvPicPr>
          <p:cNvPr id="15365" name="Picture 32" descr="soi_tc C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17526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221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133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BASIC  RECONNAISSANCE  PRIMER COURSE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P637 Plan</dc:title>
  <dc:creator>james.w.nolan</dc:creator>
  <cp:lastModifiedBy>Patrick GySgt Steven J</cp:lastModifiedBy>
  <cp:revision>275</cp:revision>
  <dcterms:created xsi:type="dcterms:W3CDTF">2007-05-23T22:40:37Z</dcterms:created>
  <dcterms:modified xsi:type="dcterms:W3CDTF">2014-09-23T17:15:44Z</dcterms:modified>
</cp:coreProperties>
</file>