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ADVANCED ANTI-TANK  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MISSILEMAN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2578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To provide training and education to 0352s serving in the billet of an anti-armor squad</a:t>
            </a:r>
            <a:r>
              <a:rPr lang="en-US" sz="1400" dirty="0" smtClean="0">
                <a:latin typeface="+mn-lt"/>
                <a:cs typeface="Arial" charset="0"/>
              </a:rPr>
              <a:t> or section leader</a:t>
            </a:r>
            <a:r>
              <a:rPr lang="en-US" sz="1400" dirty="0" smtClean="0">
                <a:latin typeface="+mn-lt"/>
                <a:cs typeface="Tahoma" pitchFamily="34" charset="0"/>
              </a:rPr>
              <a:t>.  The desired end-state is to develop the doctrinal skills requisite of an 0352 anti-armor squad or section </a:t>
            </a:r>
            <a:r>
              <a:rPr lang="en-US" sz="1400" dirty="0">
                <a:latin typeface="+mn-lt"/>
                <a:cs typeface="Tahoma" pitchFamily="34" charset="0"/>
              </a:rPr>
              <a:t>l</a:t>
            </a:r>
            <a:r>
              <a:rPr lang="en-US" sz="1400" dirty="0" smtClean="0">
                <a:latin typeface="+mn-lt"/>
                <a:cs typeface="Tahoma" pitchFamily="34" charset="0"/>
              </a:rPr>
              <a:t>eader and to improve student tactical decision-making abilities.   </a:t>
            </a:r>
          </a:p>
          <a:p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</a:t>
            </a:r>
            <a:endParaRPr lang="en-US" sz="1400" dirty="0" smtClean="0">
              <a:latin typeface="+mn-lt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1000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Medium and heavy anti-armor weapon core competencies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Annex A (troop leading, combat orders, fire support planning, patrolling, and call for fire)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Offense</a:t>
            </a:r>
            <a:r>
              <a:rPr lang="en-US" sz="1400" dirty="0"/>
              <a:t>, defense, and urban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Machinegun </a:t>
            </a:r>
            <a:r>
              <a:rPr lang="en-US" sz="1400" dirty="0" smtClean="0"/>
              <a:t>employment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Medium and heavy anti-armor weapon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Employment of anti-armor squad and motorized anti-armor units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endParaRPr lang="en-US" sz="1400" u="sng" dirty="0" smtClean="0">
              <a:cs typeface="Tahoma" pitchFamily="34" charset="0"/>
            </a:endParaRPr>
          </a:p>
          <a:p>
            <a:pPr lvl="0"/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Tahoma" pitchFamily="34" charset="0"/>
              </a:rPr>
              <a:t>The c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ourse focuses on teaching the skills and doctrinal knowledge required to serve as a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anti-armor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squad or weapons section leader with an emphasis on decision-making.  Instruction is executed through lecture, practical application, field training, and live fire exercises.  Each student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is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tested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during a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field leadership evaluation based on a tactical scenario.</a:t>
            </a:r>
          </a:p>
          <a:p>
            <a:pPr lvl="0"/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  6 Weeks / 30 Training Days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9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178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ADVANCED ANTI-TANK   MISSILEMAN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2013-07-17T21:52:00Z</dcterms:modified>
</cp:coreProperties>
</file>