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ADVANCED 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INFANTRYMAN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 smtClean="0">
                <a:latin typeface="+mn-lt"/>
              </a:rPr>
              <a:t>To provide a Marine with the knowledge and skills required of an 0311 infantry squad leader.  A </a:t>
            </a:r>
            <a:r>
              <a:rPr lang="en-US" sz="1400" dirty="0">
                <a:latin typeface="+mn-lt"/>
              </a:rPr>
              <a:t>Marine receives training in t</a:t>
            </a:r>
            <a:r>
              <a:rPr lang="en-US" sz="1400" dirty="0" smtClean="0">
                <a:latin typeface="+mn-lt"/>
              </a:rPr>
              <a:t>rain </a:t>
            </a:r>
            <a:r>
              <a:rPr lang="en-US" sz="1400" dirty="0">
                <a:latin typeface="+mn-lt"/>
              </a:rPr>
              <a:t>t</a:t>
            </a:r>
            <a:r>
              <a:rPr lang="en-US" sz="1400" dirty="0" smtClean="0">
                <a:latin typeface="+mn-lt"/>
              </a:rPr>
              <a:t>he </a:t>
            </a:r>
            <a:r>
              <a:rPr lang="en-US" sz="1400" dirty="0">
                <a:latin typeface="+mn-lt"/>
              </a:rPr>
              <a:t>t</a:t>
            </a:r>
            <a:r>
              <a:rPr lang="en-US" sz="1400" dirty="0" smtClean="0">
                <a:latin typeface="+mn-lt"/>
              </a:rPr>
              <a:t>rainer, </a:t>
            </a:r>
            <a:r>
              <a:rPr lang="en-US" sz="1400" dirty="0">
                <a:latin typeface="+mn-lt"/>
              </a:rPr>
              <a:t>troop leading, communications, combat hunter, </a:t>
            </a:r>
            <a:r>
              <a:rPr lang="en-US" sz="1400" dirty="0" smtClean="0">
                <a:latin typeface="+mn-lt"/>
              </a:rPr>
              <a:t>weapons and </a:t>
            </a:r>
            <a:r>
              <a:rPr lang="en-US" sz="1400" dirty="0">
                <a:latin typeface="+mn-lt"/>
              </a:rPr>
              <a:t>munitions, patrolling, offensive and defensive tactics, and urban operations. </a:t>
            </a:r>
            <a:r>
              <a:rPr lang="en-US" sz="1400" dirty="0" smtClean="0">
                <a:latin typeface="+mn-lt"/>
              </a:rPr>
              <a:t> The desired end-state is a Marine </a:t>
            </a:r>
            <a:r>
              <a:rPr lang="en-US" sz="1400" dirty="0">
                <a:latin typeface="+mn-lt"/>
              </a:rPr>
              <a:t>capable of performing as a </a:t>
            </a:r>
            <a:r>
              <a:rPr lang="en-US" sz="1400" dirty="0" smtClean="0">
                <a:latin typeface="+mn-lt"/>
              </a:rPr>
              <a:t>rifle platoon </a:t>
            </a:r>
            <a:r>
              <a:rPr lang="en-US" sz="1400" dirty="0">
                <a:latin typeface="+mn-lt"/>
              </a:rPr>
              <a:t>squad </a:t>
            </a:r>
            <a:r>
              <a:rPr lang="en-US" sz="1400" dirty="0" smtClean="0">
                <a:latin typeface="+mn-lt"/>
              </a:rPr>
              <a:t>leader.  </a:t>
            </a:r>
            <a:r>
              <a:rPr lang="en-US" sz="1400" dirty="0" smtClean="0">
                <a:latin typeface="+mn-lt"/>
                <a:cs typeface="Arial" charset="0"/>
              </a:rPr>
              <a:t>This </a:t>
            </a:r>
            <a:r>
              <a:rPr lang="en-US" sz="1400" dirty="0">
                <a:latin typeface="+mn-lt"/>
                <a:cs typeface="Arial" charset="0"/>
              </a:rPr>
              <a:t>course serves to lay the foundation for future attendance at the Infantry Small Unit Leader </a:t>
            </a:r>
            <a:r>
              <a:rPr lang="en-US" sz="1400" dirty="0" smtClean="0">
                <a:latin typeface="+mn-lt"/>
                <a:cs typeface="Arial" charset="0"/>
              </a:rPr>
              <a:t>Course.</a:t>
            </a:r>
          </a:p>
          <a:p>
            <a:pPr marL="0" indent="0" eaLnBrk="1" hangingPunct="1">
              <a:buNone/>
            </a:pPr>
            <a:endParaRPr lang="en-US" sz="1100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>
                <a:latin typeface="+mn-lt"/>
                <a:cs typeface="Arial" charset="0"/>
              </a:rPr>
              <a:t>Task List</a:t>
            </a:r>
            <a:r>
              <a:rPr lang="en-US" sz="1400" dirty="0">
                <a:latin typeface="+mn-lt"/>
                <a:cs typeface="Arial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</a:t>
            </a:r>
            <a:r>
              <a:rPr lang="en-US" sz="1400" dirty="0"/>
              <a:t>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Annex A (troop leading, combat orders, fire support planning, patrolling, and call for fire</a:t>
            </a:r>
            <a:r>
              <a:rPr lang="en-US" sz="1400" dirty="0" smtClean="0">
                <a:solidFill>
                  <a:prstClr val="black"/>
                </a:solidFill>
              </a:rPr>
              <a:t>)</a:t>
            </a:r>
            <a:endParaRPr lang="en-US" sz="14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Offense, defense, and urban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Machinegun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Mortar 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Anti-armor weapons and employment</a:t>
            </a:r>
            <a:endParaRPr lang="en-US" sz="1400" dirty="0"/>
          </a:p>
          <a:p>
            <a:pPr lvl="2" eaLnBrk="1" hangingPunct="1">
              <a:lnSpc>
                <a:spcPct val="90000"/>
              </a:lnSpc>
            </a:pPr>
            <a:endParaRPr lang="en-US" sz="1100" dirty="0" smtClean="0"/>
          </a:p>
          <a:p>
            <a:pPr lvl="0"/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Tahoma" pitchFamily="34" charset="0"/>
              </a:rPr>
              <a:t>The c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ourse focuses on teaching the skills and doctrinal knowledge required to serve as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a squad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leader with an emphasis on decision-making.  Instruction is executed through lecture, practical application, field training, and live fire exercises.  Each student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is tested during a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field leadership evaluation based on a tactical scenario.</a:t>
            </a:r>
          </a:p>
          <a:p>
            <a:endParaRPr lang="en-US" sz="1100" u="sng" dirty="0" smtClean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  7 Weeks / 35 Training Days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7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193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ADVANCED  INFANTRYMAN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2013-07-17T21:53:22Z</dcterms:modified>
</cp:coreProperties>
</file>