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E5EC4B6-B597-45E1-AD58-62B3AFB2AE6E}" type="datetimeFigureOut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9E7D3F5-6F3C-4B09-A85D-5CFCB001F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2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8267710-E029-475D-A890-D87B7AAF63E5}" type="datetimeFigureOut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99ABFC9-1A9B-4841-ABCD-B821653B0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9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203BCA0-C5B9-4CC0-A0BC-1CEF118782C4}" type="datetimeFigureOut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E8C8D3-FC83-4959-9F58-1E653FB82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99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98EB26-BE2C-4359-926B-B24C8C9AE23A}" type="datetimeFigureOut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8AFA6A1-A9EC-4344-AE81-BA80E5B29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3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ED2907F-8DA9-4971-B1E6-F4C703A72D0F}" type="datetimeFigureOut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78BF504-58AD-4825-9B87-C31DB2994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48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66BA30A-70D5-4B1F-88B3-F9086629F3B2}" type="datetimeFigureOut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57388CA-064B-4E30-8C1D-057836F9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34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B0FE377-1FD5-4A63-B1D9-4DBD26DFBD41}" type="datetimeFigureOut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60A025F-54CF-404C-A257-DE3FC5736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5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505BE2D-7C78-49F0-8B8E-C8670AD77A5A}" type="datetimeFigureOut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E3888A8-F1CF-4C2D-B15A-15CB841F42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40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A7F148-E19B-41CF-AD19-98A02B4D8A7C}" type="datetimeFigureOut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07B5ECA-DCA5-4848-BDA0-CDE68F2D75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159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391184-FA5A-4EF5-BC28-CE5C0BCA4BB2}" type="datetimeFigureOut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C15F562-1439-469A-8E31-8CDFDA064A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52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CA48098-8FC1-44B3-8E39-5E073D9BE774}" type="datetimeFigureOut">
              <a:rPr lang="en-US"/>
              <a:pPr>
                <a:defRPr/>
              </a:pPr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5C0892D-8F8D-4249-9F15-3F8DF5DFC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301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mcuspndlfs09\c163\TECOM_PNDL_M30002G\AITB\04 = DET H\Admin\Logos\AITBn Logo\AITBn_logo_JPEG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00" y="0"/>
            <a:ext cx="1524000" cy="1524000"/>
          </a:xfrm>
          <a:prstGeom prst="rect">
            <a:avLst/>
          </a:prstGeom>
          <a:noFill/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27463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pic>
        <p:nvPicPr>
          <p:cNvPr id="1028" name="Picture 20" descr="soi_tc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175" y="7938"/>
            <a:ext cx="1600200" cy="150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0" y="1752600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03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Arial" charset="0"/>
                <a:cs typeface="Arial" charset="0"/>
              </a:rPr>
              <a:t>LAV CREWMAN </a:t>
            </a:r>
            <a:br>
              <a:rPr lang="en-US" sz="4000" dirty="0" smtClean="0">
                <a:latin typeface="Arial" charset="0"/>
                <a:cs typeface="Arial" charset="0"/>
              </a:rPr>
            </a:br>
            <a:r>
              <a:rPr lang="en-US" sz="4000" dirty="0" smtClean="0">
                <a:latin typeface="Arial" charset="0"/>
                <a:cs typeface="Arial" charset="0"/>
              </a:rPr>
              <a:t>COURSE</a:t>
            </a:r>
          </a:p>
        </p:txBody>
      </p:sp>
      <p:sp>
        <p:nvSpPr>
          <p:cNvPr id="20483" name="Content Placeholder 6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105400"/>
          </a:xfrm>
        </p:spPr>
        <p:txBody>
          <a:bodyPr>
            <a:noAutofit/>
          </a:bodyPr>
          <a:lstStyle/>
          <a:p>
            <a:r>
              <a:rPr lang="en-US" sz="1400" u="sng" dirty="0" smtClean="0">
                <a:latin typeface="+mn-lt"/>
                <a:cs typeface="Tahoma" pitchFamily="34" charset="0"/>
              </a:rPr>
              <a:t>Purpose</a:t>
            </a:r>
            <a:r>
              <a:rPr lang="en-US" sz="1400" dirty="0" smtClean="0">
                <a:latin typeface="+mn-lt"/>
                <a:cs typeface="Tahoma" pitchFamily="34" charset="0"/>
              </a:rPr>
              <a:t>:  To provide training and education to entry level 0313s and lateral-movers that will serve as Light Armored Vehicle Drivers within a Light Armored Reconnaissance platoon/company.  Upon completion of the course, students will possess the technical skills requisite of a 0313 Driver as well as basic knowledge regarding vehicle operation and maintenance.   Graduates of LAV Crewmen Course will receive the MOS of 0313 LAV Crewmen and will be issued a LAV operator’s permit.</a:t>
            </a:r>
          </a:p>
          <a:p>
            <a:pPr lvl="1">
              <a:buNone/>
            </a:pPr>
            <a:endParaRPr lang="en-US" sz="1100" dirty="0" smtClean="0"/>
          </a:p>
          <a:p>
            <a:pPr eaLnBrk="1" hangingPunct="1"/>
            <a:r>
              <a:rPr lang="en-US" sz="1400" u="sng" dirty="0" smtClean="0">
                <a:latin typeface="+mn-lt"/>
                <a:cs typeface="Tahoma" pitchFamily="34" charset="0"/>
              </a:rPr>
              <a:t>Task List</a:t>
            </a:r>
            <a:r>
              <a:rPr lang="en-US" sz="1400" dirty="0" smtClean="0">
                <a:latin typeface="+mn-lt"/>
                <a:cs typeface="Tahoma" pitchFamily="34" charset="0"/>
              </a:rPr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dirty="0" smtClean="0"/>
              <a:t>1000 Level: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 smtClean="0"/>
              <a:t>Perform Preventive Maintenance Checks and Services (PMCS) on a LAV &amp; Turret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 smtClean="0"/>
              <a:t>Drive the LAV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 smtClean="0"/>
              <a:t>Introduction to Weapons Operations and Maintenance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 smtClean="0"/>
              <a:t>Vehicle Recovery Operations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dirty="0" smtClean="0"/>
              <a:t>2000 Level: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 smtClean="0"/>
              <a:t>Execute tactical formation and movement techniques</a:t>
            </a:r>
          </a:p>
          <a:p>
            <a:pPr lvl="2" eaLnBrk="1" hangingPunct="1">
              <a:lnSpc>
                <a:spcPct val="90000"/>
              </a:lnSpc>
              <a:buNone/>
            </a:pPr>
            <a:endParaRPr lang="en-US" sz="1100" dirty="0" smtClean="0"/>
          </a:p>
          <a:p>
            <a:pPr eaLnBrk="1" hangingPunct="1">
              <a:lnSpc>
                <a:spcPct val="90000"/>
              </a:lnSpc>
            </a:pPr>
            <a:r>
              <a:rPr lang="en-US" sz="1400" u="sng" dirty="0" smtClean="0">
                <a:latin typeface="+mn-lt"/>
                <a:cs typeface="Tahoma" pitchFamily="34" charset="0"/>
              </a:rPr>
              <a:t>Methodology</a:t>
            </a:r>
            <a:r>
              <a:rPr lang="en-US" sz="1400" dirty="0" smtClean="0">
                <a:latin typeface="+mn-lt"/>
                <a:cs typeface="Tahoma" pitchFamily="34" charset="0"/>
              </a:rPr>
              <a:t>:  The course provides detailed instruction on 1st echelon maintenance, driving techniques, LAV turret operations, and preparation for water operations.  Through a combination of lecture, demonstration, practical application, and field training, the course prepares students to operate and </a:t>
            </a:r>
            <a:r>
              <a:rPr lang="en-US" sz="1400" smtClean="0">
                <a:latin typeface="+mn-lt"/>
                <a:cs typeface="Tahoma" pitchFamily="34" charset="0"/>
              </a:rPr>
              <a:t>maintain </a:t>
            </a:r>
            <a:r>
              <a:rPr lang="en-US" sz="1400" smtClean="0">
                <a:latin typeface="+mn-lt"/>
                <a:cs typeface="Tahoma" pitchFamily="34" charset="0"/>
              </a:rPr>
              <a:t>an  </a:t>
            </a:r>
            <a:r>
              <a:rPr lang="en-US" sz="1400" dirty="0" smtClean="0">
                <a:latin typeface="+mn-lt"/>
                <a:cs typeface="Tahoma" pitchFamily="34" charset="0"/>
              </a:rPr>
              <a:t>LAV-25.  To become certified LAV operators, all students must pass the driver skills test and execute an on-base road march as part of a unit.</a:t>
            </a:r>
          </a:p>
          <a:p>
            <a:pPr eaLnBrk="1" hangingPunct="1">
              <a:lnSpc>
                <a:spcPct val="90000"/>
              </a:lnSpc>
            </a:pPr>
            <a:endParaRPr lang="en-US" sz="1100" u="sng" dirty="0" smtClean="0">
              <a:latin typeface="+mn-lt"/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400" u="sng" dirty="0" smtClean="0">
                <a:latin typeface="+mn-lt"/>
                <a:cs typeface="Tahoma" pitchFamily="34" charset="0"/>
              </a:rPr>
              <a:t>Course Length</a:t>
            </a:r>
            <a:r>
              <a:rPr lang="en-US" sz="1400" dirty="0" smtClean="0">
                <a:latin typeface="+mn-lt"/>
                <a:cs typeface="Tahoma" pitchFamily="34" charset="0"/>
              </a:rPr>
              <a:t>: 6 Weeks / 30 Training Days</a:t>
            </a:r>
            <a:endParaRPr lang="en-US" sz="1400" u="sng" dirty="0" smtClean="0">
              <a:latin typeface="+mn-lt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6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207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LAV CREWMAN  COURSE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IULC</dc:title>
  <dc:creator>Dorlon Maj James S</dc:creator>
  <cp:lastModifiedBy>Dorlon Maj James S</cp:lastModifiedBy>
  <cp:revision>20</cp:revision>
  <cp:lastPrinted>2013-07-08T16:07:12Z</cp:lastPrinted>
  <dcterms:created xsi:type="dcterms:W3CDTF">2013-07-08T16:02:11Z</dcterms:created>
  <dcterms:modified xsi:type="dcterms:W3CDTF">2013-07-15T15:00:25Z</dcterms:modified>
</cp:coreProperties>
</file>