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UNCLASSIFIED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42219-37A2-435C-82A9-BF079F9151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82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UNCLASSIFIED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3727A-58C2-4233-8B62-E339FB6C61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8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UNCLASSIFIED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12F34-8EE4-4845-B40E-0EF31CAE2D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137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UNCLASSIFIED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2DEFE-AE19-4AD7-BDA3-C9F52B29AF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30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UNCLASSIFIED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228BC-AF9F-4C98-9E4C-68CDBD0FAFD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34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UNCLASSIFIED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9BC5C-D68A-4235-ABB4-5402C1D95F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4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UNCLASSIFIED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1B5F6-1410-4066-A4A5-99A72BBC01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906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UNCLASSIFIED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92230-A205-4F25-A926-5D2D975B0F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355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UNCLASSIFIED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FC736-8E7B-47F6-93D2-8C8F2BB1DE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477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UNCLASSIFIED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45A2F68-C12E-4735-B4E9-AFD724FED74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687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UNCLASSIFIED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98F45-ABD3-44F1-B347-9177DCBC3B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21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UNCLASSIFIED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6DFE1-AB50-4C8C-B82A-AFB47C8701B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838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../../WINNT/Temporary%20Internet%20Files/OLK5AA/AIT_BN%20logo2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228600"/>
            <a:ext cx="6248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000000"/>
                </a:solidFill>
              </a:rPr>
              <a:t>UNCLASSIFIED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DF1B23-4C89-4F91-A234-88DA80CC9EB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31" name="Picture 8" descr="AITBn_logo_JPE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 userDrawn="1"/>
        </p:nvCxnSpPr>
        <p:spPr>
          <a:xfrm>
            <a:off x="0" y="1752600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3" name="Picture 38" descr="../../../WINNT/Temporary%20Internet%20Files/OLK5AA/AIT_BN%20logo2.jpg"/>
          <p:cNvPicPr>
            <a:picLocks noChangeAspect="1" noChangeArrowheads="1"/>
          </p:cNvPicPr>
          <p:nvPr userDrawn="1"/>
        </p:nvPicPr>
        <p:blipFill>
          <a:blip r:embed="rId15" r:link="rId16" cstate="print"/>
          <a:srcRect/>
          <a:stretch>
            <a:fillRect/>
          </a:stretch>
        </p:blipFill>
        <p:spPr bwMode="auto">
          <a:xfrm>
            <a:off x="7315200" y="762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0375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</p:spPr>
        <p:txBody>
          <a:bodyPr/>
          <a:lstStyle/>
          <a:p>
            <a:r>
              <a:rPr lang="en-US" sz="4000" dirty="0" smtClean="0"/>
              <a:t>RECONNAISSANCE</a:t>
            </a:r>
            <a:br>
              <a:rPr lang="en-US" sz="4000" dirty="0" smtClean="0"/>
            </a:br>
            <a:r>
              <a:rPr lang="en-US" sz="4000" dirty="0" smtClean="0"/>
              <a:t> TEAM LEADERS </a:t>
            </a:r>
            <a:br>
              <a:rPr lang="en-US" sz="4000" dirty="0" smtClean="0"/>
            </a:br>
            <a:r>
              <a:rPr lang="en-US" sz="4000" dirty="0" smtClean="0"/>
              <a:t>COURSE</a:t>
            </a:r>
          </a:p>
        </p:txBody>
      </p:sp>
      <p:pic>
        <p:nvPicPr>
          <p:cNvPr id="16388" name="Picture 32" descr="soi_tc CL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76400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1752600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0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5105400"/>
          </a:xfrm>
        </p:spPr>
        <p:txBody>
          <a:bodyPr/>
          <a:lstStyle/>
          <a:p>
            <a:endParaRPr lang="en-US" sz="1400" u="sng" dirty="0" smtClean="0">
              <a:cs typeface="Tahoma" pitchFamily="34" charset="0"/>
            </a:endParaRPr>
          </a:p>
          <a:p>
            <a:r>
              <a:rPr lang="en-US" sz="1400" u="sng" dirty="0" smtClean="0">
                <a:cs typeface="Tahoma" pitchFamily="34" charset="0"/>
              </a:rPr>
              <a:t>Purpose</a:t>
            </a:r>
            <a:r>
              <a:rPr lang="en-US" sz="1400" dirty="0">
                <a:cs typeface="Tahoma" pitchFamily="34" charset="0"/>
              </a:rPr>
              <a:t>: To train students in the advanced skills associated with the billet of team leader within a Reconnaissance Platoon.  </a:t>
            </a:r>
          </a:p>
          <a:p>
            <a:pPr marL="0" indent="0">
              <a:buNone/>
            </a:pPr>
            <a:endParaRPr lang="en-US" sz="1200" u="sng" dirty="0">
              <a:cs typeface="Tahoma" pitchFamily="34" charset="0"/>
            </a:endParaRPr>
          </a:p>
          <a:p>
            <a:pPr eaLnBrk="1" hangingPunct="1"/>
            <a:r>
              <a:rPr lang="en-US" sz="1400" u="sng" dirty="0">
                <a:cs typeface="Tahoma" pitchFamily="34" charset="0"/>
              </a:rPr>
              <a:t>Task List</a:t>
            </a:r>
            <a:r>
              <a:rPr lang="en-US" sz="1400" dirty="0">
                <a:cs typeface="Tahoma" pitchFamily="34" charset="0"/>
              </a:rPr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dirty="0" smtClean="0"/>
              <a:t>2000 Level</a:t>
            </a:r>
            <a:r>
              <a:rPr lang="en-US" sz="1400" dirty="0"/>
              <a:t>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/>
              <a:t>Ground Reconnaissance Operations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/>
              <a:t>Amphibious  Reconnaissance Operations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/>
              <a:t>Reconnaissance and Surveillance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/>
              <a:t>Airborne and Combatant Dive Operations</a:t>
            </a:r>
            <a:endParaRPr lang="en-US" sz="1400" dirty="0"/>
          </a:p>
          <a:p>
            <a:pPr lvl="2" eaLnBrk="1" hangingPunct="1">
              <a:lnSpc>
                <a:spcPct val="90000"/>
              </a:lnSpc>
            </a:pPr>
            <a:r>
              <a:rPr lang="en-US" sz="1400" dirty="0"/>
              <a:t>Fire </a:t>
            </a:r>
            <a:r>
              <a:rPr lang="en-US" sz="1400" dirty="0" smtClean="0"/>
              <a:t>Support</a:t>
            </a:r>
            <a:endParaRPr lang="en-US" sz="1400" dirty="0"/>
          </a:p>
          <a:p>
            <a:pPr lvl="2" eaLnBrk="1" hangingPunct="1">
              <a:lnSpc>
                <a:spcPct val="90000"/>
              </a:lnSpc>
            </a:pPr>
            <a:endParaRPr lang="en-US" sz="1200" u="sng" dirty="0"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400" u="sng" dirty="0">
                <a:cs typeface="Tahoma" pitchFamily="34" charset="0"/>
              </a:rPr>
              <a:t>Methodology</a:t>
            </a:r>
            <a:r>
              <a:rPr lang="en-US" sz="1400" dirty="0">
                <a:cs typeface="Tahoma" pitchFamily="34" charset="0"/>
              </a:rPr>
              <a:t>: Reconnaissance Team Leader Course provides the students with the required knowledge and skills needed to effectively perform duties as a reconnaissance team leader. </a:t>
            </a:r>
            <a:r>
              <a:rPr lang="en-US" sz="1400" dirty="0" smtClean="0">
                <a:cs typeface="Tahoma" pitchFamily="34" charset="0"/>
              </a:rPr>
              <a:t> This </a:t>
            </a:r>
            <a:r>
              <a:rPr lang="en-US" sz="1400" dirty="0">
                <a:cs typeface="Tahoma" pitchFamily="34" charset="0"/>
              </a:rPr>
              <a:t>course emphasizes planning and leading teams in patrolling, training, motorized operations, amphibious insert/extraction skills, urban operations, combat conditioning, and offensive and defensive operations. </a:t>
            </a:r>
            <a:r>
              <a:rPr lang="en-US" sz="1400" dirty="0" smtClean="0">
                <a:cs typeface="Tahoma" pitchFamily="34" charset="0"/>
              </a:rPr>
              <a:t> The </a:t>
            </a:r>
            <a:r>
              <a:rPr lang="en-US" sz="1400" dirty="0">
                <a:cs typeface="Tahoma" pitchFamily="34" charset="0"/>
              </a:rPr>
              <a:t>course combines lecture, demonstration, and practical application in tracking, fire support planning, organic and non-organic weapons employment, demolitions, small unit training, mounted operations, surveillance, patrolling, and amphibious operations.</a:t>
            </a:r>
          </a:p>
          <a:p>
            <a:pPr eaLnBrk="1" hangingPunct="1">
              <a:lnSpc>
                <a:spcPct val="90000"/>
              </a:lnSpc>
            </a:pPr>
            <a:endParaRPr lang="en-US" sz="1200" u="sng" dirty="0"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400" u="sng" dirty="0">
                <a:cs typeface="Tahoma" pitchFamily="34" charset="0"/>
              </a:rPr>
              <a:t>Course Length</a:t>
            </a:r>
            <a:r>
              <a:rPr lang="en-US" sz="1400" dirty="0">
                <a:cs typeface="Tahoma" pitchFamily="34" charset="0"/>
              </a:rPr>
              <a:t>:  9 Weeks / 44 Training Days</a:t>
            </a:r>
            <a:endParaRPr lang="en-US" sz="1400" u="sng" dirty="0">
              <a:cs typeface="Tahoma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4221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029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150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RECONNAISSANCE  TEAM LEADERS  COURSE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RECONNAISSANCE  TEAM LEADERS  COURSE</dc:title>
  <dc:creator>Bullington Sgt Tyrel L</dc:creator>
  <cp:lastModifiedBy>Bullington Sgt Tyrel L</cp:lastModifiedBy>
  <cp:revision>1</cp:revision>
  <dcterms:created xsi:type="dcterms:W3CDTF">2013-07-16T14:49:53Z</dcterms:created>
  <dcterms:modified xsi:type="dcterms:W3CDTF">2013-07-16T14:52:30Z</dcterms:modified>
</cp:coreProperties>
</file>