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77"/>
  </p:notesMasterIdLst>
  <p:handoutMasterIdLst>
    <p:handoutMasterId r:id="rId78"/>
  </p:handoutMasterIdLst>
  <p:sldIdLst>
    <p:sldId id="256" r:id="rId5"/>
    <p:sldId id="306" r:id="rId6"/>
    <p:sldId id="307" r:id="rId7"/>
    <p:sldId id="309" r:id="rId8"/>
    <p:sldId id="310" r:id="rId9"/>
    <p:sldId id="257" r:id="rId10"/>
    <p:sldId id="312" r:id="rId11"/>
    <p:sldId id="313" r:id="rId12"/>
    <p:sldId id="314" r:id="rId13"/>
    <p:sldId id="311" r:id="rId14"/>
    <p:sldId id="258" r:id="rId15"/>
    <p:sldId id="259" r:id="rId16"/>
    <p:sldId id="315" r:id="rId17"/>
    <p:sldId id="260" r:id="rId18"/>
    <p:sldId id="261" r:id="rId19"/>
    <p:sldId id="317" r:id="rId20"/>
    <p:sldId id="262" r:id="rId21"/>
    <p:sldId id="318" r:id="rId22"/>
    <p:sldId id="263" r:id="rId23"/>
    <p:sldId id="316" r:id="rId24"/>
    <p:sldId id="264" r:id="rId25"/>
    <p:sldId id="265" r:id="rId26"/>
    <p:sldId id="319" r:id="rId27"/>
    <p:sldId id="266" r:id="rId28"/>
    <p:sldId id="267" r:id="rId29"/>
    <p:sldId id="268" r:id="rId30"/>
    <p:sldId id="269" r:id="rId31"/>
    <p:sldId id="270" r:id="rId32"/>
    <p:sldId id="320" r:id="rId33"/>
    <p:sldId id="303" r:id="rId34"/>
    <p:sldId id="321" r:id="rId35"/>
    <p:sldId id="271" r:id="rId36"/>
    <p:sldId id="273" r:id="rId37"/>
    <p:sldId id="322" r:id="rId38"/>
    <p:sldId id="272" r:id="rId39"/>
    <p:sldId id="323" r:id="rId40"/>
    <p:sldId id="324" r:id="rId41"/>
    <p:sldId id="325" r:id="rId42"/>
    <p:sldId id="274" r:id="rId43"/>
    <p:sldId id="276" r:id="rId44"/>
    <p:sldId id="277" r:id="rId45"/>
    <p:sldId id="278" r:id="rId46"/>
    <p:sldId id="275" r:id="rId47"/>
    <p:sldId id="279" r:id="rId48"/>
    <p:sldId id="326" r:id="rId49"/>
    <p:sldId id="327" r:id="rId50"/>
    <p:sldId id="328" r:id="rId51"/>
    <p:sldId id="329" r:id="rId52"/>
    <p:sldId id="280" r:id="rId53"/>
    <p:sldId id="281" r:id="rId54"/>
    <p:sldId id="282" r:id="rId55"/>
    <p:sldId id="285" r:id="rId56"/>
    <p:sldId id="286" r:id="rId57"/>
    <p:sldId id="287" r:id="rId58"/>
    <p:sldId id="288" r:id="rId59"/>
    <p:sldId id="289" r:id="rId60"/>
    <p:sldId id="290" r:id="rId61"/>
    <p:sldId id="291" r:id="rId62"/>
    <p:sldId id="292" r:id="rId63"/>
    <p:sldId id="293" r:id="rId64"/>
    <p:sldId id="294" r:id="rId65"/>
    <p:sldId id="295" r:id="rId66"/>
    <p:sldId id="330" r:id="rId67"/>
    <p:sldId id="331" r:id="rId68"/>
    <p:sldId id="332" r:id="rId69"/>
    <p:sldId id="333" r:id="rId70"/>
    <p:sldId id="334" r:id="rId71"/>
    <p:sldId id="296" r:id="rId72"/>
    <p:sldId id="337" r:id="rId73"/>
    <p:sldId id="297" r:id="rId74"/>
    <p:sldId id="335" r:id="rId75"/>
    <p:sldId id="336" r:id="rId76"/>
  </p:sldIdLst>
  <p:sldSz cx="6858000" cy="9144000" type="screen4x3"/>
  <p:notesSz cx="7010400" cy="92964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36" autoAdjust="0"/>
    <p:restoredTop sz="89667" autoAdjust="0"/>
  </p:normalViewPr>
  <p:slideViewPr>
    <p:cSldViewPr snapToGrid="0">
      <p:cViewPr>
        <p:scale>
          <a:sx n="43" d="100"/>
          <a:sy n="43" d="100"/>
        </p:scale>
        <p:origin x="-1764" y="-72"/>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tableStyles" Target="tableStyle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vl1pPr>
          </a:lstStyle>
          <a:p>
            <a:endParaRPr lang="en-US"/>
          </a:p>
        </p:txBody>
      </p:sp>
      <p:sp>
        <p:nvSpPr>
          <p:cNvPr id="61443"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vl1pPr>
          </a:lstStyle>
          <a:p>
            <a:endParaRPr lang="en-US"/>
          </a:p>
        </p:txBody>
      </p:sp>
      <p:sp>
        <p:nvSpPr>
          <p:cNvPr id="61444"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vl1pPr>
          </a:lstStyle>
          <a:p>
            <a:endParaRPr lang="en-US"/>
          </a:p>
        </p:txBody>
      </p:sp>
      <p:sp>
        <p:nvSpPr>
          <p:cNvPr id="61445"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fld id="{E123D6B3-08EB-45FE-BC33-422F6B437FF7}" type="slidenum">
              <a:rPr lang="en-US"/>
              <a:pPr/>
              <a:t>‹#›</a:t>
            </a:fld>
            <a:endParaRPr lang="en-US"/>
          </a:p>
        </p:txBody>
      </p:sp>
    </p:spTree>
    <p:extLst>
      <p:ext uri="{BB962C8B-B14F-4D97-AF65-F5344CB8AC3E}">
        <p14:creationId xmlns:p14="http://schemas.microsoft.com/office/powerpoint/2010/main" val="409557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vl1pPr>
          </a:lstStyle>
          <a:p>
            <a:endParaRPr lang="en-US"/>
          </a:p>
        </p:txBody>
      </p:sp>
      <p:sp>
        <p:nvSpPr>
          <p:cNvPr id="13315"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vl1pPr>
          </a:lstStyle>
          <a:p>
            <a:endParaRPr lang="en-US"/>
          </a:p>
        </p:txBody>
      </p:sp>
      <p:sp>
        <p:nvSpPr>
          <p:cNvPr id="13316" name="Rectangle 4"/>
          <p:cNvSpPr>
            <a:spLocks noGrp="1" noRot="1" noChangeAspect="1" noChangeArrowheads="1" noTextEdit="1"/>
          </p:cNvSpPr>
          <p:nvPr>
            <p:ph type="sldImg" idx="2"/>
          </p:nvPr>
        </p:nvSpPr>
        <p:spPr bwMode="auto">
          <a:xfrm>
            <a:off x="2198688" y="696913"/>
            <a:ext cx="2614612" cy="3486150"/>
          </a:xfrm>
          <a:prstGeom prst="rect">
            <a:avLst/>
          </a:prstGeom>
          <a:noFill/>
          <a:ln w="9525">
            <a:solidFill>
              <a:srgbClr val="000000"/>
            </a:solidFill>
            <a:miter lim="800000"/>
            <a:headEnd/>
            <a:tailEnd/>
          </a:ln>
          <a:effectLst/>
        </p:spPr>
      </p:sp>
      <p:sp>
        <p:nvSpPr>
          <p:cNvPr id="13317"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318"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vl1pPr>
          </a:lstStyle>
          <a:p>
            <a:endParaRPr lang="en-US"/>
          </a:p>
        </p:txBody>
      </p:sp>
      <p:sp>
        <p:nvSpPr>
          <p:cNvPr id="13319"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fld id="{21D0E787-E3B5-4921-8A07-97F58C314224}" type="slidenum">
              <a:rPr lang="en-US"/>
              <a:pPr/>
              <a:t>‹#›</a:t>
            </a:fld>
            <a:endParaRPr lang="en-US"/>
          </a:p>
        </p:txBody>
      </p:sp>
    </p:spTree>
    <p:extLst>
      <p:ext uri="{BB962C8B-B14F-4D97-AF65-F5344CB8AC3E}">
        <p14:creationId xmlns:p14="http://schemas.microsoft.com/office/powerpoint/2010/main" val="56237500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b="1" kern="1200" dirty="0" smtClean="0">
                <a:solidFill>
                  <a:schemeClr val="tx1"/>
                </a:solidFill>
                <a:latin typeface="Times New Roman" pitchFamily="18" charset="0"/>
                <a:ea typeface="+mn-ea"/>
                <a:cs typeface="+mn-cs"/>
              </a:rPr>
              <a:t>ANSWER</a:t>
            </a:r>
            <a:r>
              <a:rPr lang="en-US" sz="1200" kern="1200" dirty="0" smtClean="0">
                <a:solidFill>
                  <a:schemeClr val="tx1"/>
                </a:solidFill>
                <a:latin typeface="Times New Roman" pitchFamily="18" charset="0"/>
                <a:ea typeface="+mn-ea"/>
                <a:cs typeface="+mn-cs"/>
              </a:rPr>
              <a:t>:  Able to read and scale drawings. Good knowledge of math. Mentally visualize work required. Knowledge of construction methods/materials.</a:t>
            </a:r>
          </a:p>
          <a:p>
            <a:pPr hangingPunct="0"/>
            <a:r>
              <a:rPr lang="en-US" sz="1200" b="1" kern="1200" dirty="0" smtClean="0">
                <a:solidFill>
                  <a:schemeClr val="tx1"/>
                </a:solidFill>
                <a:latin typeface="Times New Roman" pitchFamily="18" charset="0"/>
                <a:ea typeface="+mn-ea"/>
                <a:cs typeface="+mn-cs"/>
              </a:rPr>
              <a:t>ANSWER</a:t>
            </a:r>
            <a:r>
              <a:rPr lang="en-US" sz="1200" kern="1200" dirty="0" smtClean="0">
                <a:solidFill>
                  <a:schemeClr val="tx1"/>
                </a:solidFill>
                <a:latin typeface="Times New Roman" pitchFamily="18" charset="0"/>
                <a:ea typeface="+mn-ea"/>
                <a:cs typeface="+mn-cs"/>
              </a:rPr>
              <a:t>:  Measurement and </a:t>
            </a:r>
            <a:r>
              <a:rPr lang="en-US" sz="1200" kern="1200" smtClean="0">
                <a:solidFill>
                  <a:schemeClr val="tx1"/>
                </a:solidFill>
                <a:latin typeface="Times New Roman" pitchFamily="18" charset="0"/>
                <a:ea typeface="+mn-ea"/>
                <a:cs typeface="+mn-cs"/>
              </a:rPr>
              <a:t>Pricing.</a:t>
            </a:r>
            <a:endParaRPr lang="en-US" sz="1200" kern="1200" dirty="0" smtClean="0">
              <a:solidFill>
                <a:schemeClr val="tx1"/>
              </a:solidFill>
              <a:latin typeface="Times New Roman" pitchFamily="18" charset="0"/>
              <a:ea typeface="+mn-ea"/>
              <a:cs typeface="+mn-cs"/>
            </a:endParaRPr>
          </a:p>
        </p:txBody>
      </p:sp>
      <p:sp>
        <p:nvSpPr>
          <p:cNvPr id="4" name="Slide Number Placeholder 3"/>
          <p:cNvSpPr>
            <a:spLocks noGrp="1"/>
          </p:cNvSpPr>
          <p:nvPr>
            <p:ph type="sldNum" sz="quarter" idx="10"/>
          </p:nvPr>
        </p:nvSpPr>
        <p:spPr/>
        <p:txBody>
          <a:bodyPr/>
          <a:lstStyle/>
          <a:p>
            <a:fld id="{21D0E787-E3B5-4921-8A07-97F58C314224}"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b="1" kern="1200" dirty="0" smtClean="0">
                <a:solidFill>
                  <a:schemeClr val="tx1"/>
                </a:solidFill>
                <a:latin typeface="Times New Roman" pitchFamily="18" charset="0"/>
                <a:ea typeface="+mn-ea"/>
                <a:cs typeface="+mn-cs"/>
              </a:rPr>
              <a:t>ANSWER</a:t>
            </a:r>
            <a:r>
              <a:rPr lang="en-US" sz="1200" kern="1200" dirty="0" smtClean="0">
                <a:solidFill>
                  <a:schemeClr val="tx1"/>
                </a:solidFill>
                <a:latin typeface="Times New Roman" pitchFamily="18" charset="0"/>
                <a:ea typeface="+mn-ea"/>
                <a:cs typeface="+mn-cs"/>
              </a:rPr>
              <a:t>:  Because the least value is related to the least amount of </a:t>
            </a:r>
            <a:r>
              <a:rPr lang="en-US" sz="1200" kern="1200" smtClean="0">
                <a:solidFill>
                  <a:schemeClr val="tx1"/>
                </a:solidFill>
                <a:latin typeface="Times New Roman" pitchFamily="18" charset="0"/>
                <a:ea typeface="+mn-ea"/>
                <a:cs typeface="+mn-cs"/>
              </a:rPr>
              <a:t>waste.</a:t>
            </a:r>
            <a:endParaRPr lang="en-US" sz="1200" kern="1200" dirty="0" smtClean="0">
              <a:solidFill>
                <a:schemeClr val="tx1"/>
              </a:solidFill>
              <a:latin typeface="Times New Roman" pitchFamily="18" charset="0"/>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sz="1200" b="1" kern="1200" dirty="0" smtClean="0">
                <a:solidFill>
                  <a:schemeClr val="tx1"/>
                </a:solidFill>
                <a:latin typeface="Times New Roman" pitchFamily="18" charset="0"/>
                <a:ea typeface="+mn-ea"/>
                <a:cs typeface="+mn-cs"/>
              </a:rPr>
              <a:t>ANSWER</a:t>
            </a:r>
            <a:r>
              <a:rPr lang="en-US" sz="1200" kern="1200" dirty="0" smtClean="0">
                <a:solidFill>
                  <a:schemeClr val="tx1"/>
                </a:solidFill>
                <a:latin typeface="Times New Roman" pitchFamily="18" charset="0"/>
                <a:ea typeface="+mn-ea"/>
                <a:cs typeface="+mn-cs"/>
              </a:rPr>
              <a:t>:  Linear, area, and volume conversions.</a:t>
            </a:r>
          </a:p>
        </p:txBody>
      </p:sp>
      <p:sp>
        <p:nvSpPr>
          <p:cNvPr id="4" name="Slide Number Placeholder 3"/>
          <p:cNvSpPr>
            <a:spLocks noGrp="1"/>
          </p:cNvSpPr>
          <p:nvPr>
            <p:ph type="sldNum" sz="quarter" idx="10"/>
          </p:nvPr>
        </p:nvSpPr>
        <p:spPr/>
        <p:txBody>
          <a:bodyPr/>
          <a:lstStyle/>
          <a:p>
            <a:fld id="{21D0E787-E3B5-4921-8A07-97F58C314224}" type="slidenum">
              <a:rPr lang="en-US" smtClean="0"/>
              <a:pPr/>
              <a:t>31</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hangingPunct="0"/>
            <a:r>
              <a:rPr lang="en-US" sz="1200" b="1" kern="1200" dirty="0" smtClean="0">
                <a:solidFill>
                  <a:schemeClr val="tx1"/>
                </a:solidFill>
                <a:latin typeface="Times New Roman" pitchFamily="18" charset="0"/>
                <a:ea typeface="+mn-ea"/>
                <a:cs typeface="+mn-cs"/>
              </a:rPr>
              <a:t>ANSWER</a:t>
            </a:r>
            <a:r>
              <a:rPr lang="en-US" sz="1200" kern="1200" dirty="0" smtClean="0">
                <a:solidFill>
                  <a:schemeClr val="tx1"/>
                </a:solidFill>
                <a:latin typeface="Times New Roman" pitchFamily="18" charset="0"/>
                <a:ea typeface="+mn-ea"/>
                <a:cs typeface="+mn-cs"/>
              </a:rPr>
              <a:t>: The MTO is a listing of all items of work, dimensions (sizes), quantities of work, and units of measure conversions.</a:t>
            </a:r>
          </a:p>
          <a:p>
            <a:pPr hangingPunct="0"/>
            <a:r>
              <a:rPr lang="en-US" sz="1200" b="1" kern="1200" dirty="0" smtClean="0">
                <a:solidFill>
                  <a:schemeClr val="tx1"/>
                </a:solidFill>
                <a:latin typeface="Times New Roman" pitchFamily="18" charset="0"/>
                <a:ea typeface="+mn-ea"/>
                <a:cs typeface="+mn-cs"/>
              </a:rPr>
              <a:t>ANSWER</a:t>
            </a:r>
            <a:r>
              <a:rPr lang="en-US" sz="1200" kern="1200" dirty="0" smtClean="0">
                <a:solidFill>
                  <a:schemeClr val="tx1"/>
                </a:solidFill>
                <a:latin typeface="Times New Roman" pitchFamily="18" charset="0"/>
                <a:ea typeface="+mn-ea"/>
                <a:cs typeface="+mn-cs"/>
              </a:rPr>
              <a:t>: It is extracted from project specifications and working drawings.</a:t>
            </a:r>
            <a:endParaRPr lang="en-US" sz="1200" kern="1200" dirty="0">
              <a:solidFill>
                <a:schemeClr val="tx1"/>
              </a:solidFill>
              <a:latin typeface="Times New Roman" pitchFamily="18" charset="0"/>
              <a:ea typeface="+mn-ea"/>
              <a:cs typeface="+mn-cs"/>
            </a:endParaRPr>
          </a:p>
        </p:txBody>
      </p:sp>
      <p:sp>
        <p:nvSpPr>
          <p:cNvPr id="4" name="Slide Number Placeholder 3"/>
          <p:cNvSpPr>
            <a:spLocks noGrp="1"/>
          </p:cNvSpPr>
          <p:nvPr>
            <p:ph type="sldNum" sz="quarter" idx="10"/>
          </p:nvPr>
        </p:nvSpPr>
        <p:spPr/>
        <p:txBody>
          <a:bodyPr/>
          <a:lstStyle/>
          <a:p>
            <a:fld id="{21D0E787-E3B5-4921-8A07-97F58C314224}" type="slidenum">
              <a:rPr lang="en-US" smtClean="0"/>
              <a:pPr/>
              <a:t>47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hangingPunct="0"/>
            <a:r>
              <a:rPr lang="en-US" sz="1200" b="1" kern="1200" dirty="0" smtClean="0">
                <a:solidFill>
                  <a:schemeClr val="tx1"/>
                </a:solidFill>
                <a:latin typeface="Times New Roman" pitchFamily="18" charset="0"/>
                <a:ea typeface="+mn-ea"/>
                <a:cs typeface="+mn-cs"/>
              </a:rPr>
              <a:t>ANSWER</a:t>
            </a:r>
            <a:r>
              <a:rPr lang="en-US" sz="1200" kern="1200" dirty="0" smtClean="0">
                <a:solidFill>
                  <a:schemeClr val="tx1"/>
                </a:solidFill>
                <a:latin typeface="Times New Roman" pitchFamily="18" charset="0"/>
                <a:ea typeface="+mn-ea"/>
                <a:cs typeface="+mn-cs"/>
              </a:rPr>
              <a:t>:  Materials estimates put the information contained in the material takeoff lists into a more detailed form.</a:t>
            </a:r>
          </a:p>
          <a:p>
            <a:pPr hangingPunct="0"/>
            <a:r>
              <a:rPr lang="en-US" sz="1200" b="1" kern="1200" dirty="0" smtClean="0">
                <a:solidFill>
                  <a:schemeClr val="tx1"/>
                </a:solidFill>
                <a:latin typeface="Times New Roman" pitchFamily="18" charset="0"/>
                <a:ea typeface="+mn-ea"/>
                <a:cs typeface="+mn-cs"/>
              </a:rPr>
              <a:t>ANSWER</a:t>
            </a:r>
            <a:r>
              <a:rPr lang="en-US" sz="1200" kern="1200" dirty="0" smtClean="0">
                <a:solidFill>
                  <a:schemeClr val="tx1"/>
                </a:solidFill>
                <a:latin typeface="Times New Roman" pitchFamily="18" charset="0"/>
                <a:ea typeface="+mn-ea"/>
                <a:cs typeface="+mn-cs"/>
              </a:rPr>
              <a:t>:  A board foot is a piece of wood having an end area of 12 square inches, and a length of 1 foot.</a:t>
            </a:r>
          </a:p>
        </p:txBody>
      </p:sp>
      <p:sp>
        <p:nvSpPr>
          <p:cNvPr id="4" name="Slide Number Placeholder 3"/>
          <p:cNvSpPr>
            <a:spLocks noGrp="1"/>
          </p:cNvSpPr>
          <p:nvPr>
            <p:ph type="sldNum" sz="quarter" idx="10"/>
          </p:nvPr>
        </p:nvSpPr>
        <p:spPr/>
        <p:txBody>
          <a:bodyPr/>
          <a:lstStyle/>
          <a:p>
            <a:fld id="{21D0E787-E3B5-4921-8A07-97F58C314224}" type="slidenum">
              <a:rPr lang="en-US" smtClean="0"/>
              <a:pPr/>
              <a:t>66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hangingPunct="0"/>
            <a:r>
              <a:rPr lang="en-US" sz="1200" b="1" kern="1200" dirty="0" smtClean="0">
                <a:solidFill>
                  <a:schemeClr val="tx1"/>
                </a:solidFill>
                <a:latin typeface="Times New Roman" pitchFamily="18" charset="0"/>
                <a:ea typeface="+mn-ea"/>
                <a:cs typeface="+mn-cs"/>
              </a:rPr>
              <a:t>ANSWER</a:t>
            </a:r>
            <a:r>
              <a:rPr lang="en-US" sz="1200" kern="1200" dirty="0" smtClean="0">
                <a:solidFill>
                  <a:schemeClr val="tx1"/>
                </a:solidFill>
                <a:latin typeface="Times New Roman" pitchFamily="18" charset="0"/>
                <a:ea typeface="+mn-ea"/>
                <a:cs typeface="+mn-cs"/>
              </a:rPr>
              <a:t>:  A bill of materials is an detailed listing of all material descriptions, quantities, NSN's, units of issue, unit costs, total cost of the item, and the total cost of all the materials required for the project.</a:t>
            </a:r>
          </a:p>
          <a:p>
            <a:pPr hangingPunct="0"/>
            <a:r>
              <a:rPr lang="en-US" sz="1200" b="1" kern="1200" dirty="0" smtClean="0">
                <a:solidFill>
                  <a:schemeClr val="tx1"/>
                </a:solidFill>
                <a:latin typeface="Times New Roman" pitchFamily="18" charset="0"/>
                <a:ea typeface="+mn-ea"/>
                <a:cs typeface="+mn-cs"/>
              </a:rPr>
              <a:t>ANSWER</a:t>
            </a:r>
            <a:r>
              <a:rPr lang="en-US" sz="1200" kern="1200" dirty="0" smtClean="0">
                <a:solidFill>
                  <a:schemeClr val="tx1"/>
                </a:solidFill>
                <a:latin typeface="Times New Roman" pitchFamily="18" charset="0"/>
                <a:ea typeface="+mn-ea"/>
                <a:cs typeface="+mn-cs"/>
              </a:rPr>
              <a:t>:  It is the source document which is used to procure all required project materials.</a:t>
            </a:r>
            <a:endParaRPr lang="en-US" sz="1200" kern="1200" dirty="0">
              <a:solidFill>
                <a:schemeClr val="tx1"/>
              </a:solidFill>
              <a:latin typeface="Times New Roman" pitchFamily="18" charset="0"/>
              <a:ea typeface="+mn-ea"/>
              <a:cs typeface="+mn-cs"/>
            </a:endParaRPr>
          </a:p>
        </p:txBody>
      </p:sp>
      <p:sp>
        <p:nvSpPr>
          <p:cNvPr id="4" name="Slide Number Placeholder 3"/>
          <p:cNvSpPr>
            <a:spLocks noGrp="1"/>
          </p:cNvSpPr>
          <p:nvPr>
            <p:ph type="sldNum" sz="quarter" idx="10"/>
          </p:nvPr>
        </p:nvSpPr>
        <p:spPr/>
        <p:txBody>
          <a:bodyPr/>
          <a:lstStyle/>
          <a:p>
            <a:fld id="{21D0E787-E3B5-4921-8A07-97F58C314224}" type="slidenum">
              <a:rPr lang="en-US" smtClean="0"/>
              <a:pPr/>
              <a:t>71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385762" y="7133203"/>
            <a:ext cx="6472238" cy="3175"/>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285750" y="6471216"/>
            <a:ext cx="6343650" cy="1629833"/>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285750" y="5181600"/>
            <a:ext cx="6343650" cy="12192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6172200" y="8631936"/>
            <a:ext cx="569214" cy="329184"/>
          </a:xfrm>
        </p:spPr>
        <p:txBody>
          <a:bodyPr/>
          <a:lstStyle/>
          <a:p>
            <a:fld id="{CCBF2114-487E-4B1B-8980-13106A805F9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2FDF3F-541B-4978-A075-A15B062F4A1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43500" y="732369"/>
            <a:ext cx="1371600" cy="780203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342900" y="732369"/>
            <a:ext cx="4686300" cy="780203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D90C9E-F8B9-4929-ACFC-C9F57B07CFA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endParaRPr lang="en-US"/>
          </a:p>
        </p:txBody>
      </p:sp>
      <p:sp>
        <p:nvSpPr>
          <p:cNvPr id="19" name="Footer Placeholder 18"/>
          <p:cNvSpPr>
            <a:spLocks noGrp="1"/>
          </p:cNvSpPr>
          <p:nvPr>
            <p:ph type="ftr" sz="quarter" idx="11"/>
          </p:nvPr>
        </p:nvSpPr>
        <p:spPr>
          <a:xfrm>
            <a:off x="2686050" y="101601"/>
            <a:ext cx="2171700" cy="385233"/>
          </a:xfrm>
        </p:spPr>
        <p:txBody>
          <a:bodyPr/>
          <a:lstStyle/>
          <a:p>
            <a:endParaRPr lang="en-US"/>
          </a:p>
        </p:txBody>
      </p:sp>
      <p:sp>
        <p:nvSpPr>
          <p:cNvPr id="16" name="Slide Number Placeholder 15"/>
          <p:cNvSpPr>
            <a:spLocks noGrp="1"/>
          </p:cNvSpPr>
          <p:nvPr>
            <p:ph type="sldNum" sz="quarter" idx="12"/>
          </p:nvPr>
        </p:nvSpPr>
        <p:spPr>
          <a:xfrm>
            <a:off x="6172200" y="8631936"/>
            <a:ext cx="569214" cy="329184"/>
          </a:xfrm>
        </p:spPr>
        <p:txBody>
          <a:bodyPr/>
          <a:lstStyle/>
          <a:p>
            <a:fld id="{CE2E61E3-CC62-46D8-8076-BF9A72EAD57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385762" y="4593203"/>
            <a:ext cx="6472238" cy="3175"/>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285750" y="2235200"/>
            <a:ext cx="6343650" cy="16256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EBC88886-98CE-4E9C-AA88-F48A21F63B1F}" type="slidenum">
              <a:rPr lang="en-US" smtClean="0"/>
              <a:pPr/>
              <a:t>‹#›</a:t>
            </a:fld>
            <a:endParaRPr lang="en-US"/>
          </a:p>
        </p:txBody>
      </p:sp>
      <p:sp>
        <p:nvSpPr>
          <p:cNvPr id="8" name="Title 7"/>
          <p:cNvSpPr>
            <a:spLocks noGrp="1"/>
          </p:cNvSpPr>
          <p:nvPr>
            <p:ph type="title"/>
          </p:nvPr>
        </p:nvSpPr>
        <p:spPr>
          <a:xfrm>
            <a:off x="135356" y="3929447"/>
            <a:ext cx="6515100" cy="1579767"/>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226314" y="609600"/>
            <a:ext cx="6515100" cy="1121664"/>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228600" y="2133600"/>
            <a:ext cx="3143250" cy="62992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3486150" y="2133600"/>
            <a:ext cx="3257550" cy="62992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D032D398-38C3-4D6F-8385-491AF7BC9A9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228600" y="7213600"/>
            <a:ext cx="6457950" cy="1176867"/>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11083" y="889000"/>
            <a:ext cx="3217917" cy="853016"/>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3483769" y="889000"/>
            <a:ext cx="3219181" cy="853016"/>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11083" y="1754717"/>
            <a:ext cx="3217917" cy="5255684"/>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3486548" y="1754717"/>
            <a:ext cx="3216402" cy="5255684"/>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172200" y="8636000"/>
            <a:ext cx="571500" cy="329184"/>
          </a:xfrm>
        </p:spPr>
        <p:txBody>
          <a:bodyPr/>
          <a:lstStyle/>
          <a:p>
            <a:fld id="{30C297FC-B26E-4A9F-A13E-D7BF7EDA8967}" type="slidenum">
              <a:rPr lang="en-US" smtClean="0"/>
              <a:pPr/>
              <a:t>‹#›</a:t>
            </a:fld>
            <a:endParaRPr lang="en-US"/>
          </a:p>
        </p:txBody>
      </p:sp>
      <p:sp>
        <p:nvSpPr>
          <p:cNvPr id="11" name="Straight Connector 10"/>
          <p:cNvSpPr>
            <a:spLocks noChangeShapeType="1"/>
          </p:cNvSpPr>
          <p:nvPr/>
        </p:nvSpPr>
        <p:spPr bwMode="auto">
          <a:xfrm>
            <a:off x="385762" y="8026401"/>
            <a:ext cx="6472238" cy="3175"/>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226314" y="609600"/>
            <a:ext cx="6515100" cy="1121664"/>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632F29-F946-492C-8134-3FAA7F900B2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D5E07-B804-4EA5-B71A-9ADC5FA31E3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385762" y="7798823"/>
            <a:ext cx="6472238" cy="3175"/>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342900" y="7315200"/>
            <a:ext cx="6343650" cy="694267"/>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342900" y="812800"/>
            <a:ext cx="2256235" cy="64008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2681287" y="812800"/>
            <a:ext cx="4005263" cy="64008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237FB-1559-4C84-B1B5-1AADC1D224A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2628900" y="822179"/>
            <a:ext cx="3771900" cy="48768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EDC72269-2988-4088-A807-D3F484D010E5}" type="slidenum">
              <a:rPr lang="en-US" smtClean="0"/>
              <a:pPr/>
              <a:t>‹#›</a:t>
            </a:fld>
            <a:endParaRPr lang="en-US"/>
          </a:p>
        </p:txBody>
      </p:sp>
      <p:sp>
        <p:nvSpPr>
          <p:cNvPr id="17" name="Title 16"/>
          <p:cNvSpPr>
            <a:spLocks noGrp="1"/>
          </p:cNvSpPr>
          <p:nvPr>
            <p:ph type="title"/>
          </p:nvPr>
        </p:nvSpPr>
        <p:spPr>
          <a:xfrm>
            <a:off x="285750" y="6658347"/>
            <a:ext cx="4400550" cy="696384"/>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285750" y="7377624"/>
            <a:ext cx="4400550" cy="1024467"/>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385762" y="1401198"/>
            <a:ext cx="6472238" cy="3175"/>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228600" y="2072217"/>
            <a:ext cx="6515100" cy="6034617"/>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4857750" y="101601"/>
            <a:ext cx="1885950" cy="385233"/>
          </a:xfrm>
          <a:prstGeom prst="rect">
            <a:avLst/>
          </a:prstGeom>
        </p:spPr>
        <p:txBody>
          <a:bodyPr vert="horz"/>
          <a:lstStyle>
            <a:lvl1pPr algn="l" eaLnBrk="1" latinLnBrk="0" hangingPunct="1">
              <a:defRPr kumimoji="0" sz="1200">
                <a:solidFill>
                  <a:schemeClr val="accent1">
                    <a:shade val="75000"/>
                  </a:schemeClr>
                </a:solidFill>
              </a:defRPr>
            </a:lvl1pPr>
          </a:lstStyle>
          <a:p>
            <a:endParaRPr lang="en-US"/>
          </a:p>
        </p:txBody>
      </p:sp>
      <p:sp>
        <p:nvSpPr>
          <p:cNvPr id="28" name="Footer Placeholder 27"/>
          <p:cNvSpPr>
            <a:spLocks noGrp="1"/>
          </p:cNvSpPr>
          <p:nvPr>
            <p:ph type="ftr" sz="quarter" idx="3"/>
          </p:nvPr>
        </p:nvSpPr>
        <p:spPr>
          <a:xfrm>
            <a:off x="2343150" y="101601"/>
            <a:ext cx="2514600" cy="385233"/>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6172200" y="8636001"/>
            <a:ext cx="571500" cy="325967"/>
          </a:xfrm>
          <a:prstGeom prst="rect">
            <a:avLst/>
          </a:prstGeom>
        </p:spPr>
        <p:txBody>
          <a:bodyPr vert="horz"/>
          <a:lstStyle>
            <a:lvl1pPr algn="r" eaLnBrk="1" latinLnBrk="0" hangingPunct="1">
              <a:defRPr kumimoji="0" sz="1200">
                <a:solidFill>
                  <a:schemeClr val="accent1">
                    <a:shade val="75000"/>
                  </a:schemeClr>
                </a:solidFill>
              </a:defRPr>
            </a:lvl1pPr>
          </a:lstStyle>
          <a:p>
            <a:fld id="{D14CCE11-3E8F-4735-8751-B967F41D8F04}" type="slidenum">
              <a:rPr lang="en-US" smtClean="0"/>
              <a:pPr/>
              <a:t>‹#›</a:t>
            </a:fld>
            <a:endParaRPr lang="en-US"/>
          </a:p>
        </p:txBody>
      </p:sp>
      <p:sp>
        <p:nvSpPr>
          <p:cNvPr id="10" name="Title Placeholder 9"/>
          <p:cNvSpPr>
            <a:spLocks noGrp="1"/>
          </p:cNvSpPr>
          <p:nvPr>
            <p:ph type="title"/>
          </p:nvPr>
        </p:nvSpPr>
        <p:spPr>
          <a:xfrm>
            <a:off x="228600" y="609600"/>
            <a:ext cx="6515100" cy="11176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385762" y="1401198"/>
            <a:ext cx="6472238" cy="3175"/>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385762" y="1410649"/>
            <a:ext cx="6472238" cy="3175"/>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342900" y="3360327"/>
            <a:ext cx="6172200" cy="1524000"/>
          </a:xfrm>
        </p:spPr>
        <p:txBody>
          <a:bodyPr/>
          <a:lstStyle/>
          <a:p>
            <a:r>
              <a:rPr lang="en-US" dirty="0" smtClean="0"/>
              <a:t>Compute Project Bill of Materials (B.O.M)</a:t>
            </a:r>
            <a:endParaRPr lang="en-US" dirty="0"/>
          </a:p>
        </p:txBody>
      </p:sp>
      <p:sp>
        <p:nvSpPr>
          <p:cNvPr id="2051" name="Rectangle 3"/>
          <p:cNvSpPr>
            <a:spLocks noGrp="1" noChangeArrowheads="1"/>
          </p:cNvSpPr>
          <p:nvPr>
            <p:ph idx="1"/>
          </p:nvPr>
        </p:nvSpPr>
        <p:spPr>
          <a:xfrm>
            <a:off x="228600" y="1828800"/>
            <a:ext cx="6157913" cy="5486400"/>
          </a:xfrm>
        </p:spPr>
        <p:txBody>
          <a:bodyPr/>
          <a:lstStyle/>
          <a:p>
            <a:pPr algn="ctr">
              <a:buFontTx/>
              <a:buNone/>
            </a:pPr>
            <a:r>
              <a:rPr lang="en-US" dirty="0"/>
              <a:t>   </a:t>
            </a:r>
          </a:p>
        </p:txBody>
      </p:sp>
      <p:sp>
        <p:nvSpPr>
          <p:cNvPr id="5" name="Slide Number Placeholder 5"/>
          <p:cNvSpPr>
            <a:spLocks noGrp="1"/>
          </p:cNvSpPr>
          <p:nvPr>
            <p:ph type="sldNum" sz="quarter" idx="12"/>
          </p:nvPr>
        </p:nvSpPr>
        <p:spPr/>
        <p:txBody>
          <a:bodyPr/>
          <a:lstStyle/>
          <a:p>
            <a:fld id="{AB60B00A-B986-4EEB-A163-33397503499B}" type="slidenum">
              <a:rPr lang="en-US"/>
              <a:pPr/>
              <a:t>1</a:t>
            </a:fld>
            <a:endParaRPr lang="en-US" dirty="0"/>
          </a:p>
        </p:txBody>
      </p:sp>
      <p:sp>
        <p:nvSpPr>
          <p:cNvPr id="6" name="TextBox 5"/>
          <p:cNvSpPr txBox="1"/>
          <p:nvPr/>
        </p:nvSpPr>
        <p:spPr>
          <a:xfrm>
            <a:off x="233082" y="8534400"/>
            <a:ext cx="1685365" cy="461665"/>
          </a:xfrm>
          <a:prstGeom prst="rect">
            <a:avLst/>
          </a:prstGeom>
          <a:noFill/>
        </p:spPr>
        <p:txBody>
          <a:bodyPr wrap="square" rtlCol="0">
            <a:spAutoFit/>
          </a:bodyPr>
          <a:lstStyle/>
          <a:p>
            <a:r>
              <a:rPr lang="en-US" dirty="0" smtClean="0"/>
              <a:t>EAC-B01</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algn="ctr"/>
            <a:r>
              <a:rPr lang="en-US" dirty="0"/>
              <a:t>Principles of Estimating</a:t>
            </a:r>
          </a:p>
        </p:txBody>
      </p:sp>
      <p:sp>
        <p:nvSpPr>
          <p:cNvPr id="3075" name="Rectangle 3"/>
          <p:cNvSpPr>
            <a:spLocks noGrp="1" noChangeArrowheads="1"/>
          </p:cNvSpPr>
          <p:nvPr>
            <p:ph idx="1"/>
          </p:nvPr>
        </p:nvSpPr>
        <p:spPr>
          <a:xfrm>
            <a:off x="228600" y="1676400"/>
            <a:ext cx="6400800" cy="5486400"/>
          </a:xfrm>
        </p:spPr>
        <p:txBody>
          <a:bodyPr>
            <a:normAutofit lnSpcReduction="10000"/>
          </a:bodyPr>
          <a:lstStyle/>
          <a:p>
            <a:endParaRPr lang="en-US" dirty="0" smtClean="0"/>
          </a:p>
          <a:p>
            <a:endParaRPr lang="en-US" dirty="0" smtClean="0"/>
          </a:p>
          <a:p>
            <a:r>
              <a:rPr lang="en-US" dirty="0" smtClean="0"/>
              <a:t>Estimating </a:t>
            </a:r>
            <a:r>
              <a:rPr lang="en-US" dirty="0"/>
              <a:t>is the calculation of the approximate amount of material and/or labor requirements to build a construction project.</a:t>
            </a:r>
          </a:p>
          <a:p>
            <a:endParaRPr lang="en-US" dirty="0"/>
          </a:p>
          <a:p>
            <a:r>
              <a:rPr lang="en-US" dirty="0"/>
              <a:t>Estimates are prepared from finished working drawings and project specifications.</a:t>
            </a:r>
          </a:p>
        </p:txBody>
      </p:sp>
      <p:sp>
        <p:nvSpPr>
          <p:cNvPr id="5" name="Slide Number Placeholder 5"/>
          <p:cNvSpPr>
            <a:spLocks noGrp="1"/>
          </p:cNvSpPr>
          <p:nvPr>
            <p:ph type="sldNum" sz="quarter" idx="12"/>
          </p:nvPr>
        </p:nvSpPr>
        <p:spPr/>
        <p:txBody>
          <a:bodyPr/>
          <a:lstStyle/>
          <a:p>
            <a:fld id="{962702B3-77D8-4449-B9F3-31F04A17F97A}" type="slidenum">
              <a:rPr lang="en-US"/>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ctr"/>
            <a:r>
              <a:rPr lang="en-US" dirty="0"/>
              <a:t>Qualifications:</a:t>
            </a:r>
          </a:p>
        </p:txBody>
      </p:sp>
      <p:sp>
        <p:nvSpPr>
          <p:cNvPr id="4099" name="Rectangle 3"/>
          <p:cNvSpPr>
            <a:spLocks noGrp="1" noChangeArrowheads="1"/>
          </p:cNvSpPr>
          <p:nvPr>
            <p:ph idx="1"/>
          </p:nvPr>
        </p:nvSpPr>
        <p:spPr>
          <a:xfrm>
            <a:off x="228600" y="2402521"/>
            <a:ext cx="6400800" cy="5486400"/>
          </a:xfrm>
        </p:spPr>
        <p:txBody>
          <a:bodyPr/>
          <a:lstStyle/>
          <a:p>
            <a:r>
              <a:rPr lang="en-US" sz="2800" dirty="0"/>
              <a:t>Be able to read and scale drawings.</a:t>
            </a:r>
          </a:p>
          <a:p>
            <a:r>
              <a:rPr lang="en-US" sz="2800" dirty="0"/>
              <a:t>Posses a good working knowledge of math.</a:t>
            </a:r>
          </a:p>
          <a:p>
            <a:r>
              <a:rPr lang="en-US" sz="2800" dirty="0"/>
              <a:t>Be able to visualize the work required.</a:t>
            </a:r>
          </a:p>
          <a:p>
            <a:r>
              <a:rPr lang="en-US" sz="2800" dirty="0"/>
              <a:t>Working knowledge of construction methods and materials.</a:t>
            </a:r>
          </a:p>
          <a:p>
            <a:r>
              <a:rPr lang="en-US" sz="2800" dirty="0"/>
              <a:t>Knowledge and ability to assemble materials into working units.</a:t>
            </a:r>
          </a:p>
        </p:txBody>
      </p:sp>
      <p:sp>
        <p:nvSpPr>
          <p:cNvPr id="5" name="Slide Number Placeholder 5"/>
          <p:cNvSpPr>
            <a:spLocks noGrp="1"/>
          </p:cNvSpPr>
          <p:nvPr>
            <p:ph type="sldNum" sz="quarter" idx="12"/>
          </p:nvPr>
        </p:nvSpPr>
        <p:spPr/>
        <p:txBody>
          <a:bodyPr/>
          <a:lstStyle/>
          <a:p>
            <a:fld id="{07689241-BD5F-4258-A9E2-20A034042DF7}" type="slidenum">
              <a:rPr lang="en-US"/>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ctr"/>
            <a:r>
              <a:rPr lang="en-US" dirty="0"/>
              <a:t>2 Basic Calculations</a:t>
            </a:r>
          </a:p>
        </p:txBody>
      </p:sp>
      <p:sp>
        <p:nvSpPr>
          <p:cNvPr id="11267" name="Rectangle 3"/>
          <p:cNvSpPr>
            <a:spLocks noGrp="1" noChangeArrowheads="1"/>
          </p:cNvSpPr>
          <p:nvPr>
            <p:ph idx="1"/>
          </p:nvPr>
        </p:nvSpPr>
        <p:spPr/>
        <p:txBody>
          <a:bodyPr/>
          <a:lstStyle/>
          <a:p>
            <a:r>
              <a:rPr lang="en-US" b="1" u="sng" dirty="0"/>
              <a:t>Measurement</a:t>
            </a:r>
            <a:r>
              <a:rPr lang="en-US" b="1" dirty="0"/>
              <a:t>:</a:t>
            </a:r>
          </a:p>
          <a:p>
            <a:pPr lvl="1"/>
            <a:r>
              <a:rPr lang="en-US" dirty="0"/>
              <a:t>Descriptions of materials and items of work.</a:t>
            </a:r>
          </a:p>
          <a:p>
            <a:pPr lvl="1"/>
            <a:r>
              <a:rPr lang="en-US" dirty="0"/>
              <a:t>Dimensions of items of work, and materials required.</a:t>
            </a:r>
          </a:p>
          <a:p>
            <a:pPr lvl="1"/>
            <a:r>
              <a:rPr lang="en-US" dirty="0"/>
              <a:t>Calculating the quantities of materials, and items of work.</a:t>
            </a:r>
          </a:p>
          <a:p>
            <a:pPr lvl="1"/>
            <a:endParaRPr lang="en-US" dirty="0"/>
          </a:p>
          <a:p>
            <a:r>
              <a:rPr lang="en-US" b="1" u="sng" dirty="0"/>
              <a:t>Pricing</a:t>
            </a:r>
            <a:r>
              <a:rPr lang="en-US" b="1" dirty="0"/>
              <a:t>:  </a:t>
            </a:r>
            <a:endParaRPr lang="en-US" b="1" dirty="0" smtClean="0"/>
          </a:p>
          <a:p>
            <a:pPr lvl="1"/>
            <a:r>
              <a:rPr lang="en-US" dirty="0" smtClean="0"/>
              <a:t>Arithmetic </a:t>
            </a:r>
            <a:r>
              <a:rPr lang="en-US" dirty="0"/>
              <a:t>used to determine the costs of items</a:t>
            </a:r>
          </a:p>
        </p:txBody>
      </p:sp>
      <p:sp>
        <p:nvSpPr>
          <p:cNvPr id="5" name="Slide Number Placeholder 5"/>
          <p:cNvSpPr>
            <a:spLocks noGrp="1"/>
          </p:cNvSpPr>
          <p:nvPr>
            <p:ph type="sldNum" sz="quarter" idx="12"/>
          </p:nvPr>
        </p:nvSpPr>
        <p:spPr/>
        <p:txBody>
          <a:bodyPr/>
          <a:lstStyle/>
          <a:p>
            <a:fld id="{9CF7F7CA-24D5-409F-925E-513E94CA461F}" type="slidenum">
              <a:rPr lang="en-US"/>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600" y="394452"/>
            <a:ext cx="6515100" cy="1117600"/>
          </a:xfrm>
        </p:spPr>
        <p:txBody>
          <a:bodyPr>
            <a:normAutofit fontScale="90000"/>
          </a:bodyPr>
          <a:lstStyle/>
          <a:p>
            <a:pPr algn="ctr"/>
            <a:r>
              <a:rPr lang="en-US" sz="9600" b="1" dirty="0" smtClean="0">
                <a:solidFill>
                  <a:srgbClr val="FF0000"/>
                </a:solidFill>
                <a:latin typeface="Old English Text MT" pitchFamily="66" charset="0"/>
              </a:rPr>
              <a:t>?</a:t>
            </a:r>
            <a:endParaRPr lang="en-US" sz="9600" b="1" dirty="0" smtClean="0">
              <a:latin typeface="Old English Text MT" pitchFamily="66" charset="0"/>
            </a:endParaRPr>
          </a:p>
        </p:txBody>
      </p:sp>
      <p:sp>
        <p:nvSpPr>
          <p:cNvPr id="3075" name="Rectangle 3"/>
          <p:cNvSpPr>
            <a:spLocks noGrp="1" noChangeArrowheads="1"/>
          </p:cNvSpPr>
          <p:nvPr>
            <p:ph idx="1"/>
          </p:nvPr>
        </p:nvSpPr>
        <p:spPr>
          <a:xfrm>
            <a:off x="228600" y="1676400"/>
            <a:ext cx="6400800" cy="5486400"/>
          </a:xfrm>
        </p:spPr>
        <p:txBody>
          <a:bodyPr>
            <a:normAutofit/>
          </a:bodyPr>
          <a:lstStyle/>
          <a:p>
            <a:endParaRPr lang="en-US" dirty="0" smtClean="0"/>
          </a:p>
          <a:p>
            <a:r>
              <a:rPr lang="en-US" dirty="0" smtClean="0"/>
              <a:t>Name some of the qualifications an estimator need to have in order to compile accurate estimates.</a:t>
            </a:r>
          </a:p>
          <a:p>
            <a:endParaRPr lang="en-US" dirty="0" smtClean="0"/>
          </a:p>
          <a:p>
            <a:r>
              <a:rPr lang="en-US" dirty="0" smtClean="0"/>
              <a:t>What are the two basic calculations involved in construction project estimations?</a:t>
            </a:r>
          </a:p>
          <a:p>
            <a:endParaRPr lang="en-US" dirty="0" smtClean="0"/>
          </a:p>
          <a:p>
            <a:endParaRPr lang="en-US" dirty="0" smtClean="0">
              <a:solidFill>
                <a:srgbClr val="FF0000"/>
              </a:solidFill>
              <a:latin typeface="Viner Hand ITC" pitchFamily="66" charset="0"/>
            </a:endParaRPr>
          </a:p>
          <a:p>
            <a:endParaRPr lang="en-US" dirty="0" smtClean="0">
              <a:solidFill>
                <a:srgbClr val="FF0000"/>
              </a:solidFill>
              <a:latin typeface="Viner Hand ITC" pitchFamily="66" charset="0"/>
            </a:endParaRPr>
          </a:p>
        </p:txBody>
      </p:sp>
      <p:sp>
        <p:nvSpPr>
          <p:cNvPr id="5" name="Slide Number Placeholder 5"/>
          <p:cNvSpPr>
            <a:spLocks noGrp="1"/>
          </p:cNvSpPr>
          <p:nvPr>
            <p:ph type="sldNum" sz="quarter" idx="12"/>
          </p:nvPr>
        </p:nvSpPr>
        <p:spPr/>
        <p:txBody>
          <a:bodyPr/>
          <a:lstStyle/>
          <a:p>
            <a:fld id="{962702B3-77D8-4449-B9F3-31F04A17F97A}" type="slidenum">
              <a:rPr lang="en-US"/>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ctr"/>
            <a:r>
              <a:rPr lang="en-US" dirty="0"/>
              <a:t>Mathematical Equations</a:t>
            </a:r>
          </a:p>
        </p:txBody>
      </p:sp>
      <p:sp>
        <p:nvSpPr>
          <p:cNvPr id="12291" name="Rectangle 3"/>
          <p:cNvSpPr>
            <a:spLocks noGrp="1" noChangeArrowheads="1"/>
          </p:cNvSpPr>
          <p:nvPr>
            <p:ph idx="1"/>
          </p:nvPr>
        </p:nvSpPr>
        <p:spPr>
          <a:xfrm>
            <a:off x="228600" y="1785353"/>
            <a:ext cx="6515100" cy="6034617"/>
          </a:xfrm>
        </p:spPr>
        <p:txBody>
          <a:bodyPr/>
          <a:lstStyle/>
          <a:p>
            <a:pPr>
              <a:buFontTx/>
              <a:buNone/>
            </a:pPr>
            <a:endParaRPr lang="en-US" dirty="0" smtClean="0"/>
          </a:p>
          <a:p>
            <a:pPr>
              <a:buFontTx/>
              <a:buNone/>
            </a:pPr>
            <a:r>
              <a:rPr lang="en-US" dirty="0" smtClean="0"/>
              <a:t>The </a:t>
            </a:r>
            <a:r>
              <a:rPr lang="en-US" dirty="0"/>
              <a:t>application of basic </a:t>
            </a:r>
          </a:p>
          <a:p>
            <a:pPr>
              <a:buFontTx/>
              <a:buNone/>
            </a:pPr>
            <a:r>
              <a:rPr lang="en-US" dirty="0"/>
              <a:t>mathematical computations is all </a:t>
            </a:r>
          </a:p>
          <a:p>
            <a:pPr>
              <a:buFontTx/>
              <a:buNone/>
            </a:pPr>
            <a:r>
              <a:rPr lang="en-US" dirty="0"/>
              <a:t>that is necessary to compile </a:t>
            </a:r>
          </a:p>
          <a:p>
            <a:pPr>
              <a:buFontTx/>
              <a:buNone/>
            </a:pPr>
            <a:r>
              <a:rPr lang="en-US" dirty="0"/>
              <a:t>accurate project material and/or </a:t>
            </a:r>
          </a:p>
          <a:p>
            <a:pPr>
              <a:buFontTx/>
              <a:buNone/>
            </a:pPr>
            <a:r>
              <a:rPr lang="en-US" dirty="0"/>
              <a:t>labor requirements</a:t>
            </a:r>
            <a:r>
              <a:rPr lang="en-US" dirty="0" smtClean="0"/>
              <a:t>.</a:t>
            </a:r>
          </a:p>
          <a:p>
            <a:pPr>
              <a:buFontTx/>
              <a:buNone/>
            </a:pPr>
            <a:endParaRPr lang="en-US" dirty="0"/>
          </a:p>
          <a:p>
            <a:pPr lvl="1"/>
            <a:r>
              <a:rPr lang="en-US" b="1" dirty="0"/>
              <a:t>Three basic conversions:</a:t>
            </a:r>
          </a:p>
          <a:p>
            <a:pPr lvl="2"/>
            <a:r>
              <a:rPr lang="en-US" b="1" dirty="0"/>
              <a:t>Linear</a:t>
            </a:r>
          </a:p>
          <a:p>
            <a:pPr lvl="2"/>
            <a:r>
              <a:rPr lang="en-US" b="1" dirty="0"/>
              <a:t>Area</a:t>
            </a:r>
          </a:p>
          <a:p>
            <a:pPr lvl="2"/>
            <a:r>
              <a:rPr lang="en-US" b="1" dirty="0"/>
              <a:t>Volume</a:t>
            </a:r>
          </a:p>
        </p:txBody>
      </p:sp>
      <p:sp>
        <p:nvSpPr>
          <p:cNvPr id="5" name="Slide Number Placeholder 5"/>
          <p:cNvSpPr>
            <a:spLocks noGrp="1"/>
          </p:cNvSpPr>
          <p:nvPr>
            <p:ph type="sldNum" sz="quarter" idx="12"/>
          </p:nvPr>
        </p:nvSpPr>
        <p:spPr/>
        <p:txBody>
          <a:bodyPr/>
          <a:lstStyle/>
          <a:p>
            <a:fld id="{DD852322-26E2-44CE-96EA-5180E438A2C5}" type="slidenum">
              <a:rPr lang="en-US"/>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28600" y="394452"/>
            <a:ext cx="6515100" cy="1117600"/>
          </a:xfrm>
        </p:spPr>
        <p:txBody>
          <a:bodyPr>
            <a:normAutofit fontScale="90000"/>
          </a:bodyPr>
          <a:lstStyle/>
          <a:p>
            <a:pPr algn="ctr"/>
            <a:r>
              <a:rPr lang="en-US" dirty="0"/>
              <a:t>Linear Conversion </a:t>
            </a:r>
            <a:br>
              <a:rPr lang="en-US" dirty="0"/>
            </a:br>
            <a:r>
              <a:rPr lang="en-US" sz="3200" dirty="0"/>
              <a:t>(Inches / Feet)</a:t>
            </a:r>
          </a:p>
        </p:txBody>
      </p:sp>
      <p:sp>
        <p:nvSpPr>
          <p:cNvPr id="14339" name="Rectangle 3"/>
          <p:cNvSpPr>
            <a:spLocks noGrp="1" noChangeArrowheads="1"/>
          </p:cNvSpPr>
          <p:nvPr>
            <p:ph idx="1"/>
          </p:nvPr>
        </p:nvSpPr>
        <p:spPr>
          <a:xfrm>
            <a:off x="228600" y="1828800"/>
            <a:ext cx="6400800" cy="6858000"/>
          </a:xfrm>
        </p:spPr>
        <p:txBody>
          <a:bodyPr/>
          <a:lstStyle/>
          <a:p>
            <a:pPr>
              <a:buFontTx/>
              <a:buNone/>
            </a:pPr>
            <a:r>
              <a:rPr lang="en-US" sz="2600" dirty="0"/>
              <a:t>Conversions used to determine such </a:t>
            </a:r>
          </a:p>
          <a:p>
            <a:pPr>
              <a:buFontTx/>
              <a:buNone/>
            </a:pPr>
            <a:r>
              <a:rPr lang="en-US" sz="2600" dirty="0"/>
              <a:t>items of work such as:  rafter, joist &amp; stud </a:t>
            </a:r>
          </a:p>
          <a:p>
            <a:pPr>
              <a:buFontTx/>
              <a:buNone/>
            </a:pPr>
            <a:r>
              <a:rPr lang="en-US" sz="2600" dirty="0"/>
              <a:t>requirements.</a:t>
            </a:r>
          </a:p>
          <a:p>
            <a:r>
              <a:rPr lang="en-US" sz="2600" dirty="0"/>
              <a:t>Feet x 12 = inches</a:t>
            </a:r>
          </a:p>
          <a:p>
            <a:pPr lvl="1"/>
            <a:r>
              <a:rPr lang="en-US" dirty="0">
                <a:solidFill>
                  <a:schemeClr val="tx2"/>
                </a:solidFill>
              </a:rPr>
              <a:t>  </a:t>
            </a:r>
            <a:r>
              <a:rPr lang="en-US" sz="2400" b="1" i="1" dirty="0">
                <a:solidFill>
                  <a:schemeClr val="tx2"/>
                </a:solidFill>
              </a:rPr>
              <a:t>3’ x 12 = 36”</a:t>
            </a:r>
          </a:p>
          <a:p>
            <a:r>
              <a:rPr lang="en-US" sz="2600" dirty="0"/>
              <a:t>Inches </a:t>
            </a:r>
            <a:r>
              <a:rPr lang="en-US" sz="2600" dirty="0">
                <a:latin typeface="UniversalMath1 BT" pitchFamily="18" charset="2"/>
              </a:rPr>
              <a:t>/</a:t>
            </a:r>
            <a:r>
              <a:rPr lang="en-US" sz="2600" dirty="0" smtClean="0"/>
              <a:t> </a:t>
            </a:r>
            <a:r>
              <a:rPr lang="en-US" sz="2600" dirty="0"/>
              <a:t>12 = Decimal feet </a:t>
            </a:r>
          </a:p>
          <a:p>
            <a:pPr lvl="1"/>
            <a:r>
              <a:rPr lang="en-US" dirty="0"/>
              <a:t>  </a:t>
            </a:r>
            <a:r>
              <a:rPr lang="en-US" sz="2400" b="1" i="1" dirty="0">
                <a:solidFill>
                  <a:schemeClr val="tx2"/>
                </a:solidFill>
              </a:rPr>
              <a:t>36” </a:t>
            </a:r>
            <a:r>
              <a:rPr lang="en-US" sz="2400" b="1" i="1" dirty="0" smtClean="0">
                <a:solidFill>
                  <a:schemeClr val="tx2"/>
                </a:solidFill>
                <a:latin typeface="UniversalMath1 BT" pitchFamily="18" charset="2"/>
              </a:rPr>
              <a:t> </a:t>
            </a:r>
            <a:r>
              <a:rPr lang="en-US" sz="2400" b="1" i="1" dirty="0" smtClean="0">
                <a:solidFill>
                  <a:schemeClr val="tx2"/>
                </a:solidFill>
                <a:latin typeface="Times New Roman"/>
                <a:cs typeface="Times New Roman"/>
              </a:rPr>
              <a:t>÷</a:t>
            </a:r>
            <a:r>
              <a:rPr lang="en-US" sz="2400" b="1" i="1" dirty="0" smtClean="0">
                <a:solidFill>
                  <a:schemeClr val="tx2"/>
                </a:solidFill>
                <a:latin typeface="UniversalMath1 BT" pitchFamily="18" charset="2"/>
              </a:rPr>
              <a:t> </a:t>
            </a:r>
            <a:r>
              <a:rPr lang="en-US" sz="2400" b="1" i="1" dirty="0" smtClean="0">
                <a:solidFill>
                  <a:schemeClr val="tx2"/>
                </a:solidFill>
              </a:rPr>
              <a:t>12 </a:t>
            </a:r>
            <a:r>
              <a:rPr lang="en-US" sz="2400" b="1" i="1" dirty="0">
                <a:solidFill>
                  <a:schemeClr val="tx2"/>
                </a:solidFill>
              </a:rPr>
              <a:t>= 3’</a:t>
            </a:r>
          </a:p>
          <a:p>
            <a:r>
              <a:rPr lang="en-US" sz="2600" dirty="0"/>
              <a:t>Fractions:</a:t>
            </a:r>
          </a:p>
          <a:p>
            <a:pPr lvl="1"/>
            <a:r>
              <a:rPr lang="en-US" sz="2400" b="1" dirty="0"/>
              <a:t>Numerator </a:t>
            </a:r>
            <a:r>
              <a:rPr lang="en-US" sz="2400" b="1" dirty="0">
                <a:latin typeface="UniversalMath1 BT" pitchFamily="18" charset="2"/>
              </a:rPr>
              <a:t>/</a:t>
            </a:r>
            <a:r>
              <a:rPr lang="en-US" sz="2400" b="1" dirty="0" smtClean="0"/>
              <a:t> </a:t>
            </a:r>
            <a:r>
              <a:rPr lang="en-US" sz="2400" b="1" dirty="0"/>
              <a:t>denominator = Decimal parts of an inch.</a:t>
            </a:r>
          </a:p>
          <a:p>
            <a:pPr lvl="2"/>
            <a:r>
              <a:rPr lang="en-US" dirty="0"/>
              <a:t>  </a:t>
            </a:r>
            <a:r>
              <a:rPr lang="en-US" b="1" i="1" dirty="0">
                <a:solidFill>
                  <a:schemeClr val="tx2"/>
                </a:solidFill>
              </a:rPr>
              <a:t>¾”:  3 </a:t>
            </a:r>
            <a:r>
              <a:rPr lang="en-US" b="1" i="1" dirty="0">
                <a:solidFill>
                  <a:schemeClr val="tx2"/>
                </a:solidFill>
                <a:latin typeface="UniversalMath1 BT" pitchFamily="18" charset="2"/>
                <a:cs typeface="Times New Roman"/>
              </a:rPr>
              <a:t>÷</a:t>
            </a:r>
            <a:r>
              <a:rPr lang="en-US" b="1" i="1" dirty="0" smtClean="0">
                <a:solidFill>
                  <a:schemeClr val="tx2"/>
                </a:solidFill>
              </a:rPr>
              <a:t> </a:t>
            </a:r>
            <a:r>
              <a:rPr lang="en-US" b="1" i="1" dirty="0">
                <a:solidFill>
                  <a:schemeClr val="tx2"/>
                </a:solidFill>
              </a:rPr>
              <a:t>4 = 0.75”</a:t>
            </a:r>
          </a:p>
          <a:p>
            <a:r>
              <a:rPr lang="en-US" sz="2600" dirty="0"/>
              <a:t>Decimals:</a:t>
            </a:r>
          </a:p>
          <a:p>
            <a:pPr lvl="1"/>
            <a:r>
              <a:rPr lang="en-US" sz="2400" b="1" dirty="0"/>
              <a:t>Decimal parts of an inch </a:t>
            </a:r>
            <a:r>
              <a:rPr lang="en-US" sz="2400" b="1" dirty="0">
                <a:latin typeface="UniversalMath1 BT" pitchFamily="18" charset="2"/>
              </a:rPr>
              <a:t>/</a:t>
            </a:r>
            <a:r>
              <a:rPr lang="en-US" sz="2400" b="1" dirty="0" smtClean="0"/>
              <a:t> </a:t>
            </a:r>
            <a:r>
              <a:rPr lang="en-US" sz="2400" b="1" dirty="0"/>
              <a:t>12 = Decimal parts of a foot.</a:t>
            </a:r>
          </a:p>
          <a:p>
            <a:pPr lvl="2"/>
            <a:r>
              <a:rPr lang="en-US" dirty="0"/>
              <a:t>  </a:t>
            </a:r>
            <a:r>
              <a:rPr lang="en-US" b="1" i="1" dirty="0">
                <a:solidFill>
                  <a:schemeClr val="tx2"/>
                </a:solidFill>
              </a:rPr>
              <a:t>0.75” </a:t>
            </a:r>
            <a:r>
              <a:rPr lang="en-US" b="1" i="1" dirty="0" smtClean="0">
                <a:solidFill>
                  <a:schemeClr val="tx2"/>
                </a:solidFill>
                <a:latin typeface="UniversalMath1 BT" pitchFamily="18" charset="2"/>
                <a:cs typeface="Times New Roman"/>
              </a:rPr>
              <a:t>÷ </a:t>
            </a:r>
            <a:r>
              <a:rPr lang="en-US" b="1" i="1" dirty="0" smtClean="0">
                <a:solidFill>
                  <a:schemeClr val="tx2"/>
                </a:solidFill>
              </a:rPr>
              <a:t>12 </a:t>
            </a:r>
            <a:r>
              <a:rPr lang="en-US" b="1" i="1" dirty="0">
                <a:solidFill>
                  <a:schemeClr val="tx2"/>
                </a:solidFill>
              </a:rPr>
              <a:t>= .0625’</a:t>
            </a:r>
          </a:p>
        </p:txBody>
      </p:sp>
      <p:sp>
        <p:nvSpPr>
          <p:cNvPr id="5" name="Slide Number Placeholder 5"/>
          <p:cNvSpPr>
            <a:spLocks noGrp="1"/>
          </p:cNvSpPr>
          <p:nvPr>
            <p:ph type="sldNum" sz="quarter" idx="12"/>
          </p:nvPr>
        </p:nvSpPr>
        <p:spPr/>
        <p:txBody>
          <a:bodyPr/>
          <a:lstStyle/>
          <a:p>
            <a:fld id="{B3215851-580F-48E0-B248-82E114987D27}" type="slidenum">
              <a:rPr lang="en-US"/>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normAutofit fontScale="90000"/>
          </a:bodyPr>
          <a:lstStyle/>
          <a:p>
            <a:pPr algn="ctr"/>
            <a:r>
              <a:rPr lang="en-US" dirty="0" smtClean="0"/>
              <a:t>LINEAR CONVERSION CALCULATION</a:t>
            </a:r>
            <a:endParaRPr lang="en-US" dirty="0"/>
          </a:p>
        </p:txBody>
      </p:sp>
      <p:sp>
        <p:nvSpPr>
          <p:cNvPr id="3075" name="Rectangle 3"/>
          <p:cNvSpPr>
            <a:spLocks noGrp="1" noChangeArrowheads="1"/>
          </p:cNvSpPr>
          <p:nvPr>
            <p:ph idx="1"/>
          </p:nvPr>
        </p:nvSpPr>
        <p:spPr>
          <a:xfrm rot="20899265">
            <a:off x="0" y="4177552"/>
            <a:ext cx="6858000" cy="968189"/>
          </a:xfrm>
        </p:spPr>
        <p:txBody>
          <a:bodyPr>
            <a:normAutofit/>
          </a:bodyPr>
          <a:lstStyle/>
          <a:p>
            <a:pPr algn="ctr">
              <a:buNone/>
            </a:pPr>
            <a:r>
              <a:rPr lang="en-US" sz="4800" b="1" dirty="0" smtClean="0">
                <a:solidFill>
                  <a:srgbClr val="FF0000"/>
                </a:solidFill>
                <a:latin typeface="Old English Text MT" pitchFamily="66" charset="0"/>
              </a:rPr>
              <a:t>DEMONSTRATION</a:t>
            </a:r>
            <a:endParaRPr lang="en-US" sz="4800" b="1" dirty="0" smtClean="0">
              <a:latin typeface="Old English Text MT" pitchFamily="66" charset="0"/>
            </a:endParaRPr>
          </a:p>
        </p:txBody>
      </p:sp>
      <p:sp>
        <p:nvSpPr>
          <p:cNvPr id="5" name="Slide Number Placeholder 5"/>
          <p:cNvSpPr>
            <a:spLocks noGrp="1"/>
          </p:cNvSpPr>
          <p:nvPr>
            <p:ph type="sldNum" sz="quarter" idx="12"/>
          </p:nvPr>
        </p:nvSpPr>
        <p:spPr/>
        <p:txBody>
          <a:bodyPr/>
          <a:lstStyle/>
          <a:p>
            <a:fld id="{962702B3-77D8-4449-B9F3-31F04A17F97A}" type="slidenum">
              <a:rPr lang="en-US"/>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28600" y="412381"/>
            <a:ext cx="6515100" cy="1117600"/>
          </a:xfrm>
        </p:spPr>
        <p:txBody>
          <a:bodyPr>
            <a:normAutofit fontScale="90000"/>
          </a:bodyPr>
          <a:lstStyle/>
          <a:p>
            <a:pPr algn="ctr"/>
            <a:r>
              <a:rPr lang="en-US" dirty="0"/>
              <a:t>Area Conversion </a:t>
            </a:r>
            <a:br>
              <a:rPr lang="en-US" dirty="0"/>
            </a:br>
            <a:r>
              <a:rPr lang="en-US" sz="3200" dirty="0"/>
              <a:t>(Square Feet)</a:t>
            </a:r>
          </a:p>
        </p:txBody>
      </p:sp>
      <p:sp>
        <p:nvSpPr>
          <p:cNvPr id="15363" name="Rectangle 3"/>
          <p:cNvSpPr>
            <a:spLocks noGrp="1" noChangeArrowheads="1"/>
          </p:cNvSpPr>
          <p:nvPr>
            <p:ph idx="1"/>
          </p:nvPr>
        </p:nvSpPr>
        <p:spPr>
          <a:xfrm>
            <a:off x="0" y="1900516"/>
            <a:ext cx="6858000" cy="7243484"/>
          </a:xfrm>
        </p:spPr>
        <p:txBody>
          <a:bodyPr>
            <a:normAutofit fontScale="92500" lnSpcReduction="10000"/>
          </a:bodyPr>
          <a:lstStyle/>
          <a:p>
            <a:r>
              <a:rPr lang="en-US" sz="2600" dirty="0"/>
              <a:t>Conversion used to determine such items of work such as: plywood, paint, siding &amp; concrete block requirements.</a:t>
            </a:r>
          </a:p>
          <a:p>
            <a:pPr lvl="1"/>
            <a:r>
              <a:rPr lang="en-US" sz="2600" dirty="0"/>
              <a:t>Rectangles:</a:t>
            </a:r>
          </a:p>
          <a:p>
            <a:pPr lvl="2"/>
            <a:r>
              <a:rPr lang="en-US" dirty="0"/>
              <a:t>Walls:  L (ft) x H (ft) = Area (sqft/sf)</a:t>
            </a:r>
          </a:p>
          <a:p>
            <a:pPr lvl="2"/>
            <a:r>
              <a:rPr lang="en-US" dirty="0"/>
              <a:t>Floors:  L (ft) x W (ft) = Area (sqft/sf)</a:t>
            </a:r>
          </a:p>
          <a:p>
            <a:pPr lvl="3"/>
            <a:r>
              <a:rPr lang="en-US" dirty="0"/>
              <a:t>  </a:t>
            </a:r>
            <a:r>
              <a:rPr lang="en-US" sz="2400" b="1" i="1" dirty="0">
                <a:solidFill>
                  <a:schemeClr val="tx2"/>
                </a:solidFill>
              </a:rPr>
              <a:t>10’ x 8’ = 80 sqft</a:t>
            </a:r>
          </a:p>
          <a:p>
            <a:pPr lvl="1"/>
            <a:endParaRPr lang="en-US" sz="2600" dirty="0" smtClean="0"/>
          </a:p>
          <a:p>
            <a:pPr lvl="1"/>
            <a:r>
              <a:rPr lang="en-US" sz="2600" dirty="0" smtClean="0"/>
              <a:t>Triangles</a:t>
            </a:r>
            <a:r>
              <a:rPr lang="en-US" sz="2600" dirty="0"/>
              <a:t>:</a:t>
            </a:r>
          </a:p>
          <a:p>
            <a:pPr lvl="2"/>
            <a:r>
              <a:rPr lang="en-US" u="sng" dirty="0"/>
              <a:t>Base (ft) x </a:t>
            </a:r>
            <a:r>
              <a:rPr lang="en-US" u="sng" dirty="0" smtClean="0"/>
              <a:t>H </a:t>
            </a:r>
            <a:r>
              <a:rPr lang="en-US" u="sng" dirty="0"/>
              <a:t>(ft) </a:t>
            </a:r>
            <a:endParaRPr lang="en-US" dirty="0"/>
          </a:p>
          <a:p>
            <a:pPr lvl="3">
              <a:buNone/>
            </a:pPr>
            <a:r>
              <a:rPr lang="en-US" dirty="0"/>
              <a:t> </a:t>
            </a:r>
            <a:r>
              <a:rPr lang="en-US" dirty="0" smtClean="0"/>
              <a:t>            2</a:t>
            </a:r>
          </a:p>
          <a:p>
            <a:pPr lvl="3"/>
            <a:r>
              <a:rPr lang="en-US" sz="2400" b="1" i="1" u="sng" dirty="0" smtClean="0">
                <a:solidFill>
                  <a:schemeClr val="tx2"/>
                </a:solidFill>
              </a:rPr>
              <a:t>10</a:t>
            </a:r>
            <a:r>
              <a:rPr lang="en-US" sz="2400" b="1" i="1" u="sng" dirty="0">
                <a:solidFill>
                  <a:schemeClr val="tx2"/>
                </a:solidFill>
              </a:rPr>
              <a:t>’ x </a:t>
            </a:r>
            <a:r>
              <a:rPr lang="en-US" sz="2400" b="1" i="1" u="sng" dirty="0" smtClean="0"/>
              <a:t> 10</a:t>
            </a:r>
            <a:r>
              <a:rPr lang="en-US" sz="2400" b="1" i="1" u="sng" dirty="0" smtClean="0">
                <a:solidFill>
                  <a:schemeClr val="tx2"/>
                </a:solidFill>
              </a:rPr>
              <a:t> </a:t>
            </a:r>
            <a:endParaRPr lang="en-US" sz="2400" b="1" i="1" dirty="0">
              <a:solidFill>
                <a:schemeClr val="tx2"/>
              </a:solidFill>
            </a:endParaRPr>
          </a:p>
          <a:p>
            <a:pPr lvl="1">
              <a:buNone/>
            </a:pPr>
            <a:r>
              <a:rPr lang="en-US" sz="2600" dirty="0" smtClean="0"/>
              <a:t>                    2</a:t>
            </a:r>
          </a:p>
          <a:p>
            <a:pPr lvl="1"/>
            <a:endParaRPr lang="en-US" sz="2600" dirty="0" smtClean="0"/>
          </a:p>
          <a:p>
            <a:pPr lvl="1"/>
            <a:r>
              <a:rPr lang="en-US" sz="2600" dirty="0" smtClean="0"/>
              <a:t>Trapezoids</a:t>
            </a:r>
            <a:r>
              <a:rPr lang="en-US" sz="2600" dirty="0"/>
              <a:t>:</a:t>
            </a:r>
          </a:p>
          <a:p>
            <a:pPr lvl="2"/>
            <a:r>
              <a:rPr lang="en-US" dirty="0"/>
              <a:t>H (ft) x ½ the sum of the parallel sides = Area (sqft/sf)</a:t>
            </a:r>
          </a:p>
          <a:p>
            <a:pPr lvl="3"/>
            <a:r>
              <a:rPr lang="en-US" sz="2400" b="1" i="1" dirty="0">
                <a:solidFill>
                  <a:schemeClr val="tx2"/>
                </a:solidFill>
              </a:rPr>
              <a:t>10’ x ((20 + 40) </a:t>
            </a:r>
            <a:r>
              <a:rPr lang="en-US" sz="2400" b="1" i="1" dirty="0" smtClean="0">
                <a:solidFill>
                  <a:schemeClr val="tx2"/>
                </a:solidFill>
                <a:latin typeface="Times New Roman"/>
                <a:cs typeface="Times New Roman"/>
              </a:rPr>
              <a:t>÷</a:t>
            </a:r>
            <a:r>
              <a:rPr lang="en-US" sz="2400" b="1" i="1" dirty="0" smtClean="0">
                <a:solidFill>
                  <a:schemeClr val="tx2"/>
                </a:solidFill>
              </a:rPr>
              <a:t> </a:t>
            </a:r>
            <a:r>
              <a:rPr lang="en-US" sz="2400" b="1" i="1" dirty="0">
                <a:solidFill>
                  <a:schemeClr val="tx2"/>
                </a:solidFill>
              </a:rPr>
              <a:t>2) = 300 sqft</a:t>
            </a:r>
          </a:p>
        </p:txBody>
      </p:sp>
      <p:sp>
        <p:nvSpPr>
          <p:cNvPr id="5" name="Slide Number Placeholder 5"/>
          <p:cNvSpPr>
            <a:spLocks noGrp="1"/>
          </p:cNvSpPr>
          <p:nvPr>
            <p:ph type="sldNum" sz="quarter" idx="12"/>
          </p:nvPr>
        </p:nvSpPr>
        <p:spPr/>
        <p:txBody>
          <a:bodyPr/>
          <a:lstStyle/>
          <a:p>
            <a:fld id="{DE597A07-BC02-4ED3-ACC4-B900D8F00178}" type="slidenum">
              <a:rPr lang="en-US"/>
              <a:pPr/>
              <a:t>17</a:t>
            </a:fld>
            <a:endParaRPr lang="en-US" dirty="0"/>
          </a:p>
        </p:txBody>
      </p:sp>
      <p:sp>
        <p:nvSpPr>
          <p:cNvPr id="6" name="TextBox 5"/>
          <p:cNvSpPr txBox="1"/>
          <p:nvPr/>
        </p:nvSpPr>
        <p:spPr>
          <a:xfrm>
            <a:off x="3227148" y="5325010"/>
            <a:ext cx="2617694" cy="461665"/>
          </a:xfrm>
          <a:prstGeom prst="rect">
            <a:avLst/>
          </a:prstGeom>
          <a:noFill/>
        </p:spPr>
        <p:txBody>
          <a:bodyPr wrap="square" rtlCol="0">
            <a:spAutoFit/>
          </a:bodyPr>
          <a:lstStyle/>
          <a:p>
            <a:r>
              <a:rPr lang="en-US" dirty="0" smtClean="0"/>
              <a:t>= Area (sqft/sf)</a:t>
            </a:r>
            <a:endParaRPr lang="en-US" dirty="0"/>
          </a:p>
        </p:txBody>
      </p:sp>
      <p:sp>
        <p:nvSpPr>
          <p:cNvPr id="7" name="TextBox 6"/>
          <p:cNvSpPr txBox="1"/>
          <p:nvPr/>
        </p:nvSpPr>
        <p:spPr>
          <a:xfrm>
            <a:off x="2949244" y="5961519"/>
            <a:ext cx="1425533" cy="461665"/>
          </a:xfrm>
          <a:prstGeom prst="rect">
            <a:avLst/>
          </a:prstGeom>
          <a:noFill/>
        </p:spPr>
        <p:txBody>
          <a:bodyPr wrap="square" rtlCol="0">
            <a:spAutoFit/>
          </a:bodyPr>
          <a:lstStyle/>
          <a:p>
            <a:r>
              <a:rPr lang="en-US" dirty="0" smtClean="0"/>
              <a:t>= </a:t>
            </a:r>
            <a:r>
              <a:rPr lang="en-US" b="1" i="1" dirty="0" smtClean="0">
                <a:solidFill>
                  <a:schemeClr val="tx2"/>
                </a:solidFill>
              </a:rPr>
              <a:t>25sqft</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normAutofit fontScale="90000"/>
          </a:bodyPr>
          <a:lstStyle/>
          <a:p>
            <a:pPr algn="ctr"/>
            <a:r>
              <a:rPr lang="en-US" dirty="0" smtClean="0"/>
              <a:t>AREA CONVERSION CALCULATION</a:t>
            </a:r>
            <a:endParaRPr lang="en-US" dirty="0"/>
          </a:p>
        </p:txBody>
      </p:sp>
      <p:sp>
        <p:nvSpPr>
          <p:cNvPr id="3075" name="Rectangle 3"/>
          <p:cNvSpPr>
            <a:spLocks noGrp="1" noChangeArrowheads="1"/>
          </p:cNvSpPr>
          <p:nvPr>
            <p:ph idx="1"/>
          </p:nvPr>
        </p:nvSpPr>
        <p:spPr>
          <a:xfrm rot="20899265">
            <a:off x="0" y="4177552"/>
            <a:ext cx="6858000" cy="968189"/>
          </a:xfrm>
        </p:spPr>
        <p:txBody>
          <a:bodyPr>
            <a:normAutofit/>
          </a:bodyPr>
          <a:lstStyle/>
          <a:p>
            <a:pPr algn="ctr">
              <a:buNone/>
            </a:pPr>
            <a:r>
              <a:rPr lang="en-US" sz="4800" b="1" dirty="0" smtClean="0">
                <a:solidFill>
                  <a:srgbClr val="FF0000"/>
                </a:solidFill>
                <a:latin typeface="Old English Text MT" pitchFamily="66" charset="0"/>
              </a:rPr>
              <a:t>DEMONSTRATION</a:t>
            </a:r>
            <a:endParaRPr lang="en-US" sz="4800" b="1" dirty="0" smtClean="0">
              <a:latin typeface="Old English Text MT" pitchFamily="66" charset="0"/>
            </a:endParaRPr>
          </a:p>
        </p:txBody>
      </p:sp>
      <p:sp>
        <p:nvSpPr>
          <p:cNvPr id="5" name="Slide Number Placeholder 5"/>
          <p:cNvSpPr>
            <a:spLocks noGrp="1"/>
          </p:cNvSpPr>
          <p:nvPr>
            <p:ph type="sldNum" sz="quarter" idx="12"/>
          </p:nvPr>
        </p:nvSpPr>
        <p:spPr/>
        <p:txBody>
          <a:bodyPr/>
          <a:lstStyle/>
          <a:p>
            <a:fld id="{962702B3-77D8-4449-B9F3-31F04A17F97A}" type="slidenum">
              <a:rPr lang="en-US"/>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28600" y="412381"/>
            <a:ext cx="6515100" cy="1117600"/>
          </a:xfrm>
        </p:spPr>
        <p:txBody>
          <a:bodyPr>
            <a:normAutofit fontScale="90000"/>
          </a:bodyPr>
          <a:lstStyle/>
          <a:p>
            <a:pPr algn="ctr"/>
            <a:r>
              <a:rPr lang="en-US" dirty="0"/>
              <a:t>Volume Conversion </a:t>
            </a:r>
            <a:br>
              <a:rPr lang="en-US" dirty="0"/>
            </a:br>
            <a:r>
              <a:rPr lang="en-US" sz="3200" dirty="0"/>
              <a:t>(Cubic Feet &amp; Cubic Yards)</a:t>
            </a:r>
          </a:p>
        </p:txBody>
      </p:sp>
      <p:sp>
        <p:nvSpPr>
          <p:cNvPr id="16387" name="Rectangle 3"/>
          <p:cNvSpPr>
            <a:spLocks noGrp="1" noChangeArrowheads="1"/>
          </p:cNvSpPr>
          <p:nvPr>
            <p:ph idx="1"/>
          </p:nvPr>
        </p:nvSpPr>
        <p:spPr/>
        <p:txBody>
          <a:bodyPr/>
          <a:lstStyle/>
          <a:p>
            <a:r>
              <a:rPr lang="en-US" sz="2600" dirty="0"/>
              <a:t>Conversions used to determine such items </a:t>
            </a:r>
            <a:r>
              <a:rPr lang="en-US" sz="2600" dirty="0" smtClean="0"/>
              <a:t>as concrete</a:t>
            </a:r>
            <a:r>
              <a:rPr lang="en-US" sz="2600" dirty="0"/>
              <a:t>, sand, aggregate &amp; mortar</a:t>
            </a:r>
            <a:r>
              <a:rPr lang="en-US" sz="2600" dirty="0" smtClean="0"/>
              <a:t>.</a:t>
            </a:r>
          </a:p>
          <a:p>
            <a:endParaRPr lang="en-US" sz="2600" dirty="0"/>
          </a:p>
          <a:p>
            <a:pPr lvl="1"/>
            <a:r>
              <a:rPr lang="en-US" sz="2400" dirty="0"/>
              <a:t>L (ft) x W (ft) x H (ft) = Volume (cuft/cf)</a:t>
            </a:r>
          </a:p>
          <a:p>
            <a:pPr lvl="2"/>
            <a:r>
              <a:rPr lang="en-US" sz="2000" dirty="0"/>
              <a:t>  </a:t>
            </a:r>
            <a:r>
              <a:rPr lang="en-US" b="1" i="1" dirty="0">
                <a:solidFill>
                  <a:schemeClr val="tx2"/>
                </a:solidFill>
              </a:rPr>
              <a:t>10’ </a:t>
            </a:r>
            <a:r>
              <a:rPr lang="en-US" b="1" i="1" dirty="0" smtClean="0">
                <a:solidFill>
                  <a:schemeClr val="tx2"/>
                </a:solidFill>
              </a:rPr>
              <a:t> x  10</a:t>
            </a:r>
            <a:r>
              <a:rPr lang="en-US" b="1" i="1" dirty="0">
                <a:solidFill>
                  <a:schemeClr val="tx2"/>
                </a:solidFill>
              </a:rPr>
              <a:t>’ </a:t>
            </a:r>
            <a:r>
              <a:rPr lang="en-US" b="1" i="1" dirty="0" smtClean="0">
                <a:solidFill>
                  <a:schemeClr val="tx2"/>
                </a:solidFill>
              </a:rPr>
              <a:t> x  8</a:t>
            </a:r>
            <a:r>
              <a:rPr lang="en-US" b="1" i="1" dirty="0">
                <a:solidFill>
                  <a:schemeClr val="tx2"/>
                </a:solidFill>
              </a:rPr>
              <a:t>’ </a:t>
            </a:r>
            <a:r>
              <a:rPr lang="en-US" b="1" i="1" dirty="0" smtClean="0">
                <a:solidFill>
                  <a:schemeClr val="tx2"/>
                </a:solidFill>
              </a:rPr>
              <a:t> =  800 </a:t>
            </a:r>
            <a:r>
              <a:rPr lang="en-US" b="1" i="1" dirty="0">
                <a:solidFill>
                  <a:schemeClr val="tx2"/>
                </a:solidFill>
              </a:rPr>
              <a:t>cuft</a:t>
            </a:r>
          </a:p>
          <a:p>
            <a:pPr lvl="2">
              <a:buFontTx/>
              <a:buNone/>
            </a:pPr>
            <a:endParaRPr lang="en-US" b="1" i="1" dirty="0">
              <a:solidFill>
                <a:schemeClr val="tx2"/>
              </a:solidFill>
            </a:endParaRPr>
          </a:p>
          <a:p>
            <a:pPr lvl="1"/>
            <a:r>
              <a:rPr lang="en-US" sz="2400" dirty="0"/>
              <a:t>Volume (cf) </a:t>
            </a:r>
            <a:r>
              <a:rPr lang="en-US" sz="2400" dirty="0">
                <a:latin typeface="UniversalMath1 BT" pitchFamily="18" charset="2"/>
                <a:cs typeface="Times New Roman"/>
              </a:rPr>
              <a:t>÷</a:t>
            </a:r>
            <a:r>
              <a:rPr lang="en-US" sz="2400" dirty="0" smtClean="0"/>
              <a:t> </a:t>
            </a:r>
            <a:r>
              <a:rPr lang="en-US" sz="2400" dirty="0"/>
              <a:t>27 = Volume (cuyd/cy)</a:t>
            </a:r>
          </a:p>
          <a:p>
            <a:pPr lvl="2"/>
            <a:r>
              <a:rPr lang="en-US" sz="2000" dirty="0"/>
              <a:t>  </a:t>
            </a:r>
            <a:r>
              <a:rPr lang="en-US" b="1" i="1" dirty="0">
                <a:solidFill>
                  <a:schemeClr val="tx2"/>
                </a:solidFill>
              </a:rPr>
              <a:t>800 cf </a:t>
            </a:r>
            <a:r>
              <a:rPr lang="en-US" b="1" i="1" dirty="0" smtClean="0">
                <a:solidFill>
                  <a:schemeClr val="tx2"/>
                </a:solidFill>
                <a:latin typeface="UniversalMath1 BT" pitchFamily="18" charset="2"/>
              </a:rPr>
              <a:t>  </a:t>
            </a:r>
            <a:r>
              <a:rPr lang="en-US" b="1" i="1" dirty="0" smtClean="0">
                <a:solidFill>
                  <a:schemeClr val="tx2"/>
                </a:solidFill>
                <a:cs typeface="Times New Roman"/>
              </a:rPr>
              <a:t>÷  </a:t>
            </a:r>
            <a:r>
              <a:rPr lang="en-US" b="1" i="1" dirty="0" smtClean="0">
                <a:solidFill>
                  <a:schemeClr val="tx2"/>
                </a:solidFill>
              </a:rPr>
              <a:t>27  </a:t>
            </a:r>
            <a:r>
              <a:rPr lang="en-US" b="1" i="1" dirty="0">
                <a:solidFill>
                  <a:schemeClr val="tx2"/>
                </a:solidFill>
              </a:rPr>
              <a:t>= </a:t>
            </a:r>
            <a:r>
              <a:rPr lang="en-US" b="1" i="1" dirty="0" smtClean="0">
                <a:solidFill>
                  <a:schemeClr val="tx2"/>
                </a:solidFill>
              </a:rPr>
              <a:t> 29.63 </a:t>
            </a:r>
            <a:r>
              <a:rPr lang="en-US" b="1" i="1" dirty="0">
                <a:solidFill>
                  <a:schemeClr val="tx2"/>
                </a:solidFill>
              </a:rPr>
              <a:t>cuyd</a:t>
            </a:r>
          </a:p>
          <a:p>
            <a:pPr lvl="2">
              <a:buFontTx/>
              <a:buNone/>
            </a:pPr>
            <a:endParaRPr lang="en-US" b="1" i="1" dirty="0">
              <a:solidFill>
                <a:schemeClr val="tx2"/>
              </a:solidFill>
            </a:endParaRPr>
          </a:p>
          <a:p>
            <a:pPr lvl="1"/>
            <a:r>
              <a:rPr lang="en-US" sz="2400" dirty="0"/>
              <a:t>Volume (cy) x 27 = Volume (cuft/cf)</a:t>
            </a:r>
          </a:p>
          <a:p>
            <a:pPr lvl="2"/>
            <a:r>
              <a:rPr lang="en-US" sz="2000" dirty="0"/>
              <a:t>  </a:t>
            </a:r>
            <a:r>
              <a:rPr lang="en-US" b="1" i="1" dirty="0">
                <a:solidFill>
                  <a:schemeClr val="tx2"/>
                </a:solidFill>
              </a:rPr>
              <a:t>29.63 cy </a:t>
            </a:r>
            <a:r>
              <a:rPr lang="en-US" b="1" i="1" dirty="0" smtClean="0">
                <a:solidFill>
                  <a:schemeClr val="tx2"/>
                </a:solidFill>
              </a:rPr>
              <a:t> x  27  </a:t>
            </a:r>
            <a:r>
              <a:rPr lang="en-US" b="1" i="1" dirty="0">
                <a:solidFill>
                  <a:schemeClr val="tx2"/>
                </a:solidFill>
              </a:rPr>
              <a:t>= </a:t>
            </a:r>
            <a:r>
              <a:rPr lang="en-US" b="1" i="1" dirty="0" smtClean="0">
                <a:solidFill>
                  <a:schemeClr val="tx2"/>
                </a:solidFill>
              </a:rPr>
              <a:t> 800 </a:t>
            </a:r>
            <a:r>
              <a:rPr lang="en-US" b="1" i="1" dirty="0">
                <a:solidFill>
                  <a:schemeClr val="tx2"/>
                </a:solidFill>
              </a:rPr>
              <a:t>cuft</a:t>
            </a:r>
          </a:p>
        </p:txBody>
      </p:sp>
      <p:sp>
        <p:nvSpPr>
          <p:cNvPr id="5" name="Slide Number Placeholder 5"/>
          <p:cNvSpPr>
            <a:spLocks noGrp="1"/>
          </p:cNvSpPr>
          <p:nvPr>
            <p:ph type="sldNum" sz="quarter" idx="12"/>
          </p:nvPr>
        </p:nvSpPr>
        <p:spPr/>
        <p:txBody>
          <a:bodyPr/>
          <a:lstStyle/>
          <a:p>
            <a:fld id="{632E7501-15CF-489A-9DD9-5485F23DF6BE}" type="slidenum">
              <a:rPr lang="en-US"/>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74813" y="394452"/>
            <a:ext cx="6515100" cy="1117600"/>
          </a:xfrm>
        </p:spPr>
        <p:txBody>
          <a:bodyPr>
            <a:normAutofit fontScale="90000"/>
          </a:bodyPr>
          <a:lstStyle/>
          <a:p>
            <a:pPr algn="ctr"/>
            <a:r>
              <a:rPr lang="en-US" dirty="0" smtClean="0"/>
              <a:t>Bill of Materials,  B.O.M.</a:t>
            </a:r>
            <a:br>
              <a:rPr lang="en-US" dirty="0" smtClean="0"/>
            </a:br>
            <a:r>
              <a:rPr lang="en-US" dirty="0" smtClean="0"/>
              <a:t>OVERVIEW</a:t>
            </a:r>
            <a:endParaRPr lang="en-US" dirty="0"/>
          </a:p>
        </p:txBody>
      </p:sp>
      <p:sp>
        <p:nvSpPr>
          <p:cNvPr id="2051" name="Rectangle 3"/>
          <p:cNvSpPr>
            <a:spLocks noGrp="1" noChangeArrowheads="1"/>
          </p:cNvSpPr>
          <p:nvPr>
            <p:ph idx="1"/>
          </p:nvPr>
        </p:nvSpPr>
        <p:spPr>
          <a:xfrm>
            <a:off x="228600" y="1828800"/>
            <a:ext cx="6157913" cy="5486400"/>
          </a:xfrm>
        </p:spPr>
        <p:txBody>
          <a:bodyPr/>
          <a:lstStyle/>
          <a:p>
            <a:pPr algn="ctr">
              <a:buFontTx/>
              <a:buNone/>
            </a:pPr>
            <a:r>
              <a:rPr lang="en-US" dirty="0"/>
              <a:t>  </a:t>
            </a:r>
            <a:endParaRPr lang="en-US" dirty="0" smtClean="0"/>
          </a:p>
          <a:p>
            <a:pPr algn="ctr">
              <a:buFontTx/>
              <a:buNone/>
            </a:pPr>
            <a:endParaRPr lang="en-US" dirty="0" smtClean="0"/>
          </a:p>
          <a:p>
            <a:pPr algn="ctr">
              <a:buFontTx/>
              <a:buNone/>
            </a:pPr>
            <a:endParaRPr lang="en-US" dirty="0" smtClean="0"/>
          </a:p>
          <a:p>
            <a:pPr algn="ctr">
              <a:buFontTx/>
              <a:buNone/>
            </a:pPr>
            <a:r>
              <a:rPr lang="en-US" dirty="0" smtClean="0"/>
              <a:t> </a:t>
            </a:r>
            <a:r>
              <a:rPr lang="en-US" dirty="0"/>
              <a:t>The purpose of this lesson is to provide you with the knowledge to estimate the material requirements for a vertical construction project.</a:t>
            </a:r>
          </a:p>
        </p:txBody>
      </p:sp>
      <p:sp>
        <p:nvSpPr>
          <p:cNvPr id="5" name="Slide Number Placeholder 5"/>
          <p:cNvSpPr>
            <a:spLocks noGrp="1"/>
          </p:cNvSpPr>
          <p:nvPr>
            <p:ph type="sldNum" sz="quarter" idx="12"/>
          </p:nvPr>
        </p:nvSpPr>
        <p:spPr/>
        <p:txBody>
          <a:bodyPr/>
          <a:lstStyle/>
          <a:p>
            <a:fld id="{AB60B00A-B986-4EEB-A163-33397503499B}" type="slidenum">
              <a:rPr lang="en-US"/>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600" y="412381"/>
            <a:ext cx="6515100" cy="1117600"/>
          </a:xfrm>
        </p:spPr>
        <p:txBody>
          <a:bodyPr>
            <a:normAutofit fontScale="90000"/>
          </a:bodyPr>
          <a:lstStyle/>
          <a:p>
            <a:pPr algn="ctr"/>
            <a:r>
              <a:rPr lang="en-US" dirty="0" smtClean="0"/>
              <a:t>VOLUME CONVERSION CALCULATION</a:t>
            </a:r>
            <a:endParaRPr lang="en-US" dirty="0"/>
          </a:p>
        </p:txBody>
      </p:sp>
      <p:sp>
        <p:nvSpPr>
          <p:cNvPr id="3075" name="Rectangle 3"/>
          <p:cNvSpPr>
            <a:spLocks noGrp="1" noChangeArrowheads="1"/>
          </p:cNvSpPr>
          <p:nvPr>
            <p:ph idx="1"/>
          </p:nvPr>
        </p:nvSpPr>
        <p:spPr>
          <a:xfrm rot="20899265">
            <a:off x="0" y="4177552"/>
            <a:ext cx="6858000" cy="968189"/>
          </a:xfrm>
        </p:spPr>
        <p:txBody>
          <a:bodyPr>
            <a:normAutofit/>
          </a:bodyPr>
          <a:lstStyle/>
          <a:p>
            <a:pPr algn="ctr">
              <a:buNone/>
            </a:pPr>
            <a:r>
              <a:rPr lang="en-US" sz="4800" b="1" dirty="0" smtClean="0">
                <a:solidFill>
                  <a:srgbClr val="FF0000"/>
                </a:solidFill>
                <a:latin typeface="Old English Text MT" pitchFamily="66" charset="0"/>
              </a:rPr>
              <a:t>DEMONSTRATION</a:t>
            </a:r>
            <a:endParaRPr lang="en-US" sz="4800" b="1" dirty="0" smtClean="0">
              <a:latin typeface="Old English Text MT" pitchFamily="66" charset="0"/>
            </a:endParaRPr>
          </a:p>
        </p:txBody>
      </p:sp>
      <p:sp>
        <p:nvSpPr>
          <p:cNvPr id="5" name="Slide Number Placeholder 5"/>
          <p:cNvSpPr>
            <a:spLocks noGrp="1"/>
          </p:cNvSpPr>
          <p:nvPr>
            <p:ph type="sldNum" sz="quarter" idx="12"/>
          </p:nvPr>
        </p:nvSpPr>
        <p:spPr/>
        <p:txBody>
          <a:bodyPr/>
          <a:lstStyle/>
          <a:p>
            <a:fld id="{962702B3-77D8-4449-B9F3-31F04A17F97A}" type="slidenum">
              <a:rPr lang="en-US"/>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a:r>
              <a:rPr lang="en-US" dirty="0"/>
              <a:t>Perimeter Rule</a:t>
            </a:r>
          </a:p>
        </p:txBody>
      </p:sp>
      <p:sp>
        <p:nvSpPr>
          <p:cNvPr id="17411" name="Rectangle 3"/>
          <p:cNvSpPr>
            <a:spLocks noGrp="1" noChangeArrowheads="1"/>
          </p:cNvSpPr>
          <p:nvPr>
            <p:ph idx="1"/>
          </p:nvPr>
        </p:nvSpPr>
        <p:spPr>
          <a:xfrm>
            <a:off x="228600" y="1828800"/>
            <a:ext cx="6400800" cy="6781800"/>
          </a:xfrm>
        </p:spPr>
        <p:txBody>
          <a:bodyPr/>
          <a:lstStyle/>
          <a:p>
            <a:pPr>
              <a:lnSpc>
                <a:spcPct val="90000"/>
              </a:lnSpc>
            </a:pPr>
            <a:r>
              <a:rPr lang="en-US" sz="2600" dirty="0"/>
              <a:t>A progressive calculation to compute areas and volumes.</a:t>
            </a:r>
          </a:p>
          <a:p>
            <a:pPr>
              <a:lnSpc>
                <a:spcPct val="90000"/>
              </a:lnSpc>
            </a:pPr>
            <a:r>
              <a:rPr lang="en-US" sz="2600" dirty="0"/>
              <a:t>Rectangular Shaped</a:t>
            </a:r>
            <a:r>
              <a:rPr lang="en-US" dirty="0"/>
              <a:t>:  </a:t>
            </a:r>
          </a:p>
          <a:p>
            <a:pPr lvl="1">
              <a:lnSpc>
                <a:spcPct val="90000"/>
              </a:lnSpc>
            </a:pPr>
            <a:r>
              <a:rPr lang="en-US" sz="2400" b="1" dirty="0"/>
              <a:t>Footing dimensions</a:t>
            </a:r>
            <a:r>
              <a:rPr lang="en-US" sz="2400" dirty="0"/>
              <a:t>:</a:t>
            </a:r>
          </a:p>
          <a:p>
            <a:pPr lvl="2">
              <a:lnSpc>
                <a:spcPct val="90000"/>
              </a:lnSpc>
            </a:pPr>
            <a:r>
              <a:rPr lang="en-US" dirty="0"/>
              <a:t>Length:  32.67’</a:t>
            </a:r>
          </a:p>
          <a:p>
            <a:pPr lvl="2">
              <a:lnSpc>
                <a:spcPct val="90000"/>
              </a:lnSpc>
            </a:pPr>
            <a:r>
              <a:rPr lang="en-US" dirty="0"/>
              <a:t>Width:  16.67’</a:t>
            </a:r>
          </a:p>
          <a:p>
            <a:pPr lvl="2">
              <a:lnSpc>
                <a:spcPct val="90000"/>
              </a:lnSpc>
            </a:pPr>
            <a:r>
              <a:rPr lang="en-US" dirty="0"/>
              <a:t>Height:  0.67’</a:t>
            </a:r>
          </a:p>
          <a:p>
            <a:pPr lvl="2">
              <a:lnSpc>
                <a:spcPct val="90000"/>
              </a:lnSpc>
            </a:pPr>
            <a:r>
              <a:rPr lang="en-US" dirty="0"/>
              <a:t>Depth:  1.33’</a:t>
            </a:r>
          </a:p>
          <a:p>
            <a:pPr lvl="1">
              <a:lnSpc>
                <a:spcPct val="90000"/>
              </a:lnSpc>
            </a:pPr>
            <a:r>
              <a:rPr lang="en-US" sz="2400" dirty="0"/>
              <a:t>(Outside length (ft) + Inside width (ft) ) x 2 = Total perimeter length (ft)</a:t>
            </a:r>
          </a:p>
          <a:p>
            <a:pPr lvl="2">
              <a:lnSpc>
                <a:spcPct val="90000"/>
              </a:lnSpc>
            </a:pPr>
            <a:r>
              <a:rPr lang="en-US" b="1" i="1" dirty="0">
                <a:solidFill>
                  <a:schemeClr val="tx2"/>
                </a:solidFill>
              </a:rPr>
              <a:t>(32.67’ + 14.01’) </a:t>
            </a:r>
            <a:r>
              <a:rPr lang="en-US" b="1" i="1" dirty="0" smtClean="0">
                <a:solidFill>
                  <a:schemeClr val="tx2"/>
                </a:solidFill>
              </a:rPr>
              <a:t> x  2  =  93.36</a:t>
            </a:r>
            <a:r>
              <a:rPr lang="en-US" b="1" i="1" dirty="0">
                <a:solidFill>
                  <a:schemeClr val="tx2"/>
                </a:solidFill>
              </a:rPr>
              <a:t>’</a:t>
            </a:r>
          </a:p>
          <a:p>
            <a:pPr lvl="1">
              <a:lnSpc>
                <a:spcPct val="90000"/>
              </a:lnSpc>
            </a:pPr>
            <a:r>
              <a:rPr lang="en-US" sz="2400" dirty="0"/>
              <a:t>Total perimeter length (ft) x H (ft) = Area (sqft/sf)</a:t>
            </a:r>
          </a:p>
          <a:p>
            <a:pPr lvl="2">
              <a:lnSpc>
                <a:spcPct val="90000"/>
              </a:lnSpc>
              <a:buClr>
                <a:schemeClr val="tx2"/>
              </a:buClr>
              <a:buFont typeface="Wingdings" pitchFamily="2" charset="2"/>
              <a:buChar char="§"/>
            </a:pPr>
            <a:r>
              <a:rPr lang="en-US" sz="2000" dirty="0"/>
              <a:t>  </a:t>
            </a:r>
            <a:r>
              <a:rPr lang="en-US" b="1" i="1" dirty="0">
                <a:solidFill>
                  <a:schemeClr val="tx2"/>
                </a:solidFill>
              </a:rPr>
              <a:t>93.36’ </a:t>
            </a:r>
            <a:r>
              <a:rPr lang="en-US" b="1" i="1" dirty="0" smtClean="0">
                <a:solidFill>
                  <a:schemeClr val="tx2"/>
                </a:solidFill>
              </a:rPr>
              <a:t> x  0.67</a:t>
            </a:r>
            <a:r>
              <a:rPr lang="en-US" b="1" i="1" dirty="0">
                <a:solidFill>
                  <a:schemeClr val="tx2"/>
                </a:solidFill>
              </a:rPr>
              <a:t>’ </a:t>
            </a:r>
            <a:r>
              <a:rPr lang="en-US" b="1" i="1" dirty="0" smtClean="0">
                <a:solidFill>
                  <a:schemeClr val="tx2"/>
                </a:solidFill>
              </a:rPr>
              <a:t> =  62.55 </a:t>
            </a:r>
            <a:r>
              <a:rPr lang="en-US" b="1" i="1" dirty="0">
                <a:solidFill>
                  <a:schemeClr val="tx2"/>
                </a:solidFill>
              </a:rPr>
              <a:t>sqft</a:t>
            </a:r>
          </a:p>
          <a:p>
            <a:pPr lvl="1">
              <a:lnSpc>
                <a:spcPct val="90000"/>
              </a:lnSpc>
            </a:pPr>
            <a:r>
              <a:rPr lang="en-US" sz="2400" dirty="0"/>
              <a:t>Area (sf) x D (ft) = Volume (cuft/ft)</a:t>
            </a:r>
          </a:p>
          <a:p>
            <a:pPr lvl="2">
              <a:lnSpc>
                <a:spcPct val="90000"/>
              </a:lnSpc>
              <a:buClr>
                <a:schemeClr val="tx2"/>
              </a:buClr>
              <a:buFont typeface="Wingdings" pitchFamily="2" charset="2"/>
              <a:buChar char="§"/>
            </a:pPr>
            <a:r>
              <a:rPr lang="en-US" sz="2000" dirty="0"/>
              <a:t>  </a:t>
            </a:r>
            <a:r>
              <a:rPr lang="en-US" b="1" i="1" dirty="0">
                <a:solidFill>
                  <a:schemeClr val="tx2"/>
                </a:solidFill>
              </a:rPr>
              <a:t>62.55 (sf) </a:t>
            </a:r>
            <a:r>
              <a:rPr lang="en-US" b="1" i="1" dirty="0" smtClean="0">
                <a:solidFill>
                  <a:schemeClr val="tx2"/>
                </a:solidFill>
              </a:rPr>
              <a:t> x  1.33</a:t>
            </a:r>
            <a:r>
              <a:rPr lang="en-US" b="1" i="1" dirty="0">
                <a:solidFill>
                  <a:schemeClr val="tx2"/>
                </a:solidFill>
              </a:rPr>
              <a:t>’ </a:t>
            </a:r>
            <a:r>
              <a:rPr lang="en-US" b="1" i="1" dirty="0" smtClean="0">
                <a:solidFill>
                  <a:schemeClr val="tx2"/>
                </a:solidFill>
              </a:rPr>
              <a:t> =  83.19 </a:t>
            </a:r>
            <a:r>
              <a:rPr lang="en-US" b="1" i="1" dirty="0">
                <a:solidFill>
                  <a:schemeClr val="tx2"/>
                </a:solidFill>
              </a:rPr>
              <a:t>cuft</a:t>
            </a:r>
          </a:p>
          <a:p>
            <a:pPr lvl="1">
              <a:lnSpc>
                <a:spcPct val="90000"/>
              </a:lnSpc>
              <a:buFontTx/>
              <a:buNone/>
            </a:pPr>
            <a:endParaRPr lang="en-US" b="1" i="1" dirty="0">
              <a:solidFill>
                <a:schemeClr val="tx2"/>
              </a:solidFill>
            </a:endParaRPr>
          </a:p>
          <a:p>
            <a:pPr lvl="1">
              <a:lnSpc>
                <a:spcPct val="90000"/>
              </a:lnSpc>
            </a:pPr>
            <a:endParaRPr lang="en-US" sz="2400" b="1" i="1" dirty="0">
              <a:solidFill>
                <a:schemeClr val="tx2"/>
              </a:solidFill>
            </a:endParaRPr>
          </a:p>
        </p:txBody>
      </p:sp>
      <p:sp>
        <p:nvSpPr>
          <p:cNvPr id="5" name="Slide Number Placeholder 5"/>
          <p:cNvSpPr>
            <a:spLocks noGrp="1"/>
          </p:cNvSpPr>
          <p:nvPr>
            <p:ph type="sldNum" sz="quarter" idx="12"/>
          </p:nvPr>
        </p:nvSpPr>
        <p:spPr/>
        <p:txBody>
          <a:bodyPr/>
          <a:lstStyle/>
          <a:p>
            <a:fld id="{580848EA-7C4E-4551-82FC-2575C44D6C86}" type="slidenum">
              <a:rPr lang="en-US"/>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8600" y="430310"/>
            <a:ext cx="6515100" cy="1117600"/>
          </a:xfrm>
        </p:spPr>
        <p:txBody>
          <a:bodyPr>
            <a:normAutofit/>
          </a:bodyPr>
          <a:lstStyle/>
          <a:p>
            <a:pPr algn="ctr"/>
            <a:r>
              <a:rPr lang="en-US" sz="3200" dirty="0"/>
              <a:t>Perimeter Rule </a:t>
            </a:r>
            <a:br>
              <a:rPr lang="en-US" sz="3200" dirty="0"/>
            </a:br>
            <a:r>
              <a:rPr lang="en-US" sz="3200" dirty="0"/>
              <a:t>(Continued)</a:t>
            </a:r>
          </a:p>
        </p:txBody>
      </p:sp>
      <p:sp>
        <p:nvSpPr>
          <p:cNvPr id="18435" name="Rectangle 3"/>
          <p:cNvSpPr>
            <a:spLocks noGrp="1" noChangeArrowheads="1"/>
          </p:cNvSpPr>
          <p:nvPr>
            <p:ph idx="1"/>
          </p:nvPr>
        </p:nvSpPr>
        <p:spPr>
          <a:xfrm>
            <a:off x="0" y="1828800"/>
            <a:ext cx="6858000" cy="6781800"/>
          </a:xfrm>
        </p:spPr>
        <p:txBody>
          <a:bodyPr/>
          <a:lstStyle/>
          <a:p>
            <a:r>
              <a:rPr lang="en-US" sz="2600" dirty="0"/>
              <a:t>Irregular Shaped:</a:t>
            </a:r>
          </a:p>
          <a:p>
            <a:pPr lvl="1"/>
            <a:r>
              <a:rPr lang="en-US" sz="2400" dirty="0"/>
              <a:t>Pentagon (5 sides)</a:t>
            </a:r>
          </a:p>
          <a:p>
            <a:pPr lvl="2"/>
            <a:r>
              <a:rPr lang="en-US" dirty="0"/>
              <a:t>Footing Length (one side):  20.48’</a:t>
            </a:r>
          </a:p>
          <a:p>
            <a:pPr lvl="2"/>
            <a:r>
              <a:rPr lang="en-US" dirty="0"/>
              <a:t>Height:  0.67’</a:t>
            </a:r>
          </a:p>
          <a:p>
            <a:pPr lvl="2"/>
            <a:r>
              <a:rPr lang="en-US" dirty="0"/>
              <a:t>Depth:  1.33’</a:t>
            </a:r>
          </a:p>
          <a:p>
            <a:pPr lvl="2"/>
            <a:r>
              <a:rPr lang="en-US" dirty="0"/>
              <a:t>Total outside perimeter length:  102.4’</a:t>
            </a:r>
          </a:p>
          <a:p>
            <a:pPr lvl="2"/>
            <a:r>
              <a:rPr lang="en-US" dirty="0"/>
              <a:t>Total inside perimeter length:  </a:t>
            </a:r>
            <a:r>
              <a:rPr lang="en-US" dirty="0" smtClean="0"/>
              <a:t>95.75</a:t>
            </a:r>
            <a:r>
              <a:rPr lang="en-US" dirty="0"/>
              <a:t>’</a:t>
            </a:r>
          </a:p>
          <a:p>
            <a:pPr lvl="1"/>
            <a:r>
              <a:rPr lang="en-US" sz="2400" dirty="0"/>
              <a:t>(Outside Length (ft) + Inside Length (ft</a:t>
            </a:r>
            <a:r>
              <a:rPr lang="en-US" sz="2400" dirty="0" smtClean="0"/>
              <a:t>))</a:t>
            </a:r>
            <a:r>
              <a:rPr lang="en-US" sz="2400" dirty="0" smtClean="0">
                <a:latin typeface="UniversalMath1 BT" pitchFamily="18" charset="2"/>
              </a:rPr>
              <a:t> </a:t>
            </a:r>
            <a:r>
              <a:rPr lang="en-US" sz="2400" dirty="0" smtClean="0">
                <a:latin typeface="Times New Roman"/>
                <a:cs typeface="Times New Roman"/>
              </a:rPr>
              <a:t>÷ </a:t>
            </a:r>
            <a:r>
              <a:rPr lang="en-US" sz="2400" dirty="0" smtClean="0"/>
              <a:t>2 </a:t>
            </a:r>
            <a:r>
              <a:rPr lang="en-US" sz="2400" dirty="0"/>
              <a:t>= Total continuous perimeter length (ft)</a:t>
            </a:r>
          </a:p>
          <a:p>
            <a:pPr lvl="2">
              <a:buClr>
                <a:schemeClr val="tx2"/>
              </a:buClr>
              <a:buFont typeface="Wingdings" pitchFamily="2" charset="2"/>
              <a:buChar char="§"/>
            </a:pPr>
            <a:r>
              <a:rPr lang="en-US" sz="2000" dirty="0"/>
              <a:t>  </a:t>
            </a:r>
            <a:r>
              <a:rPr lang="en-US" b="1" i="1" dirty="0">
                <a:solidFill>
                  <a:schemeClr val="tx2"/>
                </a:solidFill>
              </a:rPr>
              <a:t>(102.4’ + </a:t>
            </a:r>
            <a:r>
              <a:rPr lang="en-US" b="1" i="1" dirty="0" smtClean="0">
                <a:solidFill>
                  <a:schemeClr val="tx2"/>
                </a:solidFill>
              </a:rPr>
              <a:t>95.75</a:t>
            </a:r>
            <a:r>
              <a:rPr lang="en-US" b="1" i="1" dirty="0">
                <a:solidFill>
                  <a:schemeClr val="tx2"/>
                </a:solidFill>
              </a:rPr>
              <a:t>’) </a:t>
            </a:r>
            <a:r>
              <a:rPr lang="en-US" b="1" i="1" dirty="0" smtClean="0">
                <a:solidFill>
                  <a:schemeClr val="tx2"/>
                </a:solidFill>
              </a:rPr>
              <a:t> </a:t>
            </a:r>
            <a:r>
              <a:rPr lang="en-US" b="1" i="1" dirty="0" smtClean="0">
                <a:solidFill>
                  <a:schemeClr val="tx2"/>
                </a:solidFill>
                <a:latin typeface="UniversalMath1 BT" pitchFamily="18" charset="2"/>
                <a:cs typeface="Times New Roman"/>
              </a:rPr>
              <a:t>÷  </a:t>
            </a:r>
            <a:r>
              <a:rPr lang="en-US" b="1" i="1" dirty="0" smtClean="0">
                <a:solidFill>
                  <a:schemeClr val="tx2"/>
                </a:solidFill>
              </a:rPr>
              <a:t>2  =  99.08</a:t>
            </a:r>
            <a:r>
              <a:rPr lang="en-US" b="1" i="1" dirty="0">
                <a:solidFill>
                  <a:schemeClr val="tx2"/>
                </a:solidFill>
              </a:rPr>
              <a:t>’</a:t>
            </a:r>
          </a:p>
          <a:p>
            <a:pPr lvl="1"/>
            <a:r>
              <a:rPr lang="en-US" sz="2400" dirty="0"/>
              <a:t>Total continuous perimeter length (ft) x H (ft) = Area (sqft/sf)</a:t>
            </a:r>
          </a:p>
          <a:p>
            <a:pPr lvl="2">
              <a:buClr>
                <a:schemeClr val="tx2"/>
              </a:buClr>
              <a:buFont typeface="Wingdings" pitchFamily="2" charset="2"/>
              <a:buChar char="§"/>
            </a:pPr>
            <a:r>
              <a:rPr lang="en-US" sz="2000" dirty="0"/>
              <a:t>  </a:t>
            </a:r>
            <a:r>
              <a:rPr lang="en-US" b="1" i="1" dirty="0">
                <a:solidFill>
                  <a:schemeClr val="tx2"/>
                </a:solidFill>
              </a:rPr>
              <a:t>97.58’ x 0.67’ = </a:t>
            </a:r>
            <a:r>
              <a:rPr lang="en-US" b="1" i="1" dirty="0" smtClean="0">
                <a:solidFill>
                  <a:schemeClr val="tx2"/>
                </a:solidFill>
              </a:rPr>
              <a:t>66.38 </a:t>
            </a:r>
            <a:r>
              <a:rPr lang="en-US" b="1" i="1" dirty="0">
                <a:solidFill>
                  <a:schemeClr val="tx2"/>
                </a:solidFill>
              </a:rPr>
              <a:t>sqft</a:t>
            </a:r>
          </a:p>
          <a:p>
            <a:pPr lvl="1"/>
            <a:r>
              <a:rPr lang="en-US" sz="2400" dirty="0"/>
              <a:t>Area (sf) x D (ft) = Volume (cuft/cf)</a:t>
            </a:r>
          </a:p>
          <a:p>
            <a:pPr lvl="2">
              <a:buClr>
                <a:schemeClr val="tx2"/>
              </a:buClr>
              <a:buFont typeface="Wingdings" pitchFamily="2" charset="2"/>
              <a:buChar char="§"/>
            </a:pPr>
            <a:r>
              <a:rPr lang="en-US" sz="2000" dirty="0"/>
              <a:t>  </a:t>
            </a:r>
            <a:r>
              <a:rPr lang="en-US" b="1" i="1" dirty="0" smtClean="0">
                <a:solidFill>
                  <a:schemeClr val="tx2"/>
                </a:solidFill>
              </a:rPr>
              <a:t>66.38 </a:t>
            </a:r>
            <a:r>
              <a:rPr lang="en-US" b="1" i="1" dirty="0">
                <a:solidFill>
                  <a:schemeClr val="tx2"/>
                </a:solidFill>
              </a:rPr>
              <a:t>sqft x 1.33’ = </a:t>
            </a:r>
            <a:r>
              <a:rPr lang="en-US" b="1" i="1" dirty="0" smtClean="0">
                <a:solidFill>
                  <a:schemeClr val="tx2"/>
                </a:solidFill>
              </a:rPr>
              <a:t>88.28 </a:t>
            </a:r>
            <a:r>
              <a:rPr lang="en-US" b="1" i="1" dirty="0">
                <a:solidFill>
                  <a:schemeClr val="tx2"/>
                </a:solidFill>
              </a:rPr>
              <a:t>cuft</a:t>
            </a:r>
          </a:p>
          <a:p>
            <a:pPr lvl="1"/>
            <a:endParaRPr lang="en-US" sz="2400" dirty="0"/>
          </a:p>
        </p:txBody>
      </p:sp>
      <p:sp>
        <p:nvSpPr>
          <p:cNvPr id="5" name="Slide Number Placeholder 5"/>
          <p:cNvSpPr>
            <a:spLocks noGrp="1"/>
          </p:cNvSpPr>
          <p:nvPr>
            <p:ph type="sldNum" sz="quarter" idx="12"/>
          </p:nvPr>
        </p:nvSpPr>
        <p:spPr/>
        <p:txBody>
          <a:bodyPr/>
          <a:lstStyle/>
          <a:p>
            <a:fld id="{FD3E3377-1269-476C-AE2B-B46AE35F136B}" type="slidenum">
              <a:rPr lang="en-US"/>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600" y="412381"/>
            <a:ext cx="6515100" cy="1117600"/>
          </a:xfrm>
        </p:spPr>
        <p:txBody>
          <a:bodyPr>
            <a:normAutofit fontScale="90000"/>
          </a:bodyPr>
          <a:lstStyle/>
          <a:p>
            <a:pPr algn="ctr"/>
            <a:r>
              <a:rPr lang="en-US" dirty="0" smtClean="0"/>
              <a:t>PERIMETER RULE</a:t>
            </a:r>
            <a:br>
              <a:rPr lang="en-US" dirty="0" smtClean="0"/>
            </a:br>
            <a:r>
              <a:rPr lang="en-US" dirty="0" smtClean="0"/>
              <a:t>CALCULATION</a:t>
            </a:r>
            <a:endParaRPr lang="en-US" dirty="0"/>
          </a:p>
        </p:txBody>
      </p:sp>
      <p:sp>
        <p:nvSpPr>
          <p:cNvPr id="3075" name="Rectangle 3"/>
          <p:cNvSpPr>
            <a:spLocks noGrp="1" noChangeArrowheads="1"/>
          </p:cNvSpPr>
          <p:nvPr>
            <p:ph idx="1"/>
          </p:nvPr>
        </p:nvSpPr>
        <p:spPr>
          <a:xfrm rot="20899265">
            <a:off x="0" y="4177552"/>
            <a:ext cx="6858000" cy="968189"/>
          </a:xfrm>
        </p:spPr>
        <p:txBody>
          <a:bodyPr>
            <a:normAutofit/>
          </a:bodyPr>
          <a:lstStyle/>
          <a:p>
            <a:pPr algn="ctr">
              <a:buNone/>
            </a:pPr>
            <a:r>
              <a:rPr lang="en-US" sz="4800" b="1" dirty="0" smtClean="0">
                <a:solidFill>
                  <a:srgbClr val="FF0000"/>
                </a:solidFill>
                <a:latin typeface="Old English Text MT" pitchFamily="66" charset="0"/>
              </a:rPr>
              <a:t>DEMONSTRATION</a:t>
            </a:r>
            <a:endParaRPr lang="en-US" sz="4800" b="1" dirty="0" smtClean="0">
              <a:latin typeface="Old English Text MT" pitchFamily="66" charset="0"/>
            </a:endParaRPr>
          </a:p>
        </p:txBody>
      </p:sp>
      <p:sp>
        <p:nvSpPr>
          <p:cNvPr id="5" name="Slide Number Placeholder 5"/>
          <p:cNvSpPr>
            <a:spLocks noGrp="1"/>
          </p:cNvSpPr>
          <p:nvPr>
            <p:ph type="sldNum" sz="quarter" idx="12"/>
          </p:nvPr>
        </p:nvSpPr>
        <p:spPr/>
        <p:txBody>
          <a:bodyPr/>
          <a:lstStyle/>
          <a:p>
            <a:fld id="{962702B3-77D8-4449-B9F3-31F04A17F97A}" type="slidenum">
              <a:rPr lang="en-US"/>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228600" y="394452"/>
            <a:ext cx="6515100" cy="1117600"/>
          </a:xfrm>
        </p:spPr>
        <p:txBody>
          <a:bodyPr>
            <a:normAutofit fontScale="90000"/>
          </a:bodyPr>
          <a:lstStyle/>
          <a:p>
            <a:pPr algn="ctr"/>
            <a:r>
              <a:rPr lang="en-US" dirty="0"/>
              <a:t>Standard Lumber Length Calculation</a:t>
            </a:r>
          </a:p>
        </p:txBody>
      </p:sp>
      <p:sp>
        <p:nvSpPr>
          <p:cNvPr id="19459" name="Rectangle 3"/>
          <p:cNvSpPr>
            <a:spLocks noGrp="1" noChangeArrowheads="1"/>
          </p:cNvSpPr>
          <p:nvPr>
            <p:ph idx="1"/>
          </p:nvPr>
        </p:nvSpPr>
        <p:spPr/>
        <p:txBody>
          <a:bodyPr/>
          <a:lstStyle/>
          <a:p>
            <a:pPr>
              <a:lnSpc>
                <a:spcPct val="90000"/>
              </a:lnSpc>
            </a:pPr>
            <a:r>
              <a:rPr lang="en-US" dirty="0"/>
              <a:t>Used to determine the optimum length of lumber to minimize waste, when cutting specific small items of work</a:t>
            </a:r>
            <a:r>
              <a:rPr lang="en-US" dirty="0" smtClean="0"/>
              <a:t>.</a:t>
            </a:r>
          </a:p>
          <a:p>
            <a:pPr>
              <a:lnSpc>
                <a:spcPct val="90000"/>
              </a:lnSpc>
            </a:pPr>
            <a:endParaRPr lang="en-US" dirty="0"/>
          </a:p>
          <a:p>
            <a:pPr>
              <a:lnSpc>
                <a:spcPct val="90000"/>
              </a:lnSpc>
            </a:pPr>
            <a:r>
              <a:rPr lang="en-US" dirty="0"/>
              <a:t>Used for:</a:t>
            </a:r>
          </a:p>
          <a:p>
            <a:pPr lvl="1">
              <a:lnSpc>
                <a:spcPct val="90000"/>
              </a:lnSpc>
            </a:pPr>
            <a:r>
              <a:rPr lang="en-US" dirty="0"/>
              <a:t>Bridging</a:t>
            </a:r>
          </a:p>
          <a:p>
            <a:pPr lvl="1">
              <a:lnSpc>
                <a:spcPct val="90000"/>
              </a:lnSpc>
            </a:pPr>
            <a:r>
              <a:rPr lang="en-US" dirty="0"/>
              <a:t>Blocking</a:t>
            </a:r>
          </a:p>
          <a:p>
            <a:pPr lvl="1">
              <a:lnSpc>
                <a:spcPct val="90000"/>
              </a:lnSpc>
            </a:pPr>
            <a:r>
              <a:rPr lang="en-US" dirty="0"/>
              <a:t>Treads &amp; Risers</a:t>
            </a:r>
          </a:p>
          <a:p>
            <a:pPr lvl="1">
              <a:lnSpc>
                <a:spcPct val="90000"/>
              </a:lnSpc>
            </a:pPr>
            <a:r>
              <a:rPr lang="en-US" dirty="0"/>
              <a:t>Headers</a:t>
            </a:r>
          </a:p>
          <a:p>
            <a:pPr lvl="1">
              <a:lnSpc>
                <a:spcPct val="90000"/>
              </a:lnSpc>
            </a:pPr>
            <a:r>
              <a:rPr lang="en-US" dirty="0"/>
              <a:t>Jack Studs</a:t>
            </a:r>
          </a:p>
          <a:p>
            <a:pPr lvl="1">
              <a:lnSpc>
                <a:spcPct val="90000"/>
              </a:lnSpc>
            </a:pPr>
            <a:r>
              <a:rPr lang="en-US" dirty="0"/>
              <a:t>etc…</a:t>
            </a:r>
          </a:p>
        </p:txBody>
      </p:sp>
      <p:sp>
        <p:nvSpPr>
          <p:cNvPr id="5" name="Slide Number Placeholder 5"/>
          <p:cNvSpPr>
            <a:spLocks noGrp="1"/>
          </p:cNvSpPr>
          <p:nvPr>
            <p:ph type="sldNum" sz="quarter" idx="12"/>
          </p:nvPr>
        </p:nvSpPr>
        <p:spPr/>
        <p:txBody>
          <a:bodyPr/>
          <a:lstStyle/>
          <a:p>
            <a:fld id="{B0339A7E-6706-4B11-B582-323ADF77B98D}" type="slidenum">
              <a:rPr lang="en-US"/>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28600" y="412381"/>
            <a:ext cx="6515100" cy="1117600"/>
          </a:xfrm>
        </p:spPr>
        <p:txBody>
          <a:bodyPr>
            <a:normAutofit fontScale="90000"/>
          </a:bodyPr>
          <a:lstStyle/>
          <a:p>
            <a:pPr algn="ctr"/>
            <a:r>
              <a:rPr lang="en-US" dirty="0"/>
              <a:t>Standard Length Calculation </a:t>
            </a:r>
            <a:r>
              <a:rPr lang="en-US" sz="3600" dirty="0"/>
              <a:t>(Part 1)</a:t>
            </a:r>
            <a:r>
              <a:rPr lang="en-US" dirty="0"/>
              <a:t> </a:t>
            </a:r>
          </a:p>
        </p:txBody>
      </p:sp>
      <p:sp>
        <p:nvSpPr>
          <p:cNvPr id="20483" name="Rectangle 3"/>
          <p:cNvSpPr>
            <a:spLocks noGrp="1" noChangeArrowheads="1"/>
          </p:cNvSpPr>
          <p:nvPr>
            <p:ph idx="1"/>
          </p:nvPr>
        </p:nvSpPr>
        <p:spPr>
          <a:xfrm>
            <a:off x="228600" y="1828799"/>
            <a:ext cx="6629400" cy="5199529"/>
          </a:xfrm>
        </p:spPr>
        <p:txBody>
          <a:bodyPr>
            <a:normAutofit/>
          </a:bodyPr>
          <a:lstStyle/>
          <a:p>
            <a:endParaRPr lang="en-US" sz="2600" dirty="0" smtClean="0"/>
          </a:p>
          <a:p>
            <a:r>
              <a:rPr lang="en-US" sz="2600" dirty="0" smtClean="0"/>
              <a:t>Length </a:t>
            </a:r>
            <a:r>
              <a:rPr lang="en-US" sz="2600" dirty="0"/>
              <a:t>In Place (LIP) Measurement (in):</a:t>
            </a:r>
          </a:p>
          <a:p>
            <a:pPr lvl="1"/>
            <a:r>
              <a:rPr lang="en-US" sz="2400" dirty="0"/>
              <a:t>Actual length of one piece of the small item of </a:t>
            </a:r>
            <a:r>
              <a:rPr lang="en-US" sz="2400" dirty="0" smtClean="0"/>
              <a:t>work</a:t>
            </a:r>
          </a:p>
          <a:p>
            <a:pPr lvl="1"/>
            <a:endParaRPr lang="en-US" sz="2400" dirty="0"/>
          </a:p>
          <a:p>
            <a:r>
              <a:rPr lang="en-US" sz="2600" dirty="0"/>
              <a:t>Quantity of LIP Requirements (ea):</a:t>
            </a:r>
          </a:p>
          <a:p>
            <a:pPr lvl="1"/>
            <a:r>
              <a:rPr lang="en-US" sz="2400" dirty="0"/>
              <a:t>Counted off drawings or by calculation</a:t>
            </a:r>
            <a:r>
              <a:rPr lang="en-US" dirty="0" smtClean="0"/>
              <a:t>.</a:t>
            </a:r>
          </a:p>
          <a:p>
            <a:pPr lvl="1"/>
            <a:endParaRPr lang="en-US" dirty="0"/>
          </a:p>
          <a:p>
            <a:r>
              <a:rPr lang="en-US" sz="2600" dirty="0"/>
              <a:t>Convert Standard Lengths (in):</a:t>
            </a:r>
          </a:p>
          <a:p>
            <a:pPr lvl="1"/>
            <a:r>
              <a:rPr lang="en-US" sz="2400" dirty="0"/>
              <a:t>Convert each standard length of lumber  to inches.</a:t>
            </a:r>
          </a:p>
          <a:p>
            <a:pPr lvl="1"/>
            <a:endParaRPr lang="en-US" sz="2400" dirty="0"/>
          </a:p>
        </p:txBody>
      </p:sp>
      <p:sp>
        <p:nvSpPr>
          <p:cNvPr id="24" name="Slide Number Placeholder 5"/>
          <p:cNvSpPr>
            <a:spLocks noGrp="1"/>
          </p:cNvSpPr>
          <p:nvPr>
            <p:ph type="sldNum" sz="quarter" idx="12"/>
          </p:nvPr>
        </p:nvSpPr>
        <p:spPr/>
        <p:txBody>
          <a:bodyPr/>
          <a:lstStyle/>
          <a:p>
            <a:fld id="{BDF730C7-AB2F-4DE9-AF1D-C66049177B5A}" type="slidenum">
              <a:rPr lang="en-US"/>
              <a:pPr/>
              <a:t>25</a:t>
            </a:fld>
            <a:endParaRPr lang="en-US" dirty="0"/>
          </a:p>
        </p:txBody>
      </p:sp>
      <p:graphicFrame>
        <p:nvGraphicFramePr>
          <p:cNvPr id="20543" name="Group 63"/>
          <p:cNvGraphicFramePr>
            <a:graphicFrameLocks noGrp="1"/>
          </p:cNvGraphicFramePr>
          <p:nvPr/>
        </p:nvGraphicFramePr>
        <p:xfrm>
          <a:off x="1219200" y="7055198"/>
          <a:ext cx="4572000" cy="1188720"/>
        </p:xfrm>
        <a:graphic>
          <a:graphicData uri="http://schemas.openxmlformats.org/drawingml/2006/table">
            <a:tbl>
              <a:tblPr/>
              <a:tblGrid>
                <a:gridCol w="2330450"/>
                <a:gridCol w="2241550"/>
              </a:tblGrid>
              <a:tr h="381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8’ x 12” = 96”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14’ x 12” = 168”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10’ x 12” = 120”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16’ x 12” = 192”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667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12’ x 12” = 144”</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cap="flat">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28600" y="412381"/>
            <a:ext cx="6515100" cy="1117600"/>
          </a:xfrm>
        </p:spPr>
        <p:txBody>
          <a:bodyPr>
            <a:normAutofit fontScale="90000"/>
          </a:bodyPr>
          <a:lstStyle/>
          <a:p>
            <a:pPr algn="ctr"/>
            <a:r>
              <a:rPr lang="en-US" dirty="0"/>
              <a:t>Standard Lumber Length Calculation </a:t>
            </a:r>
            <a:r>
              <a:rPr lang="en-US" sz="3600" dirty="0"/>
              <a:t>(Part 2)</a:t>
            </a:r>
          </a:p>
        </p:txBody>
      </p:sp>
      <p:sp>
        <p:nvSpPr>
          <p:cNvPr id="21507" name="Rectangle 3"/>
          <p:cNvSpPr>
            <a:spLocks noGrp="1" noChangeArrowheads="1"/>
          </p:cNvSpPr>
          <p:nvPr>
            <p:ph idx="1"/>
          </p:nvPr>
        </p:nvSpPr>
        <p:spPr>
          <a:xfrm>
            <a:off x="228600" y="1828800"/>
            <a:ext cx="6400800" cy="7315200"/>
          </a:xfrm>
        </p:spPr>
        <p:txBody>
          <a:bodyPr>
            <a:normAutofit/>
          </a:bodyPr>
          <a:lstStyle/>
          <a:p>
            <a:pPr>
              <a:lnSpc>
                <a:spcPct val="90000"/>
              </a:lnSpc>
            </a:pPr>
            <a:r>
              <a:rPr lang="en-US" sz="2600" u="sng" dirty="0"/>
              <a:t>Number of LIP Pieces (ea)</a:t>
            </a:r>
            <a:r>
              <a:rPr lang="en-US" sz="2600" dirty="0"/>
              <a:t>:  Number of  LIP pieces that can be cut from each Standard Length of Lumber.</a:t>
            </a:r>
          </a:p>
          <a:p>
            <a:pPr lvl="1">
              <a:lnSpc>
                <a:spcPct val="90000"/>
              </a:lnSpc>
            </a:pPr>
            <a:r>
              <a:rPr lang="en-US" sz="2400" dirty="0"/>
              <a:t>Standard lumber length (in) </a:t>
            </a:r>
            <a:r>
              <a:rPr lang="en-US" sz="2400" dirty="0">
                <a:latin typeface="UniversalMath1 BT" pitchFamily="18" charset="2"/>
                <a:cs typeface="Times New Roman"/>
              </a:rPr>
              <a:t>÷</a:t>
            </a:r>
            <a:r>
              <a:rPr lang="en-US" sz="2400" dirty="0" smtClean="0"/>
              <a:t> </a:t>
            </a:r>
            <a:r>
              <a:rPr lang="en-US" sz="2400" dirty="0"/>
              <a:t>LIP Measurement (in) = LIP pieces per standard lumber length.  (</a:t>
            </a:r>
            <a:r>
              <a:rPr lang="en-US" sz="2400" b="1" dirty="0"/>
              <a:t>Round Down</a:t>
            </a:r>
            <a:r>
              <a:rPr lang="en-US" sz="2400" dirty="0" smtClean="0"/>
              <a:t>)</a:t>
            </a:r>
          </a:p>
          <a:p>
            <a:pPr lvl="1">
              <a:lnSpc>
                <a:spcPct val="90000"/>
              </a:lnSpc>
            </a:pPr>
            <a:endParaRPr lang="en-US" sz="2400" dirty="0"/>
          </a:p>
          <a:p>
            <a:pPr lvl="2">
              <a:lnSpc>
                <a:spcPct val="90000"/>
              </a:lnSpc>
              <a:buClr>
                <a:schemeClr val="tx2"/>
              </a:buClr>
              <a:buFont typeface="Wingdings" pitchFamily="2" charset="2"/>
              <a:buChar char="§"/>
            </a:pPr>
            <a:r>
              <a:rPr lang="en-US" dirty="0"/>
              <a:t>  </a:t>
            </a:r>
            <a:r>
              <a:rPr lang="en-US" b="1" i="1" dirty="0">
                <a:solidFill>
                  <a:schemeClr val="tx2"/>
                </a:solidFill>
              </a:rPr>
              <a:t>96” </a:t>
            </a:r>
            <a:r>
              <a:rPr lang="en-US" b="1" i="1" dirty="0" smtClean="0">
                <a:solidFill>
                  <a:schemeClr val="tx2"/>
                </a:solidFill>
                <a:latin typeface="UniversalMath1 BT" pitchFamily="18" charset="2"/>
                <a:cs typeface="Times New Roman"/>
              </a:rPr>
              <a:t>÷ </a:t>
            </a:r>
            <a:r>
              <a:rPr lang="en-US" b="1" i="1" dirty="0" smtClean="0">
                <a:solidFill>
                  <a:schemeClr val="tx2"/>
                </a:solidFill>
              </a:rPr>
              <a:t>21</a:t>
            </a:r>
            <a:r>
              <a:rPr lang="en-US" b="1" i="1" dirty="0">
                <a:solidFill>
                  <a:schemeClr val="tx2"/>
                </a:solidFill>
              </a:rPr>
              <a:t>” = 4  Lip Pieces</a:t>
            </a:r>
          </a:p>
          <a:p>
            <a:pPr lvl="2">
              <a:lnSpc>
                <a:spcPct val="90000"/>
              </a:lnSpc>
              <a:buFontTx/>
              <a:buNone/>
            </a:pPr>
            <a:endParaRPr lang="en-US" b="1" i="1" dirty="0" smtClean="0">
              <a:solidFill>
                <a:schemeClr val="tx2"/>
              </a:solidFill>
            </a:endParaRPr>
          </a:p>
          <a:p>
            <a:pPr lvl="2">
              <a:lnSpc>
                <a:spcPct val="90000"/>
              </a:lnSpc>
              <a:buFontTx/>
              <a:buNone/>
            </a:pPr>
            <a:endParaRPr lang="en-US" b="1" i="1" dirty="0">
              <a:solidFill>
                <a:schemeClr val="tx2"/>
              </a:solidFill>
            </a:endParaRPr>
          </a:p>
          <a:p>
            <a:pPr>
              <a:lnSpc>
                <a:spcPct val="90000"/>
              </a:lnSpc>
            </a:pPr>
            <a:r>
              <a:rPr lang="en-US" sz="2600" u="sng" dirty="0"/>
              <a:t>Number of Standard Lengths (ea)</a:t>
            </a:r>
            <a:r>
              <a:rPr lang="en-US" sz="2600" dirty="0"/>
              <a:t>:  How many Standard Lengths required to cut all LIP Pieces.</a:t>
            </a:r>
          </a:p>
          <a:p>
            <a:pPr lvl="1">
              <a:lnSpc>
                <a:spcPct val="90000"/>
              </a:lnSpc>
            </a:pPr>
            <a:r>
              <a:rPr lang="en-US" sz="2400" dirty="0"/>
              <a:t>Total LIP Requirements </a:t>
            </a:r>
            <a:r>
              <a:rPr lang="en-US" sz="2400" dirty="0">
                <a:latin typeface="UniversalMath1 BT" pitchFamily="18" charset="2"/>
              </a:rPr>
              <a:t>4</a:t>
            </a:r>
            <a:r>
              <a:rPr lang="en-US" sz="2400" dirty="0"/>
              <a:t> Total LIP Pieces per Standard Lumber Length =  Total Standard Lumber Lengths required.  (</a:t>
            </a:r>
            <a:r>
              <a:rPr lang="en-US" sz="2400" b="1" dirty="0"/>
              <a:t>Round Up</a:t>
            </a:r>
            <a:r>
              <a:rPr lang="en-US" sz="2400" dirty="0" smtClean="0"/>
              <a:t>)</a:t>
            </a:r>
          </a:p>
          <a:p>
            <a:pPr lvl="1">
              <a:lnSpc>
                <a:spcPct val="90000"/>
              </a:lnSpc>
            </a:pPr>
            <a:endParaRPr lang="en-US" sz="2400" dirty="0"/>
          </a:p>
          <a:p>
            <a:pPr lvl="2">
              <a:lnSpc>
                <a:spcPct val="90000"/>
              </a:lnSpc>
              <a:buClr>
                <a:schemeClr val="tx2"/>
              </a:buClr>
              <a:buFont typeface="Wingdings" pitchFamily="2" charset="2"/>
              <a:buChar char="§"/>
            </a:pPr>
            <a:r>
              <a:rPr lang="en-US" sz="2000" dirty="0"/>
              <a:t>  </a:t>
            </a:r>
            <a:r>
              <a:rPr lang="en-US" b="1" i="1" dirty="0">
                <a:solidFill>
                  <a:schemeClr val="tx2"/>
                </a:solidFill>
              </a:rPr>
              <a:t>13 </a:t>
            </a:r>
            <a:r>
              <a:rPr lang="en-US" b="1" i="1" dirty="0">
                <a:solidFill>
                  <a:schemeClr val="tx2"/>
                </a:solidFill>
                <a:latin typeface="UniversalMath1 BT" pitchFamily="18" charset="2"/>
                <a:cs typeface="Times New Roman"/>
              </a:rPr>
              <a:t>÷</a:t>
            </a:r>
            <a:r>
              <a:rPr lang="en-US" b="1" i="1" dirty="0" smtClean="0">
                <a:solidFill>
                  <a:schemeClr val="tx2"/>
                </a:solidFill>
              </a:rPr>
              <a:t> </a:t>
            </a:r>
            <a:r>
              <a:rPr lang="en-US" b="1" i="1" dirty="0">
                <a:solidFill>
                  <a:schemeClr val="tx2"/>
                </a:solidFill>
              </a:rPr>
              <a:t>4 = 4  8’ Lengths of Lumber</a:t>
            </a:r>
          </a:p>
          <a:p>
            <a:pPr lvl="2">
              <a:lnSpc>
                <a:spcPct val="90000"/>
              </a:lnSpc>
            </a:pPr>
            <a:endParaRPr lang="en-US" b="1" i="1" dirty="0">
              <a:solidFill>
                <a:schemeClr val="tx2"/>
              </a:solidFill>
            </a:endParaRPr>
          </a:p>
        </p:txBody>
      </p:sp>
      <p:sp>
        <p:nvSpPr>
          <p:cNvPr id="5" name="Slide Number Placeholder 5"/>
          <p:cNvSpPr>
            <a:spLocks noGrp="1"/>
          </p:cNvSpPr>
          <p:nvPr>
            <p:ph type="sldNum" sz="quarter" idx="12"/>
          </p:nvPr>
        </p:nvSpPr>
        <p:spPr/>
        <p:txBody>
          <a:bodyPr/>
          <a:lstStyle/>
          <a:p>
            <a:fld id="{F22FE459-3998-4D1F-BE68-6B4EEDFD8EEB}" type="slidenum">
              <a:rPr lang="en-US"/>
              <a:pPr/>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28600" y="412381"/>
            <a:ext cx="6515100" cy="1117600"/>
          </a:xfrm>
        </p:spPr>
        <p:txBody>
          <a:bodyPr>
            <a:normAutofit fontScale="90000"/>
          </a:bodyPr>
          <a:lstStyle/>
          <a:p>
            <a:pPr algn="ctr"/>
            <a:r>
              <a:rPr lang="en-US" dirty="0"/>
              <a:t>Standard Length Calculation </a:t>
            </a:r>
            <a:r>
              <a:rPr lang="en-US" sz="3600" dirty="0"/>
              <a:t>(Part 3)</a:t>
            </a:r>
          </a:p>
        </p:txBody>
      </p:sp>
      <p:sp>
        <p:nvSpPr>
          <p:cNvPr id="22531" name="Rectangle 3"/>
          <p:cNvSpPr>
            <a:spLocks noGrp="1" noChangeArrowheads="1"/>
          </p:cNvSpPr>
          <p:nvPr>
            <p:ph idx="1"/>
          </p:nvPr>
        </p:nvSpPr>
        <p:spPr>
          <a:xfrm>
            <a:off x="228600" y="1828800"/>
            <a:ext cx="6400800" cy="6436659"/>
          </a:xfrm>
        </p:spPr>
        <p:txBody>
          <a:bodyPr>
            <a:normAutofit/>
          </a:bodyPr>
          <a:lstStyle/>
          <a:p>
            <a:pPr>
              <a:lnSpc>
                <a:spcPct val="90000"/>
              </a:lnSpc>
            </a:pPr>
            <a:endParaRPr lang="en-US" sz="2600" u="sng" dirty="0" smtClean="0"/>
          </a:p>
          <a:p>
            <a:pPr>
              <a:lnSpc>
                <a:spcPct val="90000"/>
              </a:lnSpc>
            </a:pPr>
            <a:r>
              <a:rPr lang="en-US" sz="2600" u="sng" dirty="0" smtClean="0"/>
              <a:t>Standard </a:t>
            </a:r>
            <a:r>
              <a:rPr lang="en-US" sz="2600" u="sng" dirty="0"/>
              <a:t>Length to Use (ea)</a:t>
            </a:r>
            <a:r>
              <a:rPr lang="en-US" sz="2600" dirty="0"/>
              <a:t> to  minimize waste</a:t>
            </a:r>
            <a:r>
              <a:rPr lang="en-US" sz="2600" dirty="0" smtClean="0"/>
              <a:t>.</a:t>
            </a:r>
          </a:p>
          <a:p>
            <a:pPr>
              <a:lnSpc>
                <a:spcPct val="90000"/>
              </a:lnSpc>
            </a:pPr>
            <a:endParaRPr lang="en-US" sz="2600" dirty="0"/>
          </a:p>
          <a:p>
            <a:pPr lvl="1">
              <a:lnSpc>
                <a:spcPct val="90000"/>
              </a:lnSpc>
            </a:pPr>
            <a:r>
              <a:rPr lang="en-US" sz="2400" dirty="0"/>
              <a:t>Standard Lumber Length x Number of LIP Pieces which can be cut from that length = Total Linear feet of Standard Lumber Length.</a:t>
            </a:r>
          </a:p>
          <a:p>
            <a:pPr lvl="2">
              <a:lnSpc>
                <a:spcPct val="90000"/>
              </a:lnSpc>
              <a:buClr>
                <a:schemeClr val="tx2"/>
              </a:buClr>
              <a:buFont typeface="Wingdings" pitchFamily="2" charset="2"/>
              <a:buChar char="§"/>
            </a:pPr>
            <a:r>
              <a:rPr lang="en-US" dirty="0"/>
              <a:t>  </a:t>
            </a:r>
            <a:r>
              <a:rPr lang="en-US" b="1" i="1" dirty="0">
                <a:solidFill>
                  <a:schemeClr val="tx2"/>
                </a:solidFill>
              </a:rPr>
              <a:t>8’ x 4 = 32’ </a:t>
            </a:r>
          </a:p>
          <a:p>
            <a:pPr lvl="2">
              <a:lnSpc>
                <a:spcPct val="90000"/>
              </a:lnSpc>
              <a:buClr>
                <a:schemeClr val="tx2"/>
              </a:buClr>
              <a:buFont typeface="Wingdings" pitchFamily="2" charset="2"/>
              <a:buNone/>
            </a:pPr>
            <a:endParaRPr lang="en-US" b="1" i="1" dirty="0">
              <a:solidFill>
                <a:schemeClr val="tx2"/>
              </a:solidFill>
            </a:endParaRPr>
          </a:p>
          <a:p>
            <a:pPr lvl="1">
              <a:lnSpc>
                <a:spcPct val="90000"/>
              </a:lnSpc>
            </a:pPr>
            <a:r>
              <a:rPr lang="en-US" sz="2400" dirty="0"/>
              <a:t>Compare each value.  The lowest value will identify the Standard Lumber Length with the minimal amount of waste.</a:t>
            </a:r>
          </a:p>
          <a:p>
            <a:pPr lvl="1">
              <a:lnSpc>
                <a:spcPct val="90000"/>
              </a:lnSpc>
              <a:buFontTx/>
              <a:buNone/>
            </a:pPr>
            <a:r>
              <a:rPr lang="en-US" b="1" i="1" dirty="0">
                <a:solidFill>
                  <a:schemeClr val="tx2"/>
                </a:solidFill>
              </a:rPr>
              <a:t> </a:t>
            </a:r>
          </a:p>
        </p:txBody>
      </p:sp>
      <p:sp>
        <p:nvSpPr>
          <p:cNvPr id="5" name="Slide Number Placeholder 5"/>
          <p:cNvSpPr>
            <a:spLocks noGrp="1"/>
          </p:cNvSpPr>
          <p:nvPr>
            <p:ph type="sldNum" sz="quarter" idx="12"/>
          </p:nvPr>
        </p:nvSpPr>
        <p:spPr/>
        <p:txBody>
          <a:bodyPr/>
          <a:lstStyle/>
          <a:p>
            <a:fld id="{18CC0064-54F1-4CCA-92DB-DA2C831C3B8B}" type="slidenum">
              <a:rPr lang="en-US"/>
              <a:pPr/>
              <a:t>27</a:t>
            </a:fld>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28600" y="412381"/>
            <a:ext cx="6515100" cy="1117600"/>
          </a:xfrm>
        </p:spPr>
        <p:txBody>
          <a:bodyPr>
            <a:normAutofit fontScale="90000"/>
          </a:bodyPr>
          <a:lstStyle/>
          <a:p>
            <a:pPr algn="ctr"/>
            <a:r>
              <a:rPr lang="en-US" dirty="0"/>
              <a:t>Standard Lumber Length Calculation Example</a:t>
            </a:r>
          </a:p>
        </p:txBody>
      </p:sp>
      <p:sp>
        <p:nvSpPr>
          <p:cNvPr id="23555" name="Rectangle 3"/>
          <p:cNvSpPr>
            <a:spLocks noGrp="1" noChangeArrowheads="1"/>
          </p:cNvSpPr>
          <p:nvPr>
            <p:ph idx="1"/>
          </p:nvPr>
        </p:nvSpPr>
        <p:spPr>
          <a:xfrm>
            <a:off x="228600" y="1828800"/>
            <a:ext cx="6400800" cy="1828800"/>
          </a:xfrm>
        </p:spPr>
        <p:txBody>
          <a:bodyPr/>
          <a:lstStyle/>
          <a:p>
            <a:r>
              <a:rPr lang="en-US" dirty="0"/>
              <a:t>13 pieces of floor bridging, 1’-9” long are needed to stiffen the floor joists.</a:t>
            </a:r>
          </a:p>
        </p:txBody>
      </p:sp>
      <p:sp>
        <p:nvSpPr>
          <p:cNvPr id="49" name="Slide Number Placeholder 5"/>
          <p:cNvSpPr>
            <a:spLocks noGrp="1"/>
          </p:cNvSpPr>
          <p:nvPr>
            <p:ph type="sldNum" sz="quarter" idx="12"/>
          </p:nvPr>
        </p:nvSpPr>
        <p:spPr/>
        <p:txBody>
          <a:bodyPr/>
          <a:lstStyle/>
          <a:p>
            <a:fld id="{66E790E5-879A-4FDB-A85F-D9AA011AE1E6}" type="slidenum">
              <a:rPr lang="en-US"/>
              <a:pPr/>
              <a:t>28</a:t>
            </a:fld>
            <a:endParaRPr lang="en-US" dirty="0"/>
          </a:p>
        </p:txBody>
      </p:sp>
      <p:graphicFrame>
        <p:nvGraphicFramePr>
          <p:cNvPr id="23959" name="Group 407"/>
          <p:cNvGraphicFramePr>
            <a:graphicFrameLocks noGrp="1"/>
          </p:cNvGraphicFramePr>
          <p:nvPr/>
        </p:nvGraphicFramePr>
        <p:xfrm>
          <a:off x="0" y="4876800"/>
          <a:ext cx="6858000" cy="3048000"/>
        </p:xfrm>
        <a:graphic>
          <a:graphicData uri="http://schemas.openxmlformats.org/drawingml/2006/table">
            <a:tbl>
              <a:tblPr/>
              <a:tblGrid>
                <a:gridCol w="2057400"/>
                <a:gridCol w="1828800"/>
                <a:gridCol w="1371600"/>
                <a:gridCol w="1600200"/>
              </a:tblGrid>
              <a:tr h="609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8’ x 12” = 96”</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96” </a:t>
                      </a:r>
                      <a:r>
                        <a:rPr kumimoji="0" lang="en-US" sz="1800" b="0" i="0" u="none" strike="noStrike" cap="none" normalizeH="0" baseline="0" dirty="0" smtClean="0">
                          <a:ln>
                            <a:noFill/>
                          </a:ln>
                          <a:solidFill>
                            <a:schemeClr val="tx1"/>
                          </a:solidFill>
                          <a:effectLst/>
                          <a:latin typeface="UniversalMath1 BT" pitchFamily="18" charset="2"/>
                          <a:cs typeface="Times New Roman"/>
                        </a:rPr>
                        <a:t>÷</a:t>
                      </a:r>
                      <a:r>
                        <a:rPr kumimoji="0" lang="en-US" sz="1800" b="0" i="0" u="none" strike="noStrike" cap="none" normalizeH="0" baseline="0" dirty="0" smtClean="0">
                          <a:ln>
                            <a:noFill/>
                          </a:ln>
                          <a:solidFill>
                            <a:schemeClr val="tx1"/>
                          </a:solidFill>
                          <a:effectLst/>
                          <a:latin typeface="Arial" charset="0"/>
                        </a:rPr>
                        <a:t> 21” = 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13 </a:t>
                      </a:r>
                      <a:r>
                        <a:rPr kumimoji="0" lang="en-US" sz="1800" b="0" i="0" u="none" strike="noStrike" cap="none" normalizeH="0" baseline="0" dirty="0" smtClean="0">
                          <a:ln>
                            <a:noFill/>
                          </a:ln>
                          <a:solidFill>
                            <a:schemeClr val="tx1"/>
                          </a:solidFill>
                          <a:effectLst/>
                          <a:latin typeface="UniversalMath1 BT" pitchFamily="18" charset="2"/>
                          <a:cs typeface="Times New Roman"/>
                        </a:rPr>
                        <a:t>÷</a:t>
                      </a:r>
                      <a:r>
                        <a:rPr kumimoji="0" lang="en-US" sz="1800" b="0" i="0" u="none" strike="noStrike" cap="none" normalizeH="0" baseline="0" dirty="0" smtClean="0">
                          <a:ln>
                            <a:noFill/>
                          </a:ln>
                          <a:solidFill>
                            <a:schemeClr val="tx1"/>
                          </a:solidFill>
                          <a:effectLst/>
                          <a:latin typeface="Arial" charset="0"/>
                        </a:rPr>
                        <a:t> 4 = 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8’ x 4 = 32’</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10’ x 12” = 120”</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120” </a:t>
                      </a:r>
                      <a:r>
                        <a:rPr kumimoji="0" lang="en-US" sz="1800" b="0" i="0" u="none" strike="noStrike" cap="none" normalizeH="0" baseline="0" dirty="0" smtClean="0">
                          <a:ln>
                            <a:noFill/>
                          </a:ln>
                          <a:solidFill>
                            <a:schemeClr val="tx1"/>
                          </a:solidFill>
                          <a:effectLst/>
                          <a:latin typeface="UniversalMath1 BT" pitchFamily="18" charset="2"/>
                          <a:cs typeface="Times New Roman"/>
                        </a:rPr>
                        <a:t>÷</a:t>
                      </a:r>
                      <a:r>
                        <a:rPr kumimoji="0" lang="en-US" sz="1800" b="0" i="0" u="none" strike="noStrike" cap="none" normalizeH="0" baseline="0" dirty="0" smtClean="0">
                          <a:ln>
                            <a:noFill/>
                          </a:ln>
                          <a:solidFill>
                            <a:schemeClr val="tx1"/>
                          </a:solidFill>
                          <a:effectLst/>
                          <a:latin typeface="Arial" charset="0"/>
                        </a:rPr>
                        <a:t> 21” = 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13 </a:t>
                      </a:r>
                      <a:r>
                        <a:rPr kumimoji="0" lang="en-US" sz="1800" b="0" i="0" u="none" strike="noStrike" cap="none" normalizeH="0" baseline="0" dirty="0" smtClean="0">
                          <a:ln>
                            <a:noFill/>
                          </a:ln>
                          <a:solidFill>
                            <a:schemeClr val="tx1"/>
                          </a:solidFill>
                          <a:effectLst/>
                          <a:latin typeface="UniversalMath1 BT" pitchFamily="18" charset="2"/>
                          <a:cs typeface="Times New Roman"/>
                        </a:rPr>
                        <a:t>÷</a:t>
                      </a:r>
                      <a:r>
                        <a:rPr kumimoji="0" lang="en-US" sz="1800" b="0" i="0" u="none" strike="noStrike" cap="none" normalizeH="0" baseline="0" dirty="0" smtClean="0">
                          <a:ln>
                            <a:noFill/>
                          </a:ln>
                          <a:solidFill>
                            <a:schemeClr val="tx1"/>
                          </a:solidFill>
                          <a:effectLst/>
                          <a:latin typeface="Arial" charset="0"/>
                        </a:rPr>
                        <a:t> 5 = 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10’ x 3 = 30’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12’ x 12” = 144”</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144” </a:t>
                      </a:r>
                      <a:r>
                        <a:rPr kumimoji="0" lang="en-US" sz="1800" b="0" i="0" u="none" strike="noStrike" cap="none" normalizeH="0" baseline="0" dirty="0" smtClean="0">
                          <a:ln>
                            <a:noFill/>
                          </a:ln>
                          <a:solidFill>
                            <a:schemeClr val="tx1"/>
                          </a:solidFill>
                          <a:effectLst/>
                          <a:latin typeface="UniversalMath1 BT" pitchFamily="18" charset="2"/>
                          <a:cs typeface="Times New Roman"/>
                        </a:rPr>
                        <a:t>÷</a:t>
                      </a:r>
                      <a:r>
                        <a:rPr kumimoji="0" lang="en-US" sz="1800" b="0" i="0" u="none" strike="noStrike" cap="none" normalizeH="0" baseline="0" dirty="0" smtClean="0">
                          <a:ln>
                            <a:noFill/>
                          </a:ln>
                          <a:solidFill>
                            <a:schemeClr val="tx1"/>
                          </a:solidFill>
                          <a:effectLst/>
                          <a:latin typeface="Arial" charset="0"/>
                        </a:rPr>
                        <a:t> 21” = 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13 </a:t>
                      </a:r>
                      <a:r>
                        <a:rPr kumimoji="0" lang="en-US" sz="1800" b="0" i="0" u="none" strike="noStrike" cap="none" normalizeH="0" baseline="0" dirty="0" smtClean="0">
                          <a:ln>
                            <a:noFill/>
                          </a:ln>
                          <a:solidFill>
                            <a:schemeClr val="tx1"/>
                          </a:solidFill>
                          <a:effectLst/>
                          <a:latin typeface="UniversalMath1 BT" pitchFamily="18" charset="2"/>
                          <a:cs typeface="Times New Roman"/>
                        </a:rPr>
                        <a:t>÷ </a:t>
                      </a:r>
                      <a:r>
                        <a:rPr kumimoji="0" lang="en-US" sz="1800" b="0" i="0" u="none" strike="noStrike" cap="none" normalizeH="0" baseline="0" dirty="0" smtClean="0">
                          <a:ln>
                            <a:noFill/>
                          </a:ln>
                          <a:solidFill>
                            <a:schemeClr val="tx1"/>
                          </a:solidFill>
                          <a:effectLst/>
                          <a:latin typeface="Arial" charset="0"/>
                        </a:rPr>
                        <a:t>6 = 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12’ x 3 = 36’</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14’ x 12” = 168”</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168” </a:t>
                      </a:r>
                      <a:r>
                        <a:rPr kumimoji="0" lang="en-US" sz="1800" b="0" i="0" u="none" strike="noStrike" cap="none" normalizeH="0" baseline="0" dirty="0" smtClean="0">
                          <a:ln>
                            <a:noFill/>
                          </a:ln>
                          <a:solidFill>
                            <a:schemeClr val="tx1"/>
                          </a:solidFill>
                          <a:effectLst/>
                          <a:latin typeface="UniversalMath1 BT" pitchFamily="18" charset="2"/>
                          <a:cs typeface="Times New Roman"/>
                        </a:rPr>
                        <a:t>÷</a:t>
                      </a:r>
                      <a:r>
                        <a:rPr kumimoji="0" lang="en-US" sz="1800" b="0" i="0" u="none" strike="noStrike" cap="none" normalizeH="0" baseline="0" dirty="0" smtClean="0">
                          <a:ln>
                            <a:noFill/>
                          </a:ln>
                          <a:solidFill>
                            <a:schemeClr val="tx1"/>
                          </a:solidFill>
                          <a:effectLst/>
                          <a:latin typeface="Arial" charset="0"/>
                        </a:rPr>
                        <a:t> 21” = 8</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13 </a:t>
                      </a:r>
                      <a:r>
                        <a:rPr kumimoji="0" lang="en-US" sz="1800" b="0" i="0" u="none" strike="noStrike" cap="none" normalizeH="0" baseline="0" dirty="0" smtClean="0">
                          <a:ln>
                            <a:noFill/>
                          </a:ln>
                          <a:solidFill>
                            <a:schemeClr val="tx1"/>
                          </a:solidFill>
                          <a:effectLst/>
                          <a:latin typeface="UniversalMath1 BT" pitchFamily="18" charset="2"/>
                          <a:cs typeface="Times New Roman"/>
                        </a:rPr>
                        <a:t>÷</a:t>
                      </a:r>
                      <a:r>
                        <a:rPr kumimoji="0" lang="en-US" sz="1800" b="0" i="0" u="none" strike="noStrike" cap="none" normalizeH="0" baseline="0" dirty="0" smtClean="0">
                          <a:ln>
                            <a:noFill/>
                          </a:ln>
                          <a:solidFill>
                            <a:schemeClr val="tx1"/>
                          </a:solidFill>
                          <a:effectLst/>
                          <a:latin typeface="Arial" charset="0"/>
                        </a:rPr>
                        <a:t> 8 = 2</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sng" strike="noStrike" cap="none" normalizeH="0" baseline="0" dirty="0" smtClean="0">
                          <a:ln>
                            <a:noFill/>
                          </a:ln>
                          <a:solidFill>
                            <a:schemeClr val="tx1"/>
                          </a:solidFill>
                          <a:effectLst/>
                          <a:latin typeface="Arial" charset="0"/>
                        </a:rPr>
                        <a:t>14’ x 2 = 28’</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16’ x 12” = 192”</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192” </a:t>
                      </a:r>
                      <a:r>
                        <a:rPr kumimoji="0" lang="en-US" sz="1800" b="0" i="0" u="none" strike="noStrike" cap="none" normalizeH="0" baseline="0" dirty="0" smtClean="0">
                          <a:ln>
                            <a:noFill/>
                          </a:ln>
                          <a:solidFill>
                            <a:schemeClr val="tx1"/>
                          </a:solidFill>
                          <a:effectLst/>
                          <a:latin typeface="UniversalMath1 BT" pitchFamily="18" charset="2"/>
                          <a:cs typeface="Times New Roman"/>
                        </a:rPr>
                        <a:t>÷</a:t>
                      </a:r>
                      <a:r>
                        <a:rPr kumimoji="0" lang="en-US" sz="1800" b="0" i="0" u="none" strike="noStrike" cap="none" normalizeH="0" baseline="0" dirty="0" smtClean="0">
                          <a:ln>
                            <a:noFill/>
                          </a:ln>
                          <a:solidFill>
                            <a:schemeClr val="tx1"/>
                          </a:solidFill>
                          <a:effectLst/>
                          <a:latin typeface="Arial" charset="0"/>
                        </a:rPr>
                        <a:t> 21” = 9</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13 </a:t>
                      </a:r>
                      <a:r>
                        <a:rPr kumimoji="0" lang="en-US" sz="1800" b="0" i="0" u="none" strike="noStrike" cap="none" normalizeH="0" baseline="0" dirty="0" smtClean="0">
                          <a:ln>
                            <a:noFill/>
                          </a:ln>
                          <a:solidFill>
                            <a:schemeClr val="tx1"/>
                          </a:solidFill>
                          <a:effectLst/>
                          <a:latin typeface="UniversalMath1 BT" pitchFamily="18" charset="2"/>
                          <a:cs typeface="Times New Roman"/>
                        </a:rPr>
                        <a:t>÷ </a:t>
                      </a:r>
                      <a:r>
                        <a:rPr kumimoji="0" lang="en-US" sz="1800" b="0" i="0" u="none" strike="noStrike" cap="none" normalizeH="0" baseline="0" dirty="0" smtClean="0">
                          <a:ln>
                            <a:noFill/>
                          </a:ln>
                          <a:solidFill>
                            <a:schemeClr val="tx1"/>
                          </a:solidFill>
                          <a:effectLst/>
                          <a:latin typeface="Arial" charset="0"/>
                        </a:rPr>
                        <a:t> 9 = 2</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16’ x 2 = 32’</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3968" name="Rectangle 416"/>
          <p:cNvSpPr>
            <a:spLocks noChangeArrowheads="1"/>
          </p:cNvSpPr>
          <p:nvPr/>
        </p:nvSpPr>
        <p:spPr bwMode="auto">
          <a:xfrm>
            <a:off x="0" y="3752850"/>
            <a:ext cx="6858000" cy="1133475"/>
          </a:xfrm>
          <a:prstGeom prst="rect">
            <a:avLst/>
          </a:prstGeom>
          <a:noFill/>
          <a:ln w="25400">
            <a:solidFill>
              <a:schemeClr val="tx1"/>
            </a:solidFill>
            <a:miter lim="800000"/>
            <a:headEnd/>
            <a:tailEnd/>
          </a:ln>
          <a:effectLst/>
        </p:spPr>
        <p:txBody>
          <a:bodyPr wrap="none" anchor="ctr"/>
          <a:lstStyle/>
          <a:p>
            <a:endParaRPr lang="en-US" dirty="0"/>
          </a:p>
        </p:txBody>
      </p:sp>
      <p:sp>
        <p:nvSpPr>
          <p:cNvPr id="23969" name="Line 417"/>
          <p:cNvSpPr>
            <a:spLocks noChangeShapeType="1"/>
          </p:cNvSpPr>
          <p:nvPr/>
        </p:nvSpPr>
        <p:spPr bwMode="auto">
          <a:xfrm flipV="1">
            <a:off x="2047875" y="3752850"/>
            <a:ext cx="0" cy="1133475"/>
          </a:xfrm>
          <a:prstGeom prst="line">
            <a:avLst/>
          </a:prstGeom>
          <a:noFill/>
          <a:ln w="9525">
            <a:solidFill>
              <a:schemeClr val="tx1"/>
            </a:solidFill>
            <a:round/>
            <a:headEnd/>
            <a:tailEnd/>
          </a:ln>
          <a:effectLst/>
        </p:spPr>
        <p:txBody>
          <a:bodyPr wrap="none" anchor="ctr"/>
          <a:lstStyle/>
          <a:p>
            <a:endParaRPr lang="en-US" dirty="0"/>
          </a:p>
        </p:txBody>
      </p:sp>
      <p:sp>
        <p:nvSpPr>
          <p:cNvPr id="23970" name="Line 418"/>
          <p:cNvSpPr>
            <a:spLocks noChangeShapeType="1"/>
          </p:cNvSpPr>
          <p:nvPr/>
        </p:nvSpPr>
        <p:spPr bwMode="auto">
          <a:xfrm flipV="1">
            <a:off x="3876675" y="3752850"/>
            <a:ext cx="0" cy="1133475"/>
          </a:xfrm>
          <a:prstGeom prst="line">
            <a:avLst/>
          </a:prstGeom>
          <a:noFill/>
          <a:ln w="9525">
            <a:solidFill>
              <a:schemeClr val="tx1"/>
            </a:solidFill>
            <a:round/>
            <a:headEnd/>
            <a:tailEnd/>
          </a:ln>
          <a:effectLst/>
        </p:spPr>
        <p:txBody>
          <a:bodyPr wrap="none" anchor="ctr"/>
          <a:lstStyle/>
          <a:p>
            <a:endParaRPr lang="en-US" dirty="0"/>
          </a:p>
        </p:txBody>
      </p:sp>
      <p:sp>
        <p:nvSpPr>
          <p:cNvPr id="23971" name="Line 419"/>
          <p:cNvSpPr>
            <a:spLocks noChangeShapeType="1"/>
          </p:cNvSpPr>
          <p:nvPr/>
        </p:nvSpPr>
        <p:spPr bwMode="auto">
          <a:xfrm flipV="1">
            <a:off x="5248275" y="3752850"/>
            <a:ext cx="0" cy="1104900"/>
          </a:xfrm>
          <a:prstGeom prst="line">
            <a:avLst/>
          </a:prstGeom>
          <a:noFill/>
          <a:ln w="9525">
            <a:solidFill>
              <a:schemeClr val="tx1"/>
            </a:solidFill>
            <a:round/>
            <a:headEnd/>
            <a:tailEnd/>
          </a:ln>
          <a:effectLst/>
        </p:spPr>
        <p:txBody>
          <a:bodyPr wrap="none" anchor="ctr"/>
          <a:lstStyle/>
          <a:p>
            <a:endParaRPr lang="en-US" dirty="0"/>
          </a:p>
        </p:txBody>
      </p:sp>
      <p:sp>
        <p:nvSpPr>
          <p:cNvPr id="23972" name="Text Box 420"/>
          <p:cNvSpPr txBox="1">
            <a:spLocks noChangeArrowheads="1"/>
          </p:cNvSpPr>
          <p:nvPr/>
        </p:nvSpPr>
        <p:spPr bwMode="auto">
          <a:xfrm>
            <a:off x="403225" y="3846513"/>
            <a:ext cx="1314450" cy="915987"/>
          </a:xfrm>
          <a:prstGeom prst="rect">
            <a:avLst/>
          </a:prstGeom>
          <a:noFill/>
          <a:ln w="9525">
            <a:noFill/>
            <a:miter lim="800000"/>
            <a:headEnd/>
            <a:tailEnd/>
          </a:ln>
          <a:effectLst/>
        </p:spPr>
        <p:txBody>
          <a:bodyPr wrap="none">
            <a:spAutoFit/>
          </a:bodyPr>
          <a:lstStyle/>
          <a:p>
            <a:pPr algn="ctr"/>
            <a:r>
              <a:rPr lang="en-US" sz="1800" b="1" dirty="0"/>
              <a:t>Converted</a:t>
            </a:r>
          </a:p>
          <a:p>
            <a:pPr algn="ctr"/>
            <a:r>
              <a:rPr lang="en-US" sz="1800" b="1" dirty="0"/>
              <a:t>Standard</a:t>
            </a:r>
          </a:p>
          <a:p>
            <a:pPr algn="ctr"/>
            <a:r>
              <a:rPr lang="en-US" sz="1800" b="1" dirty="0"/>
              <a:t>Length</a:t>
            </a:r>
            <a:endParaRPr lang="en-US" b="1" dirty="0"/>
          </a:p>
        </p:txBody>
      </p:sp>
      <p:sp>
        <p:nvSpPr>
          <p:cNvPr id="23973" name="Rectangle 421"/>
          <p:cNvSpPr>
            <a:spLocks noChangeArrowheads="1"/>
          </p:cNvSpPr>
          <p:nvPr/>
        </p:nvSpPr>
        <p:spPr bwMode="auto">
          <a:xfrm>
            <a:off x="2209800" y="3854450"/>
            <a:ext cx="1581150" cy="641350"/>
          </a:xfrm>
          <a:prstGeom prst="rect">
            <a:avLst/>
          </a:prstGeom>
          <a:noFill/>
          <a:ln w="9525">
            <a:noFill/>
            <a:miter lim="800000"/>
            <a:headEnd/>
            <a:tailEnd/>
          </a:ln>
          <a:effectLst/>
        </p:spPr>
        <p:txBody>
          <a:bodyPr wrap="none">
            <a:spAutoFit/>
          </a:bodyPr>
          <a:lstStyle/>
          <a:p>
            <a:pPr algn="ctr"/>
            <a:r>
              <a:rPr lang="en-US" sz="1800" b="1" dirty="0"/>
              <a:t>LIP pcs cut</a:t>
            </a:r>
          </a:p>
          <a:p>
            <a:pPr algn="ctr"/>
            <a:r>
              <a:rPr lang="en-US" sz="1800" b="1" dirty="0"/>
              <a:t>from std lgth</a:t>
            </a:r>
          </a:p>
        </p:txBody>
      </p:sp>
      <p:sp>
        <p:nvSpPr>
          <p:cNvPr id="23974" name="Rectangle 422"/>
          <p:cNvSpPr>
            <a:spLocks noChangeArrowheads="1"/>
          </p:cNvSpPr>
          <p:nvPr/>
        </p:nvSpPr>
        <p:spPr bwMode="auto">
          <a:xfrm>
            <a:off x="3917950" y="3835400"/>
            <a:ext cx="1289050" cy="641350"/>
          </a:xfrm>
          <a:prstGeom prst="rect">
            <a:avLst/>
          </a:prstGeom>
          <a:noFill/>
          <a:ln w="9525">
            <a:noFill/>
            <a:miter lim="800000"/>
            <a:headEnd/>
            <a:tailEnd/>
          </a:ln>
          <a:effectLst/>
        </p:spPr>
        <p:txBody>
          <a:bodyPr wrap="none">
            <a:spAutoFit/>
          </a:bodyPr>
          <a:lstStyle/>
          <a:p>
            <a:pPr algn="ctr"/>
            <a:r>
              <a:rPr lang="en-US" sz="1800" b="1" dirty="0"/>
              <a:t>Number</a:t>
            </a:r>
          </a:p>
          <a:p>
            <a:pPr algn="ctr"/>
            <a:r>
              <a:rPr lang="en-US" sz="1800" b="1" dirty="0"/>
              <a:t>of std lgth</a:t>
            </a:r>
          </a:p>
        </p:txBody>
      </p:sp>
      <p:sp>
        <p:nvSpPr>
          <p:cNvPr id="23975" name="Rectangle 423"/>
          <p:cNvSpPr>
            <a:spLocks noChangeArrowheads="1"/>
          </p:cNvSpPr>
          <p:nvPr/>
        </p:nvSpPr>
        <p:spPr bwMode="auto">
          <a:xfrm>
            <a:off x="5400675" y="3835400"/>
            <a:ext cx="1339850" cy="641350"/>
          </a:xfrm>
          <a:prstGeom prst="rect">
            <a:avLst/>
          </a:prstGeom>
          <a:noFill/>
          <a:ln w="9525">
            <a:noFill/>
            <a:miter lim="800000"/>
            <a:headEnd/>
            <a:tailEnd/>
          </a:ln>
          <a:effectLst/>
        </p:spPr>
        <p:txBody>
          <a:bodyPr wrap="none">
            <a:spAutoFit/>
          </a:bodyPr>
          <a:lstStyle/>
          <a:p>
            <a:pPr algn="ctr"/>
            <a:r>
              <a:rPr lang="en-US" sz="1800" b="1" dirty="0"/>
              <a:t>Standard</a:t>
            </a:r>
          </a:p>
          <a:p>
            <a:pPr algn="ctr"/>
            <a:r>
              <a:rPr lang="en-US" sz="1800" b="1" dirty="0"/>
              <a:t>lgth to use</a:t>
            </a:r>
          </a:p>
        </p:txBody>
      </p:sp>
      <p:sp>
        <p:nvSpPr>
          <p:cNvPr id="23976" name="Text Box 424"/>
          <p:cNvSpPr txBox="1">
            <a:spLocks noChangeArrowheads="1"/>
          </p:cNvSpPr>
          <p:nvPr/>
        </p:nvSpPr>
        <p:spPr bwMode="auto">
          <a:xfrm>
            <a:off x="2241550" y="8016875"/>
            <a:ext cx="933450" cy="396875"/>
          </a:xfrm>
          <a:prstGeom prst="rect">
            <a:avLst/>
          </a:prstGeom>
          <a:noFill/>
          <a:ln w="9525">
            <a:noFill/>
            <a:miter lim="800000"/>
            <a:headEnd/>
            <a:tailEnd/>
          </a:ln>
          <a:effectLst/>
        </p:spPr>
        <p:txBody>
          <a:bodyPr wrap="none">
            <a:spAutoFit/>
          </a:bodyPr>
          <a:lstStyle/>
          <a:p>
            <a:r>
              <a:rPr lang="en-US" sz="2000" dirty="0"/>
              <a:t>Round</a:t>
            </a:r>
          </a:p>
        </p:txBody>
      </p:sp>
      <p:sp>
        <p:nvSpPr>
          <p:cNvPr id="23977" name="Text Box 425"/>
          <p:cNvSpPr txBox="1">
            <a:spLocks noChangeArrowheads="1"/>
          </p:cNvSpPr>
          <p:nvPr/>
        </p:nvSpPr>
        <p:spPr bwMode="auto">
          <a:xfrm>
            <a:off x="4003675" y="8023225"/>
            <a:ext cx="933450" cy="396875"/>
          </a:xfrm>
          <a:prstGeom prst="rect">
            <a:avLst/>
          </a:prstGeom>
          <a:noFill/>
          <a:ln w="9525">
            <a:noFill/>
            <a:miter lim="800000"/>
            <a:headEnd/>
            <a:tailEnd/>
          </a:ln>
          <a:effectLst/>
        </p:spPr>
        <p:txBody>
          <a:bodyPr wrap="none">
            <a:spAutoFit/>
          </a:bodyPr>
          <a:lstStyle/>
          <a:p>
            <a:r>
              <a:rPr lang="en-US" sz="2000" dirty="0"/>
              <a:t>Round</a:t>
            </a:r>
          </a:p>
        </p:txBody>
      </p:sp>
      <p:sp>
        <p:nvSpPr>
          <p:cNvPr id="23978" name="Line 426"/>
          <p:cNvSpPr>
            <a:spLocks noChangeShapeType="1"/>
          </p:cNvSpPr>
          <p:nvPr/>
        </p:nvSpPr>
        <p:spPr bwMode="auto">
          <a:xfrm>
            <a:off x="3279775" y="8012113"/>
            <a:ext cx="0" cy="406400"/>
          </a:xfrm>
          <a:prstGeom prst="line">
            <a:avLst/>
          </a:prstGeom>
          <a:noFill/>
          <a:ln w="9525">
            <a:solidFill>
              <a:schemeClr val="tx1"/>
            </a:solidFill>
            <a:round/>
            <a:headEnd/>
            <a:tailEnd type="triangle" w="med" len="med"/>
          </a:ln>
          <a:effectLst/>
        </p:spPr>
        <p:txBody>
          <a:bodyPr/>
          <a:lstStyle/>
          <a:p>
            <a:endParaRPr lang="en-US" dirty="0"/>
          </a:p>
        </p:txBody>
      </p:sp>
      <p:sp>
        <p:nvSpPr>
          <p:cNvPr id="23979" name="Line 427"/>
          <p:cNvSpPr>
            <a:spLocks noChangeShapeType="1"/>
          </p:cNvSpPr>
          <p:nvPr/>
        </p:nvSpPr>
        <p:spPr bwMode="auto">
          <a:xfrm flipV="1">
            <a:off x="5006975" y="8012113"/>
            <a:ext cx="0" cy="392112"/>
          </a:xfrm>
          <a:prstGeom prst="line">
            <a:avLst/>
          </a:prstGeom>
          <a:noFill/>
          <a:ln w="9525">
            <a:solidFill>
              <a:schemeClr val="tx1"/>
            </a:solidFill>
            <a:round/>
            <a:headEnd/>
            <a:tailEnd type="triangle" w="med" len="med"/>
          </a:ln>
          <a:effectLst/>
        </p:spPr>
        <p:txBody>
          <a:bodyPr/>
          <a:lstStyle/>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600" y="412381"/>
            <a:ext cx="6515100" cy="1117600"/>
          </a:xfrm>
        </p:spPr>
        <p:txBody>
          <a:bodyPr>
            <a:normAutofit/>
          </a:bodyPr>
          <a:lstStyle/>
          <a:p>
            <a:pPr algn="ctr"/>
            <a:endParaRPr lang="en-US" dirty="0"/>
          </a:p>
        </p:txBody>
      </p:sp>
      <p:sp>
        <p:nvSpPr>
          <p:cNvPr id="3075" name="Rectangle 3"/>
          <p:cNvSpPr>
            <a:spLocks noGrp="1" noChangeArrowheads="1"/>
          </p:cNvSpPr>
          <p:nvPr>
            <p:ph idx="1"/>
          </p:nvPr>
        </p:nvSpPr>
        <p:spPr>
          <a:xfrm rot="20899265">
            <a:off x="0" y="4177552"/>
            <a:ext cx="6858000" cy="968189"/>
          </a:xfrm>
        </p:spPr>
        <p:txBody>
          <a:bodyPr>
            <a:noAutofit/>
          </a:bodyPr>
          <a:lstStyle/>
          <a:p>
            <a:pPr algn="ctr">
              <a:buNone/>
            </a:pPr>
            <a:r>
              <a:rPr lang="en-US" sz="9600" b="1" dirty="0" smtClean="0">
                <a:solidFill>
                  <a:srgbClr val="FF0000"/>
                </a:solidFill>
                <a:latin typeface="Old English Text MT" pitchFamily="66" charset="0"/>
              </a:rPr>
              <a:t>BREAK</a:t>
            </a:r>
            <a:endParaRPr lang="en-US" sz="9600" b="1" dirty="0" smtClean="0">
              <a:latin typeface="Old English Text MT" pitchFamily="66" charset="0"/>
            </a:endParaRPr>
          </a:p>
        </p:txBody>
      </p:sp>
      <p:sp>
        <p:nvSpPr>
          <p:cNvPr id="5" name="Slide Number Placeholder 5"/>
          <p:cNvSpPr>
            <a:spLocks noGrp="1"/>
          </p:cNvSpPr>
          <p:nvPr>
            <p:ph type="sldNum" sz="quarter" idx="12"/>
          </p:nvPr>
        </p:nvSpPr>
        <p:spPr/>
        <p:txBody>
          <a:bodyPr/>
          <a:lstStyle/>
          <a:p>
            <a:fld id="{962702B3-77D8-4449-B9F3-31F04A17F97A}" type="slidenum">
              <a:rPr lang="en-US"/>
              <a:pPr/>
              <a:t>29</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228600" y="412381"/>
            <a:ext cx="6515100" cy="1117600"/>
          </a:xfrm>
        </p:spPr>
        <p:txBody>
          <a:bodyPr>
            <a:normAutofit fontScale="90000"/>
          </a:bodyPr>
          <a:lstStyle/>
          <a:p>
            <a:pPr algn="ctr"/>
            <a:r>
              <a:rPr lang="en-US" dirty="0" smtClean="0"/>
              <a:t>Learning Objectives </a:t>
            </a:r>
            <a:br>
              <a:rPr lang="en-US" dirty="0" smtClean="0"/>
            </a:br>
            <a:r>
              <a:rPr lang="en-US" dirty="0" smtClean="0"/>
              <a:t>TLO</a:t>
            </a:r>
            <a:endParaRPr lang="en-US" dirty="0"/>
          </a:p>
        </p:txBody>
      </p:sp>
      <p:sp>
        <p:nvSpPr>
          <p:cNvPr id="2051" name="Rectangle 3"/>
          <p:cNvSpPr>
            <a:spLocks noGrp="1" noChangeArrowheads="1"/>
          </p:cNvSpPr>
          <p:nvPr>
            <p:ph idx="1"/>
          </p:nvPr>
        </p:nvSpPr>
        <p:spPr>
          <a:xfrm>
            <a:off x="0" y="1828800"/>
            <a:ext cx="6858000" cy="7315200"/>
          </a:xfrm>
        </p:spPr>
        <p:txBody>
          <a:bodyPr>
            <a:noAutofit/>
          </a:bodyPr>
          <a:lstStyle/>
          <a:p>
            <a:pPr algn="ctr">
              <a:buNone/>
            </a:pPr>
            <a:endParaRPr lang="en-US" b="1" dirty="0" smtClean="0"/>
          </a:p>
          <a:p>
            <a:pPr algn="ctr">
              <a:buNone/>
            </a:pPr>
            <a:endParaRPr lang="en-US" b="1" dirty="0" smtClean="0"/>
          </a:p>
          <a:p>
            <a:pPr algn="ctr">
              <a:buNone/>
            </a:pPr>
            <a:endParaRPr lang="en-US" b="1" dirty="0" smtClean="0"/>
          </a:p>
          <a:p>
            <a:pPr>
              <a:buNone/>
            </a:pPr>
            <a:r>
              <a:rPr lang="en-US" b="1" dirty="0" smtClean="0"/>
              <a:t>Provided a vertical construction</a:t>
            </a:r>
          </a:p>
          <a:p>
            <a:pPr>
              <a:buNone/>
            </a:pPr>
            <a:r>
              <a:rPr lang="en-US" b="1" dirty="0" smtClean="0"/>
              <a:t>mission,a scientific calculator, a</a:t>
            </a:r>
          </a:p>
          <a:p>
            <a:pPr>
              <a:buNone/>
            </a:pPr>
            <a:r>
              <a:rPr lang="en-US" b="1" dirty="0" smtClean="0"/>
              <a:t>computer, software applications, and</a:t>
            </a:r>
          </a:p>
          <a:p>
            <a:pPr>
              <a:buNone/>
            </a:pPr>
            <a:r>
              <a:rPr lang="en-US" b="1" dirty="0" smtClean="0"/>
              <a:t>references,  compute a project bill of</a:t>
            </a:r>
          </a:p>
          <a:p>
            <a:pPr>
              <a:buNone/>
            </a:pPr>
            <a:r>
              <a:rPr lang="en-US" b="1" dirty="0" smtClean="0"/>
              <a:t>materials to account for all Class IV</a:t>
            </a:r>
          </a:p>
          <a:p>
            <a:pPr>
              <a:buNone/>
            </a:pPr>
            <a:r>
              <a:rPr lang="en-US" b="1" dirty="0" smtClean="0"/>
              <a:t>quantities per the references. </a:t>
            </a:r>
          </a:p>
          <a:p>
            <a:pPr>
              <a:buNone/>
            </a:pPr>
            <a:r>
              <a:rPr lang="en-US" b="1" dirty="0" smtClean="0"/>
              <a:t>(1361-SRVY-2003)</a:t>
            </a:r>
          </a:p>
          <a:p>
            <a:pPr algn="ctr">
              <a:buFontTx/>
              <a:buNone/>
            </a:pPr>
            <a:r>
              <a:rPr lang="en-US" b="1" dirty="0" smtClean="0"/>
              <a:t>  </a:t>
            </a:r>
          </a:p>
          <a:p>
            <a:pPr algn="ctr">
              <a:buFontTx/>
              <a:buNone/>
            </a:pPr>
            <a:endParaRPr lang="en-US" b="1" dirty="0" smtClean="0"/>
          </a:p>
          <a:p>
            <a:pPr algn="ctr">
              <a:buFontTx/>
              <a:buNone/>
            </a:pPr>
            <a:endParaRPr lang="en-US" b="1" dirty="0" smtClean="0"/>
          </a:p>
          <a:p>
            <a:pPr algn="ctr">
              <a:buFontTx/>
              <a:buNone/>
            </a:pPr>
            <a:endParaRPr lang="en-US" b="1" dirty="0" smtClean="0"/>
          </a:p>
          <a:p>
            <a:pPr algn="ctr">
              <a:buFontTx/>
              <a:buNone/>
            </a:pPr>
            <a:r>
              <a:rPr lang="en-US" b="1" dirty="0" smtClean="0"/>
              <a:t> </a:t>
            </a:r>
            <a:endParaRPr lang="en-US" b="1" dirty="0"/>
          </a:p>
        </p:txBody>
      </p:sp>
      <p:sp>
        <p:nvSpPr>
          <p:cNvPr id="5" name="Slide Number Placeholder 5"/>
          <p:cNvSpPr>
            <a:spLocks noGrp="1"/>
          </p:cNvSpPr>
          <p:nvPr>
            <p:ph type="sldNum" sz="quarter" idx="12"/>
          </p:nvPr>
        </p:nvSpPr>
        <p:spPr/>
        <p:txBody>
          <a:bodyPr/>
          <a:lstStyle/>
          <a:p>
            <a:fld id="{AB60B00A-B986-4EEB-A163-33397503499B}" type="slidenum">
              <a:rPr lang="en-US"/>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7C145FC-3BE6-4B22-994C-EA1BC78D7C3E}" type="slidenum">
              <a:rPr lang="en-US"/>
              <a:pPr/>
              <a:t>30</a:t>
            </a:fld>
            <a:endParaRPr lang="en-US" dirty="0"/>
          </a:p>
        </p:txBody>
      </p:sp>
      <p:sp>
        <p:nvSpPr>
          <p:cNvPr id="70658" name="Rectangle 2"/>
          <p:cNvSpPr>
            <a:spLocks noChangeArrowheads="1"/>
          </p:cNvSpPr>
          <p:nvPr/>
        </p:nvSpPr>
        <p:spPr bwMode="auto">
          <a:xfrm>
            <a:off x="585788" y="3048000"/>
            <a:ext cx="5738812" cy="2593975"/>
          </a:xfrm>
          <a:prstGeom prst="rect">
            <a:avLst/>
          </a:prstGeom>
          <a:noFill/>
          <a:ln w="9525">
            <a:noFill/>
            <a:miter lim="800000"/>
            <a:headEnd/>
            <a:tailEnd/>
          </a:ln>
          <a:effectLst/>
        </p:spPr>
        <p:txBody>
          <a:bodyPr anchor="ctr"/>
          <a:lstStyle/>
          <a:p>
            <a:pPr algn="ctr"/>
            <a:r>
              <a:rPr lang="en-US" sz="4800" b="1" i="1" dirty="0" smtClean="0">
                <a:solidFill>
                  <a:srgbClr val="FF0000"/>
                </a:solidFill>
                <a:latin typeface="Old English Text MT" pitchFamily="66" charset="0"/>
              </a:rPr>
              <a:t>PRACTICAL APPLICATION</a:t>
            </a:r>
            <a:r>
              <a:rPr lang="en-US" sz="4400" b="1" i="1" u="sng" dirty="0">
                <a:solidFill>
                  <a:schemeClr val="tx2"/>
                </a:solidFill>
              </a:rPr>
              <a:t/>
            </a:r>
            <a:br>
              <a:rPr lang="en-US" sz="4400" b="1" i="1" u="sng" dirty="0">
                <a:solidFill>
                  <a:schemeClr val="tx2"/>
                </a:solidFill>
              </a:rPr>
            </a:br>
            <a:endParaRPr lang="en-US" sz="4400" b="1" i="1" u="sng" dirty="0" smtClean="0">
              <a:solidFill>
                <a:schemeClr val="tx2"/>
              </a:solidFill>
            </a:endParaRPr>
          </a:p>
          <a:p>
            <a:pPr algn="ctr"/>
            <a:r>
              <a:rPr lang="en-US" sz="4400" b="1" i="1" u="sng" dirty="0">
                <a:solidFill>
                  <a:schemeClr val="tx2"/>
                </a:solidFill>
              </a:rPr>
              <a:t/>
            </a:r>
            <a:br>
              <a:rPr lang="en-US" sz="4400" b="1" i="1" u="sng" dirty="0">
                <a:solidFill>
                  <a:schemeClr val="tx2"/>
                </a:solidFill>
              </a:rPr>
            </a:br>
            <a:r>
              <a:rPr lang="en-US" sz="4400" b="1" i="1" dirty="0">
                <a:solidFill>
                  <a:schemeClr val="tx2"/>
                </a:solidFill>
              </a:rPr>
              <a:t>Math Review</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125517"/>
            <a:ext cx="6858000" cy="1117600"/>
          </a:xfrm>
        </p:spPr>
        <p:txBody>
          <a:bodyPr>
            <a:noAutofit/>
          </a:bodyPr>
          <a:lstStyle/>
          <a:p>
            <a:pPr algn="ctr"/>
            <a:r>
              <a:rPr lang="en-US" sz="15000" b="1" i="1" dirty="0" smtClean="0">
                <a:solidFill>
                  <a:srgbClr val="FF0000"/>
                </a:solidFill>
                <a:latin typeface="Old English Text MT" pitchFamily="66" charset="0"/>
              </a:rPr>
              <a:t>?</a:t>
            </a:r>
            <a:endParaRPr lang="en-US" sz="15000" i="1" dirty="0"/>
          </a:p>
        </p:txBody>
      </p:sp>
      <p:sp>
        <p:nvSpPr>
          <p:cNvPr id="5" name="Slide Number Placeholder 5"/>
          <p:cNvSpPr>
            <a:spLocks noGrp="1"/>
          </p:cNvSpPr>
          <p:nvPr>
            <p:ph type="sldNum" sz="quarter" idx="12"/>
          </p:nvPr>
        </p:nvSpPr>
        <p:spPr/>
        <p:txBody>
          <a:bodyPr/>
          <a:lstStyle/>
          <a:p>
            <a:fld id="{962702B3-77D8-4449-B9F3-31F04A17F97A}" type="slidenum">
              <a:rPr lang="en-US"/>
              <a:pPr/>
              <a:t>31</a:t>
            </a:fld>
            <a:endParaRPr lang="en-US" dirty="0"/>
          </a:p>
        </p:txBody>
      </p:sp>
      <p:sp>
        <p:nvSpPr>
          <p:cNvPr id="6" name="Content Placeholder 5"/>
          <p:cNvSpPr>
            <a:spLocks noGrp="1"/>
          </p:cNvSpPr>
          <p:nvPr>
            <p:ph idx="1"/>
          </p:nvPr>
        </p:nvSpPr>
        <p:spPr/>
        <p:txBody>
          <a:bodyPr/>
          <a:lstStyle/>
          <a:p>
            <a:endParaRPr lang="en-US" dirty="0" smtClean="0"/>
          </a:p>
          <a:p>
            <a:endParaRPr lang="en-US" dirty="0" smtClean="0"/>
          </a:p>
          <a:p>
            <a:pPr hangingPunct="0"/>
            <a:r>
              <a:rPr lang="en-US" dirty="0" smtClean="0"/>
              <a:t>Why would you want to select the lowest value of your LIP calculations off of the standard lumber length?</a:t>
            </a:r>
          </a:p>
          <a:p>
            <a:endParaRPr lang="en-US" dirty="0" smtClean="0"/>
          </a:p>
          <a:p>
            <a:r>
              <a:rPr lang="en-US" dirty="0" smtClean="0"/>
              <a:t>What are the three fundamental conversion formulas that are used to estimate material requirements?</a:t>
            </a:r>
          </a:p>
          <a:p>
            <a:endParaRPr lang="en-US" dirty="0" smtClean="0"/>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ctr"/>
            <a:r>
              <a:rPr lang="en-US" dirty="0"/>
              <a:t>Material Takeoff List (MTO)</a:t>
            </a:r>
          </a:p>
        </p:txBody>
      </p:sp>
      <p:sp>
        <p:nvSpPr>
          <p:cNvPr id="24579" name="Rectangle 3"/>
          <p:cNvSpPr>
            <a:spLocks noGrp="1" noChangeArrowheads="1"/>
          </p:cNvSpPr>
          <p:nvPr>
            <p:ph idx="1"/>
          </p:nvPr>
        </p:nvSpPr>
        <p:spPr>
          <a:xfrm>
            <a:off x="228600" y="1828800"/>
            <a:ext cx="6400800" cy="6477000"/>
          </a:xfrm>
        </p:spPr>
        <p:txBody>
          <a:bodyPr/>
          <a:lstStyle/>
          <a:p>
            <a:pPr>
              <a:lnSpc>
                <a:spcPct val="90000"/>
              </a:lnSpc>
            </a:pPr>
            <a:r>
              <a:rPr lang="en-US" u="sng" dirty="0"/>
              <a:t>MTO</a:t>
            </a:r>
            <a:r>
              <a:rPr lang="en-US" dirty="0"/>
              <a:t>:  Lists all items of work, detailing:</a:t>
            </a:r>
          </a:p>
          <a:p>
            <a:pPr lvl="1">
              <a:lnSpc>
                <a:spcPct val="90000"/>
              </a:lnSpc>
            </a:pPr>
            <a:r>
              <a:rPr lang="en-US" dirty="0"/>
              <a:t>Dimensions</a:t>
            </a:r>
          </a:p>
          <a:p>
            <a:pPr lvl="1">
              <a:lnSpc>
                <a:spcPct val="90000"/>
              </a:lnSpc>
            </a:pPr>
            <a:r>
              <a:rPr lang="en-US" dirty="0"/>
              <a:t>Quantities of work</a:t>
            </a:r>
          </a:p>
          <a:p>
            <a:pPr lvl="1">
              <a:lnSpc>
                <a:spcPct val="90000"/>
              </a:lnSpc>
            </a:pPr>
            <a:r>
              <a:rPr lang="en-US" dirty="0"/>
              <a:t>Units of measure conversions</a:t>
            </a:r>
          </a:p>
          <a:p>
            <a:pPr lvl="1">
              <a:lnSpc>
                <a:spcPct val="90000"/>
              </a:lnSpc>
            </a:pPr>
            <a:endParaRPr lang="en-US" dirty="0"/>
          </a:p>
          <a:p>
            <a:pPr>
              <a:lnSpc>
                <a:spcPct val="90000"/>
              </a:lnSpc>
            </a:pPr>
            <a:r>
              <a:rPr lang="en-US" dirty="0"/>
              <a:t>Rules for Compiling:</a:t>
            </a:r>
          </a:p>
          <a:p>
            <a:pPr lvl="1">
              <a:lnSpc>
                <a:spcPct val="90000"/>
              </a:lnSpc>
            </a:pPr>
            <a:r>
              <a:rPr lang="en-US" dirty="0"/>
              <a:t>Study </a:t>
            </a:r>
            <a:r>
              <a:rPr lang="en-US" i="1" u="sng" dirty="0"/>
              <a:t>all</a:t>
            </a:r>
            <a:r>
              <a:rPr lang="en-US" dirty="0"/>
              <a:t> drawings, notes &amp; specifications.</a:t>
            </a:r>
          </a:p>
          <a:p>
            <a:pPr lvl="1">
              <a:lnSpc>
                <a:spcPct val="90000"/>
              </a:lnSpc>
            </a:pPr>
            <a:r>
              <a:rPr lang="en-US" dirty="0"/>
              <a:t>Measure everything as shown.</a:t>
            </a:r>
          </a:p>
          <a:p>
            <a:pPr lvl="1">
              <a:lnSpc>
                <a:spcPct val="90000"/>
              </a:lnSpc>
            </a:pPr>
            <a:r>
              <a:rPr lang="en-US" dirty="0"/>
              <a:t>Measure everything you can see.</a:t>
            </a:r>
          </a:p>
          <a:p>
            <a:pPr lvl="1">
              <a:lnSpc>
                <a:spcPct val="90000"/>
              </a:lnSpc>
              <a:buFontTx/>
              <a:buNone/>
            </a:pPr>
            <a:endParaRPr lang="en-US" dirty="0"/>
          </a:p>
        </p:txBody>
      </p:sp>
      <p:sp>
        <p:nvSpPr>
          <p:cNvPr id="5" name="Slide Number Placeholder 5"/>
          <p:cNvSpPr>
            <a:spLocks noGrp="1"/>
          </p:cNvSpPr>
          <p:nvPr>
            <p:ph type="sldNum" sz="quarter" idx="12"/>
          </p:nvPr>
        </p:nvSpPr>
        <p:spPr/>
        <p:txBody>
          <a:bodyPr/>
          <a:lstStyle/>
          <a:p>
            <a:fld id="{5D2C42B5-06DD-4F40-B50F-FC885D5D92A8}" type="slidenum">
              <a:rPr lang="en-US"/>
              <a:pPr/>
              <a:t>32</a:t>
            </a:fld>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lgn="ctr"/>
            <a:r>
              <a:rPr lang="en-US" dirty="0"/>
              <a:t>Time Savers</a:t>
            </a:r>
          </a:p>
        </p:txBody>
      </p:sp>
      <p:sp>
        <p:nvSpPr>
          <p:cNvPr id="26627" name="Rectangle 3"/>
          <p:cNvSpPr>
            <a:spLocks noGrp="1" noChangeArrowheads="1"/>
          </p:cNvSpPr>
          <p:nvPr>
            <p:ph idx="1"/>
          </p:nvPr>
        </p:nvSpPr>
        <p:spPr>
          <a:xfrm>
            <a:off x="228600" y="1828800"/>
            <a:ext cx="6400800" cy="6172200"/>
          </a:xfrm>
        </p:spPr>
        <p:txBody>
          <a:bodyPr/>
          <a:lstStyle/>
          <a:p>
            <a:pPr>
              <a:lnSpc>
                <a:spcPct val="90000"/>
              </a:lnSpc>
            </a:pPr>
            <a:r>
              <a:rPr lang="en-US" dirty="0"/>
              <a:t>Never use long words if short ones will do.</a:t>
            </a:r>
          </a:p>
          <a:p>
            <a:pPr>
              <a:lnSpc>
                <a:spcPct val="90000"/>
              </a:lnSpc>
            </a:pPr>
            <a:r>
              <a:rPr lang="en-US" dirty="0"/>
              <a:t>Use abbreviations.</a:t>
            </a:r>
          </a:p>
          <a:p>
            <a:pPr>
              <a:lnSpc>
                <a:spcPct val="90000"/>
              </a:lnSpc>
            </a:pPr>
            <a:r>
              <a:rPr lang="en-US" dirty="0"/>
              <a:t>Keep all dimensions, figures and notes.</a:t>
            </a:r>
          </a:p>
          <a:p>
            <a:pPr>
              <a:lnSpc>
                <a:spcPct val="90000"/>
              </a:lnSpc>
            </a:pPr>
            <a:r>
              <a:rPr lang="en-US" dirty="0"/>
              <a:t>Always start in the same place on each drawing.</a:t>
            </a:r>
          </a:p>
          <a:p>
            <a:pPr>
              <a:lnSpc>
                <a:spcPct val="90000"/>
              </a:lnSpc>
            </a:pPr>
            <a:r>
              <a:rPr lang="en-US" dirty="0"/>
              <a:t>Highlight / mark-off items, notes and specifications when completed.</a:t>
            </a:r>
          </a:p>
          <a:p>
            <a:pPr>
              <a:lnSpc>
                <a:spcPct val="90000"/>
              </a:lnSpc>
            </a:pPr>
            <a:r>
              <a:rPr lang="en-US" dirty="0"/>
              <a:t>Take advantage of duplication of design.</a:t>
            </a:r>
          </a:p>
        </p:txBody>
      </p:sp>
      <p:sp>
        <p:nvSpPr>
          <p:cNvPr id="5" name="Slide Number Placeholder 5"/>
          <p:cNvSpPr>
            <a:spLocks noGrp="1"/>
          </p:cNvSpPr>
          <p:nvPr>
            <p:ph type="sldNum" sz="quarter" idx="12"/>
          </p:nvPr>
        </p:nvSpPr>
        <p:spPr/>
        <p:txBody>
          <a:bodyPr/>
          <a:lstStyle/>
          <a:p>
            <a:fld id="{8FBD818D-648F-4B17-B5AD-A82C707615BF}" type="slidenum">
              <a:rPr lang="en-US"/>
              <a:pPr/>
              <a:t>33</a:t>
            </a:fld>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lgn="ctr"/>
            <a:r>
              <a:rPr lang="en-US" dirty="0" smtClean="0"/>
              <a:t>MTO - PRECEDENCE</a:t>
            </a:r>
            <a:endParaRPr lang="en-US" dirty="0"/>
          </a:p>
        </p:txBody>
      </p:sp>
      <p:sp>
        <p:nvSpPr>
          <p:cNvPr id="26627" name="Rectangle 3"/>
          <p:cNvSpPr>
            <a:spLocks noGrp="1" noChangeArrowheads="1"/>
          </p:cNvSpPr>
          <p:nvPr>
            <p:ph idx="1"/>
          </p:nvPr>
        </p:nvSpPr>
        <p:spPr>
          <a:xfrm>
            <a:off x="228600" y="1828800"/>
            <a:ext cx="6400800" cy="6172200"/>
          </a:xfrm>
        </p:spPr>
        <p:txBody>
          <a:bodyPr/>
          <a:lstStyle/>
          <a:p>
            <a:pPr>
              <a:lnSpc>
                <a:spcPct val="90000"/>
              </a:lnSpc>
            </a:pPr>
            <a:endParaRPr lang="en-US" dirty="0" smtClean="0"/>
          </a:p>
          <a:p>
            <a:pPr>
              <a:lnSpc>
                <a:spcPct val="90000"/>
              </a:lnSpc>
            </a:pPr>
            <a:r>
              <a:rPr lang="en-US" dirty="0" smtClean="0"/>
              <a:t>If a work item is different, list it separately on the MTO. The items of work are estimated in a logical sequence using the following order of precedence:</a:t>
            </a:r>
          </a:p>
          <a:p>
            <a:pPr>
              <a:lnSpc>
                <a:spcPct val="90000"/>
              </a:lnSpc>
            </a:pPr>
            <a:endParaRPr lang="en-US" dirty="0" smtClean="0"/>
          </a:p>
          <a:p>
            <a:pPr lvl="1">
              <a:lnSpc>
                <a:spcPct val="90000"/>
              </a:lnSpc>
            </a:pPr>
            <a:r>
              <a:rPr lang="en-US" dirty="0" smtClean="0"/>
              <a:t>1</a:t>
            </a:r>
            <a:r>
              <a:rPr lang="en-US" baseline="30000" dirty="0" smtClean="0"/>
              <a:t>st</a:t>
            </a:r>
            <a:r>
              <a:rPr lang="en-US" dirty="0" smtClean="0"/>
              <a:t> – EXCAVATION</a:t>
            </a:r>
          </a:p>
          <a:p>
            <a:pPr lvl="1">
              <a:lnSpc>
                <a:spcPct val="90000"/>
              </a:lnSpc>
            </a:pPr>
            <a:r>
              <a:rPr lang="en-US" dirty="0" smtClean="0"/>
              <a:t>2</a:t>
            </a:r>
            <a:r>
              <a:rPr lang="en-US" baseline="30000" dirty="0" smtClean="0"/>
              <a:t>nd</a:t>
            </a:r>
            <a:r>
              <a:rPr lang="en-US" dirty="0" smtClean="0"/>
              <a:t> – CONCRETE</a:t>
            </a:r>
          </a:p>
          <a:p>
            <a:pPr lvl="1">
              <a:lnSpc>
                <a:spcPct val="90000"/>
              </a:lnSpc>
            </a:pPr>
            <a:r>
              <a:rPr lang="en-US" dirty="0" smtClean="0"/>
              <a:t>3</a:t>
            </a:r>
            <a:r>
              <a:rPr lang="en-US" baseline="30000" dirty="0" smtClean="0"/>
              <a:t>rd</a:t>
            </a:r>
            <a:r>
              <a:rPr lang="en-US" dirty="0" smtClean="0"/>
              <a:t> – MASONRY</a:t>
            </a:r>
          </a:p>
          <a:p>
            <a:pPr lvl="1">
              <a:lnSpc>
                <a:spcPct val="90000"/>
              </a:lnSpc>
            </a:pPr>
            <a:r>
              <a:rPr lang="en-US" dirty="0" smtClean="0"/>
              <a:t>4</a:t>
            </a:r>
            <a:r>
              <a:rPr lang="en-US" baseline="30000" dirty="0" smtClean="0"/>
              <a:t>th</a:t>
            </a:r>
            <a:r>
              <a:rPr lang="en-US" dirty="0" smtClean="0"/>
              <a:t> – LUMBER</a:t>
            </a:r>
          </a:p>
          <a:p>
            <a:pPr lvl="1">
              <a:lnSpc>
                <a:spcPct val="90000"/>
              </a:lnSpc>
            </a:pPr>
            <a:r>
              <a:rPr lang="en-US" dirty="0" smtClean="0"/>
              <a:t>5</a:t>
            </a:r>
            <a:r>
              <a:rPr lang="en-US" baseline="30000" dirty="0" smtClean="0"/>
              <a:t>th</a:t>
            </a:r>
            <a:r>
              <a:rPr lang="en-US" dirty="0" smtClean="0"/>
              <a:t> – FINISH MATERIALS</a:t>
            </a:r>
          </a:p>
          <a:p>
            <a:pPr lvl="1">
              <a:lnSpc>
                <a:spcPct val="90000"/>
              </a:lnSpc>
            </a:pPr>
            <a:endParaRPr lang="en-US" dirty="0"/>
          </a:p>
        </p:txBody>
      </p:sp>
      <p:sp>
        <p:nvSpPr>
          <p:cNvPr id="5" name="Slide Number Placeholder 5"/>
          <p:cNvSpPr>
            <a:spLocks noGrp="1"/>
          </p:cNvSpPr>
          <p:nvPr>
            <p:ph type="sldNum" sz="quarter" idx="12"/>
          </p:nvPr>
        </p:nvSpPr>
        <p:spPr/>
        <p:txBody>
          <a:bodyPr/>
          <a:lstStyle/>
          <a:p>
            <a:fld id="{8FBD818D-648F-4B17-B5AD-A82C707615BF}" type="slidenum">
              <a:rPr lang="en-US"/>
              <a:pPr/>
              <a:t>34</a:t>
            </a:fld>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28600" y="376523"/>
            <a:ext cx="6515100" cy="1117600"/>
          </a:xfrm>
        </p:spPr>
        <p:txBody>
          <a:bodyPr>
            <a:normAutofit fontScale="90000"/>
          </a:bodyPr>
          <a:lstStyle/>
          <a:p>
            <a:pPr algn="ctr"/>
            <a:r>
              <a:rPr lang="en-US" sz="4000" dirty="0"/>
              <a:t>Concrete &amp; Masonry MTO Estimating Sequence</a:t>
            </a:r>
          </a:p>
        </p:txBody>
      </p:sp>
      <p:sp>
        <p:nvSpPr>
          <p:cNvPr id="25603" name="Rectangle 3"/>
          <p:cNvSpPr>
            <a:spLocks noGrp="1" noChangeArrowheads="1"/>
          </p:cNvSpPr>
          <p:nvPr>
            <p:ph idx="1"/>
          </p:nvPr>
        </p:nvSpPr>
        <p:spPr>
          <a:xfrm>
            <a:off x="0" y="1828800"/>
            <a:ext cx="6858000" cy="7315200"/>
          </a:xfrm>
        </p:spPr>
        <p:txBody>
          <a:bodyPr/>
          <a:lstStyle/>
          <a:p>
            <a:pPr>
              <a:lnSpc>
                <a:spcPct val="90000"/>
              </a:lnSpc>
            </a:pPr>
            <a:r>
              <a:rPr lang="en-US" sz="2800" b="1" dirty="0"/>
              <a:t>Excavation</a:t>
            </a:r>
            <a:r>
              <a:rPr lang="en-US" sz="2800" dirty="0"/>
              <a:t>:			</a:t>
            </a:r>
            <a:r>
              <a:rPr lang="en-US" sz="2400" dirty="0"/>
              <a:t>cuyd/cy</a:t>
            </a:r>
          </a:p>
          <a:p>
            <a:pPr lvl="1">
              <a:lnSpc>
                <a:spcPct val="90000"/>
              </a:lnSpc>
            </a:pPr>
            <a:r>
              <a:rPr lang="en-US" sz="2400" dirty="0" smtClean="0"/>
              <a:t>Calculate amount by using the dimension measurements for the outside face of the footings  ≠  dimensions of the outside face of the walls.</a:t>
            </a:r>
          </a:p>
          <a:p>
            <a:pPr lvl="1">
              <a:lnSpc>
                <a:spcPct val="90000"/>
              </a:lnSpc>
            </a:pPr>
            <a:endParaRPr lang="en-US" sz="2400" dirty="0"/>
          </a:p>
          <a:p>
            <a:pPr>
              <a:lnSpc>
                <a:spcPct val="90000"/>
              </a:lnSpc>
            </a:pPr>
            <a:r>
              <a:rPr lang="en-US" sz="2800" b="1" dirty="0"/>
              <a:t>Concrete:</a:t>
            </a:r>
          </a:p>
          <a:p>
            <a:pPr lvl="1">
              <a:lnSpc>
                <a:spcPct val="90000"/>
              </a:lnSpc>
            </a:pPr>
            <a:r>
              <a:rPr lang="en-US" sz="2400" dirty="0"/>
              <a:t>Ready-Mix			cuft/cf</a:t>
            </a:r>
          </a:p>
          <a:p>
            <a:pPr lvl="1">
              <a:lnSpc>
                <a:spcPct val="90000"/>
              </a:lnSpc>
            </a:pPr>
            <a:r>
              <a:rPr lang="en-US" sz="2400" dirty="0"/>
              <a:t>Batch Mix			cuft/cf</a:t>
            </a:r>
          </a:p>
          <a:p>
            <a:pPr lvl="1">
              <a:lnSpc>
                <a:spcPct val="90000"/>
              </a:lnSpc>
            </a:pPr>
            <a:r>
              <a:rPr lang="en-US" sz="2400" dirty="0"/>
              <a:t>Reinforcement Bar		ft</a:t>
            </a:r>
          </a:p>
          <a:p>
            <a:pPr lvl="1">
              <a:lnSpc>
                <a:spcPct val="90000"/>
              </a:lnSpc>
            </a:pPr>
            <a:r>
              <a:rPr lang="en-US" sz="2400" dirty="0"/>
              <a:t>Wire Mesh			sqft/sf</a:t>
            </a:r>
          </a:p>
          <a:p>
            <a:pPr lvl="1">
              <a:lnSpc>
                <a:spcPct val="90000"/>
              </a:lnSpc>
            </a:pPr>
            <a:r>
              <a:rPr lang="en-US" sz="2400" dirty="0"/>
              <a:t>Poly Vapor Barrier		sqft/sf</a:t>
            </a:r>
          </a:p>
          <a:p>
            <a:pPr lvl="1">
              <a:lnSpc>
                <a:spcPct val="90000"/>
              </a:lnSpc>
            </a:pPr>
            <a:r>
              <a:rPr lang="en-US" sz="2400" dirty="0"/>
              <a:t>Expansion Joint Filler		ft</a:t>
            </a:r>
          </a:p>
          <a:p>
            <a:pPr lvl="1">
              <a:lnSpc>
                <a:spcPct val="90000"/>
              </a:lnSpc>
            </a:pPr>
            <a:r>
              <a:rPr lang="en-US" sz="2400" dirty="0"/>
              <a:t>Base Course			</a:t>
            </a:r>
            <a:r>
              <a:rPr lang="en-US" sz="2400" dirty="0" err="1"/>
              <a:t>cuft</a:t>
            </a:r>
            <a:r>
              <a:rPr lang="en-US" sz="2400" dirty="0"/>
              <a:t>/</a:t>
            </a:r>
            <a:r>
              <a:rPr lang="en-US" sz="2400" dirty="0" err="1"/>
              <a:t>cf</a:t>
            </a:r>
            <a:endParaRPr lang="en-US" sz="2400" dirty="0"/>
          </a:p>
          <a:p>
            <a:pPr lvl="1">
              <a:lnSpc>
                <a:spcPct val="90000"/>
              </a:lnSpc>
              <a:buFontTx/>
              <a:buNone/>
            </a:pPr>
            <a:endParaRPr lang="en-US" sz="2400" dirty="0"/>
          </a:p>
          <a:p>
            <a:pPr>
              <a:lnSpc>
                <a:spcPct val="90000"/>
              </a:lnSpc>
            </a:pPr>
            <a:r>
              <a:rPr lang="en-US" sz="2800" b="1" dirty="0"/>
              <a:t>Masonry Wall </a:t>
            </a:r>
            <a:r>
              <a:rPr lang="en-US" sz="2800" b="1" dirty="0" smtClean="0"/>
              <a:t>Surface  </a:t>
            </a:r>
            <a:r>
              <a:rPr lang="en-US" sz="2800" dirty="0"/>
              <a:t>	</a:t>
            </a:r>
            <a:r>
              <a:rPr lang="en-US" sz="2400" dirty="0" err="1"/>
              <a:t>sqft</a:t>
            </a:r>
            <a:r>
              <a:rPr lang="en-US" sz="2400" dirty="0"/>
              <a:t>/</a:t>
            </a:r>
            <a:r>
              <a:rPr lang="en-US" sz="2400" dirty="0" err="1"/>
              <a:t>sf</a:t>
            </a:r>
            <a:endParaRPr lang="en-US" sz="2400" dirty="0"/>
          </a:p>
          <a:p>
            <a:pPr lvl="1">
              <a:lnSpc>
                <a:spcPct val="90000"/>
              </a:lnSpc>
            </a:pPr>
            <a:r>
              <a:rPr lang="en-US" sz="2400" dirty="0"/>
              <a:t>Vertical Reinforcement	ft</a:t>
            </a:r>
          </a:p>
          <a:p>
            <a:pPr lvl="1">
              <a:lnSpc>
                <a:spcPct val="90000"/>
              </a:lnSpc>
            </a:pPr>
            <a:r>
              <a:rPr lang="en-US" sz="2400" dirty="0"/>
              <a:t>Horizontal Reinforcement	ft</a:t>
            </a:r>
          </a:p>
        </p:txBody>
      </p:sp>
      <p:sp>
        <p:nvSpPr>
          <p:cNvPr id="5" name="Slide Number Placeholder 5"/>
          <p:cNvSpPr>
            <a:spLocks noGrp="1"/>
          </p:cNvSpPr>
          <p:nvPr>
            <p:ph type="sldNum" sz="quarter" idx="12"/>
          </p:nvPr>
        </p:nvSpPr>
        <p:spPr/>
        <p:txBody>
          <a:bodyPr/>
          <a:lstStyle/>
          <a:p>
            <a:fld id="{FB6C50D1-3489-4EA0-B740-AF362F8FD856}" type="slidenum">
              <a:rPr lang="en-US"/>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t>Lumber MTO List</a:t>
            </a:r>
          </a:p>
        </p:txBody>
      </p:sp>
      <p:sp>
        <p:nvSpPr>
          <p:cNvPr id="45059" name="Rectangle 3"/>
          <p:cNvSpPr>
            <a:spLocks noGrp="1" noChangeArrowheads="1"/>
          </p:cNvSpPr>
          <p:nvPr>
            <p:ph idx="1"/>
          </p:nvPr>
        </p:nvSpPr>
        <p:spPr>
          <a:xfrm>
            <a:off x="228600" y="1524000"/>
            <a:ext cx="6400800" cy="6902450"/>
          </a:xfrm>
        </p:spPr>
        <p:txBody>
          <a:bodyPr/>
          <a:lstStyle/>
          <a:p>
            <a:pPr>
              <a:lnSpc>
                <a:spcPct val="90000"/>
              </a:lnSpc>
            </a:pPr>
            <a:r>
              <a:rPr lang="en-US" sz="2800"/>
              <a:t>Lumber is taken off the notes drawings and specifications as:</a:t>
            </a:r>
          </a:p>
          <a:p>
            <a:pPr lvl="1">
              <a:lnSpc>
                <a:spcPct val="90000"/>
              </a:lnSpc>
            </a:pPr>
            <a:r>
              <a:rPr lang="en-US" sz="2400"/>
              <a:t>Lumber as the number of standard lumber lengths.</a:t>
            </a:r>
          </a:p>
          <a:p>
            <a:pPr lvl="1">
              <a:lnSpc>
                <a:spcPct val="90000"/>
              </a:lnSpc>
            </a:pPr>
            <a:r>
              <a:rPr lang="en-US" sz="2400"/>
              <a:t>Plywood &amp; Siding by the square footage to be covered.</a:t>
            </a:r>
          </a:p>
          <a:p>
            <a:pPr lvl="1">
              <a:lnSpc>
                <a:spcPct val="90000"/>
              </a:lnSpc>
            </a:pPr>
            <a:r>
              <a:rPr lang="en-US" sz="2400"/>
              <a:t>Finish Trim by the linear foot.</a:t>
            </a:r>
          </a:p>
          <a:p>
            <a:pPr lvl="1">
              <a:lnSpc>
                <a:spcPct val="90000"/>
              </a:lnSpc>
            </a:pPr>
            <a:endParaRPr lang="en-US" sz="2400"/>
          </a:p>
          <a:p>
            <a:pPr>
              <a:lnSpc>
                <a:spcPct val="90000"/>
              </a:lnSpc>
            </a:pPr>
            <a:r>
              <a:rPr lang="en-US" sz="2800" u="sng"/>
              <a:t>Two Categories for Lumber MTO</a:t>
            </a:r>
            <a:r>
              <a:rPr lang="en-US" sz="2800"/>
              <a:t>:</a:t>
            </a:r>
          </a:p>
          <a:p>
            <a:pPr>
              <a:lnSpc>
                <a:spcPct val="90000"/>
              </a:lnSpc>
              <a:buFontTx/>
              <a:buNone/>
            </a:pPr>
            <a:endParaRPr lang="en-US" sz="2800"/>
          </a:p>
          <a:p>
            <a:pPr lvl="1">
              <a:lnSpc>
                <a:spcPct val="90000"/>
              </a:lnSpc>
            </a:pPr>
            <a:r>
              <a:rPr lang="en-US" sz="2400" b="1"/>
              <a:t>Rough Carpentry</a:t>
            </a:r>
          </a:p>
          <a:p>
            <a:pPr lvl="2">
              <a:lnSpc>
                <a:spcPct val="90000"/>
              </a:lnSpc>
            </a:pPr>
            <a:r>
              <a:rPr lang="en-US" sz="2000"/>
              <a:t>Floor Framing (lumber &amp; plywood)</a:t>
            </a:r>
          </a:p>
          <a:p>
            <a:pPr lvl="2">
              <a:lnSpc>
                <a:spcPct val="90000"/>
              </a:lnSpc>
            </a:pPr>
            <a:r>
              <a:rPr lang="en-US" sz="2000"/>
              <a:t>Wall Framing (lumber &amp; plywood)</a:t>
            </a:r>
          </a:p>
          <a:p>
            <a:pPr lvl="2">
              <a:lnSpc>
                <a:spcPct val="90000"/>
              </a:lnSpc>
            </a:pPr>
            <a:r>
              <a:rPr lang="en-US" sz="2000"/>
              <a:t>Roof Framing (lumber &amp; plywood)</a:t>
            </a:r>
          </a:p>
          <a:p>
            <a:pPr lvl="2">
              <a:lnSpc>
                <a:spcPct val="90000"/>
              </a:lnSpc>
            </a:pPr>
            <a:r>
              <a:rPr lang="en-US" sz="2000"/>
              <a:t>Wooden Forms (lumber &amp; plywood)</a:t>
            </a:r>
          </a:p>
          <a:p>
            <a:pPr lvl="1">
              <a:lnSpc>
                <a:spcPct val="90000"/>
              </a:lnSpc>
            </a:pPr>
            <a:r>
              <a:rPr lang="en-US" sz="2400" b="1"/>
              <a:t>Finish Carpentry</a:t>
            </a:r>
          </a:p>
          <a:p>
            <a:pPr lvl="2">
              <a:lnSpc>
                <a:spcPct val="90000"/>
              </a:lnSpc>
            </a:pPr>
            <a:r>
              <a:rPr lang="en-US" sz="2000"/>
              <a:t>Siding</a:t>
            </a:r>
          </a:p>
          <a:p>
            <a:pPr lvl="2">
              <a:lnSpc>
                <a:spcPct val="90000"/>
              </a:lnSpc>
            </a:pPr>
            <a:r>
              <a:rPr lang="en-US" sz="2000"/>
              <a:t>Trim Work</a:t>
            </a:r>
          </a:p>
        </p:txBody>
      </p:sp>
      <p:sp>
        <p:nvSpPr>
          <p:cNvPr id="5" name="Slide Number Placeholder 5"/>
          <p:cNvSpPr>
            <a:spLocks noGrp="1"/>
          </p:cNvSpPr>
          <p:nvPr>
            <p:ph type="sldNum" sz="quarter" idx="12"/>
          </p:nvPr>
        </p:nvSpPr>
        <p:spPr/>
        <p:txBody>
          <a:bodyPr/>
          <a:lstStyle/>
          <a:p>
            <a:fld id="{4D505A78-5B22-4726-B009-20284F18537E}" type="slidenum">
              <a:rPr lang="en-US"/>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t>Finish Material MTO List</a:t>
            </a:r>
          </a:p>
        </p:txBody>
      </p:sp>
      <p:sp>
        <p:nvSpPr>
          <p:cNvPr id="46083" name="Rectangle 3"/>
          <p:cNvSpPr>
            <a:spLocks noGrp="1" noChangeArrowheads="1"/>
          </p:cNvSpPr>
          <p:nvPr>
            <p:ph idx="1"/>
          </p:nvPr>
        </p:nvSpPr>
        <p:spPr>
          <a:xfrm>
            <a:off x="228600" y="1828800"/>
            <a:ext cx="6400800" cy="6454775"/>
          </a:xfrm>
        </p:spPr>
        <p:txBody>
          <a:bodyPr/>
          <a:lstStyle/>
          <a:p>
            <a:pPr>
              <a:lnSpc>
                <a:spcPct val="90000"/>
              </a:lnSpc>
            </a:pPr>
            <a:r>
              <a:rPr lang="en-US"/>
              <a:t>Finish materials are items required to “finish” the exterior and interior of a structure:</a:t>
            </a:r>
          </a:p>
          <a:p>
            <a:pPr>
              <a:lnSpc>
                <a:spcPct val="90000"/>
              </a:lnSpc>
            </a:pPr>
            <a:endParaRPr lang="en-US"/>
          </a:p>
          <a:p>
            <a:pPr lvl="1">
              <a:lnSpc>
                <a:spcPct val="90000"/>
              </a:lnSpc>
            </a:pPr>
            <a:r>
              <a:rPr lang="en-US"/>
              <a:t>Doors &amp; Windows		ea</a:t>
            </a:r>
          </a:p>
          <a:p>
            <a:pPr lvl="1">
              <a:lnSpc>
                <a:spcPct val="90000"/>
              </a:lnSpc>
            </a:pPr>
            <a:endParaRPr lang="en-US"/>
          </a:p>
          <a:p>
            <a:pPr lvl="1">
              <a:lnSpc>
                <a:spcPct val="90000"/>
              </a:lnSpc>
            </a:pPr>
            <a:r>
              <a:rPr lang="en-US"/>
              <a:t>Shingles			sqft/sf</a:t>
            </a:r>
          </a:p>
          <a:p>
            <a:pPr lvl="1">
              <a:lnSpc>
                <a:spcPct val="90000"/>
              </a:lnSpc>
            </a:pPr>
            <a:endParaRPr lang="en-US"/>
          </a:p>
          <a:p>
            <a:pPr lvl="1">
              <a:lnSpc>
                <a:spcPct val="90000"/>
              </a:lnSpc>
            </a:pPr>
            <a:r>
              <a:rPr lang="en-US"/>
              <a:t>Drywall			sqft/sf</a:t>
            </a:r>
          </a:p>
          <a:p>
            <a:pPr lvl="1">
              <a:lnSpc>
                <a:spcPct val="90000"/>
              </a:lnSpc>
            </a:pPr>
            <a:endParaRPr lang="en-US"/>
          </a:p>
          <a:p>
            <a:pPr lvl="1">
              <a:lnSpc>
                <a:spcPct val="90000"/>
              </a:lnSpc>
            </a:pPr>
            <a:r>
              <a:rPr lang="en-US"/>
              <a:t>Paint				sqft/sf</a:t>
            </a:r>
          </a:p>
          <a:p>
            <a:pPr lvl="1">
              <a:lnSpc>
                <a:spcPct val="90000"/>
              </a:lnSpc>
            </a:pPr>
            <a:endParaRPr lang="en-US"/>
          </a:p>
          <a:p>
            <a:pPr lvl="1">
              <a:lnSpc>
                <a:spcPct val="90000"/>
              </a:lnSpc>
            </a:pPr>
            <a:r>
              <a:rPr lang="en-US"/>
              <a:t>Insulation			sqft/sf</a:t>
            </a:r>
          </a:p>
          <a:p>
            <a:pPr lvl="1">
              <a:lnSpc>
                <a:spcPct val="90000"/>
              </a:lnSpc>
              <a:buFontTx/>
              <a:buNone/>
            </a:pPr>
            <a:endParaRPr lang="en-US"/>
          </a:p>
        </p:txBody>
      </p:sp>
      <p:sp>
        <p:nvSpPr>
          <p:cNvPr id="5" name="Slide Number Placeholder 5"/>
          <p:cNvSpPr>
            <a:spLocks noGrp="1"/>
          </p:cNvSpPr>
          <p:nvPr>
            <p:ph type="sldNum" sz="quarter" idx="12"/>
          </p:nvPr>
        </p:nvSpPr>
        <p:spPr/>
        <p:txBody>
          <a:bodyPr/>
          <a:lstStyle/>
          <a:p>
            <a:fld id="{9E655B5E-6EA8-4446-B0C3-D4FF98A690D6}" type="slidenum">
              <a:rPr lang="en-US"/>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600" y="412381"/>
            <a:ext cx="6515100" cy="1117600"/>
          </a:xfrm>
        </p:spPr>
        <p:txBody>
          <a:bodyPr>
            <a:normAutofit/>
          </a:bodyPr>
          <a:lstStyle/>
          <a:p>
            <a:pPr algn="ctr"/>
            <a:r>
              <a:rPr lang="en-US" dirty="0" smtClean="0"/>
              <a:t>MATERIALS TAKEOFF LIST</a:t>
            </a:r>
            <a:endParaRPr lang="en-US" dirty="0"/>
          </a:p>
        </p:txBody>
      </p:sp>
      <p:sp>
        <p:nvSpPr>
          <p:cNvPr id="3075" name="Rectangle 3"/>
          <p:cNvSpPr>
            <a:spLocks noGrp="1" noChangeArrowheads="1"/>
          </p:cNvSpPr>
          <p:nvPr>
            <p:ph idx="1"/>
          </p:nvPr>
        </p:nvSpPr>
        <p:spPr>
          <a:xfrm rot="20899265">
            <a:off x="0" y="4177552"/>
            <a:ext cx="6858000" cy="968189"/>
          </a:xfrm>
        </p:spPr>
        <p:txBody>
          <a:bodyPr>
            <a:normAutofit/>
          </a:bodyPr>
          <a:lstStyle/>
          <a:p>
            <a:pPr algn="ctr">
              <a:buNone/>
            </a:pPr>
            <a:r>
              <a:rPr lang="en-US" sz="4800" b="1" dirty="0" smtClean="0">
                <a:solidFill>
                  <a:srgbClr val="FF0000"/>
                </a:solidFill>
                <a:latin typeface="Old English Text MT" pitchFamily="66" charset="0"/>
              </a:rPr>
              <a:t>DEMONSTRATION</a:t>
            </a:r>
            <a:endParaRPr lang="en-US" sz="4800" b="1" dirty="0" smtClean="0">
              <a:latin typeface="Old English Text MT" pitchFamily="66" charset="0"/>
            </a:endParaRPr>
          </a:p>
        </p:txBody>
      </p:sp>
      <p:sp>
        <p:nvSpPr>
          <p:cNvPr id="5" name="Slide Number Placeholder 5"/>
          <p:cNvSpPr>
            <a:spLocks noGrp="1"/>
          </p:cNvSpPr>
          <p:nvPr>
            <p:ph type="sldNum" sz="quarter" idx="12"/>
          </p:nvPr>
        </p:nvSpPr>
        <p:spPr/>
        <p:txBody>
          <a:bodyPr/>
          <a:lstStyle/>
          <a:p>
            <a:fld id="{962702B3-77D8-4449-B9F3-31F04A17F97A}" type="slidenum">
              <a:rPr lang="en-US"/>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fontScale="90000"/>
          </a:bodyPr>
          <a:lstStyle/>
          <a:p>
            <a:r>
              <a:rPr lang="en-US"/>
              <a:t>MTO Demo </a:t>
            </a:r>
            <a:br>
              <a:rPr lang="en-US"/>
            </a:br>
            <a:r>
              <a:rPr lang="en-US" sz="3600"/>
              <a:t>Foundation Plan</a:t>
            </a:r>
            <a:endParaRPr lang="en-US"/>
          </a:p>
        </p:txBody>
      </p:sp>
      <p:sp>
        <p:nvSpPr>
          <p:cNvPr id="1426" name="Slide Number Placeholder 4"/>
          <p:cNvSpPr>
            <a:spLocks noGrp="1"/>
          </p:cNvSpPr>
          <p:nvPr>
            <p:ph type="sldNum" sz="quarter" idx="12"/>
          </p:nvPr>
        </p:nvSpPr>
        <p:spPr/>
        <p:txBody>
          <a:bodyPr/>
          <a:lstStyle/>
          <a:p>
            <a:fld id="{1C10ED14-9B19-45AE-B464-617EA9DAE71F}" type="slidenum">
              <a:rPr lang="en-US"/>
              <a:pPr/>
              <a:t>39</a:t>
            </a:fld>
            <a:endParaRPr lang="en-US"/>
          </a:p>
        </p:txBody>
      </p:sp>
      <p:sp>
        <p:nvSpPr>
          <p:cNvPr id="27653" name="Rectangle 5"/>
          <p:cNvSpPr>
            <a:spLocks noChangeArrowheads="1"/>
          </p:cNvSpPr>
          <p:nvPr/>
        </p:nvSpPr>
        <p:spPr bwMode="auto">
          <a:xfrm>
            <a:off x="1319213" y="2862263"/>
            <a:ext cx="6858000" cy="0"/>
          </a:xfrm>
          <a:prstGeom prst="rect">
            <a:avLst/>
          </a:prstGeom>
          <a:noFill/>
          <a:ln w="9525">
            <a:noFill/>
            <a:miter lim="800000"/>
            <a:headEnd/>
            <a:tailEnd/>
          </a:ln>
          <a:effectLst/>
        </p:spPr>
        <p:txBody>
          <a:bodyPr>
            <a:spAutoFit/>
          </a:bodyPr>
          <a:lstStyle/>
          <a:p>
            <a:endParaRPr lang="en-US"/>
          </a:p>
        </p:txBody>
      </p:sp>
      <p:grpSp>
        <p:nvGrpSpPr>
          <p:cNvPr id="27854" name="Group 206"/>
          <p:cNvGrpSpPr>
            <a:grpSpLocks/>
          </p:cNvGrpSpPr>
          <p:nvPr/>
        </p:nvGrpSpPr>
        <p:grpSpPr bwMode="auto">
          <a:xfrm>
            <a:off x="765175" y="2438400"/>
            <a:ext cx="5711825" cy="4338638"/>
            <a:chOff x="1004" y="1985"/>
            <a:chExt cx="2435" cy="1849"/>
          </a:xfrm>
        </p:grpSpPr>
        <p:sp>
          <p:nvSpPr>
            <p:cNvPr id="27654" name="Freeform 6"/>
            <p:cNvSpPr>
              <a:spLocks/>
            </p:cNvSpPr>
            <p:nvPr/>
          </p:nvSpPr>
          <p:spPr bwMode="auto">
            <a:xfrm>
              <a:off x="1033" y="3674"/>
              <a:ext cx="2377" cy="6"/>
            </a:xfrm>
            <a:custGeom>
              <a:avLst/>
              <a:gdLst/>
              <a:ahLst/>
              <a:cxnLst>
                <a:cxn ang="0">
                  <a:pos x="66" y="0"/>
                </a:cxn>
                <a:cxn ang="0">
                  <a:pos x="26076" y="0"/>
                </a:cxn>
                <a:cxn ang="0">
                  <a:pos x="26141" y="65"/>
                </a:cxn>
                <a:cxn ang="0">
                  <a:pos x="0" y="65"/>
                </a:cxn>
                <a:cxn ang="0">
                  <a:pos x="66" y="0"/>
                </a:cxn>
              </a:cxnLst>
              <a:rect l="0" t="0" r="r" b="b"/>
              <a:pathLst>
                <a:path w="26141" h="65">
                  <a:moveTo>
                    <a:pt x="66" y="0"/>
                  </a:moveTo>
                  <a:lnTo>
                    <a:pt x="26076" y="0"/>
                  </a:lnTo>
                  <a:lnTo>
                    <a:pt x="26141" y="65"/>
                  </a:lnTo>
                  <a:lnTo>
                    <a:pt x="0" y="65"/>
                  </a:lnTo>
                  <a:lnTo>
                    <a:pt x="66" y="0"/>
                  </a:lnTo>
                  <a:close/>
                </a:path>
              </a:pathLst>
            </a:custGeom>
            <a:solidFill>
              <a:srgbClr val="000000"/>
            </a:solidFill>
            <a:ln w="0">
              <a:solidFill>
                <a:schemeClr val="tx1"/>
              </a:solidFill>
              <a:prstDash val="solid"/>
              <a:round/>
              <a:headEnd/>
              <a:tailEnd/>
            </a:ln>
          </p:spPr>
          <p:txBody>
            <a:bodyPr/>
            <a:lstStyle/>
            <a:p>
              <a:endParaRPr lang="en-US"/>
            </a:p>
          </p:txBody>
        </p:sp>
        <p:sp>
          <p:nvSpPr>
            <p:cNvPr id="27655" name="Freeform 7"/>
            <p:cNvSpPr>
              <a:spLocks/>
            </p:cNvSpPr>
            <p:nvPr/>
          </p:nvSpPr>
          <p:spPr bwMode="auto">
            <a:xfrm>
              <a:off x="3404" y="2015"/>
              <a:ext cx="6" cy="1665"/>
            </a:xfrm>
            <a:custGeom>
              <a:avLst/>
              <a:gdLst/>
              <a:ahLst/>
              <a:cxnLst>
                <a:cxn ang="0">
                  <a:pos x="0" y="18248"/>
                </a:cxn>
                <a:cxn ang="0">
                  <a:pos x="0" y="64"/>
                </a:cxn>
                <a:cxn ang="0">
                  <a:pos x="65" y="0"/>
                </a:cxn>
                <a:cxn ang="0">
                  <a:pos x="65" y="18313"/>
                </a:cxn>
                <a:cxn ang="0">
                  <a:pos x="0" y="18248"/>
                </a:cxn>
              </a:cxnLst>
              <a:rect l="0" t="0" r="r" b="b"/>
              <a:pathLst>
                <a:path w="65" h="18313">
                  <a:moveTo>
                    <a:pt x="0" y="18248"/>
                  </a:moveTo>
                  <a:lnTo>
                    <a:pt x="0" y="64"/>
                  </a:lnTo>
                  <a:lnTo>
                    <a:pt x="65" y="0"/>
                  </a:lnTo>
                  <a:lnTo>
                    <a:pt x="65" y="18313"/>
                  </a:lnTo>
                  <a:lnTo>
                    <a:pt x="0" y="18248"/>
                  </a:lnTo>
                  <a:close/>
                </a:path>
              </a:pathLst>
            </a:custGeom>
            <a:solidFill>
              <a:srgbClr val="000000"/>
            </a:solidFill>
            <a:ln w="0">
              <a:solidFill>
                <a:schemeClr val="tx1"/>
              </a:solidFill>
              <a:prstDash val="solid"/>
              <a:round/>
              <a:headEnd/>
              <a:tailEnd/>
            </a:ln>
          </p:spPr>
          <p:txBody>
            <a:bodyPr/>
            <a:lstStyle/>
            <a:p>
              <a:endParaRPr lang="en-US"/>
            </a:p>
          </p:txBody>
        </p:sp>
        <p:sp>
          <p:nvSpPr>
            <p:cNvPr id="27656" name="Freeform 8"/>
            <p:cNvSpPr>
              <a:spLocks/>
            </p:cNvSpPr>
            <p:nvPr/>
          </p:nvSpPr>
          <p:spPr bwMode="auto">
            <a:xfrm>
              <a:off x="1033" y="2015"/>
              <a:ext cx="2377" cy="6"/>
            </a:xfrm>
            <a:custGeom>
              <a:avLst/>
              <a:gdLst/>
              <a:ahLst/>
              <a:cxnLst>
                <a:cxn ang="0">
                  <a:pos x="26076" y="64"/>
                </a:cxn>
                <a:cxn ang="0">
                  <a:pos x="66" y="64"/>
                </a:cxn>
                <a:cxn ang="0">
                  <a:pos x="0" y="0"/>
                </a:cxn>
                <a:cxn ang="0">
                  <a:pos x="26141" y="0"/>
                </a:cxn>
                <a:cxn ang="0">
                  <a:pos x="26076" y="64"/>
                </a:cxn>
              </a:cxnLst>
              <a:rect l="0" t="0" r="r" b="b"/>
              <a:pathLst>
                <a:path w="26141" h="64">
                  <a:moveTo>
                    <a:pt x="26076" y="64"/>
                  </a:moveTo>
                  <a:lnTo>
                    <a:pt x="66" y="64"/>
                  </a:lnTo>
                  <a:lnTo>
                    <a:pt x="0" y="0"/>
                  </a:lnTo>
                  <a:lnTo>
                    <a:pt x="26141" y="0"/>
                  </a:lnTo>
                  <a:lnTo>
                    <a:pt x="26076" y="64"/>
                  </a:lnTo>
                  <a:close/>
                </a:path>
              </a:pathLst>
            </a:custGeom>
            <a:solidFill>
              <a:srgbClr val="000000"/>
            </a:solidFill>
            <a:ln w="0">
              <a:solidFill>
                <a:schemeClr val="tx1"/>
              </a:solidFill>
              <a:prstDash val="solid"/>
              <a:round/>
              <a:headEnd/>
              <a:tailEnd/>
            </a:ln>
          </p:spPr>
          <p:txBody>
            <a:bodyPr/>
            <a:lstStyle/>
            <a:p>
              <a:endParaRPr lang="en-US"/>
            </a:p>
          </p:txBody>
        </p:sp>
        <p:sp>
          <p:nvSpPr>
            <p:cNvPr id="27657" name="Freeform 9"/>
            <p:cNvSpPr>
              <a:spLocks/>
            </p:cNvSpPr>
            <p:nvPr/>
          </p:nvSpPr>
          <p:spPr bwMode="auto">
            <a:xfrm>
              <a:off x="1033" y="2015"/>
              <a:ext cx="6" cy="1665"/>
            </a:xfrm>
            <a:custGeom>
              <a:avLst/>
              <a:gdLst/>
              <a:ahLst/>
              <a:cxnLst>
                <a:cxn ang="0">
                  <a:pos x="66" y="64"/>
                </a:cxn>
                <a:cxn ang="0">
                  <a:pos x="66" y="18248"/>
                </a:cxn>
                <a:cxn ang="0">
                  <a:pos x="0" y="18313"/>
                </a:cxn>
                <a:cxn ang="0">
                  <a:pos x="0" y="0"/>
                </a:cxn>
                <a:cxn ang="0">
                  <a:pos x="66" y="64"/>
                </a:cxn>
              </a:cxnLst>
              <a:rect l="0" t="0" r="r" b="b"/>
              <a:pathLst>
                <a:path w="66" h="18313">
                  <a:moveTo>
                    <a:pt x="66" y="64"/>
                  </a:moveTo>
                  <a:lnTo>
                    <a:pt x="66" y="18248"/>
                  </a:lnTo>
                  <a:lnTo>
                    <a:pt x="0" y="18313"/>
                  </a:lnTo>
                  <a:lnTo>
                    <a:pt x="0" y="0"/>
                  </a:lnTo>
                  <a:lnTo>
                    <a:pt x="66" y="64"/>
                  </a:lnTo>
                  <a:close/>
                </a:path>
              </a:pathLst>
            </a:custGeom>
            <a:solidFill>
              <a:srgbClr val="000000"/>
            </a:solidFill>
            <a:ln w="0">
              <a:solidFill>
                <a:schemeClr val="tx1"/>
              </a:solidFill>
              <a:prstDash val="solid"/>
              <a:round/>
              <a:headEnd/>
              <a:tailEnd/>
            </a:ln>
          </p:spPr>
          <p:txBody>
            <a:bodyPr/>
            <a:lstStyle/>
            <a:p>
              <a:endParaRPr lang="en-US"/>
            </a:p>
          </p:txBody>
        </p:sp>
        <p:sp>
          <p:nvSpPr>
            <p:cNvPr id="27658" name="Freeform 10"/>
            <p:cNvSpPr>
              <a:spLocks/>
            </p:cNvSpPr>
            <p:nvPr/>
          </p:nvSpPr>
          <p:spPr bwMode="auto">
            <a:xfrm>
              <a:off x="1092" y="3615"/>
              <a:ext cx="2258" cy="6"/>
            </a:xfrm>
            <a:custGeom>
              <a:avLst/>
              <a:gdLst/>
              <a:ahLst/>
              <a:cxnLst>
                <a:cxn ang="0">
                  <a:pos x="65" y="0"/>
                </a:cxn>
                <a:cxn ang="0">
                  <a:pos x="24772" y="0"/>
                </a:cxn>
                <a:cxn ang="0">
                  <a:pos x="24838" y="65"/>
                </a:cxn>
                <a:cxn ang="0">
                  <a:pos x="0" y="65"/>
                </a:cxn>
                <a:cxn ang="0">
                  <a:pos x="65" y="0"/>
                </a:cxn>
              </a:cxnLst>
              <a:rect l="0" t="0" r="r" b="b"/>
              <a:pathLst>
                <a:path w="24838" h="65">
                  <a:moveTo>
                    <a:pt x="65" y="0"/>
                  </a:moveTo>
                  <a:lnTo>
                    <a:pt x="24772" y="0"/>
                  </a:lnTo>
                  <a:lnTo>
                    <a:pt x="24838" y="65"/>
                  </a:lnTo>
                  <a:lnTo>
                    <a:pt x="0" y="65"/>
                  </a:lnTo>
                  <a:lnTo>
                    <a:pt x="65" y="0"/>
                  </a:lnTo>
                  <a:close/>
                </a:path>
              </a:pathLst>
            </a:custGeom>
            <a:solidFill>
              <a:srgbClr val="000000"/>
            </a:solidFill>
            <a:ln w="0">
              <a:solidFill>
                <a:schemeClr val="tx1"/>
              </a:solidFill>
              <a:prstDash val="solid"/>
              <a:round/>
              <a:headEnd/>
              <a:tailEnd/>
            </a:ln>
          </p:spPr>
          <p:txBody>
            <a:bodyPr/>
            <a:lstStyle/>
            <a:p>
              <a:endParaRPr lang="en-US"/>
            </a:p>
          </p:txBody>
        </p:sp>
        <p:sp>
          <p:nvSpPr>
            <p:cNvPr id="27659" name="Freeform 11"/>
            <p:cNvSpPr>
              <a:spLocks/>
            </p:cNvSpPr>
            <p:nvPr/>
          </p:nvSpPr>
          <p:spPr bwMode="auto">
            <a:xfrm>
              <a:off x="3344" y="2074"/>
              <a:ext cx="6" cy="1547"/>
            </a:xfrm>
            <a:custGeom>
              <a:avLst/>
              <a:gdLst/>
              <a:ahLst/>
              <a:cxnLst>
                <a:cxn ang="0">
                  <a:pos x="0" y="16944"/>
                </a:cxn>
                <a:cxn ang="0">
                  <a:pos x="0" y="65"/>
                </a:cxn>
                <a:cxn ang="0">
                  <a:pos x="66" y="0"/>
                </a:cxn>
                <a:cxn ang="0">
                  <a:pos x="66" y="17009"/>
                </a:cxn>
                <a:cxn ang="0">
                  <a:pos x="0" y="16944"/>
                </a:cxn>
              </a:cxnLst>
              <a:rect l="0" t="0" r="r" b="b"/>
              <a:pathLst>
                <a:path w="66" h="17009">
                  <a:moveTo>
                    <a:pt x="0" y="16944"/>
                  </a:moveTo>
                  <a:lnTo>
                    <a:pt x="0" y="65"/>
                  </a:lnTo>
                  <a:lnTo>
                    <a:pt x="66" y="0"/>
                  </a:lnTo>
                  <a:lnTo>
                    <a:pt x="66" y="17009"/>
                  </a:lnTo>
                  <a:lnTo>
                    <a:pt x="0" y="16944"/>
                  </a:lnTo>
                  <a:close/>
                </a:path>
              </a:pathLst>
            </a:custGeom>
            <a:solidFill>
              <a:srgbClr val="000000"/>
            </a:solidFill>
            <a:ln w="0">
              <a:solidFill>
                <a:schemeClr val="tx1"/>
              </a:solidFill>
              <a:prstDash val="solid"/>
              <a:round/>
              <a:headEnd/>
              <a:tailEnd/>
            </a:ln>
          </p:spPr>
          <p:txBody>
            <a:bodyPr/>
            <a:lstStyle/>
            <a:p>
              <a:endParaRPr lang="en-US"/>
            </a:p>
          </p:txBody>
        </p:sp>
        <p:sp>
          <p:nvSpPr>
            <p:cNvPr id="27660" name="Freeform 12"/>
            <p:cNvSpPr>
              <a:spLocks/>
            </p:cNvSpPr>
            <p:nvPr/>
          </p:nvSpPr>
          <p:spPr bwMode="auto">
            <a:xfrm>
              <a:off x="1092" y="2074"/>
              <a:ext cx="2258" cy="6"/>
            </a:xfrm>
            <a:custGeom>
              <a:avLst/>
              <a:gdLst/>
              <a:ahLst/>
              <a:cxnLst>
                <a:cxn ang="0">
                  <a:pos x="24772" y="65"/>
                </a:cxn>
                <a:cxn ang="0">
                  <a:pos x="65" y="65"/>
                </a:cxn>
                <a:cxn ang="0">
                  <a:pos x="0" y="0"/>
                </a:cxn>
                <a:cxn ang="0">
                  <a:pos x="24838" y="0"/>
                </a:cxn>
                <a:cxn ang="0">
                  <a:pos x="24772" y="65"/>
                </a:cxn>
              </a:cxnLst>
              <a:rect l="0" t="0" r="r" b="b"/>
              <a:pathLst>
                <a:path w="24838" h="65">
                  <a:moveTo>
                    <a:pt x="24772" y="65"/>
                  </a:moveTo>
                  <a:lnTo>
                    <a:pt x="65" y="65"/>
                  </a:lnTo>
                  <a:lnTo>
                    <a:pt x="0" y="0"/>
                  </a:lnTo>
                  <a:lnTo>
                    <a:pt x="24838" y="0"/>
                  </a:lnTo>
                  <a:lnTo>
                    <a:pt x="24772" y="65"/>
                  </a:lnTo>
                  <a:close/>
                </a:path>
              </a:pathLst>
            </a:custGeom>
            <a:solidFill>
              <a:srgbClr val="000000"/>
            </a:solidFill>
            <a:ln w="0">
              <a:solidFill>
                <a:schemeClr val="tx1"/>
              </a:solidFill>
              <a:prstDash val="solid"/>
              <a:round/>
              <a:headEnd/>
              <a:tailEnd/>
            </a:ln>
          </p:spPr>
          <p:txBody>
            <a:bodyPr/>
            <a:lstStyle/>
            <a:p>
              <a:endParaRPr lang="en-US"/>
            </a:p>
          </p:txBody>
        </p:sp>
        <p:sp>
          <p:nvSpPr>
            <p:cNvPr id="27661" name="Freeform 13"/>
            <p:cNvSpPr>
              <a:spLocks/>
            </p:cNvSpPr>
            <p:nvPr/>
          </p:nvSpPr>
          <p:spPr bwMode="auto">
            <a:xfrm>
              <a:off x="1092" y="2074"/>
              <a:ext cx="6" cy="1547"/>
            </a:xfrm>
            <a:custGeom>
              <a:avLst/>
              <a:gdLst/>
              <a:ahLst/>
              <a:cxnLst>
                <a:cxn ang="0">
                  <a:pos x="65" y="65"/>
                </a:cxn>
                <a:cxn ang="0">
                  <a:pos x="65" y="16944"/>
                </a:cxn>
                <a:cxn ang="0">
                  <a:pos x="0" y="17009"/>
                </a:cxn>
                <a:cxn ang="0">
                  <a:pos x="0" y="0"/>
                </a:cxn>
                <a:cxn ang="0">
                  <a:pos x="65" y="65"/>
                </a:cxn>
              </a:cxnLst>
              <a:rect l="0" t="0" r="r" b="b"/>
              <a:pathLst>
                <a:path w="65" h="17009">
                  <a:moveTo>
                    <a:pt x="65" y="65"/>
                  </a:moveTo>
                  <a:lnTo>
                    <a:pt x="65" y="16944"/>
                  </a:lnTo>
                  <a:lnTo>
                    <a:pt x="0" y="17009"/>
                  </a:lnTo>
                  <a:lnTo>
                    <a:pt x="0" y="0"/>
                  </a:lnTo>
                  <a:lnTo>
                    <a:pt x="65" y="65"/>
                  </a:lnTo>
                  <a:close/>
                </a:path>
              </a:pathLst>
            </a:custGeom>
            <a:solidFill>
              <a:srgbClr val="000000"/>
            </a:solidFill>
            <a:ln w="0">
              <a:solidFill>
                <a:schemeClr val="tx1"/>
              </a:solidFill>
              <a:prstDash val="solid"/>
              <a:round/>
              <a:headEnd/>
              <a:tailEnd/>
            </a:ln>
          </p:spPr>
          <p:txBody>
            <a:bodyPr/>
            <a:lstStyle/>
            <a:p>
              <a:endParaRPr lang="en-US"/>
            </a:p>
          </p:txBody>
        </p:sp>
        <p:sp>
          <p:nvSpPr>
            <p:cNvPr id="27662" name="Rectangle 14"/>
            <p:cNvSpPr>
              <a:spLocks noChangeArrowheads="1"/>
            </p:cNvSpPr>
            <p:nvPr/>
          </p:nvSpPr>
          <p:spPr bwMode="auto">
            <a:xfrm>
              <a:off x="1007" y="3704"/>
              <a:ext cx="44" cy="6"/>
            </a:xfrm>
            <a:prstGeom prst="rect">
              <a:avLst/>
            </a:prstGeom>
            <a:solidFill>
              <a:srgbClr val="000000"/>
            </a:solidFill>
            <a:ln w="0">
              <a:solidFill>
                <a:schemeClr val="tx1"/>
              </a:solidFill>
              <a:miter lim="800000"/>
              <a:headEnd/>
              <a:tailEnd/>
            </a:ln>
          </p:spPr>
          <p:txBody>
            <a:bodyPr/>
            <a:lstStyle/>
            <a:p>
              <a:endParaRPr lang="en-US"/>
            </a:p>
          </p:txBody>
        </p:sp>
        <p:sp>
          <p:nvSpPr>
            <p:cNvPr id="27663" name="Rectangle 15"/>
            <p:cNvSpPr>
              <a:spLocks noChangeArrowheads="1"/>
            </p:cNvSpPr>
            <p:nvPr/>
          </p:nvSpPr>
          <p:spPr bwMode="auto">
            <a:xfrm>
              <a:off x="1081" y="37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664" name="Rectangle 16"/>
            <p:cNvSpPr>
              <a:spLocks noChangeArrowheads="1"/>
            </p:cNvSpPr>
            <p:nvPr/>
          </p:nvSpPr>
          <p:spPr bwMode="auto">
            <a:xfrm>
              <a:off x="1170" y="37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665" name="Rectangle 17"/>
            <p:cNvSpPr>
              <a:spLocks noChangeArrowheads="1"/>
            </p:cNvSpPr>
            <p:nvPr/>
          </p:nvSpPr>
          <p:spPr bwMode="auto">
            <a:xfrm>
              <a:off x="1258" y="3704"/>
              <a:ext cx="60" cy="6"/>
            </a:xfrm>
            <a:prstGeom prst="rect">
              <a:avLst/>
            </a:prstGeom>
            <a:solidFill>
              <a:srgbClr val="000000"/>
            </a:solidFill>
            <a:ln w="0">
              <a:solidFill>
                <a:schemeClr val="tx1"/>
              </a:solidFill>
              <a:miter lim="800000"/>
              <a:headEnd/>
              <a:tailEnd/>
            </a:ln>
          </p:spPr>
          <p:txBody>
            <a:bodyPr/>
            <a:lstStyle/>
            <a:p>
              <a:endParaRPr lang="en-US"/>
            </a:p>
          </p:txBody>
        </p:sp>
        <p:sp>
          <p:nvSpPr>
            <p:cNvPr id="27666" name="Rectangle 18"/>
            <p:cNvSpPr>
              <a:spLocks noChangeArrowheads="1"/>
            </p:cNvSpPr>
            <p:nvPr/>
          </p:nvSpPr>
          <p:spPr bwMode="auto">
            <a:xfrm>
              <a:off x="1347" y="3704"/>
              <a:ext cx="60" cy="6"/>
            </a:xfrm>
            <a:prstGeom prst="rect">
              <a:avLst/>
            </a:prstGeom>
            <a:solidFill>
              <a:srgbClr val="000000"/>
            </a:solidFill>
            <a:ln w="0">
              <a:solidFill>
                <a:schemeClr val="tx1"/>
              </a:solidFill>
              <a:miter lim="800000"/>
              <a:headEnd/>
              <a:tailEnd/>
            </a:ln>
          </p:spPr>
          <p:txBody>
            <a:bodyPr/>
            <a:lstStyle/>
            <a:p>
              <a:endParaRPr lang="en-US"/>
            </a:p>
          </p:txBody>
        </p:sp>
        <p:sp>
          <p:nvSpPr>
            <p:cNvPr id="27667" name="Rectangle 19"/>
            <p:cNvSpPr>
              <a:spLocks noChangeArrowheads="1"/>
            </p:cNvSpPr>
            <p:nvPr/>
          </p:nvSpPr>
          <p:spPr bwMode="auto">
            <a:xfrm>
              <a:off x="1436" y="37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668" name="Rectangle 20"/>
            <p:cNvSpPr>
              <a:spLocks noChangeArrowheads="1"/>
            </p:cNvSpPr>
            <p:nvPr/>
          </p:nvSpPr>
          <p:spPr bwMode="auto">
            <a:xfrm>
              <a:off x="1525" y="37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669" name="Rectangle 21"/>
            <p:cNvSpPr>
              <a:spLocks noChangeArrowheads="1"/>
            </p:cNvSpPr>
            <p:nvPr/>
          </p:nvSpPr>
          <p:spPr bwMode="auto">
            <a:xfrm>
              <a:off x="1614" y="37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670" name="Rectangle 22"/>
            <p:cNvSpPr>
              <a:spLocks noChangeArrowheads="1"/>
            </p:cNvSpPr>
            <p:nvPr/>
          </p:nvSpPr>
          <p:spPr bwMode="auto">
            <a:xfrm>
              <a:off x="1703" y="37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671" name="Rectangle 23"/>
            <p:cNvSpPr>
              <a:spLocks noChangeArrowheads="1"/>
            </p:cNvSpPr>
            <p:nvPr/>
          </p:nvSpPr>
          <p:spPr bwMode="auto">
            <a:xfrm>
              <a:off x="1792" y="37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672" name="Rectangle 24"/>
            <p:cNvSpPr>
              <a:spLocks noChangeArrowheads="1"/>
            </p:cNvSpPr>
            <p:nvPr/>
          </p:nvSpPr>
          <p:spPr bwMode="auto">
            <a:xfrm>
              <a:off x="1881" y="37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673" name="Rectangle 25"/>
            <p:cNvSpPr>
              <a:spLocks noChangeArrowheads="1"/>
            </p:cNvSpPr>
            <p:nvPr/>
          </p:nvSpPr>
          <p:spPr bwMode="auto">
            <a:xfrm>
              <a:off x="1970" y="37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674" name="Rectangle 26"/>
            <p:cNvSpPr>
              <a:spLocks noChangeArrowheads="1"/>
            </p:cNvSpPr>
            <p:nvPr/>
          </p:nvSpPr>
          <p:spPr bwMode="auto">
            <a:xfrm>
              <a:off x="2058" y="3704"/>
              <a:ext cx="60" cy="6"/>
            </a:xfrm>
            <a:prstGeom prst="rect">
              <a:avLst/>
            </a:prstGeom>
            <a:solidFill>
              <a:srgbClr val="000000"/>
            </a:solidFill>
            <a:ln w="0">
              <a:solidFill>
                <a:schemeClr val="tx1"/>
              </a:solidFill>
              <a:miter lim="800000"/>
              <a:headEnd/>
              <a:tailEnd/>
            </a:ln>
          </p:spPr>
          <p:txBody>
            <a:bodyPr/>
            <a:lstStyle/>
            <a:p>
              <a:endParaRPr lang="en-US"/>
            </a:p>
          </p:txBody>
        </p:sp>
        <p:sp>
          <p:nvSpPr>
            <p:cNvPr id="27675" name="Rectangle 27"/>
            <p:cNvSpPr>
              <a:spLocks noChangeArrowheads="1"/>
            </p:cNvSpPr>
            <p:nvPr/>
          </p:nvSpPr>
          <p:spPr bwMode="auto">
            <a:xfrm>
              <a:off x="2147" y="3704"/>
              <a:ext cx="60" cy="6"/>
            </a:xfrm>
            <a:prstGeom prst="rect">
              <a:avLst/>
            </a:prstGeom>
            <a:solidFill>
              <a:srgbClr val="000000"/>
            </a:solidFill>
            <a:ln w="0">
              <a:solidFill>
                <a:schemeClr val="tx1"/>
              </a:solidFill>
              <a:miter lim="800000"/>
              <a:headEnd/>
              <a:tailEnd/>
            </a:ln>
          </p:spPr>
          <p:txBody>
            <a:bodyPr/>
            <a:lstStyle/>
            <a:p>
              <a:endParaRPr lang="en-US"/>
            </a:p>
          </p:txBody>
        </p:sp>
        <p:sp>
          <p:nvSpPr>
            <p:cNvPr id="27676" name="Rectangle 28"/>
            <p:cNvSpPr>
              <a:spLocks noChangeArrowheads="1"/>
            </p:cNvSpPr>
            <p:nvPr/>
          </p:nvSpPr>
          <p:spPr bwMode="auto">
            <a:xfrm>
              <a:off x="2236" y="37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677" name="Rectangle 29"/>
            <p:cNvSpPr>
              <a:spLocks noChangeArrowheads="1"/>
            </p:cNvSpPr>
            <p:nvPr/>
          </p:nvSpPr>
          <p:spPr bwMode="auto">
            <a:xfrm>
              <a:off x="2325" y="37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678" name="Rectangle 30"/>
            <p:cNvSpPr>
              <a:spLocks noChangeArrowheads="1"/>
            </p:cNvSpPr>
            <p:nvPr/>
          </p:nvSpPr>
          <p:spPr bwMode="auto">
            <a:xfrm>
              <a:off x="2414" y="37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679" name="Rectangle 31"/>
            <p:cNvSpPr>
              <a:spLocks noChangeArrowheads="1"/>
            </p:cNvSpPr>
            <p:nvPr/>
          </p:nvSpPr>
          <p:spPr bwMode="auto">
            <a:xfrm>
              <a:off x="2503" y="37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680" name="Rectangle 32"/>
            <p:cNvSpPr>
              <a:spLocks noChangeArrowheads="1"/>
            </p:cNvSpPr>
            <p:nvPr/>
          </p:nvSpPr>
          <p:spPr bwMode="auto">
            <a:xfrm>
              <a:off x="2592" y="37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681" name="Rectangle 33"/>
            <p:cNvSpPr>
              <a:spLocks noChangeArrowheads="1"/>
            </p:cNvSpPr>
            <p:nvPr/>
          </p:nvSpPr>
          <p:spPr bwMode="auto">
            <a:xfrm>
              <a:off x="2681" y="37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682" name="Rectangle 34"/>
            <p:cNvSpPr>
              <a:spLocks noChangeArrowheads="1"/>
            </p:cNvSpPr>
            <p:nvPr/>
          </p:nvSpPr>
          <p:spPr bwMode="auto">
            <a:xfrm>
              <a:off x="2770" y="37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683" name="Rectangle 35"/>
            <p:cNvSpPr>
              <a:spLocks noChangeArrowheads="1"/>
            </p:cNvSpPr>
            <p:nvPr/>
          </p:nvSpPr>
          <p:spPr bwMode="auto">
            <a:xfrm>
              <a:off x="2859" y="37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684" name="Rectangle 36"/>
            <p:cNvSpPr>
              <a:spLocks noChangeArrowheads="1"/>
            </p:cNvSpPr>
            <p:nvPr/>
          </p:nvSpPr>
          <p:spPr bwMode="auto">
            <a:xfrm>
              <a:off x="2947" y="3704"/>
              <a:ext cx="60" cy="6"/>
            </a:xfrm>
            <a:prstGeom prst="rect">
              <a:avLst/>
            </a:prstGeom>
            <a:solidFill>
              <a:srgbClr val="000000"/>
            </a:solidFill>
            <a:ln w="0">
              <a:solidFill>
                <a:schemeClr val="tx1"/>
              </a:solidFill>
              <a:miter lim="800000"/>
              <a:headEnd/>
              <a:tailEnd/>
            </a:ln>
          </p:spPr>
          <p:txBody>
            <a:bodyPr/>
            <a:lstStyle/>
            <a:p>
              <a:endParaRPr lang="en-US"/>
            </a:p>
          </p:txBody>
        </p:sp>
        <p:sp>
          <p:nvSpPr>
            <p:cNvPr id="27685" name="Rectangle 37"/>
            <p:cNvSpPr>
              <a:spLocks noChangeArrowheads="1"/>
            </p:cNvSpPr>
            <p:nvPr/>
          </p:nvSpPr>
          <p:spPr bwMode="auto">
            <a:xfrm>
              <a:off x="3036" y="3704"/>
              <a:ext cx="60" cy="6"/>
            </a:xfrm>
            <a:prstGeom prst="rect">
              <a:avLst/>
            </a:prstGeom>
            <a:solidFill>
              <a:srgbClr val="000000"/>
            </a:solidFill>
            <a:ln w="0">
              <a:solidFill>
                <a:schemeClr val="tx1"/>
              </a:solidFill>
              <a:miter lim="800000"/>
              <a:headEnd/>
              <a:tailEnd/>
            </a:ln>
          </p:spPr>
          <p:txBody>
            <a:bodyPr/>
            <a:lstStyle/>
            <a:p>
              <a:endParaRPr lang="en-US"/>
            </a:p>
          </p:txBody>
        </p:sp>
        <p:sp>
          <p:nvSpPr>
            <p:cNvPr id="27686" name="Rectangle 38"/>
            <p:cNvSpPr>
              <a:spLocks noChangeArrowheads="1"/>
            </p:cNvSpPr>
            <p:nvPr/>
          </p:nvSpPr>
          <p:spPr bwMode="auto">
            <a:xfrm>
              <a:off x="3125" y="37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687" name="Rectangle 39"/>
            <p:cNvSpPr>
              <a:spLocks noChangeArrowheads="1"/>
            </p:cNvSpPr>
            <p:nvPr/>
          </p:nvSpPr>
          <p:spPr bwMode="auto">
            <a:xfrm>
              <a:off x="3214" y="37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688" name="Rectangle 40"/>
            <p:cNvSpPr>
              <a:spLocks noChangeArrowheads="1"/>
            </p:cNvSpPr>
            <p:nvPr/>
          </p:nvSpPr>
          <p:spPr bwMode="auto">
            <a:xfrm>
              <a:off x="3303" y="37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689" name="Rectangle 41"/>
            <p:cNvSpPr>
              <a:spLocks noChangeArrowheads="1"/>
            </p:cNvSpPr>
            <p:nvPr/>
          </p:nvSpPr>
          <p:spPr bwMode="auto">
            <a:xfrm>
              <a:off x="3392" y="3704"/>
              <a:ext cx="44" cy="6"/>
            </a:xfrm>
            <a:prstGeom prst="rect">
              <a:avLst/>
            </a:prstGeom>
            <a:solidFill>
              <a:srgbClr val="000000"/>
            </a:solidFill>
            <a:ln w="0">
              <a:solidFill>
                <a:schemeClr val="tx1"/>
              </a:solidFill>
              <a:miter lim="800000"/>
              <a:headEnd/>
              <a:tailEnd/>
            </a:ln>
          </p:spPr>
          <p:txBody>
            <a:bodyPr/>
            <a:lstStyle/>
            <a:p>
              <a:endParaRPr lang="en-US"/>
            </a:p>
          </p:txBody>
        </p:sp>
        <p:sp>
          <p:nvSpPr>
            <p:cNvPr id="27690" name="Rectangle 42"/>
            <p:cNvSpPr>
              <a:spLocks noChangeArrowheads="1"/>
            </p:cNvSpPr>
            <p:nvPr/>
          </p:nvSpPr>
          <p:spPr bwMode="auto">
            <a:xfrm>
              <a:off x="3436" y="3704"/>
              <a:ext cx="1" cy="6"/>
            </a:xfrm>
            <a:prstGeom prst="rect">
              <a:avLst/>
            </a:prstGeom>
            <a:solidFill>
              <a:srgbClr val="000000"/>
            </a:solidFill>
            <a:ln w="0">
              <a:solidFill>
                <a:schemeClr val="tx1"/>
              </a:solidFill>
              <a:miter lim="800000"/>
              <a:headEnd/>
              <a:tailEnd/>
            </a:ln>
          </p:spPr>
          <p:txBody>
            <a:bodyPr/>
            <a:lstStyle/>
            <a:p>
              <a:endParaRPr lang="en-US"/>
            </a:p>
          </p:txBody>
        </p:sp>
        <p:sp>
          <p:nvSpPr>
            <p:cNvPr id="27691" name="Rectangle 43"/>
            <p:cNvSpPr>
              <a:spLocks noChangeArrowheads="1"/>
            </p:cNvSpPr>
            <p:nvPr/>
          </p:nvSpPr>
          <p:spPr bwMode="auto">
            <a:xfrm>
              <a:off x="3433" y="3662"/>
              <a:ext cx="6" cy="45"/>
            </a:xfrm>
            <a:prstGeom prst="rect">
              <a:avLst/>
            </a:prstGeom>
            <a:solidFill>
              <a:srgbClr val="000000"/>
            </a:solidFill>
            <a:ln w="0">
              <a:solidFill>
                <a:schemeClr val="tx1"/>
              </a:solidFill>
              <a:miter lim="800000"/>
              <a:headEnd/>
              <a:tailEnd/>
            </a:ln>
          </p:spPr>
          <p:txBody>
            <a:bodyPr/>
            <a:lstStyle/>
            <a:p>
              <a:endParaRPr lang="en-US"/>
            </a:p>
          </p:txBody>
        </p:sp>
        <p:sp>
          <p:nvSpPr>
            <p:cNvPr id="27692" name="Rectangle 44"/>
            <p:cNvSpPr>
              <a:spLocks noChangeArrowheads="1"/>
            </p:cNvSpPr>
            <p:nvPr/>
          </p:nvSpPr>
          <p:spPr bwMode="auto">
            <a:xfrm>
              <a:off x="3433" y="3573"/>
              <a:ext cx="6" cy="60"/>
            </a:xfrm>
            <a:prstGeom prst="rect">
              <a:avLst/>
            </a:prstGeom>
            <a:solidFill>
              <a:srgbClr val="000000"/>
            </a:solidFill>
            <a:ln w="0">
              <a:solidFill>
                <a:schemeClr val="tx1"/>
              </a:solidFill>
              <a:miter lim="800000"/>
              <a:headEnd/>
              <a:tailEnd/>
            </a:ln>
          </p:spPr>
          <p:txBody>
            <a:bodyPr/>
            <a:lstStyle/>
            <a:p>
              <a:endParaRPr lang="en-US"/>
            </a:p>
          </p:txBody>
        </p:sp>
        <p:sp>
          <p:nvSpPr>
            <p:cNvPr id="27693" name="Rectangle 45"/>
            <p:cNvSpPr>
              <a:spLocks noChangeArrowheads="1"/>
            </p:cNvSpPr>
            <p:nvPr/>
          </p:nvSpPr>
          <p:spPr bwMode="auto">
            <a:xfrm>
              <a:off x="3433" y="3484"/>
              <a:ext cx="6" cy="60"/>
            </a:xfrm>
            <a:prstGeom prst="rect">
              <a:avLst/>
            </a:prstGeom>
            <a:solidFill>
              <a:srgbClr val="000000"/>
            </a:solidFill>
            <a:ln w="0">
              <a:solidFill>
                <a:schemeClr val="tx1"/>
              </a:solidFill>
              <a:miter lim="800000"/>
              <a:headEnd/>
              <a:tailEnd/>
            </a:ln>
          </p:spPr>
          <p:txBody>
            <a:bodyPr/>
            <a:lstStyle/>
            <a:p>
              <a:endParaRPr lang="en-US"/>
            </a:p>
          </p:txBody>
        </p:sp>
        <p:sp>
          <p:nvSpPr>
            <p:cNvPr id="27694" name="Rectangle 46"/>
            <p:cNvSpPr>
              <a:spLocks noChangeArrowheads="1"/>
            </p:cNvSpPr>
            <p:nvPr/>
          </p:nvSpPr>
          <p:spPr bwMode="auto">
            <a:xfrm>
              <a:off x="3433" y="3396"/>
              <a:ext cx="6" cy="59"/>
            </a:xfrm>
            <a:prstGeom prst="rect">
              <a:avLst/>
            </a:prstGeom>
            <a:solidFill>
              <a:srgbClr val="000000"/>
            </a:solidFill>
            <a:ln w="0">
              <a:solidFill>
                <a:schemeClr val="tx1"/>
              </a:solidFill>
              <a:miter lim="800000"/>
              <a:headEnd/>
              <a:tailEnd/>
            </a:ln>
          </p:spPr>
          <p:txBody>
            <a:bodyPr/>
            <a:lstStyle/>
            <a:p>
              <a:endParaRPr lang="en-US"/>
            </a:p>
          </p:txBody>
        </p:sp>
        <p:sp>
          <p:nvSpPr>
            <p:cNvPr id="27695" name="Rectangle 47"/>
            <p:cNvSpPr>
              <a:spLocks noChangeArrowheads="1"/>
            </p:cNvSpPr>
            <p:nvPr/>
          </p:nvSpPr>
          <p:spPr bwMode="auto">
            <a:xfrm>
              <a:off x="3433" y="3307"/>
              <a:ext cx="6" cy="59"/>
            </a:xfrm>
            <a:prstGeom prst="rect">
              <a:avLst/>
            </a:prstGeom>
            <a:solidFill>
              <a:srgbClr val="000000"/>
            </a:solidFill>
            <a:ln w="0">
              <a:solidFill>
                <a:schemeClr val="tx1"/>
              </a:solidFill>
              <a:miter lim="800000"/>
              <a:headEnd/>
              <a:tailEnd/>
            </a:ln>
          </p:spPr>
          <p:txBody>
            <a:bodyPr/>
            <a:lstStyle/>
            <a:p>
              <a:endParaRPr lang="en-US"/>
            </a:p>
          </p:txBody>
        </p:sp>
        <p:sp>
          <p:nvSpPr>
            <p:cNvPr id="27696" name="Rectangle 48"/>
            <p:cNvSpPr>
              <a:spLocks noChangeArrowheads="1"/>
            </p:cNvSpPr>
            <p:nvPr/>
          </p:nvSpPr>
          <p:spPr bwMode="auto">
            <a:xfrm>
              <a:off x="3433" y="3218"/>
              <a:ext cx="6" cy="59"/>
            </a:xfrm>
            <a:prstGeom prst="rect">
              <a:avLst/>
            </a:prstGeom>
            <a:solidFill>
              <a:srgbClr val="000000"/>
            </a:solidFill>
            <a:ln w="0">
              <a:solidFill>
                <a:schemeClr val="tx1"/>
              </a:solidFill>
              <a:miter lim="800000"/>
              <a:headEnd/>
              <a:tailEnd/>
            </a:ln>
          </p:spPr>
          <p:txBody>
            <a:bodyPr/>
            <a:lstStyle/>
            <a:p>
              <a:endParaRPr lang="en-US"/>
            </a:p>
          </p:txBody>
        </p:sp>
        <p:sp>
          <p:nvSpPr>
            <p:cNvPr id="27697" name="Rectangle 49"/>
            <p:cNvSpPr>
              <a:spLocks noChangeArrowheads="1"/>
            </p:cNvSpPr>
            <p:nvPr/>
          </p:nvSpPr>
          <p:spPr bwMode="auto">
            <a:xfrm>
              <a:off x="3433" y="3129"/>
              <a:ext cx="6" cy="59"/>
            </a:xfrm>
            <a:prstGeom prst="rect">
              <a:avLst/>
            </a:prstGeom>
            <a:solidFill>
              <a:srgbClr val="000000"/>
            </a:solidFill>
            <a:ln w="0">
              <a:solidFill>
                <a:schemeClr val="tx1"/>
              </a:solidFill>
              <a:miter lim="800000"/>
              <a:headEnd/>
              <a:tailEnd/>
            </a:ln>
          </p:spPr>
          <p:txBody>
            <a:bodyPr/>
            <a:lstStyle/>
            <a:p>
              <a:endParaRPr lang="en-US"/>
            </a:p>
          </p:txBody>
        </p:sp>
        <p:sp>
          <p:nvSpPr>
            <p:cNvPr id="27698" name="Rectangle 50"/>
            <p:cNvSpPr>
              <a:spLocks noChangeArrowheads="1"/>
            </p:cNvSpPr>
            <p:nvPr/>
          </p:nvSpPr>
          <p:spPr bwMode="auto">
            <a:xfrm>
              <a:off x="3433" y="3040"/>
              <a:ext cx="6" cy="59"/>
            </a:xfrm>
            <a:prstGeom prst="rect">
              <a:avLst/>
            </a:prstGeom>
            <a:solidFill>
              <a:srgbClr val="000000"/>
            </a:solidFill>
            <a:ln w="0">
              <a:solidFill>
                <a:schemeClr val="tx1"/>
              </a:solidFill>
              <a:miter lim="800000"/>
              <a:headEnd/>
              <a:tailEnd/>
            </a:ln>
          </p:spPr>
          <p:txBody>
            <a:bodyPr/>
            <a:lstStyle/>
            <a:p>
              <a:endParaRPr lang="en-US"/>
            </a:p>
          </p:txBody>
        </p:sp>
        <p:sp>
          <p:nvSpPr>
            <p:cNvPr id="27699" name="Rectangle 51"/>
            <p:cNvSpPr>
              <a:spLocks noChangeArrowheads="1"/>
            </p:cNvSpPr>
            <p:nvPr/>
          </p:nvSpPr>
          <p:spPr bwMode="auto">
            <a:xfrm>
              <a:off x="3433" y="2951"/>
              <a:ext cx="6" cy="59"/>
            </a:xfrm>
            <a:prstGeom prst="rect">
              <a:avLst/>
            </a:prstGeom>
            <a:solidFill>
              <a:srgbClr val="000000"/>
            </a:solidFill>
            <a:ln w="0">
              <a:solidFill>
                <a:schemeClr val="tx1"/>
              </a:solidFill>
              <a:miter lim="800000"/>
              <a:headEnd/>
              <a:tailEnd/>
            </a:ln>
          </p:spPr>
          <p:txBody>
            <a:bodyPr/>
            <a:lstStyle/>
            <a:p>
              <a:endParaRPr lang="en-US"/>
            </a:p>
          </p:txBody>
        </p:sp>
        <p:sp>
          <p:nvSpPr>
            <p:cNvPr id="27700" name="Rectangle 52"/>
            <p:cNvSpPr>
              <a:spLocks noChangeArrowheads="1"/>
            </p:cNvSpPr>
            <p:nvPr/>
          </p:nvSpPr>
          <p:spPr bwMode="auto">
            <a:xfrm>
              <a:off x="3433" y="2862"/>
              <a:ext cx="6" cy="60"/>
            </a:xfrm>
            <a:prstGeom prst="rect">
              <a:avLst/>
            </a:prstGeom>
            <a:solidFill>
              <a:srgbClr val="000000"/>
            </a:solidFill>
            <a:ln w="0">
              <a:solidFill>
                <a:schemeClr val="tx1"/>
              </a:solidFill>
              <a:miter lim="800000"/>
              <a:headEnd/>
              <a:tailEnd/>
            </a:ln>
          </p:spPr>
          <p:txBody>
            <a:bodyPr/>
            <a:lstStyle/>
            <a:p>
              <a:endParaRPr lang="en-US"/>
            </a:p>
          </p:txBody>
        </p:sp>
        <p:sp>
          <p:nvSpPr>
            <p:cNvPr id="27701" name="Rectangle 53"/>
            <p:cNvSpPr>
              <a:spLocks noChangeArrowheads="1"/>
            </p:cNvSpPr>
            <p:nvPr/>
          </p:nvSpPr>
          <p:spPr bwMode="auto">
            <a:xfrm>
              <a:off x="3433" y="2773"/>
              <a:ext cx="6" cy="60"/>
            </a:xfrm>
            <a:prstGeom prst="rect">
              <a:avLst/>
            </a:prstGeom>
            <a:solidFill>
              <a:srgbClr val="000000"/>
            </a:solidFill>
            <a:ln w="0">
              <a:solidFill>
                <a:schemeClr val="tx1"/>
              </a:solidFill>
              <a:miter lim="800000"/>
              <a:headEnd/>
              <a:tailEnd/>
            </a:ln>
          </p:spPr>
          <p:txBody>
            <a:bodyPr/>
            <a:lstStyle/>
            <a:p>
              <a:endParaRPr lang="en-US"/>
            </a:p>
          </p:txBody>
        </p:sp>
        <p:sp>
          <p:nvSpPr>
            <p:cNvPr id="27702" name="Rectangle 54"/>
            <p:cNvSpPr>
              <a:spLocks noChangeArrowheads="1"/>
            </p:cNvSpPr>
            <p:nvPr/>
          </p:nvSpPr>
          <p:spPr bwMode="auto">
            <a:xfrm>
              <a:off x="3433" y="2685"/>
              <a:ext cx="6" cy="59"/>
            </a:xfrm>
            <a:prstGeom prst="rect">
              <a:avLst/>
            </a:prstGeom>
            <a:solidFill>
              <a:srgbClr val="000000"/>
            </a:solidFill>
            <a:ln w="0">
              <a:solidFill>
                <a:schemeClr val="tx1"/>
              </a:solidFill>
              <a:miter lim="800000"/>
              <a:headEnd/>
              <a:tailEnd/>
            </a:ln>
          </p:spPr>
          <p:txBody>
            <a:bodyPr/>
            <a:lstStyle/>
            <a:p>
              <a:endParaRPr lang="en-US"/>
            </a:p>
          </p:txBody>
        </p:sp>
        <p:sp>
          <p:nvSpPr>
            <p:cNvPr id="27703" name="Rectangle 55"/>
            <p:cNvSpPr>
              <a:spLocks noChangeArrowheads="1"/>
            </p:cNvSpPr>
            <p:nvPr/>
          </p:nvSpPr>
          <p:spPr bwMode="auto">
            <a:xfrm>
              <a:off x="3433" y="2596"/>
              <a:ext cx="6" cy="59"/>
            </a:xfrm>
            <a:prstGeom prst="rect">
              <a:avLst/>
            </a:prstGeom>
            <a:solidFill>
              <a:srgbClr val="000000"/>
            </a:solidFill>
            <a:ln w="0">
              <a:solidFill>
                <a:schemeClr val="tx1"/>
              </a:solidFill>
              <a:miter lim="800000"/>
              <a:headEnd/>
              <a:tailEnd/>
            </a:ln>
          </p:spPr>
          <p:txBody>
            <a:bodyPr/>
            <a:lstStyle/>
            <a:p>
              <a:endParaRPr lang="en-US"/>
            </a:p>
          </p:txBody>
        </p:sp>
        <p:sp>
          <p:nvSpPr>
            <p:cNvPr id="27704" name="Rectangle 56"/>
            <p:cNvSpPr>
              <a:spLocks noChangeArrowheads="1"/>
            </p:cNvSpPr>
            <p:nvPr/>
          </p:nvSpPr>
          <p:spPr bwMode="auto">
            <a:xfrm>
              <a:off x="3433" y="2507"/>
              <a:ext cx="6" cy="59"/>
            </a:xfrm>
            <a:prstGeom prst="rect">
              <a:avLst/>
            </a:prstGeom>
            <a:solidFill>
              <a:srgbClr val="000000"/>
            </a:solidFill>
            <a:ln w="0">
              <a:solidFill>
                <a:schemeClr val="tx1"/>
              </a:solidFill>
              <a:miter lim="800000"/>
              <a:headEnd/>
              <a:tailEnd/>
            </a:ln>
          </p:spPr>
          <p:txBody>
            <a:bodyPr/>
            <a:lstStyle/>
            <a:p>
              <a:endParaRPr lang="en-US"/>
            </a:p>
          </p:txBody>
        </p:sp>
        <p:sp>
          <p:nvSpPr>
            <p:cNvPr id="27705" name="Rectangle 57"/>
            <p:cNvSpPr>
              <a:spLocks noChangeArrowheads="1"/>
            </p:cNvSpPr>
            <p:nvPr/>
          </p:nvSpPr>
          <p:spPr bwMode="auto">
            <a:xfrm>
              <a:off x="3433" y="2418"/>
              <a:ext cx="6" cy="59"/>
            </a:xfrm>
            <a:prstGeom prst="rect">
              <a:avLst/>
            </a:prstGeom>
            <a:solidFill>
              <a:srgbClr val="000000"/>
            </a:solidFill>
            <a:ln w="0">
              <a:solidFill>
                <a:schemeClr val="tx1"/>
              </a:solidFill>
              <a:miter lim="800000"/>
              <a:headEnd/>
              <a:tailEnd/>
            </a:ln>
          </p:spPr>
          <p:txBody>
            <a:bodyPr/>
            <a:lstStyle/>
            <a:p>
              <a:endParaRPr lang="en-US"/>
            </a:p>
          </p:txBody>
        </p:sp>
        <p:sp>
          <p:nvSpPr>
            <p:cNvPr id="27706" name="Rectangle 58"/>
            <p:cNvSpPr>
              <a:spLocks noChangeArrowheads="1"/>
            </p:cNvSpPr>
            <p:nvPr/>
          </p:nvSpPr>
          <p:spPr bwMode="auto">
            <a:xfrm>
              <a:off x="3433" y="2329"/>
              <a:ext cx="6" cy="59"/>
            </a:xfrm>
            <a:prstGeom prst="rect">
              <a:avLst/>
            </a:prstGeom>
            <a:solidFill>
              <a:srgbClr val="000000"/>
            </a:solidFill>
            <a:ln w="0">
              <a:solidFill>
                <a:schemeClr val="tx1"/>
              </a:solidFill>
              <a:miter lim="800000"/>
              <a:headEnd/>
              <a:tailEnd/>
            </a:ln>
          </p:spPr>
          <p:txBody>
            <a:bodyPr/>
            <a:lstStyle/>
            <a:p>
              <a:endParaRPr lang="en-US"/>
            </a:p>
          </p:txBody>
        </p:sp>
        <p:sp>
          <p:nvSpPr>
            <p:cNvPr id="27707" name="Rectangle 59"/>
            <p:cNvSpPr>
              <a:spLocks noChangeArrowheads="1"/>
            </p:cNvSpPr>
            <p:nvPr/>
          </p:nvSpPr>
          <p:spPr bwMode="auto">
            <a:xfrm>
              <a:off x="3433" y="2240"/>
              <a:ext cx="6" cy="59"/>
            </a:xfrm>
            <a:prstGeom prst="rect">
              <a:avLst/>
            </a:prstGeom>
            <a:solidFill>
              <a:srgbClr val="000000"/>
            </a:solidFill>
            <a:ln w="0">
              <a:solidFill>
                <a:schemeClr val="tx1"/>
              </a:solidFill>
              <a:miter lim="800000"/>
              <a:headEnd/>
              <a:tailEnd/>
            </a:ln>
          </p:spPr>
          <p:txBody>
            <a:bodyPr/>
            <a:lstStyle/>
            <a:p>
              <a:endParaRPr lang="en-US"/>
            </a:p>
          </p:txBody>
        </p:sp>
        <p:sp>
          <p:nvSpPr>
            <p:cNvPr id="27708" name="Rectangle 60"/>
            <p:cNvSpPr>
              <a:spLocks noChangeArrowheads="1"/>
            </p:cNvSpPr>
            <p:nvPr/>
          </p:nvSpPr>
          <p:spPr bwMode="auto">
            <a:xfrm>
              <a:off x="3433" y="2151"/>
              <a:ext cx="6" cy="60"/>
            </a:xfrm>
            <a:prstGeom prst="rect">
              <a:avLst/>
            </a:prstGeom>
            <a:solidFill>
              <a:srgbClr val="000000"/>
            </a:solidFill>
            <a:ln w="0">
              <a:solidFill>
                <a:schemeClr val="tx1"/>
              </a:solidFill>
              <a:miter lim="800000"/>
              <a:headEnd/>
              <a:tailEnd/>
            </a:ln>
          </p:spPr>
          <p:txBody>
            <a:bodyPr/>
            <a:lstStyle/>
            <a:p>
              <a:endParaRPr lang="en-US"/>
            </a:p>
          </p:txBody>
        </p:sp>
        <p:sp>
          <p:nvSpPr>
            <p:cNvPr id="27709" name="Rectangle 61"/>
            <p:cNvSpPr>
              <a:spLocks noChangeArrowheads="1"/>
            </p:cNvSpPr>
            <p:nvPr/>
          </p:nvSpPr>
          <p:spPr bwMode="auto">
            <a:xfrm>
              <a:off x="3433" y="2062"/>
              <a:ext cx="6" cy="60"/>
            </a:xfrm>
            <a:prstGeom prst="rect">
              <a:avLst/>
            </a:prstGeom>
            <a:solidFill>
              <a:srgbClr val="000000"/>
            </a:solidFill>
            <a:ln w="0">
              <a:solidFill>
                <a:schemeClr val="tx1"/>
              </a:solidFill>
              <a:miter lim="800000"/>
              <a:headEnd/>
              <a:tailEnd/>
            </a:ln>
          </p:spPr>
          <p:txBody>
            <a:bodyPr/>
            <a:lstStyle/>
            <a:p>
              <a:endParaRPr lang="en-US"/>
            </a:p>
          </p:txBody>
        </p:sp>
        <p:sp>
          <p:nvSpPr>
            <p:cNvPr id="27710" name="Rectangle 62"/>
            <p:cNvSpPr>
              <a:spLocks noChangeArrowheads="1"/>
            </p:cNvSpPr>
            <p:nvPr/>
          </p:nvSpPr>
          <p:spPr bwMode="auto">
            <a:xfrm>
              <a:off x="3433" y="1988"/>
              <a:ext cx="6" cy="45"/>
            </a:xfrm>
            <a:prstGeom prst="rect">
              <a:avLst/>
            </a:prstGeom>
            <a:solidFill>
              <a:srgbClr val="000000"/>
            </a:solidFill>
            <a:ln w="0">
              <a:solidFill>
                <a:schemeClr val="tx1"/>
              </a:solidFill>
              <a:miter lim="800000"/>
              <a:headEnd/>
              <a:tailEnd/>
            </a:ln>
          </p:spPr>
          <p:txBody>
            <a:bodyPr/>
            <a:lstStyle/>
            <a:p>
              <a:endParaRPr lang="en-US"/>
            </a:p>
          </p:txBody>
        </p:sp>
        <p:sp>
          <p:nvSpPr>
            <p:cNvPr id="27711" name="Rectangle 63"/>
            <p:cNvSpPr>
              <a:spLocks noChangeArrowheads="1"/>
            </p:cNvSpPr>
            <p:nvPr/>
          </p:nvSpPr>
          <p:spPr bwMode="auto">
            <a:xfrm>
              <a:off x="3433" y="1988"/>
              <a:ext cx="6" cy="1"/>
            </a:xfrm>
            <a:prstGeom prst="rect">
              <a:avLst/>
            </a:prstGeom>
            <a:solidFill>
              <a:srgbClr val="000000"/>
            </a:solidFill>
            <a:ln w="0">
              <a:solidFill>
                <a:schemeClr val="tx1"/>
              </a:solidFill>
              <a:miter lim="800000"/>
              <a:headEnd/>
              <a:tailEnd/>
            </a:ln>
          </p:spPr>
          <p:txBody>
            <a:bodyPr/>
            <a:lstStyle/>
            <a:p>
              <a:endParaRPr lang="en-US"/>
            </a:p>
          </p:txBody>
        </p:sp>
        <p:sp>
          <p:nvSpPr>
            <p:cNvPr id="27712" name="Rectangle 64"/>
            <p:cNvSpPr>
              <a:spLocks noChangeArrowheads="1"/>
            </p:cNvSpPr>
            <p:nvPr/>
          </p:nvSpPr>
          <p:spPr bwMode="auto">
            <a:xfrm>
              <a:off x="3392" y="1985"/>
              <a:ext cx="44" cy="6"/>
            </a:xfrm>
            <a:prstGeom prst="rect">
              <a:avLst/>
            </a:prstGeom>
            <a:solidFill>
              <a:srgbClr val="000000"/>
            </a:solidFill>
            <a:ln w="0">
              <a:solidFill>
                <a:schemeClr val="tx1"/>
              </a:solidFill>
              <a:miter lim="800000"/>
              <a:headEnd/>
              <a:tailEnd/>
            </a:ln>
          </p:spPr>
          <p:txBody>
            <a:bodyPr/>
            <a:lstStyle/>
            <a:p>
              <a:endParaRPr lang="en-US"/>
            </a:p>
          </p:txBody>
        </p:sp>
        <p:sp>
          <p:nvSpPr>
            <p:cNvPr id="27713" name="Rectangle 65"/>
            <p:cNvSpPr>
              <a:spLocks noChangeArrowheads="1"/>
            </p:cNvSpPr>
            <p:nvPr/>
          </p:nvSpPr>
          <p:spPr bwMode="auto">
            <a:xfrm>
              <a:off x="3303" y="19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714" name="Rectangle 66"/>
            <p:cNvSpPr>
              <a:spLocks noChangeArrowheads="1"/>
            </p:cNvSpPr>
            <p:nvPr/>
          </p:nvSpPr>
          <p:spPr bwMode="auto">
            <a:xfrm>
              <a:off x="3214" y="19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715" name="Rectangle 67"/>
            <p:cNvSpPr>
              <a:spLocks noChangeArrowheads="1"/>
            </p:cNvSpPr>
            <p:nvPr/>
          </p:nvSpPr>
          <p:spPr bwMode="auto">
            <a:xfrm>
              <a:off x="3125" y="19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716" name="Rectangle 68"/>
            <p:cNvSpPr>
              <a:spLocks noChangeArrowheads="1"/>
            </p:cNvSpPr>
            <p:nvPr/>
          </p:nvSpPr>
          <p:spPr bwMode="auto">
            <a:xfrm>
              <a:off x="3036" y="1985"/>
              <a:ext cx="60" cy="6"/>
            </a:xfrm>
            <a:prstGeom prst="rect">
              <a:avLst/>
            </a:prstGeom>
            <a:solidFill>
              <a:srgbClr val="000000"/>
            </a:solidFill>
            <a:ln w="0">
              <a:solidFill>
                <a:schemeClr val="tx1"/>
              </a:solidFill>
              <a:miter lim="800000"/>
              <a:headEnd/>
              <a:tailEnd/>
            </a:ln>
          </p:spPr>
          <p:txBody>
            <a:bodyPr/>
            <a:lstStyle/>
            <a:p>
              <a:endParaRPr lang="en-US"/>
            </a:p>
          </p:txBody>
        </p:sp>
        <p:sp>
          <p:nvSpPr>
            <p:cNvPr id="27717" name="Rectangle 69"/>
            <p:cNvSpPr>
              <a:spLocks noChangeArrowheads="1"/>
            </p:cNvSpPr>
            <p:nvPr/>
          </p:nvSpPr>
          <p:spPr bwMode="auto">
            <a:xfrm>
              <a:off x="2947" y="1985"/>
              <a:ext cx="60" cy="6"/>
            </a:xfrm>
            <a:prstGeom prst="rect">
              <a:avLst/>
            </a:prstGeom>
            <a:solidFill>
              <a:srgbClr val="000000"/>
            </a:solidFill>
            <a:ln w="0">
              <a:solidFill>
                <a:schemeClr val="tx1"/>
              </a:solidFill>
              <a:miter lim="800000"/>
              <a:headEnd/>
              <a:tailEnd/>
            </a:ln>
          </p:spPr>
          <p:txBody>
            <a:bodyPr/>
            <a:lstStyle/>
            <a:p>
              <a:endParaRPr lang="en-US"/>
            </a:p>
          </p:txBody>
        </p:sp>
        <p:sp>
          <p:nvSpPr>
            <p:cNvPr id="27718" name="Rectangle 70"/>
            <p:cNvSpPr>
              <a:spLocks noChangeArrowheads="1"/>
            </p:cNvSpPr>
            <p:nvPr/>
          </p:nvSpPr>
          <p:spPr bwMode="auto">
            <a:xfrm>
              <a:off x="2859" y="19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719" name="Rectangle 71"/>
            <p:cNvSpPr>
              <a:spLocks noChangeArrowheads="1"/>
            </p:cNvSpPr>
            <p:nvPr/>
          </p:nvSpPr>
          <p:spPr bwMode="auto">
            <a:xfrm>
              <a:off x="2770" y="19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720" name="Rectangle 72"/>
            <p:cNvSpPr>
              <a:spLocks noChangeArrowheads="1"/>
            </p:cNvSpPr>
            <p:nvPr/>
          </p:nvSpPr>
          <p:spPr bwMode="auto">
            <a:xfrm>
              <a:off x="2681" y="19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721" name="Rectangle 73"/>
            <p:cNvSpPr>
              <a:spLocks noChangeArrowheads="1"/>
            </p:cNvSpPr>
            <p:nvPr/>
          </p:nvSpPr>
          <p:spPr bwMode="auto">
            <a:xfrm>
              <a:off x="2592" y="19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722" name="Rectangle 74"/>
            <p:cNvSpPr>
              <a:spLocks noChangeArrowheads="1"/>
            </p:cNvSpPr>
            <p:nvPr/>
          </p:nvSpPr>
          <p:spPr bwMode="auto">
            <a:xfrm>
              <a:off x="2503" y="19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723" name="Rectangle 75"/>
            <p:cNvSpPr>
              <a:spLocks noChangeArrowheads="1"/>
            </p:cNvSpPr>
            <p:nvPr/>
          </p:nvSpPr>
          <p:spPr bwMode="auto">
            <a:xfrm>
              <a:off x="2414" y="19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724" name="Rectangle 76"/>
            <p:cNvSpPr>
              <a:spLocks noChangeArrowheads="1"/>
            </p:cNvSpPr>
            <p:nvPr/>
          </p:nvSpPr>
          <p:spPr bwMode="auto">
            <a:xfrm>
              <a:off x="2325" y="19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725" name="Rectangle 77"/>
            <p:cNvSpPr>
              <a:spLocks noChangeArrowheads="1"/>
            </p:cNvSpPr>
            <p:nvPr/>
          </p:nvSpPr>
          <p:spPr bwMode="auto">
            <a:xfrm>
              <a:off x="2236" y="19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726" name="Rectangle 78"/>
            <p:cNvSpPr>
              <a:spLocks noChangeArrowheads="1"/>
            </p:cNvSpPr>
            <p:nvPr/>
          </p:nvSpPr>
          <p:spPr bwMode="auto">
            <a:xfrm>
              <a:off x="2147" y="1985"/>
              <a:ext cx="60" cy="6"/>
            </a:xfrm>
            <a:prstGeom prst="rect">
              <a:avLst/>
            </a:prstGeom>
            <a:solidFill>
              <a:srgbClr val="000000"/>
            </a:solidFill>
            <a:ln w="0">
              <a:solidFill>
                <a:schemeClr val="tx1"/>
              </a:solidFill>
              <a:miter lim="800000"/>
              <a:headEnd/>
              <a:tailEnd/>
            </a:ln>
          </p:spPr>
          <p:txBody>
            <a:bodyPr/>
            <a:lstStyle/>
            <a:p>
              <a:endParaRPr lang="en-US"/>
            </a:p>
          </p:txBody>
        </p:sp>
        <p:sp>
          <p:nvSpPr>
            <p:cNvPr id="27727" name="Rectangle 79"/>
            <p:cNvSpPr>
              <a:spLocks noChangeArrowheads="1"/>
            </p:cNvSpPr>
            <p:nvPr/>
          </p:nvSpPr>
          <p:spPr bwMode="auto">
            <a:xfrm>
              <a:off x="2058" y="1985"/>
              <a:ext cx="60" cy="6"/>
            </a:xfrm>
            <a:prstGeom prst="rect">
              <a:avLst/>
            </a:prstGeom>
            <a:solidFill>
              <a:srgbClr val="000000"/>
            </a:solidFill>
            <a:ln w="0">
              <a:solidFill>
                <a:schemeClr val="tx1"/>
              </a:solidFill>
              <a:miter lim="800000"/>
              <a:headEnd/>
              <a:tailEnd/>
            </a:ln>
          </p:spPr>
          <p:txBody>
            <a:bodyPr/>
            <a:lstStyle/>
            <a:p>
              <a:endParaRPr lang="en-US"/>
            </a:p>
          </p:txBody>
        </p:sp>
        <p:sp>
          <p:nvSpPr>
            <p:cNvPr id="27728" name="Rectangle 80"/>
            <p:cNvSpPr>
              <a:spLocks noChangeArrowheads="1"/>
            </p:cNvSpPr>
            <p:nvPr/>
          </p:nvSpPr>
          <p:spPr bwMode="auto">
            <a:xfrm>
              <a:off x="1970" y="19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729" name="Rectangle 81"/>
            <p:cNvSpPr>
              <a:spLocks noChangeArrowheads="1"/>
            </p:cNvSpPr>
            <p:nvPr/>
          </p:nvSpPr>
          <p:spPr bwMode="auto">
            <a:xfrm>
              <a:off x="1881" y="19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730" name="Rectangle 82"/>
            <p:cNvSpPr>
              <a:spLocks noChangeArrowheads="1"/>
            </p:cNvSpPr>
            <p:nvPr/>
          </p:nvSpPr>
          <p:spPr bwMode="auto">
            <a:xfrm>
              <a:off x="1792" y="19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731" name="Rectangle 83"/>
            <p:cNvSpPr>
              <a:spLocks noChangeArrowheads="1"/>
            </p:cNvSpPr>
            <p:nvPr/>
          </p:nvSpPr>
          <p:spPr bwMode="auto">
            <a:xfrm>
              <a:off x="1703" y="19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732" name="Rectangle 84"/>
            <p:cNvSpPr>
              <a:spLocks noChangeArrowheads="1"/>
            </p:cNvSpPr>
            <p:nvPr/>
          </p:nvSpPr>
          <p:spPr bwMode="auto">
            <a:xfrm>
              <a:off x="1614" y="19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733" name="Rectangle 85"/>
            <p:cNvSpPr>
              <a:spLocks noChangeArrowheads="1"/>
            </p:cNvSpPr>
            <p:nvPr/>
          </p:nvSpPr>
          <p:spPr bwMode="auto">
            <a:xfrm>
              <a:off x="1525" y="19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734" name="Rectangle 86"/>
            <p:cNvSpPr>
              <a:spLocks noChangeArrowheads="1"/>
            </p:cNvSpPr>
            <p:nvPr/>
          </p:nvSpPr>
          <p:spPr bwMode="auto">
            <a:xfrm>
              <a:off x="1436" y="19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735" name="Rectangle 87"/>
            <p:cNvSpPr>
              <a:spLocks noChangeArrowheads="1"/>
            </p:cNvSpPr>
            <p:nvPr/>
          </p:nvSpPr>
          <p:spPr bwMode="auto">
            <a:xfrm>
              <a:off x="1347" y="1985"/>
              <a:ext cx="60" cy="6"/>
            </a:xfrm>
            <a:prstGeom prst="rect">
              <a:avLst/>
            </a:prstGeom>
            <a:solidFill>
              <a:srgbClr val="000000"/>
            </a:solidFill>
            <a:ln w="0">
              <a:solidFill>
                <a:schemeClr val="tx1"/>
              </a:solidFill>
              <a:miter lim="800000"/>
              <a:headEnd/>
              <a:tailEnd/>
            </a:ln>
          </p:spPr>
          <p:txBody>
            <a:bodyPr/>
            <a:lstStyle/>
            <a:p>
              <a:endParaRPr lang="en-US"/>
            </a:p>
          </p:txBody>
        </p:sp>
        <p:sp>
          <p:nvSpPr>
            <p:cNvPr id="27736" name="Rectangle 88"/>
            <p:cNvSpPr>
              <a:spLocks noChangeArrowheads="1"/>
            </p:cNvSpPr>
            <p:nvPr/>
          </p:nvSpPr>
          <p:spPr bwMode="auto">
            <a:xfrm>
              <a:off x="1258" y="1985"/>
              <a:ext cx="60" cy="6"/>
            </a:xfrm>
            <a:prstGeom prst="rect">
              <a:avLst/>
            </a:prstGeom>
            <a:solidFill>
              <a:srgbClr val="000000"/>
            </a:solidFill>
            <a:ln w="0">
              <a:solidFill>
                <a:schemeClr val="tx1"/>
              </a:solidFill>
              <a:miter lim="800000"/>
              <a:headEnd/>
              <a:tailEnd/>
            </a:ln>
          </p:spPr>
          <p:txBody>
            <a:bodyPr/>
            <a:lstStyle/>
            <a:p>
              <a:endParaRPr lang="en-US"/>
            </a:p>
          </p:txBody>
        </p:sp>
        <p:sp>
          <p:nvSpPr>
            <p:cNvPr id="27737" name="Rectangle 89"/>
            <p:cNvSpPr>
              <a:spLocks noChangeArrowheads="1"/>
            </p:cNvSpPr>
            <p:nvPr/>
          </p:nvSpPr>
          <p:spPr bwMode="auto">
            <a:xfrm>
              <a:off x="1170" y="19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738" name="Rectangle 90"/>
            <p:cNvSpPr>
              <a:spLocks noChangeArrowheads="1"/>
            </p:cNvSpPr>
            <p:nvPr/>
          </p:nvSpPr>
          <p:spPr bwMode="auto">
            <a:xfrm>
              <a:off x="1081" y="19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739" name="Rectangle 91"/>
            <p:cNvSpPr>
              <a:spLocks noChangeArrowheads="1"/>
            </p:cNvSpPr>
            <p:nvPr/>
          </p:nvSpPr>
          <p:spPr bwMode="auto">
            <a:xfrm>
              <a:off x="1007" y="1985"/>
              <a:ext cx="44" cy="6"/>
            </a:xfrm>
            <a:prstGeom prst="rect">
              <a:avLst/>
            </a:prstGeom>
            <a:solidFill>
              <a:srgbClr val="000000"/>
            </a:solidFill>
            <a:ln w="0">
              <a:solidFill>
                <a:schemeClr val="tx1"/>
              </a:solidFill>
              <a:miter lim="800000"/>
              <a:headEnd/>
              <a:tailEnd/>
            </a:ln>
          </p:spPr>
          <p:txBody>
            <a:bodyPr/>
            <a:lstStyle/>
            <a:p>
              <a:endParaRPr lang="en-US"/>
            </a:p>
          </p:txBody>
        </p:sp>
        <p:sp>
          <p:nvSpPr>
            <p:cNvPr id="27740" name="Rectangle 92"/>
            <p:cNvSpPr>
              <a:spLocks noChangeArrowheads="1"/>
            </p:cNvSpPr>
            <p:nvPr/>
          </p:nvSpPr>
          <p:spPr bwMode="auto">
            <a:xfrm>
              <a:off x="1007" y="1985"/>
              <a:ext cx="1" cy="6"/>
            </a:xfrm>
            <a:prstGeom prst="rect">
              <a:avLst/>
            </a:prstGeom>
            <a:solidFill>
              <a:srgbClr val="000000"/>
            </a:solidFill>
            <a:ln w="0">
              <a:solidFill>
                <a:schemeClr val="tx1"/>
              </a:solidFill>
              <a:miter lim="800000"/>
              <a:headEnd/>
              <a:tailEnd/>
            </a:ln>
          </p:spPr>
          <p:txBody>
            <a:bodyPr/>
            <a:lstStyle/>
            <a:p>
              <a:endParaRPr lang="en-US"/>
            </a:p>
          </p:txBody>
        </p:sp>
        <p:sp>
          <p:nvSpPr>
            <p:cNvPr id="27741" name="Rectangle 93"/>
            <p:cNvSpPr>
              <a:spLocks noChangeArrowheads="1"/>
            </p:cNvSpPr>
            <p:nvPr/>
          </p:nvSpPr>
          <p:spPr bwMode="auto">
            <a:xfrm>
              <a:off x="1004" y="1988"/>
              <a:ext cx="5" cy="45"/>
            </a:xfrm>
            <a:prstGeom prst="rect">
              <a:avLst/>
            </a:prstGeom>
            <a:solidFill>
              <a:srgbClr val="000000"/>
            </a:solidFill>
            <a:ln w="0">
              <a:solidFill>
                <a:schemeClr val="tx1"/>
              </a:solidFill>
              <a:miter lim="800000"/>
              <a:headEnd/>
              <a:tailEnd/>
            </a:ln>
          </p:spPr>
          <p:txBody>
            <a:bodyPr/>
            <a:lstStyle/>
            <a:p>
              <a:endParaRPr lang="en-US"/>
            </a:p>
          </p:txBody>
        </p:sp>
        <p:sp>
          <p:nvSpPr>
            <p:cNvPr id="27742" name="Rectangle 94"/>
            <p:cNvSpPr>
              <a:spLocks noChangeArrowheads="1"/>
            </p:cNvSpPr>
            <p:nvPr/>
          </p:nvSpPr>
          <p:spPr bwMode="auto">
            <a:xfrm>
              <a:off x="1004" y="2062"/>
              <a:ext cx="5" cy="60"/>
            </a:xfrm>
            <a:prstGeom prst="rect">
              <a:avLst/>
            </a:prstGeom>
            <a:solidFill>
              <a:srgbClr val="000000"/>
            </a:solidFill>
            <a:ln w="0">
              <a:solidFill>
                <a:schemeClr val="tx1"/>
              </a:solidFill>
              <a:miter lim="800000"/>
              <a:headEnd/>
              <a:tailEnd/>
            </a:ln>
          </p:spPr>
          <p:txBody>
            <a:bodyPr/>
            <a:lstStyle/>
            <a:p>
              <a:endParaRPr lang="en-US"/>
            </a:p>
          </p:txBody>
        </p:sp>
        <p:sp>
          <p:nvSpPr>
            <p:cNvPr id="27743" name="Rectangle 95"/>
            <p:cNvSpPr>
              <a:spLocks noChangeArrowheads="1"/>
            </p:cNvSpPr>
            <p:nvPr/>
          </p:nvSpPr>
          <p:spPr bwMode="auto">
            <a:xfrm>
              <a:off x="1004" y="2151"/>
              <a:ext cx="5" cy="60"/>
            </a:xfrm>
            <a:prstGeom prst="rect">
              <a:avLst/>
            </a:prstGeom>
            <a:solidFill>
              <a:srgbClr val="000000"/>
            </a:solidFill>
            <a:ln w="0">
              <a:solidFill>
                <a:schemeClr val="tx1"/>
              </a:solidFill>
              <a:miter lim="800000"/>
              <a:headEnd/>
              <a:tailEnd/>
            </a:ln>
          </p:spPr>
          <p:txBody>
            <a:bodyPr/>
            <a:lstStyle/>
            <a:p>
              <a:endParaRPr lang="en-US"/>
            </a:p>
          </p:txBody>
        </p:sp>
        <p:sp>
          <p:nvSpPr>
            <p:cNvPr id="27744" name="Rectangle 96"/>
            <p:cNvSpPr>
              <a:spLocks noChangeArrowheads="1"/>
            </p:cNvSpPr>
            <p:nvPr/>
          </p:nvSpPr>
          <p:spPr bwMode="auto">
            <a:xfrm>
              <a:off x="1004" y="2240"/>
              <a:ext cx="5" cy="59"/>
            </a:xfrm>
            <a:prstGeom prst="rect">
              <a:avLst/>
            </a:prstGeom>
            <a:solidFill>
              <a:srgbClr val="000000"/>
            </a:solidFill>
            <a:ln w="0">
              <a:solidFill>
                <a:schemeClr val="tx1"/>
              </a:solidFill>
              <a:miter lim="800000"/>
              <a:headEnd/>
              <a:tailEnd/>
            </a:ln>
          </p:spPr>
          <p:txBody>
            <a:bodyPr/>
            <a:lstStyle/>
            <a:p>
              <a:endParaRPr lang="en-US"/>
            </a:p>
          </p:txBody>
        </p:sp>
        <p:sp>
          <p:nvSpPr>
            <p:cNvPr id="27745" name="Rectangle 97"/>
            <p:cNvSpPr>
              <a:spLocks noChangeArrowheads="1"/>
            </p:cNvSpPr>
            <p:nvPr/>
          </p:nvSpPr>
          <p:spPr bwMode="auto">
            <a:xfrm>
              <a:off x="1004" y="2329"/>
              <a:ext cx="5" cy="59"/>
            </a:xfrm>
            <a:prstGeom prst="rect">
              <a:avLst/>
            </a:prstGeom>
            <a:solidFill>
              <a:srgbClr val="000000"/>
            </a:solidFill>
            <a:ln w="0">
              <a:solidFill>
                <a:schemeClr val="tx1"/>
              </a:solidFill>
              <a:miter lim="800000"/>
              <a:headEnd/>
              <a:tailEnd/>
            </a:ln>
          </p:spPr>
          <p:txBody>
            <a:bodyPr/>
            <a:lstStyle/>
            <a:p>
              <a:endParaRPr lang="en-US"/>
            </a:p>
          </p:txBody>
        </p:sp>
        <p:sp>
          <p:nvSpPr>
            <p:cNvPr id="27746" name="Rectangle 98"/>
            <p:cNvSpPr>
              <a:spLocks noChangeArrowheads="1"/>
            </p:cNvSpPr>
            <p:nvPr/>
          </p:nvSpPr>
          <p:spPr bwMode="auto">
            <a:xfrm>
              <a:off x="1004" y="2418"/>
              <a:ext cx="5" cy="59"/>
            </a:xfrm>
            <a:prstGeom prst="rect">
              <a:avLst/>
            </a:prstGeom>
            <a:solidFill>
              <a:srgbClr val="000000"/>
            </a:solidFill>
            <a:ln w="0">
              <a:solidFill>
                <a:schemeClr val="tx1"/>
              </a:solidFill>
              <a:miter lim="800000"/>
              <a:headEnd/>
              <a:tailEnd/>
            </a:ln>
          </p:spPr>
          <p:txBody>
            <a:bodyPr/>
            <a:lstStyle/>
            <a:p>
              <a:endParaRPr lang="en-US"/>
            </a:p>
          </p:txBody>
        </p:sp>
        <p:sp>
          <p:nvSpPr>
            <p:cNvPr id="27747" name="Rectangle 99"/>
            <p:cNvSpPr>
              <a:spLocks noChangeArrowheads="1"/>
            </p:cNvSpPr>
            <p:nvPr/>
          </p:nvSpPr>
          <p:spPr bwMode="auto">
            <a:xfrm>
              <a:off x="1004" y="2507"/>
              <a:ext cx="5" cy="59"/>
            </a:xfrm>
            <a:prstGeom prst="rect">
              <a:avLst/>
            </a:prstGeom>
            <a:solidFill>
              <a:srgbClr val="000000"/>
            </a:solidFill>
            <a:ln w="0">
              <a:solidFill>
                <a:schemeClr val="tx1"/>
              </a:solidFill>
              <a:miter lim="800000"/>
              <a:headEnd/>
              <a:tailEnd/>
            </a:ln>
          </p:spPr>
          <p:txBody>
            <a:bodyPr/>
            <a:lstStyle/>
            <a:p>
              <a:endParaRPr lang="en-US"/>
            </a:p>
          </p:txBody>
        </p:sp>
        <p:sp>
          <p:nvSpPr>
            <p:cNvPr id="27748" name="Rectangle 100"/>
            <p:cNvSpPr>
              <a:spLocks noChangeArrowheads="1"/>
            </p:cNvSpPr>
            <p:nvPr/>
          </p:nvSpPr>
          <p:spPr bwMode="auto">
            <a:xfrm>
              <a:off x="1004" y="2596"/>
              <a:ext cx="5" cy="59"/>
            </a:xfrm>
            <a:prstGeom prst="rect">
              <a:avLst/>
            </a:prstGeom>
            <a:solidFill>
              <a:srgbClr val="000000"/>
            </a:solidFill>
            <a:ln w="0">
              <a:solidFill>
                <a:schemeClr val="tx1"/>
              </a:solidFill>
              <a:miter lim="800000"/>
              <a:headEnd/>
              <a:tailEnd/>
            </a:ln>
          </p:spPr>
          <p:txBody>
            <a:bodyPr/>
            <a:lstStyle/>
            <a:p>
              <a:endParaRPr lang="en-US"/>
            </a:p>
          </p:txBody>
        </p:sp>
        <p:sp>
          <p:nvSpPr>
            <p:cNvPr id="27749" name="Rectangle 101"/>
            <p:cNvSpPr>
              <a:spLocks noChangeArrowheads="1"/>
            </p:cNvSpPr>
            <p:nvPr/>
          </p:nvSpPr>
          <p:spPr bwMode="auto">
            <a:xfrm>
              <a:off x="1004" y="2685"/>
              <a:ext cx="5" cy="59"/>
            </a:xfrm>
            <a:prstGeom prst="rect">
              <a:avLst/>
            </a:prstGeom>
            <a:solidFill>
              <a:srgbClr val="000000"/>
            </a:solidFill>
            <a:ln w="0">
              <a:solidFill>
                <a:schemeClr val="tx1"/>
              </a:solidFill>
              <a:miter lim="800000"/>
              <a:headEnd/>
              <a:tailEnd/>
            </a:ln>
          </p:spPr>
          <p:txBody>
            <a:bodyPr/>
            <a:lstStyle/>
            <a:p>
              <a:endParaRPr lang="en-US"/>
            </a:p>
          </p:txBody>
        </p:sp>
        <p:sp>
          <p:nvSpPr>
            <p:cNvPr id="27750" name="Rectangle 102"/>
            <p:cNvSpPr>
              <a:spLocks noChangeArrowheads="1"/>
            </p:cNvSpPr>
            <p:nvPr/>
          </p:nvSpPr>
          <p:spPr bwMode="auto">
            <a:xfrm>
              <a:off x="1004" y="2773"/>
              <a:ext cx="5" cy="60"/>
            </a:xfrm>
            <a:prstGeom prst="rect">
              <a:avLst/>
            </a:prstGeom>
            <a:solidFill>
              <a:srgbClr val="000000"/>
            </a:solidFill>
            <a:ln w="0">
              <a:solidFill>
                <a:schemeClr val="tx1"/>
              </a:solidFill>
              <a:miter lim="800000"/>
              <a:headEnd/>
              <a:tailEnd/>
            </a:ln>
          </p:spPr>
          <p:txBody>
            <a:bodyPr/>
            <a:lstStyle/>
            <a:p>
              <a:endParaRPr lang="en-US"/>
            </a:p>
          </p:txBody>
        </p:sp>
        <p:sp>
          <p:nvSpPr>
            <p:cNvPr id="27751" name="Rectangle 103"/>
            <p:cNvSpPr>
              <a:spLocks noChangeArrowheads="1"/>
            </p:cNvSpPr>
            <p:nvPr/>
          </p:nvSpPr>
          <p:spPr bwMode="auto">
            <a:xfrm>
              <a:off x="1004" y="2862"/>
              <a:ext cx="5" cy="60"/>
            </a:xfrm>
            <a:prstGeom prst="rect">
              <a:avLst/>
            </a:prstGeom>
            <a:solidFill>
              <a:srgbClr val="000000"/>
            </a:solidFill>
            <a:ln w="0">
              <a:solidFill>
                <a:schemeClr val="tx1"/>
              </a:solidFill>
              <a:miter lim="800000"/>
              <a:headEnd/>
              <a:tailEnd/>
            </a:ln>
          </p:spPr>
          <p:txBody>
            <a:bodyPr/>
            <a:lstStyle/>
            <a:p>
              <a:endParaRPr lang="en-US"/>
            </a:p>
          </p:txBody>
        </p:sp>
        <p:sp>
          <p:nvSpPr>
            <p:cNvPr id="27752" name="Rectangle 104"/>
            <p:cNvSpPr>
              <a:spLocks noChangeArrowheads="1"/>
            </p:cNvSpPr>
            <p:nvPr/>
          </p:nvSpPr>
          <p:spPr bwMode="auto">
            <a:xfrm>
              <a:off x="1004" y="2951"/>
              <a:ext cx="5" cy="59"/>
            </a:xfrm>
            <a:prstGeom prst="rect">
              <a:avLst/>
            </a:prstGeom>
            <a:solidFill>
              <a:srgbClr val="000000"/>
            </a:solidFill>
            <a:ln w="0">
              <a:solidFill>
                <a:schemeClr val="tx1"/>
              </a:solidFill>
              <a:miter lim="800000"/>
              <a:headEnd/>
              <a:tailEnd/>
            </a:ln>
          </p:spPr>
          <p:txBody>
            <a:bodyPr/>
            <a:lstStyle/>
            <a:p>
              <a:endParaRPr lang="en-US"/>
            </a:p>
          </p:txBody>
        </p:sp>
        <p:sp>
          <p:nvSpPr>
            <p:cNvPr id="27753" name="Rectangle 105"/>
            <p:cNvSpPr>
              <a:spLocks noChangeArrowheads="1"/>
            </p:cNvSpPr>
            <p:nvPr/>
          </p:nvSpPr>
          <p:spPr bwMode="auto">
            <a:xfrm>
              <a:off x="1004" y="3040"/>
              <a:ext cx="5" cy="59"/>
            </a:xfrm>
            <a:prstGeom prst="rect">
              <a:avLst/>
            </a:prstGeom>
            <a:solidFill>
              <a:srgbClr val="000000"/>
            </a:solidFill>
            <a:ln w="0">
              <a:solidFill>
                <a:schemeClr val="tx1"/>
              </a:solidFill>
              <a:miter lim="800000"/>
              <a:headEnd/>
              <a:tailEnd/>
            </a:ln>
          </p:spPr>
          <p:txBody>
            <a:bodyPr/>
            <a:lstStyle/>
            <a:p>
              <a:endParaRPr lang="en-US"/>
            </a:p>
          </p:txBody>
        </p:sp>
        <p:sp>
          <p:nvSpPr>
            <p:cNvPr id="27754" name="Rectangle 106"/>
            <p:cNvSpPr>
              <a:spLocks noChangeArrowheads="1"/>
            </p:cNvSpPr>
            <p:nvPr/>
          </p:nvSpPr>
          <p:spPr bwMode="auto">
            <a:xfrm>
              <a:off x="1004" y="3129"/>
              <a:ext cx="5" cy="59"/>
            </a:xfrm>
            <a:prstGeom prst="rect">
              <a:avLst/>
            </a:prstGeom>
            <a:solidFill>
              <a:srgbClr val="000000"/>
            </a:solidFill>
            <a:ln w="0">
              <a:solidFill>
                <a:schemeClr val="tx1"/>
              </a:solidFill>
              <a:miter lim="800000"/>
              <a:headEnd/>
              <a:tailEnd/>
            </a:ln>
          </p:spPr>
          <p:txBody>
            <a:bodyPr/>
            <a:lstStyle/>
            <a:p>
              <a:endParaRPr lang="en-US"/>
            </a:p>
          </p:txBody>
        </p:sp>
        <p:sp>
          <p:nvSpPr>
            <p:cNvPr id="27755" name="Rectangle 107"/>
            <p:cNvSpPr>
              <a:spLocks noChangeArrowheads="1"/>
            </p:cNvSpPr>
            <p:nvPr/>
          </p:nvSpPr>
          <p:spPr bwMode="auto">
            <a:xfrm>
              <a:off x="1004" y="3218"/>
              <a:ext cx="5" cy="59"/>
            </a:xfrm>
            <a:prstGeom prst="rect">
              <a:avLst/>
            </a:prstGeom>
            <a:solidFill>
              <a:srgbClr val="000000"/>
            </a:solidFill>
            <a:ln w="0">
              <a:solidFill>
                <a:schemeClr val="tx1"/>
              </a:solidFill>
              <a:miter lim="800000"/>
              <a:headEnd/>
              <a:tailEnd/>
            </a:ln>
          </p:spPr>
          <p:txBody>
            <a:bodyPr/>
            <a:lstStyle/>
            <a:p>
              <a:endParaRPr lang="en-US"/>
            </a:p>
          </p:txBody>
        </p:sp>
        <p:sp>
          <p:nvSpPr>
            <p:cNvPr id="27756" name="Rectangle 108"/>
            <p:cNvSpPr>
              <a:spLocks noChangeArrowheads="1"/>
            </p:cNvSpPr>
            <p:nvPr/>
          </p:nvSpPr>
          <p:spPr bwMode="auto">
            <a:xfrm>
              <a:off x="1004" y="3307"/>
              <a:ext cx="5" cy="59"/>
            </a:xfrm>
            <a:prstGeom prst="rect">
              <a:avLst/>
            </a:prstGeom>
            <a:solidFill>
              <a:srgbClr val="000000"/>
            </a:solidFill>
            <a:ln w="0">
              <a:solidFill>
                <a:schemeClr val="tx1"/>
              </a:solidFill>
              <a:miter lim="800000"/>
              <a:headEnd/>
              <a:tailEnd/>
            </a:ln>
          </p:spPr>
          <p:txBody>
            <a:bodyPr/>
            <a:lstStyle/>
            <a:p>
              <a:endParaRPr lang="en-US"/>
            </a:p>
          </p:txBody>
        </p:sp>
        <p:sp>
          <p:nvSpPr>
            <p:cNvPr id="27757" name="Rectangle 109"/>
            <p:cNvSpPr>
              <a:spLocks noChangeArrowheads="1"/>
            </p:cNvSpPr>
            <p:nvPr/>
          </p:nvSpPr>
          <p:spPr bwMode="auto">
            <a:xfrm>
              <a:off x="1004" y="3396"/>
              <a:ext cx="5" cy="59"/>
            </a:xfrm>
            <a:prstGeom prst="rect">
              <a:avLst/>
            </a:prstGeom>
            <a:solidFill>
              <a:srgbClr val="000000"/>
            </a:solidFill>
            <a:ln w="0">
              <a:solidFill>
                <a:schemeClr val="tx1"/>
              </a:solidFill>
              <a:miter lim="800000"/>
              <a:headEnd/>
              <a:tailEnd/>
            </a:ln>
          </p:spPr>
          <p:txBody>
            <a:bodyPr/>
            <a:lstStyle/>
            <a:p>
              <a:endParaRPr lang="en-US"/>
            </a:p>
          </p:txBody>
        </p:sp>
        <p:sp>
          <p:nvSpPr>
            <p:cNvPr id="27758" name="Rectangle 110"/>
            <p:cNvSpPr>
              <a:spLocks noChangeArrowheads="1"/>
            </p:cNvSpPr>
            <p:nvPr/>
          </p:nvSpPr>
          <p:spPr bwMode="auto">
            <a:xfrm>
              <a:off x="1004" y="3484"/>
              <a:ext cx="5" cy="60"/>
            </a:xfrm>
            <a:prstGeom prst="rect">
              <a:avLst/>
            </a:prstGeom>
            <a:solidFill>
              <a:srgbClr val="000000"/>
            </a:solidFill>
            <a:ln w="0">
              <a:solidFill>
                <a:schemeClr val="tx1"/>
              </a:solidFill>
              <a:miter lim="800000"/>
              <a:headEnd/>
              <a:tailEnd/>
            </a:ln>
          </p:spPr>
          <p:txBody>
            <a:bodyPr/>
            <a:lstStyle/>
            <a:p>
              <a:endParaRPr lang="en-US"/>
            </a:p>
          </p:txBody>
        </p:sp>
        <p:sp>
          <p:nvSpPr>
            <p:cNvPr id="27759" name="Rectangle 111"/>
            <p:cNvSpPr>
              <a:spLocks noChangeArrowheads="1"/>
            </p:cNvSpPr>
            <p:nvPr/>
          </p:nvSpPr>
          <p:spPr bwMode="auto">
            <a:xfrm>
              <a:off x="1004" y="3573"/>
              <a:ext cx="5" cy="60"/>
            </a:xfrm>
            <a:prstGeom prst="rect">
              <a:avLst/>
            </a:prstGeom>
            <a:solidFill>
              <a:srgbClr val="000000"/>
            </a:solidFill>
            <a:ln w="0">
              <a:solidFill>
                <a:schemeClr val="tx1"/>
              </a:solidFill>
              <a:miter lim="800000"/>
              <a:headEnd/>
              <a:tailEnd/>
            </a:ln>
          </p:spPr>
          <p:txBody>
            <a:bodyPr/>
            <a:lstStyle/>
            <a:p>
              <a:endParaRPr lang="en-US"/>
            </a:p>
          </p:txBody>
        </p:sp>
        <p:sp>
          <p:nvSpPr>
            <p:cNvPr id="27760" name="Rectangle 112"/>
            <p:cNvSpPr>
              <a:spLocks noChangeArrowheads="1"/>
            </p:cNvSpPr>
            <p:nvPr/>
          </p:nvSpPr>
          <p:spPr bwMode="auto">
            <a:xfrm>
              <a:off x="1004" y="3662"/>
              <a:ext cx="5" cy="45"/>
            </a:xfrm>
            <a:prstGeom prst="rect">
              <a:avLst/>
            </a:prstGeom>
            <a:solidFill>
              <a:srgbClr val="000000"/>
            </a:solidFill>
            <a:ln w="0">
              <a:solidFill>
                <a:schemeClr val="tx1"/>
              </a:solidFill>
              <a:miter lim="800000"/>
              <a:headEnd/>
              <a:tailEnd/>
            </a:ln>
          </p:spPr>
          <p:txBody>
            <a:bodyPr/>
            <a:lstStyle/>
            <a:p>
              <a:endParaRPr lang="en-US"/>
            </a:p>
          </p:txBody>
        </p:sp>
        <p:sp>
          <p:nvSpPr>
            <p:cNvPr id="27761" name="Rectangle 113"/>
            <p:cNvSpPr>
              <a:spLocks noChangeArrowheads="1"/>
            </p:cNvSpPr>
            <p:nvPr/>
          </p:nvSpPr>
          <p:spPr bwMode="auto">
            <a:xfrm>
              <a:off x="1004" y="3707"/>
              <a:ext cx="5" cy="1"/>
            </a:xfrm>
            <a:prstGeom prst="rect">
              <a:avLst/>
            </a:prstGeom>
            <a:solidFill>
              <a:srgbClr val="000000"/>
            </a:solidFill>
            <a:ln w="0">
              <a:solidFill>
                <a:schemeClr val="tx1"/>
              </a:solidFill>
              <a:miter lim="800000"/>
              <a:headEnd/>
              <a:tailEnd/>
            </a:ln>
          </p:spPr>
          <p:txBody>
            <a:bodyPr/>
            <a:lstStyle/>
            <a:p>
              <a:endParaRPr lang="en-US"/>
            </a:p>
          </p:txBody>
        </p:sp>
        <p:sp>
          <p:nvSpPr>
            <p:cNvPr id="27762" name="Rectangle 114"/>
            <p:cNvSpPr>
              <a:spLocks noChangeArrowheads="1"/>
            </p:cNvSpPr>
            <p:nvPr/>
          </p:nvSpPr>
          <p:spPr bwMode="auto">
            <a:xfrm>
              <a:off x="1122" y="2107"/>
              <a:ext cx="6" cy="44"/>
            </a:xfrm>
            <a:prstGeom prst="rect">
              <a:avLst/>
            </a:prstGeom>
            <a:solidFill>
              <a:srgbClr val="000000"/>
            </a:solidFill>
            <a:ln w="0">
              <a:solidFill>
                <a:schemeClr val="tx1"/>
              </a:solidFill>
              <a:miter lim="800000"/>
              <a:headEnd/>
              <a:tailEnd/>
            </a:ln>
          </p:spPr>
          <p:txBody>
            <a:bodyPr/>
            <a:lstStyle/>
            <a:p>
              <a:endParaRPr lang="en-US"/>
            </a:p>
          </p:txBody>
        </p:sp>
        <p:sp>
          <p:nvSpPr>
            <p:cNvPr id="27763" name="Rectangle 115"/>
            <p:cNvSpPr>
              <a:spLocks noChangeArrowheads="1"/>
            </p:cNvSpPr>
            <p:nvPr/>
          </p:nvSpPr>
          <p:spPr bwMode="auto">
            <a:xfrm>
              <a:off x="1122" y="2181"/>
              <a:ext cx="6" cy="59"/>
            </a:xfrm>
            <a:prstGeom prst="rect">
              <a:avLst/>
            </a:prstGeom>
            <a:solidFill>
              <a:srgbClr val="000000"/>
            </a:solidFill>
            <a:ln w="0">
              <a:solidFill>
                <a:schemeClr val="tx1"/>
              </a:solidFill>
              <a:miter lim="800000"/>
              <a:headEnd/>
              <a:tailEnd/>
            </a:ln>
          </p:spPr>
          <p:txBody>
            <a:bodyPr/>
            <a:lstStyle/>
            <a:p>
              <a:endParaRPr lang="en-US"/>
            </a:p>
          </p:txBody>
        </p:sp>
        <p:sp>
          <p:nvSpPr>
            <p:cNvPr id="27764" name="Rectangle 116"/>
            <p:cNvSpPr>
              <a:spLocks noChangeArrowheads="1"/>
            </p:cNvSpPr>
            <p:nvPr/>
          </p:nvSpPr>
          <p:spPr bwMode="auto">
            <a:xfrm>
              <a:off x="1122" y="2270"/>
              <a:ext cx="6" cy="59"/>
            </a:xfrm>
            <a:prstGeom prst="rect">
              <a:avLst/>
            </a:prstGeom>
            <a:solidFill>
              <a:srgbClr val="000000"/>
            </a:solidFill>
            <a:ln w="0">
              <a:solidFill>
                <a:schemeClr val="tx1"/>
              </a:solidFill>
              <a:miter lim="800000"/>
              <a:headEnd/>
              <a:tailEnd/>
            </a:ln>
          </p:spPr>
          <p:txBody>
            <a:bodyPr/>
            <a:lstStyle/>
            <a:p>
              <a:endParaRPr lang="en-US"/>
            </a:p>
          </p:txBody>
        </p:sp>
        <p:sp>
          <p:nvSpPr>
            <p:cNvPr id="27765" name="Rectangle 117"/>
            <p:cNvSpPr>
              <a:spLocks noChangeArrowheads="1"/>
            </p:cNvSpPr>
            <p:nvPr/>
          </p:nvSpPr>
          <p:spPr bwMode="auto">
            <a:xfrm>
              <a:off x="1122" y="2359"/>
              <a:ext cx="6" cy="59"/>
            </a:xfrm>
            <a:prstGeom prst="rect">
              <a:avLst/>
            </a:prstGeom>
            <a:solidFill>
              <a:srgbClr val="000000"/>
            </a:solidFill>
            <a:ln w="0">
              <a:solidFill>
                <a:schemeClr val="tx1"/>
              </a:solidFill>
              <a:miter lim="800000"/>
              <a:headEnd/>
              <a:tailEnd/>
            </a:ln>
          </p:spPr>
          <p:txBody>
            <a:bodyPr/>
            <a:lstStyle/>
            <a:p>
              <a:endParaRPr lang="en-US"/>
            </a:p>
          </p:txBody>
        </p:sp>
        <p:sp>
          <p:nvSpPr>
            <p:cNvPr id="27766" name="Rectangle 118"/>
            <p:cNvSpPr>
              <a:spLocks noChangeArrowheads="1"/>
            </p:cNvSpPr>
            <p:nvPr/>
          </p:nvSpPr>
          <p:spPr bwMode="auto">
            <a:xfrm>
              <a:off x="1122" y="2448"/>
              <a:ext cx="6" cy="59"/>
            </a:xfrm>
            <a:prstGeom prst="rect">
              <a:avLst/>
            </a:prstGeom>
            <a:solidFill>
              <a:srgbClr val="000000"/>
            </a:solidFill>
            <a:ln w="0">
              <a:solidFill>
                <a:schemeClr val="tx1"/>
              </a:solidFill>
              <a:miter lim="800000"/>
              <a:headEnd/>
              <a:tailEnd/>
            </a:ln>
          </p:spPr>
          <p:txBody>
            <a:bodyPr/>
            <a:lstStyle/>
            <a:p>
              <a:endParaRPr lang="en-US"/>
            </a:p>
          </p:txBody>
        </p:sp>
        <p:sp>
          <p:nvSpPr>
            <p:cNvPr id="27767" name="Rectangle 119"/>
            <p:cNvSpPr>
              <a:spLocks noChangeArrowheads="1"/>
            </p:cNvSpPr>
            <p:nvPr/>
          </p:nvSpPr>
          <p:spPr bwMode="auto">
            <a:xfrm>
              <a:off x="1122" y="2536"/>
              <a:ext cx="6" cy="60"/>
            </a:xfrm>
            <a:prstGeom prst="rect">
              <a:avLst/>
            </a:prstGeom>
            <a:solidFill>
              <a:srgbClr val="000000"/>
            </a:solidFill>
            <a:ln w="0">
              <a:solidFill>
                <a:schemeClr val="tx1"/>
              </a:solidFill>
              <a:miter lim="800000"/>
              <a:headEnd/>
              <a:tailEnd/>
            </a:ln>
          </p:spPr>
          <p:txBody>
            <a:bodyPr/>
            <a:lstStyle/>
            <a:p>
              <a:endParaRPr lang="en-US"/>
            </a:p>
          </p:txBody>
        </p:sp>
        <p:sp>
          <p:nvSpPr>
            <p:cNvPr id="27768" name="Rectangle 120"/>
            <p:cNvSpPr>
              <a:spLocks noChangeArrowheads="1"/>
            </p:cNvSpPr>
            <p:nvPr/>
          </p:nvSpPr>
          <p:spPr bwMode="auto">
            <a:xfrm>
              <a:off x="1122" y="2625"/>
              <a:ext cx="6" cy="60"/>
            </a:xfrm>
            <a:prstGeom prst="rect">
              <a:avLst/>
            </a:prstGeom>
            <a:solidFill>
              <a:srgbClr val="000000"/>
            </a:solidFill>
            <a:ln w="0">
              <a:solidFill>
                <a:schemeClr val="tx1"/>
              </a:solidFill>
              <a:miter lim="800000"/>
              <a:headEnd/>
              <a:tailEnd/>
            </a:ln>
          </p:spPr>
          <p:txBody>
            <a:bodyPr/>
            <a:lstStyle/>
            <a:p>
              <a:endParaRPr lang="en-US"/>
            </a:p>
          </p:txBody>
        </p:sp>
        <p:sp>
          <p:nvSpPr>
            <p:cNvPr id="27769" name="Rectangle 121"/>
            <p:cNvSpPr>
              <a:spLocks noChangeArrowheads="1"/>
            </p:cNvSpPr>
            <p:nvPr/>
          </p:nvSpPr>
          <p:spPr bwMode="auto">
            <a:xfrm>
              <a:off x="1122" y="2714"/>
              <a:ext cx="6" cy="45"/>
            </a:xfrm>
            <a:prstGeom prst="rect">
              <a:avLst/>
            </a:prstGeom>
            <a:solidFill>
              <a:srgbClr val="000000"/>
            </a:solidFill>
            <a:ln w="0">
              <a:solidFill>
                <a:schemeClr val="tx1"/>
              </a:solidFill>
              <a:miter lim="800000"/>
              <a:headEnd/>
              <a:tailEnd/>
            </a:ln>
          </p:spPr>
          <p:txBody>
            <a:bodyPr/>
            <a:lstStyle/>
            <a:p>
              <a:endParaRPr lang="en-US"/>
            </a:p>
          </p:txBody>
        </p:sp>
        <p:sp>
          <p:nvSpPr>
            <p:cNvPr id="27770" name="Rectangle 122"/>
            <p:cNvSpPr>
              <a:spLocks noChangeArrowheads="1"/>
            </p:cNvSpPr>
            <p:nvPr/>
          </p:nvSpPr>
          <p:spPr bwMode="auto">
            <a:xfrm>
              <a:off x="1122" y="2759"/>
              <a:ext cx="6" cy="1"/>
            </a:xfrm>
            <a:prstGeom prst="rect">
              <a:avLst/>
            </a:prstGeom>
            <a:solidFill>
              <a:srgbClr val="000000"/>
            </a:solidFill>
            <a:ln w="0">
              <a:solidFill>
                <a:schemeClr val="tx1"/>
              </a:solidFill>
              <a:miter lim="800000"/>
              <a:headEnd/>
              <a:tailEnd/>
            </a:ln>
          </p:spPr>
          <p:txBody>
            <a:bodyPr/>
            <a:lstStyle/>
            <a:p>
              <a:endParaRPr lang="en-US"/>
            </a:p>
          </p:txBody>
        </p:sp>
        <p:sp>
          <p:nvSpPr>
            <p:cNvPr id="27771" name="Rectangle 123"/>
            <p:cNvSpPr>
              <a:spLocks noChangeArrowheads="1"/>
            </p:cNvSpPr>
            <p:nvPr/>
          </p:nvSpPr>
          <p:spPr bwMode="auto">
            <a:xfrm>
              <a:off x="1122" y="2936"/>
              <a:ext cx="6" cy="45"/>
            </a:xfrm>
            <a:prstGeom prst="rect">
              <a:avLst/>
            </a:prstGeom>
            <a:solidFill>
              <a:srgbClr val="000000"/>
            </a:solidFill>
            <a:ln w="0">
              <a:solidFill>
                <a:schemeClr val="tx1"/>
              </a:solidFill>
              <a:miter lim="800000"/>
              <a:headEnd/>
              <a:tailEnd/>
            </a:ln>
          </p:spPr>
          <p:txBody>
            <a:bodyPr/>
            <a:lstStyle/>
            <a:p>
              <a:endParaRPr lang="en-US"/>
            </a:p>
          </p:txBody>
        </p:sp>
        <p:sp>
          <p:nvSpPr>
            <p:cNvPr id="27772" name="Rectangle 124"/>
            <p:cNvSpPr>
              <a:spLocks noChangeArrowheads="1"/>
            </p:cNvSpPr>
            <p:nvPr/>
          </p:nvSpPr>
          <p:spPr bwMode="auto">
            <a:xfrm>
              <a:off x="1122" y="3010"/>
              <a:ext cx="6" cy="60"/>
            </a:xfrm>
            <a:prstGeom prst="rect">
              <a:avLst/>
            </a:prstGeom>
            <a:solidFill>
              <a:srgbClr val="000000"/>
            </a:solidFill>
            <a:ln w="0">
              <a:solidFill>
                <a:schemeClr val="tx1"/>
              </a:solidFill>
              <a:miter lim="800000"/>
              <a:headEnd/>
              <a:tailEnd/>
            </a:ln>
          </p:spPr>
          <p:txBody>
            <a:bodyPr/>
            <a:lstStyle/>
            <a:p>
              <a:endParaRPr lang="en-US"/>
            </a:p>
          </p:txBody>
        </p:sp>
        <p:sp>
          <p:nvSpPr>
            <p:cNvPr id="27773" name="Rectangle 125"/>
            <p:cNvSpPr>
              <a:spLocks noChangeArrowheads="1"/>
            </p:cNvSpPr>
            <p:nvPr/>
          </p:nvSpPr>
          <p:spPr bwMode="auto">
            <a:xfrm>
              <a:off x="1122" y="3099"/>
              <a:ext cx="6" cy="60"/>
            </a:xfrm>
            <a:prstGeom prst="rect">
              <a:avLst/>
            </a:prstGeom>
            <a:solidFill>
              <a:srgbClr val="000000"/>
            </a:solidFill>
            <a:ln w="0">
              <a:solidFill>
                <a:schemeClr val="tx1"/>
              </a:solidFill>
              <a:miter lim="800000"/>
              <a:headEnd/>
              <a:tailEnd/>
            </a:ln>
          </p:spPr>
          <p:txBody>
            <a:bodyPr/>
            <a:lstStyle/>
            <a:p>
              <a:endParaRPr lang="en-US"/>
            </a:p>
          </p:txBody>
        </p:sp>
        <p:sp>
          <p:nvSpPr>
            <p:cNvPr id="27774" name="Rectangle 126"/>
            <p:cNvSpPr>
              <a:spLocks noChangeArrowheads="1"/>
            </p:cNvSpPr>
            <p:nvPr/>
          </p:nvSpPr>
          <p:spPr bwMode="auto">
            <a:xfrm>
              <a:off x="1122" y="3188"/>
              <a:ext cx="6" cy="59"/>
            </a:xfrm>
            <a:prstGeom prst="rect">
              <a:avLst/>
            </a:prstGeom>
            <a:solidFill>
              <a:srgbClr val="000000"/>
            </a:solidFill>
            <a:ln w="0">
              <a:solidFill>
                <a:schemeClr val="tx1"/>
              </a:solidFill>
              <a:miter lim="800000"/>
              <a:headEnd/>
              <a:tailEnd/>
            </a:ln>
          </p:spPr>
          <p:txBody>
            <a:bodyPr/>
            <a:lstStyle/>
            <a:p>
              <a:endParaRPr lang="en-US"/>
            </a:p>
          </p:txBody>
        </p:sp>
        <p:sp>
          <p:nvSpPr>
            <p:cNvPr id="27775" name="Rectangle 127"/>
            <p:cNvSpPr>
              <a:spLocks noChangeArrowheads="1"/>
            </p:cNvSpPr>
            <p:nvPr/>
          </p:nvSpPr>
          <p:spPr bwMode="auto">
            <a:xfrm>
              <a:off x="1122" y="3277"/>
              <a:ext cx="6" cy="59"/>
            </a:xfrm>
            <a:prstGeom prst="rect">
              <a:avLst/>
            </a:prstGeom>
            <a:solidFill>
              <a:srgbClr val="000000"/>
            </a:solidFill>
            <a:ln w="0">
              <a:solidFill>
                <a:schemeClr val="tx1"/>
              </a:solidFill>
              <a:miter lim="800000"/>
              <a:headEnd/>
              <a:tailEnd/>
            </a:ln>
          </p:spPr>
          <p:txBody>
            <a:bodyPr/>
            <a:lstStyle/>
            <a:p>
              <a:endParaRPr lang="en-US"/>
            </a:p>
          </p:txBody>
        </p:sp>
        <p:sp>
          <p:nvSpPr>
            <p:cNvPr id="27776" name="Rectangle 128"/>
            <p:cNvSpPr>
              <a:spLocks noChangeArrowheads="1"/>
            </p:cNvSpPr>
            <p:nvPr/>
          </p:nvSpPr>
          <p:spPr bwMode="auto">
            <a:xfrm>
              <a:off x="1122" y="3366"/>
              <a:ext cx="6" cy="59"/>
            </a:xfrm>
            <a:prstGeom prst="rect">
              <a:avLst/>
            </a:prstGeom>
            <a:solidFill>
              <a:srgbClr val="000000"/>
            </a:solidFill>
            <a:ln w="0">
              <a:solidFill>
                <a:schemeClr val="tx1"/>
              </a:solidFill>
              <a:miter lim="800000"/>
              <a:headEnd/>
              <a:tailEnd/>
            </a:ln>
          </p:spPr>
          <p:txBody>
            <a:bodyPr/>
            <a:lstStyle/>
            <a:p>
              <a:endParaRPr lang="en-US"/>
            </a:p>
          </p:txBody>
        </p:sp>
        <p:sp>
          <p:nvSpPr>
            <p:cNvPr id="27777" name="Rectangle 129"/>
            <p:cNvSpPr>
              <a:spLocks noChangeArrowheads="1"/>
            </p:cNvSpPr>
            <p:nvPr/>
          </p:nvSpPr>
          <p:spPr bwMode="auto">
            <a:xfrm>
              <a:off x="1122" y="3455"/>
              <a:ext cx="6" cy="59"/>
            </a:xfrm>
            <a:prstGeom prst="rect">
              <a:avLst/>
            </a:prstGeom>
            <a:solidFill>
              <a:srgbClr val="000000"/>
            </a:solidFill>
            <a:ln w="0">
              <a:solidFill>
                <a:schemeClr val="tx1"/>
              </a:solidFill>
              <a:miter lim="800000"/>
              <a:headEnd/>
              <a:tailEnd/>
            </a:ln>
          </p:spPr>
          <p:txBody>
            <a:bodyPr/>
            <a:lstStyle/>
            <a:p>
              <a:endParaRPr lang="en-US"/>
            </a:p>
          </p:txBody>
        </p:sp>
        <p:sp>
          <p:nvSpPr>
            <p:cNvPr id="27778" name="Rectangle 130"/>
            <p:cNvSpPr>
              <a:spLocks noChangeArrowheads="1"/>
            </p:cNvSpPr>
            <p:nvPr/>
          </p:nvSpPr>
          <p:spPr bwMode="auto">
            <a:xfrm>
              <a:off x="1122" y="3544"/>
              <a:ext cx="6" cy="44"/>
            </a:xfrm>
            <a:prstGeom prst="rect">
              <a:avLst/>
            </a:prstGeom>
            <a:solidFill>
              <a:srgbClr val="000000"/>
            </a:solidFill>
            <a:ln w="0">
              <a:solidFill>
                <a:schemeClr val="tx1"/>
              </a:solidFill>
              <a:miter lim="800000"/>
              <a:headEnd/>
              <a:tailEnd/>
            </a:ln>
          </p:spPr>
          <p:txBody>
            <a:bodyPr/>
            <a:lstStyle/>
            <a:p>
              <a:endParaRPr lang="en-US"/>
            </a:p>
          </p:txBody>
        </p:sp>
        <p:sp>
          <p:nvSpPr>
            <p:cNvPr id="27779" name="Rectangle 131"/>
            <p:cNvSpPr>
              <a:spLocks noChangeArrowheads="1"/>
            </p:cNvSpPr>
            <p:nvPr/>
          </p:nvSpPr>
          <p:spPr bwMode="auto">
            <a:xfrm>
              <a:off x="1122" y="3588"/>
              <a:ext cx="6" cy="1"/>
            </a:xfrm>
            <a:prstGeom prst="rect">
              <a:avLst/>
            </a:prstGeom>
            <a:solidFill>
              <a:srgbClr val="000000"/>
            </a:solidFill>
            <a:ln w="0">
              <a:solidFill>
                <a:schemeClr val="tx1"/>
              </a:solidFill>
              <a:miter lim="800000"/>
              <a:headEnd/>
              <a:tailEnd/>
            </a:ln>
          </p:spPr>
          <p:txBody>
            <a:bodyPr/>
            <a:lstStyle/>
            <a:p>
              <a:endParaRPr lang="en-US"/>
            </a:p>
          </p:txBody>
        </p:sp>
        <p:sp>
          <p:nvSpPr>
            <p:cNvPr id="27780" name="Rectangle 132"/>
            <p:cNvSpPr>
              <a:spLocks noChangeArrowheads="1"/>
            </p:cNvSpPr>
            <p:nvPr/>
          </p:nvSpPr>
          <p:spPr bwMode="auto">
            <a:xfrm>
              <a:off x="1125" y="35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781" name="Rectangle 133"/>
            <p:cNvSpPr>
              <a:spLocks noChangeArrowheads="1"/>
            </p:cNvSpPr>
            <p:nvPr/>
          </p:nvSpPr>
          <p:spPr bwMode="auto">
            <a:xfrm>
              <a:off x="1214" y="35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782" name="Rectangle 134"/>
            <p:cNvSpPr>
              <a:spLocks noChangeArrowheads="1"/>
            </p:cNvSpPr>
            <p:nvPr/>
          </p:nvSpPr>
          <p:spPr bwMode="auto">
            <a:xfrm>
              <a:off x="1303" y="35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783" name="Rectangle 135"/>
            <p:cNvSpPr>
              <a:spLocks noChangeArrowheads="1"/>
            </p:cNvSpPr>
            <p:nvPr/>
          </p:nvSpPr>
          <p:spPr bwMode="auto">
            <a:xfrm>
              <a:off x="1392" y="35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784" name="Rectangle 136"/>
            <p:cNvSpPr>
              <a:spLocks noChangeArrowheads="1"/>
            </p:cNvSpPr>
            <p:nvPr/>
          </p:nvSpPr>
          <p:spPr bwMode="auto">
            <a:xfrm>
              <a:off x="1481" y="35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785" name="Rectangle 137"/>
            <p:cNvSpPr>
              <a:spLocks noChangeArrowheads="1"/>
            </p:cNvSpPr>
            <p:nvPr/>
          </p:nvSpPr>
          <p:spPr bwMode="auto">
            <a:xfrm>
              <a:off x="1569" y="3585"/>
              <a:ext cx="60" cy="6"/>
            </a:xfrm>
            <a:prstGeom prst="rect">
              <a:avLst/>
            </a:prstGeom>
            <a:solidFill>
              <a:srgbClr val="000000"/>
            </a:solidFill>
            <a:ln w="0">
              <a:solidFill>
                <a:schemeClr val="tx1"/>
              </a:solidFill>
              <a:miter lim="800000"/>
              <a:headEnd/>
              <a:tailEnd/>
            </a:ln>
          </p:spPr>
          <p:txBody>
            <a:bodyPr/>
            <a:lstStyle/>
            <a:p>
              <a:endParaRPr lang="en-US"/>
            </a:p>
          </p:txBody>
        </p:sp>
        <p:sp>
          <p:nvSpPr>
            <p:cNvPr id="27786" name="Rectangle 138"/>
            <p:cNvSpPr>
              <a:spLocks noChangeArrowheads="1"/>
            </p:cNvSpPr>
            <p:nvPr/>
          </p:nvSpPr>
          <p:spPr bwMode="auto">
            <a:xfrm>
              <a:off x="1658" y="3585"/>
              <a:ext cx="60" cy="6"/>
            </a:xfrm>
            <a:prstGeom prst="rect">
              <a:avLst/>
            </a:prstGeom>
            <a:solidFill>
              <a:srgbClr val="000000"/>
            </a:solidFill>
            <a:ln w="0">
              <a:solidFill>
                <a:schemeClr val="tx1"/>
              </a:solidFill>
              <a:miter lim="800000"/>
              <a:headEnd/>
              <a:tailEnd/>
            </a:ln>
          </p:spPr>
          <p:txBody>
            <a:bodyPr/>
            <a:lstStyle/>
            <a:p>
              <a:endParaRPr lang="en-US"/>
            </a:p>
          </p:txBody>
        </p:sp>
        <p:sp>
          <p:nvSpPr>
            <p:cNvPr id="27787" name="Rectangle 139"/>
            <p:cNvSpPr>
              <a:spLocks noChangeArrowheads="1"/>
            </p:cNvSpPr>
            <p:nvPr/>
          </p:nvSpPr>
          <p:spPr bwMode="auto">
            <a:xfrm>
              <a:off x="1747" y="3585"/>
              <a:ext cx="60" cy="6"/>
            </a:xfrm>
            <a:prstGeom prst="rect">
              <a:avLst/>
            </a:prstGeom>
            <a:solidFill>
              <a:srgbClr val="000000"/>
            </a:solidFill>
            <a:ln w="0">
              <a:solidFill>
                <a:schemeClr val="tx1"/>
              </a:solidFill>
              <a:miter lim="800000"/>
              <a:headEnd/>
              <a:tailEnd/>
            </a:ln>
          </p:spPr>
          <p:txBody>
            <a:bodyPr/>
            <a:lstStyle/>
            <a:p>
              <a:endParaRPr lang="en-US"/>
            </a:p>
          </p:txBody>
        </p:sp>
        <p:sp>
          <p:nvSpPr>
            <p:cNvPr id="27788" name="Rectangle 140"/>
            <p:cNvSpPr>
              <a:spLocks noChangeArrowheads="1"/>
            </p:cNvSpPr>
            <p:nvPr/>
          </p:nvSpPr>
          <p:spPr bwMode="auto">
            <a:xfrm>
              <a:off x="1836" y="35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789" name="Rectangle 141"/>
            <p:cNvSpPr>
              <a:spLocks noChangeArrowheads="1"/>
            </p:cNvSpPr>
            <p:nvPr/>
          </p:nvSpPr>
          <p:spPr bwMode="auto">
            <a:xfrm>
              <a:off x="1925" y="35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790" name="Rectangle 142"/>
            <p:cNvSpPr>
              <a:spLocks noChangeArrowheads="1"/>
            </p:cNvSpPr>
            <p:nvPr/>
          </p:nvSpPr>
          <p:spPr bwMode="auto">
            <a:xfrm>
              <a:off x="2014" y="35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791" name="Rectangle 143"/>
            <p:cNvSpPr>
              <a:spLocks noChangeArrowheads="1"/>
            </p:cNvSpPr>
            <p:nvPr/>
          </p:nvSpPr>
          <p:spPr bwMode="auto">
            <a:xfrm>
              <a:off x="2103" y="35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792" name="Rectangle 144"/>
            <p:cNvSpPr>
              <a:spLocks noChangeArrowheads="1"/>
            </p:cNvSpPr>
            <p:nvPr/>
          </p:nvSpPr>
          <p:spPr bwMode="auto">
            <a:xfrm>
              <a:off x="2192" y="35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793" name="Rectangle 145"/>
            <p:cNvSpPr>
              <a:spLocks noChangeArrowheads="1"/>
            </p:cNvSpPr>
            <p:nvPr/>
          </p:nvSpPr>
          <p:spPr bwMode="auto">
            <a:xfrm>
              <a:off x="2281" y="35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794" name="Rectangle 146"/>
            <p:cNvSpPr>
              <a:spLocks noChangeArrowheads="1"/>
            </p:cNvSpPr>
            <p:nvPr/>
          </p:nvSpPr>
          <p:spPr bwMode="auto">
            <a:xfrm>
              <a:off x="2370" y="35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795" name="Rectangle 147"/>
            <p:cNvSpPr>
              <a:spLocks noChangeArrowheads="1"/>
            </p:cNvSpPr>
            <p:nvPr/>
          </p:nvSpPr>
          <p:spPr bwMode="auto">
            <a:xfrm>
              <a:off x="2458" y="3585"/>
              <a:ext cx="60" cy="6"/>
            </a:xfrm>
            <a:prstGeom prst="rect">
              <a:avLst/>
            </a:prstGeom>
            <a:solidFill>
              <a:srgbClr val="000000"/>
            </a:solidFill>
            <a:ln w="0">
              <a:solidFill>
                <a:schemeClr val="tx1"/>
              </a:solidFill>
              <a:miter lim="800000"/>
              <a:headEnd/>
              <a:tailEnd/>
            </a:ln>
          </p:spPr>
          <p:txBody>
            <a:bodyPr/>
            <a:lstStyle/>
            <a:p>
              <a:endParaRPr lang="en-US"/>
            </a:p>
          </p:txBody>
        </p:sp>
        <p:sp>
          <p:nvSpPr>
            <p:cNvPr id="27796" name="Rectangle 148"/>
            <p:cNvSpPr>
              <a:spLocks noChangeArrowheads="1"/>
            </p:cNvSpPr>
            <p:nvPr/>
          </p:nvSpPr>
          <p:spPr bwMode="auto">
            <a:xfrm>
              <a:off x="2547" y="3585"/>
              <a:ext cx="60" cy="6"/>
            </a:xfrm>
            <a:prstGeom prst="rect">
              <a:avLst/>
            </a:prstGeom>
            <a:solidFill>
              <a:srgbClr val="000000"/>
            </a:solidFill>
            <a:ln w="0">
              <a:solidFill>
                <a:schemeClr val="tx1"/>
              </a:solidFill>
              <a:miter lim="800000"/>
              <a:headEnd/>
              <a:tailEnd/>
            </a:ln>
          </p:spPr>
          <p:txBody>
            <a:bodyPr/>
            <a:lstStyle/>
            <a:p>
              <a:endParaRPr lang="en-US"/>
            </a:p>
          </p:txBody>
        </p:sp>
        <p:sp>
          <p:nvSpPr>
            <p:cNvPr id="27797" name="Rectangle 149"/>
            <p:cNvSpPr>
              <a:spLocks noChangeArrowheads="1"/>
            </p:cNvSpPr>
            <p:nvPr/>
          </p:nvSpPr>
          <p:spPr bwMode="auto">
            <a:xfrm>
              <a:off x="2636" y="3585"/>
              <a:ext cx="60" cy="6"/>
            </a:xfrm>
            <a:prstGeom prst="rect">
              <a:avLst/>
            </a:prstGeom>
            <a:solidFill>
              <a:srgbClr val="000000"/>
            </a:solidFill>
            <a:ln w="0">
              <a:solidFill>
                <a:schemeClr val="tx1"/>
              </a:solidFill>
              <a:miter lim="800000"/>
              <a:headEnd/>
              <a:tailEnd/>
            </a:ln>
          </p:spPr>
          <p:txBody>
            <a:bodyPr/>
            <a:lstStyle/>
            <a:p>
              <a:endParaRPr lang="en-US"/>
            </a:p>
          </p:txBody>
        </p:sp>
        <p:sp>
          <p:nvSpPr>
            <p:cNvPr id="27798" name="Rectangle 150"/>
            <p:cNvSpPr>
              <a:spLocks noChangeArrowheads="1"/>
            </p:cNvSpPr>
            <p:nvPr/>
          </p:nvSpPr>
          <p:spPr bwMode="auto">
            <a:xfrm>
              <a:off x="2725" y="35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799" name="Rectangle 151"/>
            <p:cNvSpPr>
              <a:spLocks noChangeArrowheads="1"/>
            </p:cNvSpPr>
            <p:nvPr/>
          </p:nvSpPr>
          <p:spPr bwMode="auto">
            <a:xfrm>
              <a:off x="2814" y="35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800" name="Rectangle 152"/>
            <p:cNvSpPr>
              <a:spLocks noChangeArrowheads="1"/>
            </p:cNvSpPr>
            <p:nvPr/>
          </p:nvSpPr>
          <p:spPr bwMode="auto">
            <a:xfrm>
              <a:off x="2903" y="35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801" name="Rectangle 153"/>
            <p:cNvSpPr>
              <a:spLocks noChangeArrowheads="1"/>
            </p:cNvSpPr>
            <p:nvPr/>
          </p:nvSpPr>
          <p:spPr bwMode="auto">
            <a:xfrm>
              <a:off x="2992" y="35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802" name="Rectangle 154"/>
            <p:cNvSpPr>
              <a:spLocks noChangeArrowheads="1"/>
            </p:cNvSpPr>
            <p:nvPr/>
          </p:nvSpPr>
          <p:spPr bwMode="auto">
            <a:xfrm>
              <a:off x="3081" y="35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803" name="Rectangle 155"/>
            <p:cNvSpPr>
              <a:spLocks noChangeArrowheads="1"/>
            </p:cNvSpPr>
            <p:nvPr/>
          </p:nvSpPr>
          <p:spPr bwMode="auto">
            <a:xfrm>
              <a:off x="3170" y="35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804" name="Rectangle 156"/>
            <p:cNvSpPr>
              <a:spLocks noChangeArrowheads="1"/>
            </p:cNvSpPr>
            <p:nvPr/>
          </p:nvSpPr>
          <p:spPr bwMode="auto">
            <a:xfrm>
              <a:off x="3259" y="3585"/>
              <a:ext cx="59" cy="6"/>
            </a:xfrm>
            <a:prstGeom prst="rect">
              <a:avLst/>
            </a:prstGeom>
            <a:solidFill>
              <a:srgbClr val="000000"/>
            </a:solidFill>
            <a:ln w="0">
              <a:solidFill>
                <a:schemeClr val="tx1"/>
              </a:solidFill>
              <a:miter lim="800000"/>
              <a:headEnd/>
              <a:tailEnd/>
            </a:ln>
          </p:spPr>
          <p:txBody>
            <a:bodyPr/>
            <a:lstStyle/>
            <a:p>
              <a:endParaRPr lang="en-US"/>
            </a:p>
          </p:txBody>
        </p:sp>
        <p:sp>
          <p:nvSpPr>
            <p:cNvPr id="27805" name="Rectangle 157"/>
            <p:cNvSpPr>
              <a:spLocks noChangeArrowheads="1"/>
            </p:cNvSpPr>
            <p:nvPr/>
          </p:nvSpPr>
          <p:spPr bwMode="auto">
            <a:xfrm>
              <a:off x="3318" y="3585"/>
              <a:ext cx="1" cy="6"/>
            </a:xfrm>
            <a:prstGeom prst="rect">
              <a:avLst/>
            </a:prstGeom>
            <a:solidFill>
              <a:srgbClr val="000000"/>
            </a:solidFill>
            <a:ln w="0">
              <a:solidFill>
                <a:schemeClr val="tx1"/>
              </a:solidFill>
              <a:miter lim="800000"/>
              <a:headEnd/>
              <a:tailEnd/>
            </a:ln>
          </p:spPr>
          <p:txBody>
            <a:bodyPr/>
            <a:lstStyle/>
            <a:p>
              <a:endParaRPr lang="en-US"/>
            </a:p>
          </p:txBody>
        </p:sp>
        <p:sp>
          <p:nvSpPr>
            <p:cNvPr id="27806" name="Rectangle 158"/>
            <p:cNvSpPr>
              <a:spLocks noChangeArrowheads="1"/>
            </p:cNvSpPr>
            <p:nvPr/>
          </p:nvSpPr>
          <p:spPr bwMode="auto">
            <a:xfrm>
              <a:off x="3315" y="3544"/>
              <a:ext cx="6" cy="44"/>
            </a:xfrm>
            <a:prstGeom prst="rect">
              <a:avLst/>
            </a:prstGeom>
            <a:solidFill>
              <a:srgbClr val="000000"/>
            </a:solidFill>
            <a:ln w="0">
              <a:solidFill>
                <a:schemeClr val="tx1"/>
              </a:solidFill>
              <a:miter lim="800000"/>
              <a:headEnd/>
              <a:tailEnd/>
            </a:ln>
          </p:spPr>
          <p:txBody>
            <a:bodyPr/>
            <a:lstStyle/>
            <a:p>
              <a:endParaRPr lang="en-US"/>
            </a:p>
          </p:txBody>
        </p:sp>
        <p:sp>
          <p:nvSpPr>
            <p:cNvPr id="27807" name="Rectangle 159"/>
            <p:cNvSpPr>
              <a:spLocks noChangeArrowheads="1"/>
            </p:cNvSpPr>
            <p:nvPr/>
          </p:nvSpPr>
          <p:spPr bwMode="auto">
            <a:xfrm>
              <a:off x="3315" y="3455"/>
              <a:ext cx="6" cy="59"/>
            </a:xfrm>
            <a:prstGeom prst="rect">
              <a:avLst/>
            </a:prstGeom>
            <a:solidFill>
              <a:srgbClr val="000000"/>
            </a:solidFill>
            <a:ln w="0">
              <a:solidFill>
                <a:schemeClr val="tx1"/>
              </a:solidFill>
              <a:miter lim="800000"/>
              <a:headEnd/>
              <a:tailEnd/>
            </a:ln>
          </p:spPr>
          <p:txBody>
            <a:bodyPr/>
            <a:lstStyle/>
            <a:p>
              <a:endParaRPr lang="en-US"/>
            </a:p>
          </p:txBody>
        </p:sp>
        <p:sp>
          <p:nvSpPr>
            <p:cNvPr id="27808" name="Rectangle 160"/>
            <p:cNvSpPr>
              <a:spLocks noChangeArrowheads="1"/>
            </p:cNvSpPr>
            <p:nvPr/>
          </p:nvSpPr>
          <p:spPr bwMode="auto">
            <a:xfrm>
              <a:off x="3315" y="3366"/>
              <a:ext cx="6" cy="59"/>
            </a:xfrm>
            <a:prstGeom prst="rect">
              <a:avLst/>
            </a:prstGeom>
            <a:solidFill>
              <a:srgbClr val="000000"/>
            </a:solidFill>
            <a:ln w="0">
              <a:solidFill>
                <a:schemeClr val="tx1"/>
              </a:solidFill>
              <a:miter lim="800000"/>
              <a:headEnd/>
              <a:tailEnd/>
            </a:ln>
          </p:spPr>
          <p:txBody>
            <a:bodyPr/>
            <a:lstStyle/>
            <a:p>
              <a:endParaRPr lang="en-US"/>
            </a:p>
          </p:txBody>
        </p:sp>
        <p:sp>
          <p:nvSpPr>
            <p:cNvPr id="27809" name="Rectangle 161"/>
            <p:cNvSpPr>
              <a:spLocks noChangeArrowheads="1"/>
            </p:cNvSpPr>
            <p:nvPr/>
          </p:nvSpPr>
          <p:spPr bwMode="auto">
            <a:xfrm>
              <a:off x="3315" y="3277"/>
              <a:ext cx="6" cy="59"/>
            </a:xfrm>
            <a:prstGeom prst="rect">
              <a:avLst/>
            </a:prstGeom>
            <a:solidFill>
              <a:srgbClr val="000000"/>
            </a:solidFill>
            <a:ln w="0">
              <a:solidFill>
                <a:schemeClr val="tx1"/>
              </a:solidFill>
              <a:miter lim="800000"/>
              <a:headEnd/>
              <a:tailEnd/>
            </a:ln>
          </p:spPr>
          <p:txBody>
            <a:bodyPr/>
            <a:lstStyle/>
            <a:p>
              <a:endParaRPr lang="en-US"/>
            </a:p>
          </p:txBody>
        </p:sp>
        <p:sp>
          <p:nvSpPr>
            <p:cNvPr id="27810" name="Rectangle 162"/>
            <p:cNvSpPr>
              <a:spLocks noChangeArrowheads="1"/>
            </p:cNvSpPr>
            <p:nvPr/>
          </p:nvSpPr>
          <p:spPr bwMode="auto">
            <a:xfrm>
              <a:off x="3315" y="3188"/>
              <a:ext cx="6" cy="59"/>
            </a:xfrm>
            <a:prstGeom prst="rect">
              <a:avLst/>
            </a:prstGeom>
            <a:solidFill>
              <a:srgbClr val="000000"/>
            </a:solidFill>
            <a:ln w="0">
              <a:solidFill>
                <a:schemeClr val="tx1"/>
              </a:solidFill>
              <a:miter lim="800000"/>
              <a:headEnd/>
              <a:tailEnd/>
            </a:ln>
          </p:spPr>
          <p:txBody>
            <a:bodyPr/>
            <a:lstStyle/>
            <a:p>
              <a:endParaRPr lang="en-US"/>
            </a:p>
          </p:txBody>
        </p:sp>
        <p:sp>
          <p:nvSpPr>
            <p:cNvPr id="27811" name="Rectangle 163"/>
            <p:cNvSpPr>
              <a:spLocks noChangeArrowheads="1"/>
            </p:cNvSpPr>
            <p:nvPr/>
          </p:nvSpPr>
          <p:spPr bwMode="auto">
            <a:xfrm>
              <a:off x="3315" y="3099"/>
              <a:ext cx="6" cy="60"/>
            </a:xfrm>
            <a:prstGeom prst="rect">
              <a:avLst/>
            </a:prstGeom>
            <a:solidFill>
              <a:srgbClr val="000000"/>
            </a:solidFill>
            <a:ln w="0">
              <a:solidFill>
                <a:schemeClr val="tx1"/>
              </a:solidFill>
              <a:miter lim="800000"/>
              <a:headEnd/>
              <a:tailEnd/>
            </a:ln>
          </p:spPr>
          <p:txBody>
            <a:bodyPr/>
            <a:lstStyle/>
            <a:p>
              <a:endParaRPr lang="en-US"/>
            </a:p>
          </p:txBody>
        </p:sp>
        <p:sp>
          <p:nvSpPr>
            <p:cNvPr id="27812" name="Rectangle 164"/>
            <p:cNvSpPr>
              <a:spLocks noChangeArrowheads="1"/>
            </p:cNvSpPr>
            <p:nvPr/>
          </p:nvSpPr>
          <p:spPr bwMode="auto">
            <a:xfrm>
              <a:off x="3315" y="3010"/>
              <a:ext cx="6" cy="60"/>
            </a:xfrm>
            <a:prstGeom prst="rect">
              <a:avLst/>
            </a:prstGeom>
            <a:solidFill>
              <a:srgbClr val="000000"/>
            </a:solidFill>
            <a:ln w="0">
              <a:solidFill>
                <a:schemeClr val="tx1"/>
              </a:solidFill>
              <a:miter lim="800000"/>
              <a:headEnd/>
              <a:tailEnd/>
            </a:ln>
          </p:spPr>
          <p:txBody>
            <a:bodyPr/>
            <a:lstStyle/>
            <a:p>
              <a:endParaRPr lang="en-US"/>
            </a:p>
          </p:txBody>
        </p:sp>
        <p:sp>
          <p:nvSpPr>
            <p:cNvPr id="27813" name="Rectangle 165"/>
            <p:cNvSpPr>
              <a:spLocks noChangeArrowheads="1"/>
            </p:cNvSpPr>
            <p:nvPr/>
          </p:nvSpPr>
          <p:spPr bwMode="auto">
            <a:xfrm>
              <a:off x="3315" y="2936"/>
              <a:ext cx="6" cy="45"/>
            </a:xfrm>
            <a:prstGeom prst="rect">
              <a:avLst/>
            </a:prstGeom>
            <a:solidFill>
              <a:srgbClr val="000000"/>
            </a:solidFill>
            <a:ln w="0">
              <a:solidFill>
                <a:schemeClr val="tx1"/>
              </a:solidFill>
              <a:miter lim="800000"/>
              <a:headEnd/>
              <a:tailEnd/>
            </a:ln>
          </p:spPr>
          <p:txBody>
            <a:bodyPr/>
            <a:lstStyle/>
            <a:p>
              <a:endParaRPr lang="en-US"/>
            </a:p>
          </p:txBody>
        </p:sp>
        <p:sp>
          <p:nvSpPr>
            <p:cNvPr id="27814" name="Rectangle 166"/>
            <p:cNvSpPr>
              <a:spLocks noChangeArrowheads="1"/>
            </p:cNvSpPr>
            <p:nvPr/>
          </p:nvSpPr>
          <p:spPr bwMode="auto">
            <a:xfrm>
              <a:off x="3315" y="2936"/>
              <a:ext cx="6" cy="1"/>
            </a:xfrm>
            <a:prstGeom prst="rect">
              <a:avLst/>
            </a:prstGeom>
            <a:solidFill>
              <a:srgbClr val="000000"/>
            </a:solidFill>
            <a:ln w="0">
              <a:solidFill>
                <a:schemeClr val="tx1"/>
              </a:solidFill>
              <a:miter lim="800000"/>
              <a:headEnd/>
              <a:tailEnd/>
            </a:ln>
          </p:spPr>
          <p:txBody>
            <a:bodyPr/>
            <a:lstStyle/>
            <a:p>
              <a:endParaRPr lang="en-US"/>
            </a:p>
          </p:txBody>
        </p:sp>
        <p:sp>
          <p:nvSpPr>
            <p:cNvPr id="27815" name="Rectangle 167"/>
            <p:cNvSpPr>
              <a:spLocks noChangeArrowheads="1"/>
            </p:cNvSpPr>
            <p:nvPr/>
          </p:nvSpPr>
          <p:spPr bwMode="auto">
            <a:xfrm>
              <a:off x="3315" y="2714"/>
              <a:ext cx="6" cy="45"/>
            </a:xfrm>
            <a:prstGeom prst="rect">
              <a:avLst/>
            </a:prstGeom>
            <a:solidFill>
              <a:srgbClr val="000000"/>
            </a:solidFill>
            <a:ln w="0">
              <a:solidFill>
                <a:schemeClr val="tx1"/>
              </a:solidFill>
              <a:miter lim="800000"/>
              <a:headEnd/>
              <a:tailEnd/>
            </a:ln>
          </p:spPr>
          <p:txBody>
            <a:bodyPr/>
            <a:lstStyle/>
            <a:p>
              <a:endParaRPr lang="en-US"/>
            </a:p>
          </p:txBody>
        </p:sp>
        <p:sp>
          <p:nvSpPr>
            <p:cNvPr id="27816" name="Rectangle 168"/>
            <p:cNvSpPr>
              <a:spLocks noChangeArrowheads="1"/>
            </p:cNvSpPr>
            <p:nvPr/>
          </p:nvSpPr>
          <p:spPr bwMode="auto">
            <a:xfrm>
              <a:off x="3315" y="2625"/>
              <a:ext cx="6" cy="60"/>
            </a:xfrm>
            <a:prstGeom prst="rect">
              <a:avLst/>
            </a:prstGeom>
            <a:solidFill>
              <a:srgbClr val="000000"/>
            </a:solidFill>
            <a:ln w="0">
              <a:solidFill>
                <a:schemeClr val="tx1"/>
              </a:solidFill>
              <a:miter lim="800000"/>
              <a:headEnd/>
              <a:tailEnd/>
            </a:ln>
          </p:spPr>
          <p:txBody>
            <a:bodyPr/>
            <a:lstStyle/>
            <a:p>
              <a:endParaRPr lang="en-US"/>
            </a:p>
          </p:txBody>
        </p:sp>
        <p:sp>
          <p:nvSpPr>
            <p:cNvPr id="27817" name="Rectangle 169"/>
            <p:cNvSpPr>
              <a:spLocks noChangeArrowheads="1"/>
            </p:cNvSpPr>
            <p:nvPr/>
          </p:nvSpPr>
          <p:spPr bwMode="auto">
            <a:xfrm>
              <a:off x="3315" y="2536"/>
              <a:ext cx="6" cy="60"/>
            </a:xfrm>
            <a:prstGeom prst="rect">
              <a:avLst/>
            </a:prstGeom>
            <a:solidFill>
              <a:srgbClr val="000000"/>
            </a:solidFill>
            <a:ln w="0">
              <a:solidFill>
                <a:schemeClr val="tx1"/>
              </a:solidFill>
              <a:miter lim="800000"/>
              <a:headEnd/>
              <a:tailEnd/>
            </a:ln>
          </p:spPr>
          <p:txBody>
            <a:bodyPr/>
            <a:lstStyle/>
            <a:p>
              <a:endParaRPr lang="en-US"/>
            </a:p>
          </p:txBody>
        </p:sp>
        <p:sp>
          <p:nvSpPr>
            <p:cNvPr id="27818" name="Rectangle 170"/>
            <p:cNvSpPr>
              <a:spLocks noChangeArrowheads="1"/>
            </p:cNvSpPr>
            <p:nvPr/>
          </p:nvSpPr>
          <p:spPr bwMode="auto">
            <a:xfrm>
              <a:off x="3315" y="2448"/>
              <a:ext cx="6" cy="59"/>
            </a:xfrm>
            <a:prstGeom prst="rect">
              <a:avLst/>
            </a:prstGeom>
            <a:solidFill>
              <a:srgbClr val="000000"/>
            </a:solidFill>
            <a:ln w="0">
              <a:solidFill>
                <a:schemeClr val="tx1"/>
              </a:solidFill>
              <a:miter lim="800000"/>
              <a:headEnd/>
              <a:tailEnd/>
            </a:ln>
          </p:spPr>
          <p:txBody>
            <a:bodyPr/>
            <a:lstStyle/>
            <a:p>
              <a:endParaRPr lang="en-US"/>
            </a:p>
          </p:txBody>
        </p:sp>
        <p:sp>
          <p:nvSpPr>
            <p:cNvPr id="27819" name="Rectangle 171"/>
            <p:cNvSpPr>
              <a:spLocks noChangeArrowheads="1"/>
            </p:cNvSpPr>
            <p:nvPr/>
          </p:nvSpPr>
          <p:spPr bwMode="auto">
            <a:xfrm>
              <a:off x="3315" y="2359"/>
              <a:ext cx="6" cy="59"/>
            </a:xfrm>
            <a:prstGeom prst="rect">
              <a:avLst/>
            </a:prstGeom>
            <a:solidFill>
              <a:srgbClr val="000000"/>
            </a:solidFill>
            <a:ln w="0">
              <a:solidFill>
                <a:schemeClr val="tx1"/>
              </a:solidFill>
              <a:miter lim="800000"/>
              <a:headEnd/>
              <a:tailEnd/>
            </a:ln>
          </p:spPr>
          <p:txBody>
            <a:bodyPr/>
            <a:lstStyle/>
            <a:p>
              <a:endParaRPr lang="en-US"/>
            </a:p>
          </p:txBody>
        </p:sp>
        <p:sp>
          <p:nvSpPr>
            <p:cNvPr id="27820" name="Rectangle 172"/>
            <p:cNvSpPr>
              <a:spLocks noChangeArrowheads="1"/>
            </p:cNvSpPr>
            <p:nvPr/>
          </p:nvSpPr>
          <p:spPr bwMode="auto">
            <a:xfrm>
              <a:off x="3315" y="2270"/>
              <a:ext cx="6" cy="59"/>
            </a:xfrm>
            <a:prstGeom prst="rect">
              <a:avLst/>
            </a:prstGeom>
            <a:solidFill>
              <a:srgbClr val="000000"/>
            </a:solidFill>
            <a:ln w="0">
              <a:solidFill>
                <a:schemeClr val="tx1"/>
              </a:solidFill>
              <a:miter lim="800000"/>
              <a:headEnd/>
              <a:tailEnd/>
            </a:ln>
          </p:spPr>
          <p:txBody>
            <a:bodyPr/>
            <a:lstStyle/>
            <a:p>
              <a:endParaRPr lang="en-US"/>
            </a:p>
          </p:txBody>
        </p:sp>
        <p:sp>
          <p:nvSpPr>
            <p:cNvPr id="27821" name="Rectangle 173"/>
            <p:cNvSpPr>
              <a:spLocks noChangeArrowheads="1"/>
            </p:cNvSpPr>
            <p:nvPr/>
          </p:nvSpPr>
          <p:spPr bwMode="auto">
            <a:xfrm>
              <a:off x="3315" y="2181"/>
              <a:ext cx="6" cy="59"/>
            </a:xfrm>
            <a:prstGeom prst="rect">
              <a:avLst/>
            </a:prstGeom>
            <a:solidFill>
              <a:srgbClr val="000000"/>
            </a:solidFill>
            <a:ln w="0">
              <a:solidFill>
                <a:schemeClr val="tx1"/>
              </a:solidFill>
              <a:miter lim="800000"/>
              <a:headEnd/>
              <a:tailEnd/>
            </a:ln>
          </p:spPr>
          <p:txBody>
            <a:bodyPr/>
            <a:lstStyle/>
            <a:p>
              <a:endParaRPr lang="en-US"/>
            </a:p>
          </p:txBody>
        </p:sp>
        <p:sp>
          <p:nvSpPr>
            <p:cNvPr id="27822" name="Rectangle 174"/>
            <p:cNvSpPr>
              <a:spLocks noChangeArrowheads="1"/>
            </p:cNvSpPr>
            <p:nvPr/>
          </p:nvSpPr>
          <p:spPr bwMode="auto">
            <a:xfrm>
              <a:off x="3315" y="2107"/>
              <a:ext cx="6" cy="44"/>
            </a:xfrm>
            <a:prstGeom prst="rect">
              <a:avLst/>
            </a:prstGeom>
            <a:solidFill>
              <a:srgbClr val="000000"/>
            </a:solidFill>
            <a:ln w="0">
              <a:solidFill>
                <a:schemeClr val="tx1"/>
              </a:solidFill>
              <a:miter lim="800000"/>
              <a:headEnd/>
              <a:tailEnd/>
            </a:ln>
          </p:spPr>
          <p:txBody>
            <a:bodyPr/>
            <a:lstStyle/>
            <a:p>
              <a:endParaRPr lang="en-US"/>
            </a:p>
          </p:txBody>
        </p:sp>
        <p:sp>
          <p:nvSpPr>
            <p:cNvPr id="27823" name="Rectangle 175"/>
            <p:cNvSpPr>
              <a:spLocks noChangeArrowheads="1"/>
            </p:cNvSpPr>
            <p:nvPr/>
          </p:nvSpPr>
          <p:spPr bwMode="auto">
            <a:xfrm>
              <a:off x="3315" y="2107"/>
              <a:ext cx="6" cy="1"/>
            </a:xfrm>
            <a:prstGeom prst="rect">
              <a:avLst/>
            </a:prstGeom>
            <a:solidFill>
              <a:srgbClr val="000000"/>
            </a:solidFill>
            <a:ln w="0">
              <a:solidFill>
                <a:schemeClr val="tx1"/>
              </a:solidFill>
              <a:miter lim="800000"/>
              <a:headEnd/>
              <a:tailEnd/>
            </a:ln>
          </p:spPr>
          <p:txBody>
            <a:bodyPr/>
            <a:lstStyle/>
            <a:p>
              <a:endParaRPr lang="en-US"/>
            </a:p>
          </p:txBody>
        </p:sp>
        <p:sp>
          <p:nvSpPr>
            <p:cNvPr id="27824" name="Rectangle 176"/>
            <p:cNvSpPr>
              <a:spLocks noChangeArrowheads="1"/>
            </p:cNvSpPr>
            <p:nvPr/>
          </p:nvSpPr>
          <p:spPr bwMode="auto">
            <a:xfrm>
              <a:off x="3259" y="21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825" name="Rectangle 177"/>
            <p:cNvSpPr>
              <a:spLocks noChangeArrowheads="1"/>
            </p:cNvSpPr>
            <p:nvPr/>
          </p:nvSpPr>
          <p:spPr bwMode="auto">
            <a:xfrm>
              <a:off x="3170" y="21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826" name="Rectangle 178"/>
            <p:cNvSpPr>
              <a:spLocks noChangeArrowheads="1"/>
            </p:cNvSpPr>
            <p:nvPr/>
          </p:nvSpPr>
          <p:spPr bwMode="auto">
            <a:xfrm>
              <a:off x="3081" y="21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827" name="Rectangle 179"/>
            <p:cNvSpPr>
              <a:spLocks noChangeArrowheads="1"/>
            </p:cNvSpPr>
            <p:nvPr/>
          </p:nvSpPr>
          <p:spPr bwMode="auto">
            <a:xfrm>
              <a:off x="2992" y="21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828" name="Rectangle 180"/>
            <p:cNvSpPr>
              <a:spLocks noChangeArrowheads="1"/>
            </p:cNvSpPr>
            <p:nvPr/>
          </p:nvSpPr>
          <p:spPr bwMode="auto">
            <a:xfrm>
              <a:off x="2903" y="21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829" name="Rectangle 181"/>
            <p:cNvSpPr>
              <a:spLocks noChangeArrowheads="1"/>
            </p:cNvSpPr>
            <p:nvPr/>
          </p:nvSpPr>
          <p:spPr bwMode="auto">
            <a:xfrm>
              <a:off x="2814" y="21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830" name="Rectangle 182"/>
            <p:cNvSpPr>
              <a:spLocks noChangeArrowheads="1"/>
            </p:cNvSpPr>
            <p:nvPr/>
          </p:nvSpPr>
          <p:spPr bwMode="auto">
            <a:xfrm>
              <a:off x="2725" y="21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831" name="Rectangle 183"/>
            <p:cNvSpPr>
              <a:spLocks noChangeArrowheads="1"/>
            </p:cNvSpPr>
            <p:nvPr/>
          </p:nvSpPr>
          <p:spPr bwMode="auto">
            <a:xfrm>
              <a:off x="2636" y="2104"/>
              <a:ext cx="60" cy="6"/>
            </a:xfrm>
            <a:prstGeom prst="rect">
              <a:avLst/>
            </a:prstGeom>
            <a:solidFill>
              <a:srgbClr val="000000"/>
            </a:solidFill>
            <a:ln w="0">
              <a:solidFill>
                <a:schemeClr val="tx1"/>
              </a:solidFill>
              <a:miter lim="800000"/>
              <a:headEnd/>
              <a:tailEnd/>
            </a:ln>
          </p:spPr>
          <p:txBody>
            <a:bodyPr/>
            <a:lstStyle/>
            <a:p>
              <a:endParaRPr lang="en-US"/>
            </a:p>
          </p:txBody>
        </p:sp>
        <p:sp>
          <p:nvSpPr>
            <p:cNvPr id="27832" name="Rectangle 184"/>
            <p:cNvSpPr>
              <a:spLocks noChangeArrowheads="1"/>
            </p:cNvSpPr>
            <p:nvPr/>
          </p:nvSpPr>
          <p:spPr bwMode="auto">
            <a:xfrm>
              <a:off x="2547" y="2104"/>
              <a:ext cx="60" cy="6"/>
            </a:xfrm>
            <a:prstGeom prst="rect">
              <a:avLst/>
            </a:prstGeom>
            <a:solidFill>
              <a:srgbClr val="000000"/>
            </a:solidFill>
            <a:ln w="0">
              <a:solidFill>
                <a:schemeClr val="tx1"/>
              </a:solidFill>
              <a:miter lim="800000"/>
              <a:headEnd/>
              <a:tailEnd/>
            </a:ln>
          </p:spPr>
          <p:txBody>
            <a:bodyPr/>
            <a:lstStyle/>
            <a:p>
              <a:endParaRPr lang="en-US"/>
            </a:p>
          </p:txBody>
        </p:sp>
        <p:sp>
          <p:nvSpPr>
            <p:cNvPr id="27833" name="Rectangle 185"/>
            <p:cNvSpPr>
              <a:spLocks noChangeArrowheads="1"/>
            </p:cNvSpPr>
            <p:nvPr/>
          </p:nvSpPr>
          <p:spPr bwMode="auto">
            <a:xfrm>
              <a:off x="2458" y="2104"/>
              <a:ext cx="60" cy="6"/>
            </a:xfrm>
            <a:prstGeom prst="rect">
              <a:avLst/>
            </a:prstGeom>
            <a:solidFill>
              <a:srgbClr val="000000"/>
            </a:solidFill>
            <a:ln w="0">
              <a:solidFill>
                <a:schemeClr val="tx1"/>
              </a:solidFill>
              <a:miter lim="800000"/>
              <a:headEnd/>
              <a:tailEnd/>
            </a:ln>
          </p:spPr>
          <p:txBody>
            <a:bodyPr/>
            <a:lstStyle/>
            <a:p>
              <a:endParaRPr lang="en-US"/>
            </a:p>
          </p:txBody>
        </p:sp>
        <p:sp>
          <p:nvSpPr>
            <p:cNvPr id="27834" name="Rectangle 186"/>
            <p:cNvSpPr>
              <a:spLocks noChangeArrowheads="1"/>
            </p:cNvSpPr>
            <p:nvPr/>
          </p:nvSpPr>
          <p:spPr bwMode="auto">
            <a:xfrm>
              <a:off x="2370" y="21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835" name="Rectangle 187"/>
            <p:cNvSpPr>
              <a:spLocks noChangeArrowheads="1"/>
            </p:cNvSpPr>
            <p:nvPr/>
          </p:nvSpPr>
          <p:spPr bwMode="auto">
            <a:xfrm>
              <a:off x="2281" y="21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836" name="Rectangle 188"/>
            <p:cNvSpPr>
              <a:spLocks noChangeArrowheads="1"/>
            </p:cNvSpPr>
            <p:nvPr/>
          </p:nvSpPr>
          <p:spPr bwMode="auto">
            <a:xfrm>
              <a:off x="2192" y="21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837" name="Rectangle 189"/>
            <p:cNvSpPr>
              <a:spLocks noChangeArrowheads="1"/>
            </p:cNvSpPr>
            <p:nvPr/>
          </p:nvSpPr>
          <p:spPr bwMode="auto">
            <a:xfrm>
              <a:off x="2103" y="21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838" name="Rectangle 190"/>
            <p:cNvSpPr>
              <a:spLocks noChangeArrowheads="1"/>
            </p:cNvSpPr>
            <p:nvPr/>
          </p:nvSpPr>
          <p:spPr bwMode="auto">
            <a:xfrm>
              <a:off x="2014" y="21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839" name="Rectangle 191"/>
            <p:cNvSpPr>
              <a:spLocks noChangeArrowheads="1"/>
            </p:cNvSpPr>
            <p:nvPr/>
          </p:nvSpPr>
          <p:spPr bwMode="auto">
            <a:xfrm>
              <a:off x="1925" y="21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840" name="Rectangle 192"/>
            <p:cNvSpPr>
              <a:spLocks noChangeArrowheads="1"/>
            </p:cNvSpPr>
            <p:nvPr/>
          </p:nvSpPr>
          <p:spPr bwMode="auto">
            <a:xfrm>
              <a:off x="1836" y="21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841" name="Rectangle 193"/>
            <p:cNvSpPr>
              <a:spLocks noChangeArrowheads="1"/>
            </p:cNvSpPr>
            <p:nvPr/>
          </p:nvSpPr>
          <p:spPr bwMode="auto">
            <a:xfrm>
              <a:off x="1747" y="2104"/>
              <a:ext cx="60" cy="6"/>
            </a:xfrm>
            <a:prstGeom prst="rect">
              <a:avLst/>
            </a:prstGeom>
            <a:solidFill>
              <a:srgbClr val="000000"/>
            </a:solidFill>
            <a:ln w="0">
              <a:solidFill>
                <a:schemeClr val="tx1"/>
              </a:solidFill>
              <a:miter lim="800000"/>
              <a:headEnd/>
              <a:tailEnd/>
            </a:ln>
          </p:spPr>
          <p:txBody>
            <a:bodyPr/>
            <a:lstStyle/>
            <a:p>
              <a:endParaRPr lang="en-US"/>
            </a:p>
          </p:txBody>
        </p:sp>
        <p:sp>
          <p:nvSpPr>
            <p:cNvPr id="27842" name="Rectangle 194"/>
            <p:cNvSpPr>
              <a:spLocks noChangeArrowheads="1"/>
            </p:cNvSpPr>
            <p:nvPr/>
          </p:nvSpPr>
          <p:spPr bwMode="auto">
            <a:xfrm>
              <a:off x="1658" y="2104"/>
              <a:ext cx="60" cy="6"/>
            </a:xfrm>
            <a:prstGeom prst="rect">
              <a:avLst/>
            </a:prstGeom>
            <a:solidFill>
              <a:srgbClr val="000000"/>
            </a:solidFill>
            <a:ln w="0">
              <a:solidFill>
                <a:schemeClr val="tx1"/>
              </a:solidFill>
              <a:miter lim="800000"/>
              <a:headEnd/>
              <a:tailEnd/>
            </a:ln>
          </p:spPr>
          <p:txBody>
            <a:bodyPr/>
            <a:lstStyle/>
            <a:p>
              <a:endParaRPr lang="en-US"/>
            </a:p>
          </p:txBody>
        </p:sp>
        <p:sp>
          <p:nvSpPr>
            <p:cNvPr id="27843" name="Rectangle 195"/>
            <p:cNvSpPr>
              <a:spLocks noChangeArrowheads="1"/>
            </p:cNvSpPr>
            <p:nvPr/>
          </p:nvSpPr>
          <p:spPr bwMode="auto">
            <a:xfrm>
              <a:off x="1569" y="2104"/>
              <a:ext cx="60" cy="6"/>
            </a:xfrm>
            <a:prstGeom prst="rect">
              <a:avLst/>
            </a:prstGeom>
            <a:solidFill>
              <a:srgbClr val="000000"/>
            </a:solidFill>
            <a:ln w="0">
              <a:solidFill>
                <a:schemeClr val="tx1"/>
              </a:solidFill>
              <a:miter lim="800000"/>
              <a:headEnd/>
              <a:tailEnd/>
            </a:ln>
          </p:spPr>
          <p:txBody>
            <a:bodyPr/>
            <a:lstStyle/>
            <a:p>
              <a:endParaRPr lang="en-US"/>
            </a:p>
          </p:txBody>
        </p:sp>
        <p:sp>
          <p:nvSpPr>
            <p:cNvPr id="27844" name="Rectangle 196"/>
            <p:cNvSpPr>
              <a:spLocks noChangeArrowheads="1"/>
            </p:cNvSpPr>
            <p:nvPr/>
          </p:nvSpPr>
          <p:spPr bwMode="auto">
            <a:xfrm>
              <a:off x="1481" y="21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845" name="Rectangle 197"/>
            <p:cNvSpPr>
              <a:spLocks noChangeArrowheads="1"/>
            </p:cNvSpPr>
            <p:nvPr/>
          </p:nvSpPr>
          <p:spPr bwMode="auto">
            <a:xfrm>
              <a:off x="1392" y="21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846" name="Rectangle 198"/>
            <p:cNvSpPr>
              <a:spLocks noChangeArrowheads="1"/>
            </p:cNvSpPr>
            <p:nvPr/>
          </p:nvSpPr>
          <p:spPr bwMode="auto">
            <a:xfrm>
              <a:off x="1303" y="21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847" name="Rectangle 199"/>
            <p:cNvSpPr>
              <a:spLocks noChangeArrowheads="1"/>
            </p:cNvSpPr>
            <p:nvPr/>
          </p:nvSpPr>
          <p:spPr bwMode="auto">
            <a:xfrm>
              <a:off x="1214" y="21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848" name="Rectangle 200"/>
            <p:cNvSpPr>
              <a:spLocks noChangeArrowheads="1"/>
            </p:cNvSpPr>
            <p:nvPr/>
          </p:nvSpPr>
          <p:spPr bwMode="auto">
            <a:xfrm>
              <a:off x="1125" y="2104"/>
              <a:ext cx="59" cy="6"/>
            </a:xfrm>
            <a:prstGeom prst="rect">
              <a:avLst/>
            </a:prstGeom>
            <a:solidFill>
              <a:srgbClr val="000000"/>
            </a:solidFill>
            <a:ln w="0">
              <a:solidFill>
                <a:schemeClr val="tx1"/>
              </a:solidFill>
              <a:miter lim="800000"/>
              <a:headEnd/>
              <a:tailEnd/>
            </a:ln>
          </p:spPr>
          <p:txBody>
            <a:bodyPr/>
            <a:lstStyle/>
            <a:p>
              <a:endParaRPr lang="en-US"/>
            </a:p>
          </p:txBody>
        </p:sp>
        <p:sp>
          <p:nvSpPr>
            <p:cNvPr id="27849" name="Rectangle 201"/>
            <p:cNvSpPr>
              <a:spLocks noChangeArrowheads="1"/>
            </p:cNvSpPr>
            <p:nvPr/>
          </p:nvSpPr>
          <p:spPr bwMode="auto">
            <a:xfrm>
              <a:off x="1125" y="2104"/>
              <a:ext cx="1" cy="6"/>
            </a:xfrm>
            <a:prstGeom prst="rect">
              <a:avLst/>
            </a:prstGeom>
            <a:solidFill>
              <a:srgbClr val="000000"/>
            </a:solidFill>
            <a:ln w="0">
              <a:solidFill>
                <a:schemeClr val="tx1"/>
              </a:solidFill>
              <a:miter lim="800000"/>
              <a:headEnd/>
              <a:tailEnd/>
            </a:ln>
          </p:spPr>
          <p:txBody>
            <a:bodyPr/>
            <a:lstStyle/>
            <a:p>
              <a:endParaRPr lang="en-US"/>
            </a:p>
          </p:txBody>
        </p:sp>
        <p:sp>
          <p:nvSpPr>
            <p:cNvPr id="27850" name="Line 202"/>
            <p:cNvSpPr>
              <a:spLocks noChangeShapeType="1"/>
            </p:cNvSpPr>
            <p:nvPr/>
          </p:nvSpPr>
          <p:spPr bwMode="auto">
            <a:xfrm>
              <a:off x="3407" y="3692"/>
              <a:ext cx="1" cy="142"/>
            </a:xfrm>
            <a:prstGeom prst="line">
              <a:avLst/>
            </a:prstGeom>
            <a:noFill/>
            <a:ln w="0">
              <a:solidFill>
                <a:schemeClr val="tx1"/>
              </a:solidFill>
              <a:round/>
              <a:headEnd/>
              <a:tailEnd/>
            </a:ln>
          </p:spPr>
          <p:txBody>
            <a:bodyPr/>
            <a:lstStyle/>
            <a:p>
              <a:endParaRPr lang="en-US"/>
            </a:p>
          </p:txBody>
        </p:sp>
        <p:sp>
          <p:nvSpPr>
            <p:cNvPr id="27851" name="Line 203"/>
            <p:cNvSpPr>
              <a:spLocks noChangeShapeType="1"/>
            </p:cNvSpPr>
            <p:nvPr/>
          </p:nvSpPr>
          <p:spPr bwMode="auto">
            <a:xfrm>
              <a:off x="1036" y="3692"/>
              <a:ext cx="1" cy="142"/>
            </a:xfrm>
            <a:prstGeom prst="line">
              <a:avLst/>
            </a:prstGeom>
            <a:noFill/>
            <a:ln w="0">
              <a:solidFill>
                <a:schemeClr val="tx1"/>
              </a:solidFill>
              <a:round/>
              <a:headEnd/>
              <a:tailEnd/>
            </a:ln>
          </p:spPr>
          <p:txBody>
            <a:bodyPr/>
            <a:lstStyle/>
            <a:p>
              <a:endParaRPr lang="en-US"/>
            </a:p>
          </p:txBody>
        </p:sp>
        <p:sp>
          <p:nvSpPr>
            <p:cNvPr id="27852" name="Line 204"/>
            <p:cNvSpPr>
              <a:spLocks noChangeShapeType="1"/>
            </p:cNvSpPr>
            <p:nvPr/>
          </p:nvSpPr>
          <p:spPr bwMode="auto">
            <a:xfrm flipH="1">
              <a:off x="2345" y="3792"/>
              <a:ext cx="1019" cy="1"/>
            </a:xfrm>
            <a:prstGeom prst="line">
              <a:avLst/>
            </a:prstGeom>
            <a:noFill/>
            <a:ln w="0">
              <a:solidFill>
                <a:schemeClr val="tx1"/>
              </a:solidFill>
              <a:round/>
              <a:headEnd/>
              <a:tailEnd/>
            </a:ln>
          </p:spPr>
          <p:txBody>
            <a:bodyPr/>
            <a:lstStyle/>
            <a:p>
              <a:endParaRPr lang="en-US"/>
            </a:p>
          </p:txBody>
        </p:sp>
        <p:sp>
          <p:nvSpPr>
            <p:cNvPr id="27853" name="Line 205"/>
            <p:cNvSpPr>
              <a:spLocks noChangeShapeType="1"/>
            </p:cNvSpPr>
            <p:nvPr/>
          </p:nvSpPr>
          <p:spPr bwMode="auto">
            <a:xfrm>
              <a:off x="1079" y="3792"/>
              <a:ext cx="1018" cy="1"/>
            </a:xfrm>
            <a:prstGeom prst="line">
              <a:avLst/>
            </a:prstGeom>
            <a:noFill/>
            <a:ln w="0">
              <a:solidFill>
                <a:schemeClr val="tx1"/>
              </a:solidFill>
              <a:round/>
              <a:headEnd/>
              <a:tailEnd/>
            </a:ln>
          </p:spPr>
          <p:txBody>
            <a:bodyPr/>
            <a:lstStyle/>
            <a:p>
              <a:endParaRPr lang="en-US"/>
            </a:p>
          </p:txBody>
        </p:sp>
      </p:grpSp>
      <p:sp>
        <p:nvSpPr>
          <p:cNvPr id="27855" name="Freeform 207"/>
          <p:cNvSpPr>
            <a:spLocks/>
          </p:cNvSpPr>
          <p:nvPr/>
        </p:nvSpPr>
        <p:spPr bwMode="auto">
          <a:xfrm>
            <a:off x="6300788" y="6662738"/>
            <a:ext cx="101600" cy="33337"/>
          </a:xfrm>
          <a:custGeom>
            <a:avLst/>
            <a:gdLst/>
            <a:ahLst/>
            <a:cxnLst>
              <a:cxn ang="0">
                <a:pos x="0" y="0"/>
              </a:cxn>
              <a:cxn ang="0">
                <a:pos x="0" y="157"/>
              </a:cxn>
              <a:cxn ang="0">
                <a:pos x="469" y="79"/>
              </a:cxn>
              <a:cxn ang="0">
                <a:pos x="0" y="0"/>
              </a:cxn>
            </a:cxnLst>
            <a:rect l="0" t="0" r="r" b="b"/>
            <a:pathLst>
              <a:path w="469" h="157">
                <a:moveTo>
                  <a:pt x="0" y="0"/>
                </a:moveTo>
                <a:lnTo>
                  <a:pt x="0" y="157"/>
                </a:lnTo>
                <a:lnTo>
                  <a:pt x="469" y="79"/>
                </a:lnTo>
                <a:lnTo>
                  <a:pt x="0" y="0"/>
                </a:lnTo>
                <a:close/>
              </a:path>
            </a:pathLst>
          </a:custGeom>
          <a:solidFill>
            <a:srgbClr val="000000"/>
          </a:solidFill>
          <a:ln w="0">
            <a:solidFill>
              <a:schemeClr val="tx1"/>
            </a:solidFill>
            <a:prstDash val="solid"/>
            <a:round/>
            <a:headEnd/>
            <a:tailEnd/>
          </a:ln>
        </p:spPr>
        <p:txBody>
          <a:bodyPr/>
          <a:lstStyle/>
          <a:p>
            <a:endParaRPr lang="en-US"/>
          </a:p>
        </p:txBody>
      </p:sp>
      <p:sp>
        <p:nvSpPr>
          <p:cNvPr id="27856" name="Freeform 208"/>
          <p:cNvSpPr>
            <a:spLocks/>
          </p:cNvSpPr>
          <p:nvPr/>
        </p:nvSpPr>
        <p:spPr bwMode="auto">
          <a:xfrm>
            <a:off x="839788" y="6662738"/>
            <a:ext cx="100012" cy="33337"/>
          </a:xfrm>
          <a:custGeom>
            <a:avLst/>
            <a:gdLst/>
            <a:ahLst/>
            <a:cxnLst>
              <a:cxn ang="0">
                <a:pos x="470" y="0"/>
              </a:cxn>
              <a:cxn ang="0">
                <a:pos x="470" y="157"/>
              </a:cxn>
              <a:cxn ang="0">
                <a:pos x="0" y="79"/>
              </a:cxn>
              <a:cxn ang="0">
                <a:pos x="470" y="0"/>
              </a:cxn>
            </a:cxnLst>
            <a:rect l="0" t="0" r="r" b="b"/>
            <a:pathLst>
              <a:path w="470" h="157">
                <a:moveTo>
                  <a:pt x="470" y="0"/>
                </a:moveTo>
                <a:lnTo>
                  <a:pt x="470" y="157"/>
                </a:lnTo>
                <a:lnTo>
                  <a:pt x="0" y="79"/>
                </a:lnTo>
                <a:lnTo>
                  <a:pt x="470" y="0"/>
                </a:lnTo>
                <a:close/>
              </a:path>
            </a:pathLst>
          </a:custGeom>
          <a:solidFill>
            <a:srgbClr val="000000"/>
          </a:solidFill>
          <a:ln w="0">
            <a:solidFill>
              <a:schemeClr val="tx1"/>
            </a:solidFill>
            <a:prstDash val="solid"/>
            <a:round/>
            <a:headEnd/>
            <a:tailEnd/>
          </a:ln>
        </p:spPr>
        <p:txBody>
          <a:bodyPr/>
          <a:lstStyle/>
          <a:p>
            <a:endParaRPr lang="en-US"/>
          </a:p>
        </p:txBody>
      </p:sp>
      <p:sp>
        <p:nvSpPr>
          <p:cNvPr id="27857" name="Line 209"/>
          <p:cNvSpPr>
            <a:spLocks noChangeShapeType="1"/>
          </p:cNvSpPr>
          <p:nvPr/>
        </p:nvSpPr>
        <p:spPr bwMode="auto">
          <a:xfrm>
            <a:off x="3389313" y="6627813"/>
            <a:ext cx="52387" cy="1587"/>
          </a:xfrm>
          <a:prstGeom prst="line">
            <a:avLst/>
          </a:prstGeom>
          <a:noFill/>
          <a:ln w="0">
            <a:solidFill>
              <a:schemeClr val="tx1"/>
            </a:solidFill>
            <a:round/>
            <a:headEnd/>
            <a:tailEnd/>
          </a:ln>
        </p:spPr>
        <p:txBody>
          <a:bodyPr/>
          <a:lstStyle/>
          <a:p>
            <a:endParaRPr lang="en-US"/>
          </a:p>
        </p:txBody>
      </p:sp>
      <p:sp>
        <p:nvSpPr>
          <p:cNvPr id="27858" name="Line 210"/>
          <p:cNvSpPr>
            <a:spLocks noChangeShapeType="1"/>
          </p:cNvSpPr>
          <p:nvPr/>
        </p:nvSpPr>
        <p:spPr bwMode="auto">
          <a:xfrm flipH="1">
            <a:off x="3413125" y="6627813"/>
            <a:ext cx="28575" cy="39687"/>
          </a:xfrm>
          <a:prstGeom prst="line">
            <a:avLst/>
          </a:prstGeom>
          <a:noFill/>
          <a:ln w="0">
            <a:solidFill>
              <a:schemeClr val="tx1"/>
            </a:solidFill>
            <a:round/>
            <a:headEnd/>
            <a:tailEnd/>
          </a:ln>
        </p:spPr>
        <p:txBody>
          <a:bodyPr/>
          <a:lstStyle/>
          <a:p>
            <a:endParaRPr lang="en-US"/>
          </a:p>
        </p:txBody>
      </p:sp>
      <p:sp>
        <p:nvSpPr>
          <p:cNvPr id="27859" name="Line 211"/>
          <p:cNvSpPr>
            <a:spLocks noChangeShapeType="1"/>
          </p:cNvSpPr>
          <p:nvPr/>
        </p:nvSpPr>
        <p:spPr bwMode="auto">
          <a:xfrm>
            <a:off x="3413125" y="6667500"/>
            <a:ext cx="14288" cy="3175"/>
          </a:xfrm>
          <a:prstGeom prst="line">
            <a:avLst/>
          </a:prstGeom>
          <a:noFill/>
          <a:ln w="0">
            <a:solidFill>
              <a:schemeClr val="tx1"/>
            </a:solidFill>
            <a:round/>
            <a:headEnd/>
            <a:tailEnd/>
          </a:ln>
        </p:spPr>
        <p:txBody>
          <a:bodyPr/>
          <a:lstStyle/>
          <a:p>
            <a:endParaRPr lang="en-US"/>
          </a:p>
        </p:txBody>
      </p:sp>
      <p:sp>
        <p:nvSpPr>
          <p:cNvPr id="27860" name="Line 212"/>
          <p:cNvSpPr>
            <a:spLocks noChangeShapeType="1"/>
          </p:cNvSpPr>
          <p:nvPr/>
        </p:nvSpPr>
        <p:spPr bwMode="auto">
          <a:xfrm>
            <a:off x="3427413" y="6667500"/>
            <a:ext cx="9525" cy="4763"/>
          </a:xfrm>
          <a:prstGeom prst="line">
            <a:avLst/>
          </a:prstGeom>
          <a:noFill/>
          <a:ln w="0">
            <a:solidFill>
              <a:schemeClr val="tx1"/>
            </a:solidFill>
            <a:round/>
            <a:headEnd/>
            <a:tailEnd/>
          </a:ln>
        </p:spPr>
        <p:txBody>
          <a:bodyPr/>
          <a:lstStyle/>
          <a:p>
            <a:endParaRPr lang="en-US"/>
          </a:p>
        </p:txBody>
      </p:sp>
      <p:sp>
        <p:nvSpPr>
          <p:cNvPr id="27861" name="Line 213"/>
          <p:cNvSpPr>
            <a:spLocks noChangeShapeType="1"/>
          </p:cNvSpPr>
          <p:nvPr/>
        </p:nvSpPr>
        <p:spPr bwMode="auto">
          <a:xfrm>
            <a:off x="3436938" y="6672263"/>
            <a:ext cx="4762" cy="4762"/>
          </a:xfrm>
          <a:prstGeom prst="line">
            <a:avLst/>
          </a:prstGeom>
          <a:noFill/>
          <a:ln w="0">
            <a:solidFill>
              <a:schemeClr val="tx1"/>
            </a:solidFill>
            <a:round/>
            <a:headEnd/>
            <a:tailEnd/>
          </a:ln>
        </p:spPr>
        <p:txBody>
          <a:bodyPr/>
          <a:lstStyle/>
          <a:p>
            <a:endParaRPr lang="en-US"/>
          </a:p>
        </p:txBody>
      </p:sp>
      <p:sp>
        <p:nvSpPr>
          <p:cNvPr id="27862" name="Line 214"/>
          <p:cNvSpPr>
            <a:spLocks noChangeShapeType="1"/>
          </p:cNvSpPr>
          <p:nvPr/>
        </p:nvSpPr>
        <p:spPr bwMode="auto">
          <a:xfrm>
            <a:off x="3441700" y="6677025"/>
            <a:ext cx="4763" cy="14288"/>
          </a:xfrm>
          <a:prstGeom prst="line">
            <a:avLst/>
          </a:prstGeom>
          <a:noFill/>
          <a:ln w="0">
            <a:solidFill>
              <a:schemeClr val="tx1"/>
            </a:solidFill>
            <a:round/>
            <a:headEnd/>
            <a:tailEnd/>
          </a:ln>
        </p:spPr>
        <p:txBody>
          <a:bodyPr/>
          <a:lstStyle/>
          <a:p>
            <a:endParaRPr lang="en-US"/>
          </a:p>
        </p:txBody>
      </p:sp>
      <p:sp>
        <p:nvSpPr>
          <p:cNvPr id="27863" name="Line 215"/>
          <p:cNvSpPr>
            <a:spLocks noChangeShapeType="1"/>
          </p:cNvSpPr>
          <p:nvPr/>
        </p:nvSpPr>
        <p:spPr bwMode="auto">
          <a:xfrm>
            <a:off x="3446463" y="6691313"/>
            <a:ext cx="1587" cy="9525"/>
          </a:xfrm>
          <a:prstGeom prst="line">
            <a:avLst/>
          </a:prstGeom>
          <a:noFill/>
          <a:ln w="0">
            <a:solidFill>
              <a:schemeClr val="tx1"/>
            </a:solidFill>
            <a:round/>
            <a:headEnd/>
            <a:tailEnd/>
          </a:ln>
        </p:spPr>
        <p:txBody>
          <a:bodyPr/>
          <a:lstStyle/>
          <a:p>
            <a:endParaRPr lang="en-US"/>
          </a:p>
        </p:txBody>
      </p:sp>
      <p:sp>
        <p:nvSpPr>
          <p:cNvPr id="27864" name="Line 216"/>
          <p:cNvSpPr>
            <a:spLocks noChangeShapeType="1"/>
          </p:cNvSpPr>
          <p:nvPr/>
        </p:nvSpPr>
        <p:spPr bwMode="auto">
          <a:xfrm flipH="1">
            <a:off x="3441700" y="6700838"/>
            <a:ext cx="4763" cy="14287"/>
          </a:xfrm>
          <a:prstGeom prst="line">
            <a:avLst/>
          </a:prstGeom>
          <a:noFill/>
          <a:ln w="0">
            <a:solidFill>
              <a:schemeClr val="tx1"/>
            </a:solidFill>
            <a:round/>
            <a:headEnd/>
            <a:tailEnd/>
          </a:ln>
        </p:spPr>
        <p:txBody>
          <a:bodyPr/>
          <a:lstStyle/>
          <a:p>
            <a:endParaRPr lang="en-US"/>
          </a:p>
        </p:txBody>
      </p:sp>
      <p:sp>
        <p:nvSpPr>
          <p:cNvPr id="27865" name="Line 217"/>
          <p:cNvSpPr>
            <a:spLocks noChangeShapeType="1"/>
          </p:cNvSpPr>
          <p:nvPr/>
        </p:nvSpPr>
        <p:spPr bwMode="auto">
          <a:xfrm flipH="1">
            <a:off x="3432175" y="6715125"/>
            <a:ext cx="9525" cy="9525"/>
          </a:xfrm>
          <a:prstGeom prst="line">
            <a:avLst/>
          </a:prstGeom>
          <a:noFill/>
          <a:ln w="0">
            <a:solidFill>
              <a:schemeClr val="tx1"/>
            </a:solidFill>
            <a:round/>
            <a:headEnd/>
            <a:tailEnd/>
          </a:ln>
        </p:spPr>
        <p:txBody>
          <a:bodyPr/>
          <a:lstStyle/>
          <a:p>
            <a:endParaRPr lang="en-US"/>
          </a:p>
        </p:txBody>
      </p:sp>
      <p:sp>
        <p:nvSpPr>
          <p:cNvPr id="27866" name="Line 218"/>
          <p:cNvSpPr>
            <a:spLocks noChangeShapeType="1"/>
          </p:cNvSpPr>
          <p:nvPr/>
        </p:nvSpPr>
        <p:spPr bwMode="auto">
          <a:xfrm flipH="1">
            <a:off x="3417888" y="6724650"/>
            <a:ext cx="14287" cy="4763"/>
          </a:xfrm>
          <a:prstGeom prst="line">
            <a:avLst/>
          </a:prstGeom>
          <a:noFill/>
          <a:ln w="0">
            <a:solidFill>
              <a:schemeClr val="tx1"/>
            </a:solidFill>
            <a:round/>
            <a:headEnd/>
            <a:tailEnd/>
          </a:ln>
        </p:spPr>
        <p:txBody>
          <a:bodyPr/>
          <a:lstStyle/>
          <a:p>
            <a:endParaRPr lang="en-US"/>
          </a:p>
        </p:txBody>
      </p:sp>
      <p:sp>
        <p:nvSpPr>
          <p:cNvPr id="27867" name="Line 219"/>
          <p:cNvSpPr>
            <a:spLocks noChangeShapeType="1"/>
          </p:cNvSpPr>
          <p:nvPr/>
        </p:nvSpPr>
        <p:spPr bwMode="auto">
          <a:xfrm flipH="1">
            <a:off x="3403600" y="6729413"/>
            <a:ext cx="14288" cy="1587"/>
          </a:xfrm>
          <a:prstGeom prst="line">
            <a:avLst/>
          </a:prstGeom>
          <a:noFill/>
          <a:ln w="0">
            <a:solidFill>
              <a:schemeClr val="tx1"/>
            </a:solidFill>
            <a:round/>
            <a:headEnd/>
            <a:tailEnd/>
          </a:ln>
        </p:spPr>
        <p:txBody>
          <a:bodyPr/>
          <a:lstStyle/>
          <a:p>
            <a:endParaRPr lang="en-US"/>
          </a:p>
        </p:txBody>
      </p:sp>
      <p:sp>
        <p:nvSpPr>
          <p:cNvPr id="27868" name="Line 220"/>
          <p:cNvSpPr>
            <a:spLocks noChangeShapeType="1"/>
          </p:cNvSpPr>
          <p:nvPr/>
        </p:nvSpPr>
        <p:spPr bwMode="auto">
          <a:xfrm flipH="1" flipV="1">
            <a:off x="3389313" y="6724650"/>
            <a:ext cx="14287" cy="4763"/>
          </a:xfrm>
          <a:prstGeom prst="line">
            <a:avLst/>
          </a:prstGeom>
          <a:noFill/>
          <a:ln w="0">
            <a:solidFill>
              <a:schemeClr val="tx1"/>
            </a:solidFill>
            <a:round/>
            <a:headEnd/>
            <a:tailEnd/>
          </a:ln>
        </p:spPr>
        <p:txBody>
          <a:bodyPr/>
          <a:lstStyle/>
          <a:p>
            <a:endParaRPr lang="en-US"/>
          </a:p>
        </p:txBody>
      </p:sp>
      <p:sp>
        <p:nvSpPr>
          <p:cNvPr id="27869" name="Line 221"/>
          <p:cNvSpPr>
            <a:spLocks noChangeShapeType="1"/>
          </p:cNvSpPr>
          <p:nvPr/>
        </p:nvSpPr>
        <p:spPr bwMode="auto">
          <a:xfrm flipH="1" flipV="1">
            <a:off x="3384550" y="6719888"/>
            <a:ext cx="4763" cy="4762"/>
          </a:xfrm>
          <a:prstGeom prst="line">
            <a:avLst/>
          </a:prstGeom>
          <a:noFill/>
          <a:ln w="0">
            <a:solidFill>
              <a:schemeClr val="tx1"/>
            </a:solidFill>
            <a:round/>
            <a:headEnd/>
            <a:tailEnd/>
          </a:ln>
        </p:spPr>
        <p:txBody>
          <a:bodyPr/>
          <a:lstStyle/>
          <a:p>
            <a:endParaRPr lang="en-US"/>
          </a:p>
        </p:txBody>
      </p:sp>
      <p:sp>
        <p:nvSpPr>
          <p:cNvPr id="27870" name="Line 222"/>
          <p:cNvSpPr>
            <a:spLocks noChangeShapeType="1"/>
          </p:cNvSpPr>
          <p:nvPr/>
        </p:nvSpPr>
        <p:spPr bwMode="auto">
          <a:xfrm flipH="1" flipV="1">
            <a:off x="3379788" y="6710363"/>
            <a:ext cx="4762" cy="9525"/>
          </a:xfrm>
          <a:prstGeom prst="line">
            <a:avLst/>
          </a:prstGeom>
          <a:noFill/>
          <a:ln w="0">
            <a:solidFill>
              <a:schemeClr val="tx1"/>
            </a:solidFill>
            <a:round/>
            <a:headEnd/>
            <a:tailEnd/>
          </a:ln>
        </p:spPr>
        <p:txBody>
          <a:bodyPr/>
          <a:lstStyle/>
          <a:p>
            <a:endParaRPr lang="en-US"/>
          </a:p>
        </p:txBody>
      </p:sp>
      <p:sp>
        <p:nvSpPr>
          <p:cNvPr id="27871" name="Line 223"/>
          <p:cNvSpPr>
            <a:spLocks noChangeShapeType="1"/>
          </p:cNvSpPr>
          <p:nvPr/>
        </p:nvSpPr>
        <p:spPr bwMode="auto">
          <a:xfrm flipV="1">
            <a:off x="3479800" y="6648450"/>
            <a:ext cx="1588" cy="4763"/>
          </a:xfrm>
          <a:prstGeom prst="line">
            <a:avLst/>
          </a:prstGeom>
          <a:noFill/>
          <a:ln w="0">
            <a:solidFill>
              <a:schemeClr val="tx1"/>
            </a:solidFill>
            <a:round/>
            <a:headEnd/>
            <a:tailEnd/>
          </a:ln>
        </p:spPr>
        <p:txBody>
          <a:bodyPr/>
          <a:lstStyle/>
          <a:p>
            <a:endParaRPr lang="en-US"/>
          </a:p>
        </p:txBody>
      </p:sp>
      <p:sp>
        <p:nvSpPr>
          <p:cNvPr id="27872" name="Line 224"/>
          <p:cNvSpPr>
            <a:spLocks noChangeShapeType="1"/>
          </p:cNvSpPr>
          <p:nvPr/>
        </p:nvSpPr>
        <p:spPr bwMode="auto">
          <a:xfrm flipV="1">
            <a:off x="3479800" y="6638925"/>
            <a:ext cx="6350" cy="9525"/>
          </a:xfrm>
          <a:prstGeom prst="line">
            <a:avLst/>
          </a:prstGeom>
          <a:noFill/>
          <a:ln w="0">
            <a:solidFill>
              <a:schemeClr val="tx1"/>
            </a:solidFill>
            <a:round/>
            <a:headEnd/>
            <a:tailEnd/>
          </a:ln>
        </p:spPr>
        <p:txBody>
          <a:bodyPr/>
          <a:lstStyle/>
          <a:p>
            <a:endParaRPr lang="en-US"/>
          </a:p>
        </p:txBody>
      </p:sp>
      <p:sp>
        <p:nvSpPr>
          <p:cNvPr id="27873" name="Line 225"/>
          <p:cNvSpPr>
            <a:spLocks noChangeShapeType="1"/>
          </p:cNvSpPr>
          <p:nvPr/>
        </p:nvSpPr>
        <p:spPr bwMode="auto">
          <a:xfrm flipV="1">
            <a:off x="3486150" y="6634163"/>
            <a:ext cx="4763" cy="4762"/>
          </a:xfrm>
          <a:prstGeom prst="line">
            <a:avLst/>
          </a:prstGeom>
          <a:noFill/>
          <a:ln w="0">
            <a:solidFill>
              <a:schemeClr val="tx1"/>
            </a:solidFill>
            <a:round/>
            <a:headEnd/>
            <a:tailEnd/>
          </a:ln>
        </p:spPr>
        <p:txBody>
          <a:bodyPr/>
          <a:lstStyle/>
          <a:p>
            <a:endParaRPr lang="en-US"/>
          </a:p>
        </p:txBody>
      </p:sp>
      <p:sp>
        <p:nvSpPr>
          <p:cNvPr id="27874" name="Line 226"/>
          <p:cNvSpPr>
            <a:spLocks noChangeShapeType="1"/>
          </p:cNvSpPr>
          <p:nvPr/>
        </p:nvSpPr>
        <p:spPr bwMode="auto">
          <a:xfrm flipV="1">
            <a:off x="3490913" y="6627813"/>
            <a:ext cx="9525" cy="6350"/>
          </a:xfrm>
          <a:prstGeom prst="line">
            <a:avLst/>
          </a:prstGeom>
          <a:noFill/>
          <a:ln w="0">
            <a:solidFill>
              <a:schemeClr val="tx1"/>
            </a:solidFill>
            <a:round/>
            <a:headEnd/>
            <a:tailEnd/>
          </a:ln>
        </p:spPr>
        <p:txBody>
          <a:bodyPr/>
          <a:lstStyle/>
          <a:p>
            <a:endParaRPr lang="en-US"/>
          </a:p>
        </p:txBody>
      </p:sp>
      <p:sp>
        <p:nvSpPr>
          <p:cNvPr id="27875" name="Line 227"/>
          <p:cNvSpPr>
            <a:spLocks noChangeShapeType="1"/>
          </p:cNvSpPr>
          <p:nvPr/>
        </p:nvSpPr>
        <p:spPr bwMode="auto">
          <a:xfrm>
            <a:off x="3500438" y="6627813"/>
            <a:ext cx="19050" cy="1587"/>
          </a:xfrm>
          <a:prstGeom prst="line">
            <a:avLst/>
          </a:prstGeom>
          <a:noFill/>
          <a:ln w="0">
            <a:solidFill>
              <a:schemeClr val="tx1"/>
            </a:solidFill>
            <a:round/>
            <a:headEnd/>
            <a:tailEnd/>
          </a:ln>
        </p:spPr>
        <p:txBody>
          <a:bodyPr/>
          <a:lstStyle/>
          <a:p>
            <a:endParaRPr lang="en-US"/>
          </a:p>
        </p:txBody>
      </p:sp>
      <p:sp>
        <p:nvSpPr>
          <p:cNvPr id="27876" name="Line 228"/>
          <p:cNvSpPr>
            <a:spLocks noChangeShapeType="1"/>
          </p:cNvSpPr>
          <p:nvPr/>
        </p:nvSpPr>
        <p:spPr bwMode="auto">
          <a:xfrm>
            <a:off x="3519488" y="6627813"/>
            <a:ext cx="9525" cy="6350"/>
          </a:xfrm>
          <a:prstGeom prst="line">
            <a:avLst/>
          </a:prstGeom>
          <a:noFill/>
          <a:ln w="0">
            <a:solidFill>
              <a:schemeClr val="tx1"/>
            </a:solidFill>
            <a:round/>
            <a:headEnd/>
            <a:tailEnd/>
          </a:ln>
        </p:spPr>
        <p:txBody>
          <a:bodyPr/>
          <a:lstStyle/>
          <a:p>
            <a:endParaRPr lang="en-US"/>
          </a:p>
        </p:txBody>
      </p:sp>
      <p:sp>
        <p:nvSpPr>
          <p:cNvPr id="27877" name="Line 229"/>
          <p:cNvSpPr>
            <a:spLocks noChangeShapeType="1"/>
          </p:cNvSpPr>
          <p:nvPr/>
        </p:nvSpPr>
        <p:spPr bwMode="auto">
          <a:xfrm>
            <a:off x="3529013" y="6634163"/>
            <a:ext cx="4762" cy="4762"/>
          </a:xfrm>
          <a:prstGeom prst="line">
            <a:avLst/>
          </a:prstGeom>
          <a:noFill/>
          <a:ln w="0">
            <a:solidFill>
              <a:schemeClr val="tx1"/>
            </a:solidFill>
            <a:round/>
            <a:headEnd/>
            <a:tailEnd/>
          </a:ln>
        </p:spPr>
        <p:txBody>
          <a:bodyPr/>
          <a:lstStyle/>
          <a:p>
            <a:endParaRPr lang="en-US"/>
          </a:p>
        </p:txBody>
      </p:sp>
      <p:sp>
        <p:nvSpPr>
          <p:cNvPr id="27878" name="Line 230"/>
          <p:cNvSpPr>
            <a:spLocks noChangeShapeType="1"/>
          </p:cNvSpPr>
          <p:nvPr/>
        </p:nvSpPr>
        <p:spPr bwMode="auto">
          <a:xfrm>
            <a:off x="3533775" y="6638925"/>
            <a:ext cx="3175" cy="9525"/>
          </a:xfrm>
          <a:prstGeom prst="line">
            <a:avLst/>
          </a:prstGeom>
          <a:noFill/>
          <a:ln w="0">
            <a:solidFill>
              <a:schemeClr val="tx1"/>
            </a:solidFill>
            <a:round/>
            <a:headEnd/>
            <a:tailEnd/>
          </a:ln>
        </p:spPr>
        <p:txBody>
          <a:bodyPr/>
          <a:lstStyle/>
          <a:p>
            <a:endParaRPr lang="en-US"/>
          </a:p>
        </p:txBody>
      </p:sp>
      <p:sp>
        <p:nvSpPr>
          <p:cNvPr id="27879" name="Line 231"/>
          <p:cNvSpPr>
            <a:spLocks noChangeShapeType="1"/>
          </p:cNvSpPr>
          <p:nvPr/>
        </p:nvSpPr>
        <p:spPr bwMode="auto">
          <a:xfrm>
            <a:off x="3536950" y="6648450"/>
            <a:ext cx="3175" cy="9525"/>
          </a:xfrm>
          <a:prstGeom prst="line">
            <a:avLst/>
          </a:prstGeom>
          <a:noFill/>
          <a:ln w="0">
            <a:solidFill>
              <a:schemeClr val="tx1"/>
            </a:solidFill>
            <a:round/>
            <a:headEnd/>
            <a:tailEnd/>
          </a:ln>
        </p:spPr>
        <p:txBody>
          <a:bodyPr/>
          <a:lstStyle/>
          <a:p>
            <a:endParaRPr lang="en-US"/>
          </a:p>
        </p:txBody>
      </p:sp>
      <p:sp>
        <p:nvSpPr>
          <p:cNvPr id="27880" name="Line 232"/>
          <p:cNvSpPr>
            <a:spLocks noChangeShapeType="1"/>
          </p:cNvSpPr>
          <p:nvPr/>
        </p:nvSpPr>
        <p:spPr bwMode="auto">
          <a:xfrm flipH="1">
            <a:off x="3533775" y="6657975"/>
            <a:ext cx="3175" cy="9525"/>
          </a:xfrm>
          <a:prstGeom prst="line">
            <a:avLst/>
          </a:prstGeom>
          <a:noFill/>
          <a:ln w="0">
            <a:solidFill>
              <a:schemeClr val="tx1"/>
            </a:solidFill>
            <a:round/>
            <a:headEnd/>
            <a:tailEnd/>
          </a:ln>
        </p:spPr>
        <p:txBody>
          <a:bodyPr/>
          <a:lstStyle/>
          <a:p>
            <a:endParaRPr lang="en-US"/>
          </a:p>
        </p:txBody>
      </p:sp>
      <p:sp>
        <p:nvSpPr>
          <p:cNvPr id="27881" name="Line 233"/>
          <p:cNvSpPr>
            <a:spLocks noChangeShapeType="1"/>
          </p:cNvSpPr>
          <p:nvPr/>
        </p:nvSpPr>
        <p:spPr bwMode="auto">
          <a:xfrm flipH="1">
            <a:off x="3524250" y="6667500"/>
            <a:ext cx="9525" cy="14288"/>
          </a:xfrm>
          <a:prstGeom prst="line">
            <a:avLst/>
          </a:prstGeom>
          <a:noFill/>
          <a:ln w="0">
            <a:solidFill>
              <a:schemeClr val="tx1"/>
            </a:solidFill>
            <a:round/>
            <a:headEnd/>
            <a:tailEnd/>
          </a:ln>
        </p:spPr>
        <p:txBody>
          <a:bodyPr/>
          <a:lstStyle/>
          <a:p>
            <a:endParaRPr lang="en-US"/>
          </a:p>
        </p:txBody>
      </p:sp>
      <p:sp>
        <p:nvSpPr>
          <p:cNvPr id="27882" name="Line 234"/>
          <p:cNvSpPr>
            <a:spLocks noChangeShapeType="1"/>
          </p:cNvSpPr>
          <p:nvPr/>
        </p:nvSpPr>
        <p:spPr bwMode="auto">
          <a:xfrm flipH="1">
            <a:off x="3475038" y="6681788"/>
            <a:ext cx="49212" cy="47625"/>
          </a:xfrm>
          <a:prstGeom prst="line">
            <a:avLst/>
          </a:prstGeom>
          <a:noFill/>
          <a:ln w="0">
            <a:solidFill>
              <a:schemeClr val="tx1"/>
            </a:solidFill>
            <a:round/>
            <a:headEnd/>
            <a:tailEnd/>
          </a:ln>
        </p:spPr>
        <p:txBody>
          <a:bodyPr/>
          <a:lstStyle/>
          <a:p>
            <a:endParaRPr lang="en-US"/>
          </a:p>
        </p:txBody>
      </p:sp>
      <p:sp>
        <p:nvSpPr>
          <p:cNvPr id="27883" name="Line 235"/>
          <p:cNvSpPr>
            <a:spLocks noChangeShapeType="1"/>
          </p:cNvSpPr>
          <p:nvPr/>
        </p:nvSpPr>
        <p:spPr bwMode="auto">
          <a:xfrm>
            <a:off x="3475038" y="6729413"/>
            <a:ext cx="66675" cy="1587"/>
          </a:xfrm>
          <a:prstGeom prst="line">
            <a:avLst/>
          </a:prstGeom>
          <a:noFill/>
          <a:ln w="0">
            <a:solidFill>
              <a:schemeClr val="tx1"/>
            </a:solidFill>
            <a:round/>
            <a:headEnd/>
            <a:tailEnd/>
          </a:ln>
        </p:spPr>
        <p:txBody>
          <a:bodyPr/>
          <a:lstStyle/>
          <a:p>
            <a:endParaRPr lang="en-US"/>
          </a:p>
        </p:txBody>
      </p:sp>
      <p:sp>
        <p:nvSpPr>
          <p:cNvPr id="27884" name="Line 236"/>
          <p:cNvSpPr>
            <a:spLocks noChangeShapeType="1"/>
          </p:cNvSpPr>
          <p:nvPr/>
        </p:nvSpPr>
        <p:spPr bwMode="auto">
          <a:xfrm flipH="1" flipV="1">
            <a:off x="3575050" y="6634163"/>
            <a:ext cx="4763" cy="4762"/>
          </a:xfrm>
          <a:prstGeom prst="line">
            <a:avLst/>
          </a:prstGeom>
          <a:noFill/>
          <a:ln w="0">
            <a:solidFill>
              <a:schemeClr val="tx1"/>
            </a:solidFill>
            <a:round/>
            <a:headEnd/>
            <a:tailEnd/>
          </a:ln>
        </p:spPr>
        <p:txBody>
          <a:bodyPr/>
          <a:lstStyle/>
          <a:p>
            <a:endParaRPr lang="en-US"/>
          </a:p>
        </p:txBody>
      </p:sp>
      <p:sp>
        <p:nvSpPr>
          <p:cNvPr id="27885" name="Line 237"/>
          <p:cNvSpPr>
            <a:spLocks noChangeShapeType="1"/>
          </p:cNvSpPr>
          <p:nvPr/>
        </p:nvSpPr>
        <p:spPr bwMode="auto">
          <a:xfrm flipV="1">
            <a:off x="3575050" y="6627813"/>
            <a:ext cx="4763" cy="6350"/>
          </a:xfrm>
          <a:prstGeom prst="line">
            <a:avLst/>
          </a:prstGeom>
          <a:noFill/>
          <a:ln w="0">
            <a:solidFill>
              <a:schemeClr val="tx1"/>
            </a:solidFill>
            <a:round/>
            <a:headEnd/>
            <a:tailEnd/>
          </a:ln>
        </p:spPr>
        <p:txBody>
          <a:bodyPr/>
          <a:lstStyle/>
          <a:p>
            <a:endParaRPr lang="en-US"/>
          </a:p>
        </p:txBody>
      </p:sp>
      <p:sp>
        <p:nvSpPr>
          <p:cNvPr id="27886" name="Line 238"/>
          <p:cNvSpPr>
            <a:spLocks noChangeShapeType="1"/>
          </p:cNvSpPr>
          <p:nvPr/>
        </p:nvSpPr>
        <p:spPr bwMode="auto">
          <a:xfrm>
            <a:off x="3579813" y="6627813"/>
            <a:ext cx="4762" cy="6350"/>
          </a:xfrm>
          <a:prstGeom prst="line">
            <a:avLst/>
          </a:prstGeom>
          <a:noFill/>
          <a:ln w="0">
            <a:solidFill>
              <a:schemeClr val="tx1"/>
            </a:solidFill>
            <a:round/>
            <a:headEnd/>
            <a:tailEnd/>
          </a:ln>
        </p:spPr>
        <p:txBody>
          <a:bodyPr/>
          <a:lstStyle/>
          <a:p>
            <a:endParaRPr lang="en-US"/>
          </a:p>
        </p:txBody>
      </p:sp>
      <p:sp>
        <p:nvSpPr>
          <p:cNvPr id="27887" name="Line 239"/>
          <p:cNvSpPr>
            <a:spLocks noChangeShapeType="1"/>
          </p:cNvSpPr>
          <p:nvPr/>
        </p:nvSpPr>
        <p:spPr bwMode="auto">
          <a:xfrm>
            <a:off x="3584575" y="6634163"/>
            <a:ext cx="3175" cy="9525"/>
          </a:xfrm>
          <a:prstGeom prst="line">
            <a:avLst/>
          </a:prstGeom>
          <a:noFill/>
          <a:ln w="0">
            <a:solidFill>
              <a:schemeClr val="tx1"/>
            </a:solidFill>
            <a:round/>
            <a:headEnd/>
            <a:tailEnd/>
          </a:ln>
        </p:spPr>
        <p:txBody>
          <a:bodyPr/>
          <a:lstStyle/>
          <a:p>
            <a:endParaRPr lang="en-US"/>
          </a:p>
        </p:txBody>
      </p:sp>
      <p:sp>
        <p:nvSpPr>
          <p:cNvPr id="27888" name="Line 240"/>
          <p:cNvSpPr>
            <a:spLocks noChangeShapeType="1"/>
          </p:cNvSpPr>
          <p:nvPr/>
        </p:nvSpPr>
        <p:spPr bwMode="auto">
          <a:xfrm flipH="1">
            <a:off x="3579813" y="6643688"/>
            <a:ext cx="4762" cy="9525"/>
          </a:xfrm>
          <a:prstGeom prst="line">
            <a:avLst/>
          </a:prstGeom>
          <a:noFill/>
          <a:ln w="0">
            <a:solidFill>
              <a:schemeClr val="tx1"/>
            </a:solidFill>
            <a:round/>
            <a:headEnd/>
            <a:tailEnd/>
          </a:ln>
        </p:spPr>
        <p:txBody>
          <a:bodyPr/>
          <a:lstStyle/>
          <a:p>
            <a:endParaRPr lang="en-US"/>
          </a:p>
        </p:txBody>
      </p:sp>
      <p:sp>
        <p:nvSpPr>
          <p:cNvPr id="27889" name="Line 241"/>
          <p:cNvSpPr>
            <a:spLocks noChangeShapeType="1"/>
          </p:cNvSpPr>
          <p:nvPr/>
        </p:nvSpPr>
        <p:spPr bwMode="auto">
          <a:xfrm flipH="1">
            <a:off x="3575050" y="6653213"/>
            <a:ext cx="4763" cy="4762"/>
          </a:xfrm>
          <a:prstGeom prst="line">
            <a:avLst/>
          </a:prstGeom>
          <a:noFill/>
          <a:ln w="0">
            <a:solidFill>
              <a:schemeClr val="tx1"/>
            </a:solidFill>
            <a:round/>
            <a:headEnd/>
            <a:tailEnd/>
          </a:ln>
        </p:spPr>
        <p:txBody>
          <a:bodyPr/>
          <a:lstStyle/>
          <a:p>
            <a:endParaRPr lang="en-US"/>
          </a:p>
        </p:txBody>
      </p:sp>
      <p:sp>
        <p:nvSpPr>
          <p:cNvPr id="27890" name="Line 242"/>
          <p:cNvSpPr>
            <a:spLocks noChangeShapeType="1"/>
          </p:cNvSpPr>
          <p:nvPr/>
        </p:nvSpPr>
        <p:spPr bwMode="auto">
          <a:xfrm>
            <a:off x="3622675" y="6686550"/>
            <a:ext cx="85725" cy="1588"/>
          </a:xfrm>
          <a:prstGeom prst="line">
            <a:avLst/>
          </a:prstGeom>
          <a:noFill/>
          <a:ln w="0">
            <a:solidFill>
              <a:schemeClr val="tx1"/>
            </a:solidFill>
            <a:round/>
            <a:headEnd/>
            <a:tailEnd/>
          </a:ln>
        </p:spPr>
        <p:txBody>
          <a:bodyPr/>
          <a:lstStyle/>
          <a:p>
            <a:endParaRPr lang="en-US"/>
          </a:p>
        </p:txBody>
      </p:sp>
      <p:sp>
        <p:nvSpPr>
          <p:cNvPr id="27891" name="Line 243"/>
          <p:cNvSpPr>
            <a:spLocks noChangeShapeType="1"/>
          </p:cNvSpPr>
          <p:nvPr/>
        </p:nvSpPr>
        <p:spPr bwMode="auto">
          <a:xfrm flipH="1">
            <a:off x="3756025" y="6627813"/>
            <a:ext cx="14288" cy="6350"/>
          </a:xfrm>
          <a:prstGeom prst="line">
            <a:avLst/>
          </a:prstGeom>
          <a:noFill/>
          <a:ln w="0">
            <a:solidFill>
              <a:schemeClr val="tx1"/>
            </a:solidFill>
            <a:round/>
            <a:headEnd/>
            <a:tailEnd/>
          </a:ln>
        </p:spPr>
        <p:txBody>
          <a:bodyPr/>
          <a:lstStyle/>
          <a:p>
            <a:endParaRPr lang="en-US"/>
          </a:p>
        </p:txBody>
      </p:sp>
      <p:sp>
        <p:nvSpPr>
          <p:cNvPr id="27892" name="Line 244"/>
          <p:cNvSpPr>
            <a:spLocks noChangeShapeType="1"/>
          </p:cNvSpPr>
          <p:nvPr/>
        </p:nvSpPr>
        <p:spPr bwMode="auto">
          <a:xfrm flipH="1">
            <a:off x="3746500" y="6634163"/>
            <a:ext cx="9525" cy="14287"/>
          </a:xfrm>
          <a:prstGeom prst="line">
            <a:avLst/>
          </a:prstGeom>
          <a:noFill/>
          <a:ln w="0">
            <a:solidFill>
              <a:schemeClr val="tx1"/>
            </a:solidFill>
            <a:round/>
            <a:headEnd/>
            <a:tailEnd/>
          </a:ln>
        </p:spPr>
        <p:txBody>
          <a:bodyPr/>
          <a:lstStyle/>
          <a:p>
            <a:endParaRPr lang="en-US"/>
          </a:p>
        </p:txBody>
      </p:sp>
      <p:sp>
        <p:nvSpPr>
          <p:cNvPr id="27893" name="Line 245"/>
          <p:cNvSpPr>
            <a:spLocks noChangeShapeType="1"/>
          </p:cNvSpPr>
          <p:nvPr/>
        </p:nvSpPr>
        <p:spPr bwMode="auto">
          <a:xfrm flipH="1">
            <a:off x="3741738" y="6648450"/>
            <a:ext cx="4762" cy="23813"/>
          </a:xfrm>
          <a:prstGeom prst="line">
            <a:avLst/>
          </a:prstGeom>
          <a:noFill/>
          <a:ln w="0">
            <a:solidFill>
              <a:schemeClr val="tx1"/>
            </a:solidFill>
            <a:round/>
            <a:headEnd/>
            <a:tailEnd/>
          </a:ln>
        </p:spPr>
        <p:txBody>
          <a:bodyPr/>
          <a:lstStyle/>
          <a:p>
            <a:endParaRPr lang="en-US"/>
          </a:p>
        </p:txBody>
      </p:sp>
      <p:sp>
        <p:nvSpPr>
          <p:cNvPr id="27894" name="Line 246"/>
          <p:cNvSpPr>
            <a:spLocks noChangeShapeType="1"/>
          </p:cNvSpPr>
          <p:nvPr/>
        </p:nvSpPr>
        <p:spPr bwMode="auto">
          <a:xfrm>
            <a:off x="3741738" y="6672263"/>
            <a:ext cx="3175" cy="14287"/>
          </a:xfrm>
          <a:prstGeom prst="line">
            <a:avLst/>
          </a:prstGeom>
          <a:noFill/>
          <a:ln w="0">
            <a:solidFill>
              <a:schemeClr val="tx1"/>
            </a:solidFill>
            <a:round/>
            <a:headEnd/>
            <a:tailEnd/>
          </a:ln>
        </p:spPr>
        <p:txBody>
          <a:bodyPr/>
          <a:lstStyle/>
          <a:p>
            <a:endParaRPr lang="en-US"/>
          </a:p>
        </p:txBody>
      </p:sp>
      <p:sp>
        <p:nvSpPr>
          <p:cNvPr id="27895" name="Line 247"/>
          <p:cNvSpPr>
            <a:spLocks noChangeShapeType="1"/>
          </p:cNvSpPr>
          <p:nvPr/>
        </p:nvSpPr>
        <p:spPr bwMode="auto">
          <a:xfrm>
            <a:off x="3741738" y="6686550"/>
            <a:ext cx="4762" cy="23813"/>
          </a:xfrm>
          <a:prstGeom prst="line">
            <a:avLst/>
          </a:prstGeom>
          <a:noFill/>
          <a:ln w="0">
            <a:solidFill>
              <a:schemeClr val="tx1"/>
            </a:solidFill>
            <a:round/>
            <a:headEnd/>
            <a:tailEnd/>
          </a:ln>
        </p:spPr>
        <p:txBody>
          <a:bodyPr/>
          <a:lstStyle/>
          <a:p>
            <a:endParaRPr lang="en-US"/>
          </a:p>
        </p:txBody>
      </p:sp>
      <p:sp>
        <p:nvSpPr>
          <p:cNvPr id="27896" name="Line 248"/>
          <p:cNvSpPr>
            <a:spLocks noChangeShapeType="1"/>
          </p:cNvSpPr>
          <p:nvPr/>
        </p:nvSpPr>
        <p:spPr bwMode="auto">
          <a:xfrm>
            <a:off x="3746500" y="6710363"/>
            <a:ext cx="9525" cy="14287"/>
          </a:xfrm>
          <a:prstGeom prst="line">
            <a:avLst/>
          </a:prstGeom>
          <a:noFill/>
          <a:ln w="0">
            <a:solidFill>
              <a:schemeClr val="tx1"/>
            </a:solidFill>
            <a:round/>
            <a:headEnd/>
            <a:tailEnd/>
          </a:ln>
        </p:spPr>
        <p:txBody>
          <a:bodyPr/>
          <a:lstStyle/>
          <a:p>
            <a:endParaRPr lang="en-US"/>
          </a:p>
        </p:txBody>
      </p:sp>
      <p:sp>
        <p:nvSpPr>
          <p:cNvPr id="27897" name="Line 249"/>
          <p:cNvSpPr>
            <a:spLocks noChangeShapeType="1"/>
          </p:cNvSpPr>
          <p:nvPr/>
        </p:nvSpPr>
        <p:spPr bwMode="auto">
          <a:xfrm>
            <a:off x="3756025" y="6724650"/>
            <a:ext cx="14288" cy="4763"/>
          </a:xfrm>
          <a:prstGeom prst="line">
            <a:avLst/>
          </a:prstGeom>
          <a:noFill/>
          <a:ln w="0">
            <a:solidFill>
              <a:schemeClr val="tx1"/>
            </a:solidFill>
            <a:round/>
            <a:headEnd/>
            <a:tailEnd/>
          </a:ln>
        </p:spPr>
        <p:txBody>
          <a:bodyPr/>
          <a:lstStyle/>
          <a:p>
            <a:endParaRPr lang="en-US"/>
          </a:p>
        </p:txBody>
      </p:sp>
      <p:sp>
        <p:nvSpPr>
          <p:cNvPr id="27898" name="Line 250"/>
          <p:cNvSpPr>
            <a:spLocks noChangeShapeType="1"/>
          </p:cNvSpPr>
          <p:nvPr/>
        </p:nvSpPr>
        <p:spPr bwMode="auto">
          <a:xfrm>
            <a:off x="3770313" y="6729413"/>
            <a:ext cx="9525" cy="1587"/>
          </a:xfrm>
          <a:prstGeom prst="line">
            <a:avLst/>
          </a:prstGeom>
          <a:noFill/>
          <a:ln w="0">
            <a:solidFill>
              <a:schemeClr val="tx1"/>
            </a:solidFill>
            <a:round/>
            <a:headEnd/>
            <a:tailEnd/>
          </a:ln>
        </p:spPr>
        <p:txBody>
          <a:bodyPr/>
          <a:lstStyle/>
          <a:p>
            <a:endParaRPr lang="en-US"/>
          </a:p>
        </p:txBody>
      </p:sp>
      <p:sp>
        <p:nvSpPr>
          <p:cNvPr id="27899" name="Line 251"/>
          <p:cNvSpPr>
            <a:spLocks noChangeShapeType="1"/>
          </p:cNvSpPr>
          <p:nvPr/>
        </p:nvSpPr>
        <p:spPr bwMode="auto">
          <a:xfrm flipV="1">
            <a:off x="3779838" y="6724650"/>
            <a:ext cx="15875" cy="4763"/>
          </a:xfrm>
          <a:prstGeom prst="line">
            <a:avLst/>
          </a:prstGeom>
          <a:noFill/>
          <a:ln w="0">
            <a:solidFill>
              <a:schemeClr val="tx1"/>
            </a:solidFill>
            <a:round/>
            <a:headEnd/>
            <a:tailEnd/>
          </a:ln>
        </p:spPr>
        <p:txBody>
          <a:bodyPr/>
          <a:lstStyle/>
          <a:p>
            <a:endParaRPr lang="en-US"/>
          </a:p>
        </p:txBody>
      </p:sp>
      <p:sp>
        <p:nvSpPr>
          <p:cNvPr id="27900" name="Line 252"/>
          <p:cNvSpPr>
            <a:spLocks noChangeShapeType="1"/>
          </p:cNvSpPr>
          <p:nvPr/>
        </p:nvSpPr>
        <p:spPr bwMode="auto">
          <a:xfrm flipV="1">
            <a:off x="3795713" y="6710363"/>
            <a:ext cx="9525" cy="14287"/>
          </a:xfrm>
          <a:prstGeom prst="line">
            <a:avLst/>
          </a:prstGeom>
          <a:noFill/>
          <a:ln w="0">
            <a:solidFill>
              <a:schemeClr val="tx1"/>
            </a:solidFill>
            <a:round/>
            <a:headEnd/>
            <a:tailEnd/>
          </a:ln>
        </p:spPr>
        <p:txBody>
          <a:bodyPr/>
          <a:lstStyle/>
          <a:p>
            <a:endParaRPr lang="en-US"/>
          </a:p>
        </p:txBody>
      </p:sp>
      <p:sp>
        <p:nvSpPr>
          <p:cNvPr id="27901" name="Line 253"/>
          <p:cNvSpPr>
            <a:spLocks noChangeShapeType="1"/>
          </p:cNvSpPr>
          <p:nvPr/>
        </p:nvSpPr>
        <p:spPr bwMode="auto">
          <a:xfrm flipV="1">
            <a:off x="3805238" y="6686550"/>
            <a:ext cx="4762" cy="23813"/>
          </a:xfrm>
          <a:prstGeom prst="line">
            <a:avLst/>
          </a:prstGeom>
          <a:noFill/>
          <a:ln w="0">
            <a:solidFill>
              <a:schemeClr val="tx1"/>
            </a:solidFill>
            <a:round/>
            <a:headEnd/>
            <a:tailEnd/>
          </a:ln>
        </p:spPr>
        <p:txBody>
          <a:bodyPr/>
          <a:lstStyle/>
          <a:p>
            <a:endParaRPr lang="en-US"/>
          </a:p>
        </p:txBody>
      </p:sp>
      <p:sp>
        <p:nvSpPr>
          <p:cNvPr id="27902" name="Line 254"/>
          <p:cNvSpPr>
            <a:spLocks noChangeShapeType="1"/>
          </p:cNvSpPr>
          <p:nvPr/>
        </p:nvSpPr>
        <p:spPr bwMode="auto">
          <a:xfrm flipV="1">
            <a:off x="3810000" y="6672263"/>
            <a:ext cx="1588" cy="14287"/>
          </a:xfrm>
          <a:prstGeom prst="line">
            <a:avLst/>
          </a:prstGeom>
          <a:noFill/>
          <a:ln w="0">
            <a:solidFill>
              <a:schemeClr val="tx1"/>
            </a:solidFill>
            <a:round/>
            <a:headEnd/>
            <a:tailEnd/>
          </a:ln>
        </p:spPr>
        <p:txBody>
          <a:bodyPr/>
          <a:lstStyle/>
          <a:p>
            <a:endParaRPr lang="en-US"/>
          </a:p>
        </p:txBody>
      </p:sp>
      <p:sp>
        <p:nvSpPr>
          <p:cNvPr id="27903" name="Line 255"/>
          <p:cNvSpPr>
            <a:spLocks noChangeShapeType="1"/>
          </p:cNvSpPr>
          <p:nvPr/>
        </p:nvSpPr>
        <p:spPr bwMode="auto">
          <a:xfrm flipH="1" flipV="1">
            <a:off x="3805238" y="6648450"/>
            <a:ext cx="4762" cy="23813"/>
          </a:xfrm>
          <a:prstGeom prst="line">
            <a:avLst/>
          </a:prstGeom>
          <a:noFill/>
          <a:ln w="0">
            <a:solidFill>
              <a:schemeClr val="tx1"/>
            </a:solidFill>
            <a:round/>
            <a:headEnd/>
            <a:tailEnd/>
          </a:ln>
        </p:spPr>
        <p:txBody>
          <a:bodyPr/>
          <a:lstStyle/>
          <a:p>
            <a:endParaRPr lang="en-US"/>
          </a:p>
        </p:txBody>
      </p:sp>
      <p:sp>
        <p:nvSpPr>
          <p:cNvPr id="27904" name="Line 256"/>
          <p:cNvSpPr>
            <a:spLocks noChangeShapeType="1"/>
          </p:cNvSpPr>
          <p:nvPr/>
        </p:nvSpPr>
        <p:spPr bwMode="auto">
          <a:xfrm flipH="1" flipV="1">
            <a:off x="3795713" y="6634163"/>
            <a:ext cx="9525" cy="14287"/>
          </a:xfrm>
          <a:prstGeom prst="line">
            <a:avLst/>
          </a:prstGeom>
          <a:noFill/>
          <a:ln w="0">
            <a:solidFill>
              <a:schemeClr val="tx1"/>
            </a:solidFill>
            <a:round/>
            <a:headEnd/>
            <a:tailEnd/>
          </a:ln>
        </p:spPr>
        <p:txBody>
          <a:bodyPr/>
          <a:lstStyle/>
          <a:p>
            <a:endParaRPr lang="en-US"/>
          </a:p>
        </p:txBody>
      </p:sp>
      <p:sp>
        <p:nvSpPr>
          <p:cNvPr id="27905" name="Line 257"/>
          <p:cNvSpPr>
            <a:spLocks noChangeShapeType="1"/>
          </p:cNvSpPr>
          <p:nvPr/>
        </p:nvSpPr>
        <p:spPr bwMode="auto">
          <a:xfrm flipH="1" flipV="1">
            <a:off x="3779838" y="6627813"/>
            <a:ext cx="15875" cy="6350"/>
          </a:xfrm>
          <a:prstGeom prst="line">
            <a:avLst/>
          </a:prstGeom>
          <a:noFill/>
          <a:ln w="0">
            <a:solidFill>
              <a:schemeClr val="tx1"/>
            </a:solidFill>
            <a:round/>
            <a:headEnd/>
            <a:tailEnd/>
          </a:ln>
        </p:spPr>
        <p:txBody>
          <a:bodyPr/>
          <a:lstStyle/>
          <a:p>
            <a:endParaRPr lang="en-US"/>
          </a:p>
        </p:txBody>
      </p:sp>
      <p:sp>
        <p:nvSpPr>
          <p:cNvPr id="27906" name="Line 258"/>
          <p:cNvSpPr>
            <a:spLocks noChangeShapeType="1"/>
          </p:cNvSpPr>
          <p:nvPr/>
        </p:nvSpPr>
        <p:spPr bwMode="auto">
          <a:xfrm flipH="1">
            <a:off x="3770313" y="6627813"/>
            <a:ext cx="9525" cy="1587"/>
          </a:xfrm>
          <a:prstGeom prst="line">
            <a:avLst/>
          </a:prstGeom>
          <a:noFill/>
          <a:ln w="0">
            <a:solidFill>
              <a:schemeClr val="tx1"/>
            </a:solidFill>
            <a:round/>
            <a:headEnd/>
            <a:tailEnd/>
          </a:ln>
        </p:spPr>
        <p:txBody>
          <a:bodyPr/>
          <a:lstStyle/>
          <a:p>
            <a:endParaRPr lang="en-US"/>
          </a:p>
        </p:txBody>
      </p:sp>
      <p:sp>
        <p:nvSpPr>
          <p:cNvPr id="27907" name="Line 259"/>
          <p:cNvSpPr>
            <a:spLocks noChangeShapeType="1"/>
          </p:cNvSpPr>
          <p:nvPr/>
        </p:nvSpPr>
        <p:spPr bwMode="auto">
          <a:xfrm flipH="1">
            <a:off x="3829050" y="6613525"/>
            <a:ext cx="4763" cy="4763"/>
          </a:xfrm>
          <a:prstGeom prst="line">
            <a:avLst/>
          </a:prstGeom>
          <a:noFill/>
          <a:ln w="0">
            <a:solidFill>
              <a:schemeClr val="tx1"/>
            </a:solidFill>
            <a:round/>
            <a:headEnd/>
            <a:tailEnd/>
          </a:ln>
        </p:spPr>
        <p:txBody>
          <a:bodyPr/>
          <a:lstStyle/>
          <a:p>
            <a:endParaRPr lang="en-US"/>
          </a:p>
        </p:txBody>
      </p:sp>
      <p:sp>
        <p:nvSpPr>
          <p:cNvPr id="27908" name="Line 260"/>
          <p:cNvSpPr>
            <a:spLocks noChangeShapeType="1"/>
          </p:cNvSpPr>
          <p:nvPr/>
        </p:nvSpPr>
        <p:spPr bwMode="auto">
          <a:xfrm flipH="1" flipV="1">
            <a:off x="3824288" y="6613525"/>
            <a:ext cx="4762" cy="4763"/>
          </a:xfrm>
          <a:prstGeom prst="line">
            <a:avLst/>
          </a:prstGeom>
          <a:noFill/>
          <a:ln w="0">
            <a:solidFill>
              <a:schemeClr val="tx1"/>
            </a:solidFill>
            <a:round/>
            <a:headEnd/>
            <a:tailEnd/>
          </a:ln>
        </p:spPr>
        <p:txBody>
          <a:bodyPr/>
          <a:lstStyle/>
          <a:p>
            <a:endParaRPr lang="en-US"/>
          </a:p>
        </p:txBody>
      </p:sp>
      <p:sp>
        <p:nvSpPr>
          <p:cNvPr id="27909" name="Line 261"/>
          <p:cNvSpPr>
            <a:spLocks noChangeShapeType="1"/>
          </p:cNvSpPr>
          <p:nvPr/>
        </p:nvSpPr>
        <p:spPr bwMode="auto">
          <a:xfrm flipV="1">
            <a:off x="3824288" y="6608763"/>
            <a:ext cx="4762" cy="4762"/>
          </a:xfrm>
          <a:prstGeom prst="line">
            <a:avLst/>
          </a:prstGeom>
          <a:noFill/>
          <a:ln w="0">
            <a:solidFill>
              <a:schemeClr val="tx1"/>
            </a:solidFill>
            <a:round/>
            <a:headEnd/>
            <a:tailEnd/>
          </a:ln>
        </p:spPr>
        <p:txBody>
          <a:bodyPr/>
          <a:lstStyle/>
          <a:p>
            <a:endParaRPr lang="en-US"/>
          </a:p>
        </p:txBody>
      </p:sp>
      <p:sp>
        <p:nvSpPr>
          <p:cNvPr id="27910" name="Line 262"/>
          <p:cNvSpPr>
            <a:spLocks noChangeShapeType="1"/>
          </p:cNvSpPr>
          <p:nvPr/>
        </p:nvSpPr>
        <p:spPr bwMode="auto">
          <a:xfrm>
            <a:off x="3829050" y="6608763"/>
            <a:ext cx="4763" cy="4762"/>
          </a:xfrm>
          <a:prstGeom prst="line">
            <a:avLst/>
          </a:prstGeom>
          <a:noFill/>
          <a:ln w="0">
            <a:solidFill>
              <a:schemeClr val="tx1"/>
            </a:solidFill>
            <a:round/>
            <a:headEnd/>
            <a:tailEnd/>
          </a:ln>
        </p:spPr>
        <p:txBody>
          <a:bodyPr/>
          <a:lstStyle/>
          <a:p>
            <a:endParaRPr lang="en-US"/>
          </a:p>
        </p:txBody>
      </p:sp>
      <p:sp>
        <p:nvSpPr>
          <p:cNvPr id="27911" name="Line 263"/>
          <p:cNvSpPr>
            <a:spLocks noChangeShapeType="1"/>
          </p:cNvSpPr>
          <p:nvPr/>
        </p:nvSpPr>
        <p:spPr bwMode="auto">
          <a:xfrm>
            <a:off x="3833813" y="6613525"/>
            <a:ext cx="1587" cy="9525"/>
          </a:xfrm>
          <a:prstGeom prst="line">
            <a:avLst/>
          </a:prstGeom>
          <a:noFill/>
          <a:ln w="0">
            <a:solidFill>
              <a:schemeClr val="tx1"/>
            </a:solidFill>
            <a:round/>
            <a:headEnd/>
            <a:tailEnd/>
          </a:ln>
        </p:spPr>
        <p:txBody>
          <a:bodyPr/>
          <a:lstStyle/>
          <a:p>
            <a:endParaRPr lang="en-US"/>
          </a:p>
        </p:txBody>
      </p:sp>
      <p:sp>
        <p:nvSpPr>
          <p:cNvPr id="27912" name="Line 264"/>
          <p:cNvSpPr>
            <a:spLocks noChangeShapeType="1"/>
          </p:cNvSpPr>
          <p:nvPr/>
        </p:nvSpPr>
        <p:spPr bwMode="auto">
          <a:xfrm flipH="1">
            <a:off x="3829050" y="6623050"/>
            <a:ext cx="4763" cy="11113"/>
          </a:xfrm>
          <a:prstGeom prst="line">
            <a:avLst/>
          </a:prstGeom>
          <a:noFill/>
          <a:ln w="0">
            <a:solidFill>
              <a:schemeClr val="tx1"/>
            </a:solidFill>
            <a:round/>
            <a:headEnd/>
            <a:tailEnd/>
          </a:ln>
        </p:spPr>
        <p:txBody>
          <a:bodyPr/>
          <a:lstStyle/>
          <a:p>
            <a:endParaRPr lang="en-US"/>
          </a:p>
        </p:txBody>
      </p:sp>
      <p:sp>
        <p:nvSpPr>
          <p:cNvPr id="27913" name="Line 265"/>
          <p:cNvSpPr>
            <a:spLocks noChangeShapeType="1"/>
          </p:cNvSpPr>
          <p:nvPr/>
        </p:nvSpPr>
        <p:spPr bwMode="auto">
          <a:xfrm flipH="1">
            <a:off x="3824288" y="6634163"/>
            <a:ext cx="4762" cy="4762"/>
          </a:xfrm>
          <a:prstGeom prst="line">
            <a:avLst/>
          </a:prstGeom>
          <a:noFill/>
          <a:ln w="0">
            <a:solidFill>
              <a:schemeClr val="tx1"/>
            </a:solidFill>
            <a:round/>
            <a:headEnd/>
            <a:tailEnd/>
          </a:ln>
        </p:spPr>
        <p:txBody>
          <a:bodyPr/>
          <a:lstStyle/>
          <a:p>
            <a:endParaRPr lang="en-US"/>
          </a:p>
        </p:txBody>
      </p:sp>
      <p:sp>
        <p:nvSpPr>
          <p:cNvPr id="27914" name="Line 266"/>
          <p:cNvSpPr>
            <a:spLocks noChangeShapeType="1"/>
          </p:cNvSpPr>
          <p:nvPr/>
        </p:nvSpPr>
        <p:spPr bwMode="auto">
          <a:xfrm flipH="1">
            <a:off x="3856038" y="6613525"/>
            <a:ext cx="4762" cy="4763"/>
          </a:xfrm>
          <a:prstGeom prst="line">
            <a:avLst/>
          </a:prstGeom>
          <a:noFill/>
          <a:ln w="0">
            <a:solidFill>
              <a:schemeClr val="tx1"/>
            </a:solidFill>
            <a:round/>
            <a:headEnd/>
            <a:tailEnd/>
          </a:ln>
        </p:spPr>
        <p:txBody>
          <a:bodyPr/>
          <a:lstStyle/>
          <a:p>
            <a:endParaRPr lang="en-US"/>
          </a:p>
        </p:txBody>
      </p:sp>
      <p:sp>
        <p:nvSpPr>
          <p:cNvPr id="27915" name="Line 267"/>
          <p:cNvSpPr>
            <a:spLocks noChangeShapeType="1"/>
          </p:cNvSpPr>
          <p:nvPr/>
        </p:nvSpPr>
        <p:spPr bwMode="auto">
          <a:xfrm flipH="1" flipV="1">
            <a:off x="3852863" y="6613525"/>
            <a:ext cx="3175" cy="4763"/>
          </a:xfrm>
          <a:prstGeom prst="line">
            <a:avLst/>
          </a:prstGeom>
          <a:noFill/>
          <a:ln w="0">
            <a:solidFill>
              <a:schemeClr val="tx1"/>
            </a:solidFill>
            <a:round/>
            <a:headEnd/>
            <a:tailEnd/>
          </a:ln>
        </p:spPr>
        <p:txBody>
          <a:bodyPr/>
          <a:lstStyle/>
          <a:p>
            <a:endParaRPr lang="en-US"/>
          </a:p>
        </p:txBody>
      </p:sp>
      <p:sp>
        <p:nvSpPr>
          <p:cNvPr id="27916" name="Line 268"/>
          <p:cNvSpPr>
            <a:spLocks noChangeShapeType="1"/>
          </p:cNvSpPr>
          <p:nvPr/>
        </p:nvSpPr>
        <p:spPr bwMode="auto">
          <a:xfrm flipV="1">
            <a:off x="3852863" y="6608763"/>
            <a:ext cx="3175" cy="4762"/>
          </a:xfrm>
          <a:prstGeom prst="line">
            <a:avLst/>
          </a:prstGeom>
          <a:noFill/>
          <a:ln w="0">
            <a:solidFill>
              <a:schemeClr val="tx1"/>
            </a:solidFill>
            <a:round/>
            <a:headEnd/>
            <a:tailEnd/>
          </a:ln>
        </p:spPr>
        <p:txBody>
          <a:bodyPr/>
          <a:lstStyle/>
          <a:p>
            <a:endParaRPr lang="en-US"/>
          </a:p>
        </p:txBody>
      </p:sp>
      <p:sp>
        <p:nvSpPr>
          <p:cNvPr id="27917" name="Line 269"/>
          <p:cNvSpPr>
            <a:spLocks noChangeShapeType="1"/>
          </p:cNvSpPr>
          <p:nvPr/>
        </p:nvSpPr>
        <p:spPr bwMode="auto">
          <a:xfrm>
            <a:off x="3856038" y="6608763"/>
            <a:ext cx="4762" cy="4762"/>
          </a:xfrm>
          <a:prstGeom prst="line">
            <a:avLst/>
          </a:prstGeom>
          <a:noFill/>
          <a:ln w="0">
            <a:solidFill>
              <a:schemeClr val="tx1"/>
            </a:solidFill>
            <a:round/>
            <a:headEnd/>
            <a:tailEnd/>
          </a:ln>
        </p:spPr>
        <p:txBody>
          <a:bodyPr/>
          <a:lstStyle/>
          <a:p>
            <a:endParaRPr lang="en-US"/>
          </a:p>
        </p:txBody>
      </p:sp>
      <p:sp>
        <p:nvSpPr>
          <p:cNvPr id="27918" name="Line 270"/>
          <p:cNvSpPr>
            <a:spLocks noChangeShapeType="1"/>
          </p:cNvSpPr>
          <p:nvPr/>
        </p:nvSpPr>
        <p:spPr bwMode="auto">
          <a:xfrm>
            <a:off x="3860800" y="6613525"/>
            <a:ext cx="3175" cy="9525"/>
          </a:xfrm>
          <a:prstGeom prst="line">
            <a:avLst/>
          </a:prstGeom>
          <a:noFill/>
          <a:ln w="0">
            <a:solidFill>
              <a:schemeClr val="tx1"/>
            </a:solidFill>
            <a:round/>
            <a:headEnd/>
            <a:tailEnd/>
          </a:ln>
        </p:spPr>
        <p:txBody>
          <a:bodyPr/>
          <a:lstStyle/>
          <a:p>
            <a:endParaRPr lang="en-US"/>
          </a:p>
        </p:txBody>
      </p:sp>
      <p:sp>
        <p:nvSpPr>
          <p:cNvPr id="27919" name="Line 271"/>
          <p:cNvSpPr>
            <a:spLocks noChangeShapeType="1"/>
          </p:cNvSpPr>
          <p:nvPr/>
        </p:nvSpPr>
        <p:spPr bwMode="auto">
          <a:xfrm flipH="1">
            <a:off x="3856038" y="6623050"/>
            <a:ext cx="4762" cy="11113"/>
          </a:xfrm>
          <a:prstGeom prst="line">
            <a:avLst/>
          </a:prstGeom>
          <a:noFill/>
          <a:ln w="0">
            <a:solidFill>
              <a:schemeClr val="tx1"/>
            </a:solidFill>
            <a:round/>
            <a:headEnd/>
            <a:tailEnd/>
          </a:ln>
        </p:spPr>
        <p:txBody>
          <a:bodyPr/>
          <a:lstStyle/>
          <a:p>
            <a:endParaRPr lang="en-US"/>
          </a:p>
        </p:txBody>
      </p:sp>
      <p:sp>
        <p:nvSpPr>
          <p:cNvPr id="27920" name="Line 272"/>
          <p:cNvSpPr>
            <a:spLocks noChangeShapeType="1"/>
          </p:cNvSpPr>
          <p:nvPr/>
        </p:nvSpPr>
        <p:spPr bwMode="auto">
          <a:xfrm flipH="1">
            <a:off x="3852863" y="6634163"/>
            <a:ext cx="3175" cy="4762"/>
          </a:xfrm>
          <a:prstGeom prst="line">
            <a:avLst/>
          </a:prstGeom>
          <a:noFill/>
          <a:ln w="0">
            <a:solidFill>
              <a:schemeClr val="tx1"/>
            </a:solidFill>
            <a:round/>
            <a:headEnd/>
            <a:tailEnd/>
          </a:ln>
        </p:spPr>
        <p:txBody>
          <a:bodyPr/>
          <a:lstStyle/>
          <a:p>
            <a:endParaRPr lang="en-US"/>
          </a:p>
        </p:txBody>
      </p:sp>
      <p:sp>
        <p:nvSpPr>
          <p:cNvPr id="27921" name="Line 273"/>
          <p:cNvSpPr>
            <a:spLocks noChangeShapeType="1"/>
          </p:cNvSpPr>
          <p:nvPr/>
        </p:nvSpPr>
        <p:spPr bwMode="auto">
          <a:xfrm flipH="1">
            <a:off x="457200" y="6408738"/>
            <a:ext cx="347663" cy="3175"/>
          </a:xfrm>
          <a:prstGeom prst="line">
            <a:avLst/>
          </a:prstGeom>
          <a:noFill/>
          <a:ln w="0">
            <a:solidFill>
              <a:schemeClr val="tx1"/>
            </a:solidFill>
            <a:round/>
            <a:headEnd/>
            <a:tailEnd/>
          </a:ln>
        </p:spPr>
        <p:txBody>
          <a:bodyPr/>
          <a:lstStyle/>
          <a:p>
            <a:endParaRPr lang="en-US"/>
          </a:p>
        </p:txBody>
      </p:sp>
      <p:sp>
        <p:nvSpPr>
          <p:cNvPr id="27922" name="Line 274"/>
          <p:cNvSpPr>
            <a:spLocks noChangeShapeType="1"/>
          </p:cNvSpPr>
          <p:nvPr/>
        </p:nvSpPr>
        <p:spPr bwMode="auto">
          <a:xfrm flipH="1">
            <a:off x="457200" y="2516188"/>
            <a:ext cx="347663" cy="1587"/>
          </a:xfrm>
          <a:prstGeom prst="line">
            <a:avLst/>
          </a:prstGeom>
          <a:noFill/>
          <a:ln w="0">
            <a:solidFill>
              <a:schemeClr val="tx1"/>
            </a:solidFill>
            <a:round/>
            <a:headEnd/>
            <a:tailEnd/>
          </a:ln>
        </p:spPr>
        <p:txBody>
          <a:bodyPr/>
          <a:lstStyle/>
          <a:p>
            <a:endParaRPr lang="en-US"/>
          </a:p>
        </p:txBody>
      </p:sp>
      <p:sp>
        <p:nvSpPr>
          <p:cNvPr id="27923" name="Line 275"/>
          <p:cNvSpPr>
            <a:spLocks noChangeShapeType="1"/>
          </p:cNvSpPr>
          <p:nvPr/>
        </p:nvSpPr>
        <p:spPr bwMode="auto">
          <a:xfrm flipV="1">
            <a:off x="555625" y="4745038"/>
            <a:ext cx="3175" cy="1563687"/>
          </a:xfrm>
          <a:prstGeom prst="line">
            <a:avLst/>
          </a:prstGeom>
          <a:noFill/>
          <a:ln w="0">
            <a:solidFill>
              <a:schemeClr val="tx1"/>
            </a:solidFill>
            <a:round/>
            <a:headEnd/>
            <a:tailEnd/>
          </a:ln>
        </p:spPr>
        <p:txBody>
          <a:bodyPr/>
          <a:lstStyle/>
          <a:p>
            <a:endParaRPr lang="en-US"/>
          </a:p>
        </p:txBody>
      </p:sp>
      <p:sp>
        <p:nvSpPr>
          <p:cNvPr id="27924" name="Line 276"/>
          <p:cNvSpPr>
            <a:spLocks noChangeShapeType="1"/>
          </p:cNvSpPr>
          <p:nvPr/>
        </p:nvSpPr>
        <p:spPr bwMode="auto">
          <a:xfrm>
            <a:off x="555625" y="2617788"/>
            <a:ext cx="3175" cy="1562100"/>
          </a:xfrm>
          <a:prstGeom prst="line">
            <a:avLst/>
          </a:prstGeom>
          <a:noFill/>
          <a:ln w="0">
            <a:solidFill>
              <a:schemeClr val="tx1"/>
            </a:solidFill>
            <a:round/>
            <a:headEnd/>
            <a:tailEnd/>
          </a:ln>
        </p:spPr>
        <p:txBody>
          <a:bodyPr/>
          <a:lstStyle/>
          <a:p>
            <a:endParaRPr lang="en-US"/>
          </a:p>
        </p:txBody>
      </p:sp>
      <p:sp>
        <p:nvSpPr>
          <p:cNvPr id="27925" name="Freeform 277"/>
          <p:cNvSpPr>
            <a:spLocks/>
          </p:cNvSpPr>
          <p:nvPr/>
        </p:nvSpPr>
        <p:spPr bwMode="auto">
          <a:xfrm>
            <a:off x="539750" y="6308725"/>
            <a:ext cx="34925" cy="100013"/>
          </a:xfrm>
          <a:custGeom>
            <a:avLst/>
            <a:gdLst/>
            <a:ahLst/>
            <a:cxnLst>
              <a:cxn ang="0">
                <a:pos x="0" y="0"/>
              </a:cxn>
              <a:cxn ang="0">
                <a:pos x="157" y="0"/>
              </a:cxn>
              <a:cxn ang="0">
                <a:pos x="79" y="470"/>
              </a:cxn>
              <a:cxn ang="0">
                <a:pos x="0" y="0"/>
              </a:cxn>
            </a:cxnLst>
            <a:rect l="0" t="0" r="r" b="b"/>
            <a:pathLst>
              <a:path w="157" h="470">
                <a:moveTo>
                  <a:pt x="0" y="0"/>
                </a:moveTo>
                <a:lnTo>
                  <a:pt x="157" y="0"/>
                </a:lnTo>
                <a:lnTo>
                  <a:pt x="79" y="470"/>
                </a:lnTo>
                <a:lnTo>
                  <a:pt x="0" y="0"/>
                </a:lnTo>
                <a:close/>
              </a:path>
            </a:pathLst>
          </a:custGeom>
          <a:solidFill>
            <a:srgbClr val="000000"/>
          </a:solidFill>
          <a:ln w="0">
            <a:solidFill>
              <a:schemeClr val="tx1"/>
            </a:solidFill>
            <a:prstDash val="solid"/>
            <a:round/>
            <a:headEnd/>
            <a:tailEnd/>
          </a:ln>
        </p:spPr>
        <p:txBody>
          <a:bodyPr/>
          <a:lstStyle/>
          <a:p>
            <a:endParaRPr lang="en-US"/>
          </a:p>
        </p:txBody>
      </p:sp>
      <p:sp>
        <p:nvSpPr>
          <p:cNvPr id="27926" name="Freeform 278"/>
          <p:cNvSpPr>
            <a:spLocks/>
          </p:cNvSpPr>
          <p:nvPr/>
        </p:nvSpPr>
        <p:spPr bwMode="auto">
          <a:xfrm>
            <a:off x="539750" y="2516188"/>
            <a:ext cx="34925" cy="101600"/>
          </a:xfrm>
          <a:custGeom>
            <a:avLst/>
            <a:gdLst/>
            <a:ahLst/>
            <a:cxnLst>
              <a:cxn ang="0">
                <a:pos x="0" y="470"/>
              </a:cxn>
              <a:cxn ang="0">
                <a:pos x="157" y="470"/>
              </a:cxn>
              <a:cxn ang="0">
                <a:pos x="79" y="0"/>
              </a:cxn>
              <a:cxn ang="0">
                <a:pos x="0" y="470"/>
              </a:cxn>
            </a:cxnLst>
            <a:rect l="0" t="0" r="r" b="b"/>
            <a:pathLst>
              <a:path w="157" h="470">
                <a:moveTo>
                  <a:pt x="0" y="470"/>
                </a:moveTo>
                <a:lnTo>
                  <a:pt x="157" y="470"/>
                </a:lnTo>
                <a:lnTo>
                  <a:pt x="79" y="0"/>
                </a:lnTo>
                <a:lnTo>
                  <a:pt x="0" y="470"/>
                </a:lnTo>
                <a:close/>
              </a:path>
            </a:pathLst>
          </a:custGeom>
          <a:solidFill>
            <a:srgbClr val="000000"/>
          </a:solidFill>
          <a:ln w="0">
            <a:solidFill>
              <a:schemeClr val="tx1"/>
            </a:solidFill>
            <a:prstDash val="solid"/>
            <a:round/>
            <a:headEnd/>
            <a:tailEnd/>
          </a:ln>
        </p:spPr>
        <p:txBody>
          <a:bodyPr/>
          <a:lstStyle/>
          <a:p>
            <a:endParaRPr lang="en-US"/>
          </a:p>
        </p:txBody>
      </p:sp>
      <p:sp>
        <p:nvSpPr>
          <p:cNvPr id="27927" name="Line 279"/>
          <p:cNvSpPr>
            <a:spLocks noChangeShapeType="1"/>
          </p:cNvSpPr>
          <p:nvPr/>
        </p:nvSpPr>
        <p:spPr bwMode="auto">
          <a:xfrm flipH="1" flipV="1">
            <a:off x="520700" y="4686300"/>
            <a:ext cx="4763" cy="9525"/>
          </a:xfrm>
          <a:prstGeom prst="line">
            <a:avLst/>
          </a:prstGeom>
          <a:noFill/>
          <a:ln w="0">
            <a:solidFill>
              <a:schemeClr val="tx1"/>
            </a:solidFill>
            <a:round/>
            <a:headEnd/>
            <a:tailEnd/>
          </a:ln>
        </p:spPr>
        <p:txBody>
          <a:bodyPr/>
          <a:lstStyle/>
          <a:p>
            <a:endParaRPr lang="en-US"/>
          </a:p>
        </p:txBody>
      </p:sp>
      <p:sp>
        <p:nvSpPr>
          <p:cNvPr id="27928" name="Line 280"/>
          <p:cNvSpPr>
            <a:spLocks noChangeShapeType="1"/>
          </p:cNvSpPr>
          <p:nvPr/>
        </p:nvSpPr>
        <p:spPr bwMode="auto">
          <a:xfrm flipH="1" flipV="1">
            <a:off x="506413" y="4673600"/>
            <a:ext cx="14287" cy="12700"/>
          </a:xfrm>
          <a:prstGeom prst="line">
            <a:avLst/>
          </a:prstGeom>
          <a:noFill/>
          <a:ln w="0">
            <a:solidFill>
              <a:schemeClr val="tx1"/>
            </a:solidFill>
            <a:round/>
            <a:headEnd/>
            <a:tailEnd/>
          </a:ln>
        </p:spPr>
        <p:txBody>
          <a:bodyPr/>
          <a:lstStyle/>
          <a:p>
            <a:endParaRPr lang="en-US"/>
          </a:p>
        </p:txBody>
      </p:sp>
      <p:sp>
        <p:nvSpPr>
          <p:cNvPr id="27929" name="Line 281"/>
          <p:cNvSpPr>
            <a:spLocks noChangeShapeType="1"/>
          </p:cNvSpPr>
          <p:nvPr/>
        </p:nvSpPr>
        <p:spPr bwMode="auto">
          <a:xfrm>
            <a:off x="506413" y="4673600"/>
            <a:ext cx="101600" cy="1588"/>
          </a:xfrm>
          <a:prstGeom prst="line">
            <a:avLst/>
          </a:prstGeom>
          <a:noFill/>
          <a:ln w="0">
            <a:solidFill>
              <a:schemeClr val="tx1"/>
            </a:solidFill>
            <a:round/>
            <a:headEnd/>
            <a:tailEnd/>
          </a:ln>
        </p:spPr>
        <p:txBody>
          <a:bodyPr/>
          <a:lstStyle/>
          <a:p>
            <a:endParaRPr lang="en-US"/>
          </a:p>
        </p:txBody>
      </p:sp>
      <p:sp>
        <p:nvSpPr>
          <p:cNvPr id="27930" name="Line 282"/>
          <p:cNvSpPr>
            <a:spLocks noChangeShapeType="1"/>
          </p:cNvSpPr>
          <p:nvPr/>
        </p:nvSpPr>
        <p:spPr bwMode="auto">
          <a:xfrm flipH="1">
            <a:off x="511175" y="4552950"/>
            <a:ext cx="9525" cy="4763"/>
          </a:xfrm>
          <a:prstGeom prst="line">
            <a:avLst/>
          </a:prstGeom>
          <a:noFill/>
          <a:ln w="0">
            <a:solidFill>
              <a:schemeClr val="tx1"/>
            </a:solidFill>
            <a:round/>
            <a:headEnd/>
            <a:tailEnd/>
          </a:ln>
        </p:spPr>
        <p:txBody>
          <a:bodyPr/>
          <a:lstStyle/>
          <a:p>
            <a:endParaRPr lang="en-US"/>
          </a:p>
        </p:txBody>
      </p:sp>
      <p:sp>
        <p:nvSpPr>
          <p:cNvPr id="27931" name="Line 283"/>
          <p:cNvSpPr>
            <a:spLocks noChangeShapeType="1"/>
          </p:cNvSpPr>
          <p:nvPr/>
        </p:nvSpPr>
        <p:spPr bwMode="auto">
          <a:xfrm flipH="1">
            <a:off x="506413" y="4557713"/>
            <a:ext cx="4762" cy="14287"/>
          </a:xfrm>
          <a:prstGeom prst="line">
            <a:avLst/>
          </a:prstGeom>
          <a:noFill/>
          <a:ln w="0">
            <a:solidFill>
              <a:schemeClr val="tx1"/>
            </a:solidFill>
            <a:round/>
            <a:headEnd/>
            <a:tailEnd/>
          </a:ln>
        </p:spPr>
        <p:txBody>
          <a:bodyPr/>
          <a:lstStyle/>
          <a:p>
            <a:endParaRPr lang="en-US"/>
          </a:p>
        </p:txBody>
      </p:sp>
      <p:sp>
        <p:nvSpPr>
          <p:cNvPr id="27932" name="Line 284"/>
          <p:cNvSpPr>
            <a:spLocks noChangeShapeType="1"/>
          </p:cNvSpPr>
          <p:nvPr/>
        </p:nvSpPr>
        <p:spPr bwMode="auto">
          <a:xfrm>
            <a:off x="506413" y="4572000"/>
            <a:ext cx="3175" cy="9525"/>
          </a:xfrm>
          <a:prstGeom prst="line">
            <a:avLst/>
          </a:prstGeom>
          <a:noFill/>
          <a:ln w="0">
            <a:solidFill>
              <a:schemeClr val="tx1"/>
            </a:solidFill>
            <a:round/>
            <a:headEnd/>
            <a:tailEnd/>
          </a:ln>
        </p:spPr>
        <p:txBody>
          <a:bodyPr/>
          <a:lstStyle/>
          <a:p>
            <a:endParaRPr lang="en-US"/>
          </a:p>
        </p:txBody>
      </p:sp>
      <p:sp>
        <p:nvSpPr>
          <p:cNvPr id="27933" name="Line 285"/>
          <p:cNvSpPr>
            <a:spLocks noChangeShapeType="1"/>
          </p:cNvSpPr>
          <p:nvPr/>
        </p:nvSpPr>
        <p:spPr bwMode="auto">
          <a:xfrm>
            <a:off x="506413" y="4581525"/>
            <a:ext cx="4762" cy="14288"/>
          </a:xfrm>
          <a:prstGeom prst="line">
            <a:avLst/>
          </a:prstGeom>
          <a:noFill/>
          <a:ln w="0">
            <a:solidFill>
              <a:schemeClr val="tx1"/>
            </a:solidFill>
            <a:round/>
            <a:headEnd/>
            <a:tailEnd/>
          </a:ln>
        </p:spPr>
        <p:txBody>
          <a:bodyPr/>
          <a:lstStyle/>
          <a:p>
            <a:endParaRPr lang="en-US"/>
          </a:p>
        </p:txBody>
      </p:sp>
      <p:sp>
        <p:nvSpPr>
          <p:cNvPr id="27934" name="Line 286"/>
          <p:cNvSpPr>
            <a:spLocks noChangeShapeType="1"/>
          </p:cNvSpPr>
          <p:nvPr/>
        </p:nvSpPr>
        <p:spPr bwMode="auto">
          <a:xfrm>
            <a:off x="511175" y="4595813"/>
            <a:ext cx="14288" cy="9525"/>
          </a:xfrm>
          <a:prstGeom prst="line">
            <a:avLst/>
          </a:prstGeom>
          <a:noFill/>
          <a:ln w="0">
            <a:solidFill>
              <a:schemeClr val="tx1"/>
            </a:solidFill>
            <a:round/>
            <a:headEnd/>
            <a:tailEnd/>
          </a:ln>
        </p:spPr>
        <p:txBody>
          <a:bodyPr/>
          <a:lstStyle/>
          <a:p>
            <a:endParaRPr lang="en-US"/>
          </a:p>
        </p:txBody>
      </p:sp>
      <p:sp>
        <p:nvSpPr>
          <p:cNvPr id="27935" name="Line 287"/>
          <p:cNvSpPr>
            <a:spLocks noChangeShapeType="1"/>
          </p:cNvSpPr>
          <p:nvPr/>
        </p:nvSpPr>
        <p:spPr bwMode="auto">
          <a:xfrm>
            <a:off x="525463" y="4605338"/>
            <a:ext cx="23812" cy="4762"/>
          </a:xfrm>
          <a:prstGeom prst="line">
            <a:avLst/>
          </a:prstGeom>
          <a:noFill/>
          <a:ln w="0">
            <a:solidFill>
              <a:schemeClr val="tx1"/>
            </a:solidFill>
            <a:round/>
            <a:headEnd/>
            <a:tailEnd/>
          </a:ln>
        </p:spPr>
        <p:txBody>
          <a:bodyPr/>
          <a:lstStyle/>
          <a:p>
            <a:endParaRPr lang="en-US"/>
          </a:p>
        </p:txBody>
      </p:sp>
      <p:sp>
        <p:nvSpPr>
          <p:cNvPr id="27936" name="Line 288"/>
          <p:cNvSpPr>
            <a:spLocks noChangeShapeType="1"/>
          </p:cNvSpPr>
          <p:nvPr/>
        </p:nvSpPr>
        <p:spPr bwMode="auto">
          <a:xfrm>
            <a:off x="549275" y="4610100"/>
            <a:ext cx="25400" cy="1588"/>
          </a:xfrm>
          <a:prstGeom prst="line">
            <a:avLst/>
          </a:prstGeom>
          <a:noFill/>
          <a:ln w="0">
            <a:solidFill>
              <a:schemeClr val="tx1"/>
            </a:solidFill>
            <a:round/>
            <a:headEnd/>
            <a:tailEnd/>
          </a:ln>
        </p:spPr>
        <p:txBody>
          <a:bodyPr/>
          <a:lstStyle/>
          <a:p>
            <a:endParaRPr lang="en-US"/>
          </a:p>
        </p:txBody>
      </p:sp>
      <p:sp>
        <p:nvSpPr>
          <p:cNvPr id="27937" name="Line 289"/>
          <p:cNvSpPr>
            <a:spLocks noChangeShapeType="1"/>
          </p:cNvSpPr>
          <p:nvPr/>
        </p:nvSpPr>
        <p:spPr bwMode="auto">
          <a:xfrm flipV="1">
            <a:off x="574675" y="4605338"/>
            <a:ext cx="19050" cy="4762"/>
          </a:xfrm>
          <a:prstGeom prst="line">
            <a:avLst/>
          </a:prstGeom>
          <a:noFill/>
          <a:ln w="0">
            <a:solidFill>
              <a:schemeClr val="tx1"/>
            </a:solidFill>
            <a:round/>
            <a:headEnd/>
            <a:tailEnd/>
          </a:ln>
        </p:spPr>
        <p:txBody>
          <a:bodyPr/>
          <a:lstStyle/>
          <a:p>
            <a:endParaRPr lang="en-US"/>
          </a:p>
        </p:txBody>
      </p:sp>
      <p:sp>
        <p:nvSpPr>
          <p:cNvPr id="27938" name="Line 290"/>
          <p:cNvSpPr>
            <a:spLocks noChangeShapeType="1"/>
          </p:cNvSpPr>
          <p:nvPr/>
        </p:nvSpPr>
        <p:spPr bwMode="auto">
          <a:xfrm flipV="1">
            <a:off x="593725" y="4595813"/>
            <a:ext cx="9525" cy="9525"/>
          </a:xfrm>
          <a:prstGeom prst="line">
            <a:avLst/>
          </a:prstGeom>
          <a:noFill/>
          <a:ln w="0">
            <a:solidFill>
              <a:schemeClr val="tx1"/>
            </a:solidFill>
            <a:round/>
            <a:headEnd/>
            <a:tailEnd/>
          </a:ln>
        </p:spPr>
        <p:txBody>
          <a:bodyPr/>
          <a:lstStyle/>
          <a:p>
            <a:endParaRPr lang="en-US"/>
          </a:p>
        </p:txBody>
      </p:sp>
      <p:sp>
        <p:nvSpPr>
          <p:cNvPr id="27939" name="Line 291"/>
          <p:cNvSpPr>
            <a:spLocks noChangeShapeType="1"/>
          </p:cNvSpPr>
          <p:nvPr/>
        </p:nvSpPr>
        <p:spPr bwMode="auto">
          <a:xfrm flipV="1">
            <a:off x="603250" y="4581525"/>
            <a:ext cx="4763" cy="14288"/>
          </a:xfrm>
          <a:prstGeom prst="line">
            <a:avLst/>
          </a:prstGeom>
          <a:noFill/>
          <a:ln w="0">
            <a:solidFill>
              <a:schemeClr val="tx1"/>
            </a:solidFill>
            <a:round/>
            <a:headEnd/>
            <a:tailEnd/>
          </a:ln>
        </p:spPr>
        <p:txBody>
          <a:bodyPr/>
          <a:lstStyle/>
          <a:p>
            <a:endParaRPr lang="en-US"/>
          </a:p>
        </p:txBody>
      </p:sp>
      <p:sp>
        <p:nvSpPr>
          <p:cNvPr id="27940" name="Line 292"/>
          <p:cNvSpPr>
            <a:spLocks noChangeShapeType="1"/>
          </p:cNvSpPr>
          <p:nvPr/>
        </p:nvSpPr>
        <p:spPr bwMode="auto">
          <a:xfrm flipV="1">
            <a:off x="608013" y="4576763"/>
            <a:ext cx="1587" cy="4762"/>
          </a:xfrm>
          <a:prstGeom prst="line">
            <a:avLst/>
          </a:prstGeom>
          <a:noFill/>
          <a:ln w="0">
            <a:solidFill>
              <a:schemeClr val="tx1"/>
            </a:solidFill>
            <a:round/>
            <a:headEnd/>
            <a:tailEnd/>
          </a:ln>
        </p:spPr>
        <p:txBody>
          <a:bodyPr/>
          <a:lstStyle/>
          <a:p>
            <a:endParaRPr lang="en-US"/>
          </a:p>
        </p:txBody>
      </p:sp>
      <p:sp>
        <p:nvSpPr>
          <p:cNvPr id="27941" name="Line 293"/>
          <p:cNvSpPr>
            <a:spLocks noChangeShapeType="1"/>
          </p:cNvSpPr>
          <p:nvPr/>
        </p:nvSpPr>
        <p:spPr bwMode="auto">
          <a:xfrm flipH="1" flipV="1">
            <a:off x="603250" y="4562475"/>
            <a:ext cx="4763" cy="14288"/>
          </a:xfrm>
          <a:prstGeom prst="line">
            <a:avLst/>
          </a:prstGeom>
          <a:noFill/>
          <a:ln w="0">
            <a:solidFill>
              <a:schemeClr val="tx1"/>
            </a:solidFill>
            <a:round/>
            <a:headEnd/>
            <a:tailEnd/>
          </a:ln>
        </p:spPr>
        <p:txBody>
          <a:bodyPr/>
          <a:lstStyle/>
          <a:p>
            <a:endParaRPr lang="en-US"/>
          </a:p>
        </p:txBody>
      </p:sp>
      <p:sp>
        <p:nvSpPr>
          <p:cNvPr id="27942" name="Line 294"/>
          <p:cNvSpPr>
            <a:spLocks noChangeShapeType="1"/>
          </p:cNvSpPr>
          <p:nvPr/>
        </p:nvSpPr>
        <p:spPr bwMode="auto">
          <a:xfrm flipH="1" flipV="1">
            <a:off x="593725" y="4552950"/>
            <a:ext cx="9525" cy="9525"/>
          </a:xfrm>
          <a:prstGeom prst="line">
            <a:avLst/>
          </a:prstGeom>
          <a:noFill/>
          <a:ln w="0">
            <a:solidFill>
              <a:schemeClr val="tx1"/>
            </a:solidFill>
            <a:round/>
            <a:headEnd/>
            <a:tailEnd/>
          </a:ln>
        </p:spPr>
        <p:txBody>
          <a:bodyPr/>
          <a:lstStyle/>
          <a:p>
            <a:endParaRPr lang="en-US"/>
          </a:p>
        </p:txBody>
      </p:sp>
      <p:sp>
        <p:nvSpPr>
          <p:cNvPr id="27943" name="Line 295"/>
          <p:cNvSpPr>
            <a:spLocks noChangeShapeType="1"/>
          </p:cNvSpPr>
          <p:nvPr/>
        </p:nvSpPr>
        <p:spPr bwMode="auto">
          <a:xfrm flipH="1" flipV="1">
            <a:off x="579438" y="4548188"/>
            <a:ext cx="14287" cy="4762"/>
          </a:xfrm>
          <a:prstGeom prst="line">
            <a:avLst/>
          </a:prstGeom>
          <a:noFill/>
          <a:ln w="0">
            <a:solidFill>
              <a:schemeClr val="tx1"/>
            </a:solidFill>
            <a:round/>
            <a:headEnd/>
            <a:tailEnd/>
          </a:ln>
        </p:spPr>
        <p:txBody>
          <a:bodyPr/>
          <a:lstStyle/>
          <a:p>
            <a:endParaRPr lang="en-US"/>
          </a:p>
        </p:txBody>
      </p:sp>
      <p:sp>
        <p:nvSpPr>
          <p:cNvPr id="27944" name="Line 296"/>
          <p:cNvSpPr>
            <a:spLocks noChangeShapeType="1"/>
          </p:cNvSpPr>
          <p:nvPr/>
        </p:nvSpPr>
        <p:spPr bwMode="auto">
          <a:xfrm flipH="1">
            <a:off x="574675" y="4548188"/>
            <a:ext cx="4763" cy="3175"/>
          </a:xfrm>
          <a:prstGeom prst="line">
            <a:avLst/>
          </a:prstGeom>
          <a:noFill/>
          <a:ln w="0">
            <a:solidFill>
              <a:schemeClr val="tx1"/>
            </a:solidFill>
            <a:round/>
            <a:headEnd/>
            <a:tailEnd/>
          </a:ln>
        </p:spPr>
        <p:txBody>
          <a:bodyPr/>
          <a:lstStyle/>
          <a:p>
            <a:endParaRPr lang="en-US"/>
          </a:p>
        </p:txBody>
      </p:sp>
      <p:sp>
        <p:nvSpPr>
          <p:cNvPr id="27945" name="Line 297"/>
          <p:cNvSpPr>
            <a:spLocks noChangeShapeType="1"/>
          </p:cNvSpPr>
          <p:nvPr/>
        </p:nvSpPr>
        <p:spPr bwMode="auto">
          <a:xfrm flipH="1">
            <a:off x="558800" y="4548188"/>
            <a:ext cx="15875" cy="4762"/>
          </a:xfrm>
          <a:prstGeom prst="line">
            <a:avLst/>
          </a:prstGeom>
          <a:noFill/>
          <a:ln w="0">
            <a:solidFill>
              <a:schemeClr val="tx1"/>
            </a:solidFill>
            <a:round/>
            <a:headEnd/>
            <a:tailEnd/>
          </a:ln>
        </p:spPr>
        <p:txBody>
          <a:bodyPr/>
          <a:lstStyle/>
          <a:p>
            <a:endParaRPr lang="en-US"/>
          </a:p>
        </p:txBody>
      </p:sp>
      <p:sp>
        <p:nvSpPr>
          <p:cNvPr id="27946" name="Line 298"/>
          <p:cNvSpPr>
            <a:spLocks noChangeShapeType="1"/>
          </p:cNvSpPr>
          <p:nvPr/>
        </p:nvSpPr>
        <p:spPr bwMode="auto">
          <a:xfrm flipH="1">
            <a:off x="549275" y="4552950"/>
            <a:ext cx="9525" cy="9525"/>
          </a:xfrm>
          <a:prstGeom prst="line">
            <a:avLst/>
          </a:prstGeom>
          <a:noFill/>
          <a:ln w="0">
            <a:solidFill>
              <a:schemeClr val="tx1"/>
            </a:solidFill>
            <a:round/>
            <a:headEnd/>
            <a:tailEnd/>
          </a:ln>
        </p:spPr>
        <p:txBody>
          <a:bodyPr/>
          <a:lstStyle/>
          <a:p>
            <a:endParaRPr lang="en-US"/>
          </a:p>
        </p:txBody>
      </p:sp>
      <p:sp>
        <p:nvSpPr>
          <p:cNvPr id="27947" name="Line 299"/>
          <p:cNvSpPr>
            <a:spLocks noChangeShapeType="1"/>
          </p:cNvSpPr>
          <p:nvPr/>
        </p:nvSpPr>
        <p:spPr bwMode="auto">
          <a:xfrm flipH="1">
            <a:off x="544513" y="4562475"/>
            <a:ext cx="4762" cy="14288"/>
          </a:xfrm>
          <a:prstGeom prst="line">
            <a:avLst/>
          </a:prstGeom>
          <a:noFill/>
          <a:ln w="0">
            <a:solidFill>
              <a:schemeClr val="tx1"/>
            </a:solidFill>
            <a:round/>
            <a:headEnd/>
            <a:tailEnd/>
          </a:ln>
        </p:spPr>
        <p:txBody>
          <a:bodyPr/>
          <a:lstStyle/>
          <a:p>
            <a:endParaRPr lang="en-US"/>
          </a:p>
        </p:txBody>
      </p:sp>
      <p:sp>
        <p:nvSpPr>
          <p:cNvPr id="27948" name="Line 300"/>
          <p:cNvSpPr>
            <a:spLocks noChangeShapeType="1"/>
          </p:cNvSpPr>
          <p:nvPr/>
        </p:nvSpPr>
        <p:spPr bwMode="auto">
          <a:xfrm>
            <a:off x="544513" y="4576763"/>
            <a:ext cx="1587" cy="4762"/>
          </a:xfrm>
          <a:prstGeom prst="line">
            <a:avLst/>
          </a:prstGeom>
          <a:noFill/>
          <a:ln w="0">
            <a:solidFill>
              <a:schemeClr val="tx1"/>
            </a:solidFill>
            <a:round/>
            <a:headEnd/>
            <a:tailEnd/>
          </a:ln>
        </p:spPr>
        <p:txBody>
          <a:bodyPr/>
          <a:lstStyle/>
          <a:p>
            <a:endParaRPr lang="en-US"/>
          </a:p>
        </p:txBody>
      </p:sp>
      <p:sp>
        <p:nvSpPr>
          <p:cNvPr id="27949" name="Line 301"/>
          <p:cNvSpPr>
            <a:spLocks noChangeShapeType="1"/>
          </p:cNvSpPr>
          <p:nvPr/>
        </p:nvSpPr>
        <p:spPr bwMode="auto">
          <a:xfrm>
            <a:off x="544513" y="4581525"/>
            <a:ext cx="4762" cy="14288"/>
          </a:xfrm>
          <a:prstGeom prst="line">
            <a:avLst/>
          </a:prstGeom>
          <a:noFill/>
          <a:ln w="0">
            <a:solidFill>
              <a:schemeClr val="tx1"/>
            </a:solidFill>
            <a:round/>
            <a:headEnd/>
            <a:tailEnd/>
          </a:ln>
        </p:spPr>
        <p:txBody>
          <a:bodyPr/>
          <a:lstStyle/>
          <a:p>
            <a:endParaRPr lang="en-US"/>
          </a:p>
        </p:txBody>
      </p:sp>
      <p:sp>
        <p:nvSpPr>
          <p:cNvPr id="27950" name="Line 302"/>
          <p:cNvSpPr>
            <a:spLocks noChangeShapeType="1"/>
          </p:cNvSpPr>
          <p:nvPr/>
        </p:nvSpPr>
        <p:spPr bwMode="auto">
          <a:xfrm>
            <a:off x="549275" y="4595813"/>
            <a:ext cx="9525" cy="9525"/>
          </a:xfrm>
          <a:prstGeom prst="line">
            <a:avLst/>
          </a:prstGeom>
          <a:noFill/>
          <a:ln w="0">
            <a:solidFill>
              <a:schemeClr val="tx1"/>
            </a:solidFill>
            <a:round/>
            <a:headEnd/>
            <a:tailEnd/>
          </a:ln>
        </p:spPr>
        <p:txBody>
          <a:bodyPr/>
          <a:lstStyle/>
          <a:p>
            <a:endParaRPr lang="en-US"/>
          </a:p>
        </p:txBody>
      </p:sp>
      <p:sp>
        <p:nvSpPr>
          <p:cNvPr id="27951" name="Line 303"/>
          <p:cNvSpPr>
            <a:spLocks noChangeShapeType="1"/>
          </p:cNvSpPr>
          <p:nvPr/>
        </p:nvSpPr>
        <p:spPr bwMode="auto">
          <a:xfrm>
            <a:off x="558800" y="4605338"/>
            <a:ext cx="15875" cy="4762"/>
          </a:xfrm>
          <a:prstGeom prst="line">
            <a:avLst/>
          </a:prstGeom>
          <a:noFill/>
          <a:ln w="0">
            <a:solidFill>
              <a:schemeClr val="tx1"/>
            </a:solidFill>
            <a:round/>
            <a:headEnd/>
            <a:tailEnd/>
          </a:ln>
        </p:spPr>
        <p:txBody>
          <a:bodyPr/>
          <a:lstStyle/>
          <a:p>
            <a:endParaRPr lang="en-US"/>
          </a:p>
        </p:txBody>
      </p:sp>
      <p:sp>
        <p:nvSpPr>
          <p:cNvPr id="27952" name="Line 304"/>
          <p:cNvSpPr>
            <a:spLocks noChangeShapeType="1"/>
          </p:cNvSpPr>
          <p:nvPr/>
        </p:nvSpPr>
        <p:spPr bwMode="auto">
          <a:xfrm flipH="1">
            <a:off x="511175" y="4511675"/>
            <a:ext cx="4763" cy="3175"/>
          </a:xfrm>
          <a:prstGeom prst="line">
            <a:avLst/>
          </a:prstGeom>
          <a:noFill/>
          <a:ln w="0">
            <a:solidFill>
              <a:schemeClr val="tx1"/>
            </a:solidFill>
            <a:round/>
            <a:headEnd/>
            <a:tailEnd/>
          </a:ln>
        </p:spPr>
        <p:txBody>
          <a:bodyPr/>
          <a:lstStyle/>
          <a:p>
            <a:endParaRPr lang="en-US"/>
          </a:p>
        </p:txBody>
      </p:sp>
      <p:sp>
        <p:nvSpPr>
          <p:cNvPr id="27953" name="Line 305"/>
          <p:cNvSpPr>
            <a:spLocks noChangeShapeType="1"/>
          </p:cNvSpPr>
          <p:nvPr/>
        </p:nvSpPr>
        <p:spPr bwMode="auto">
          <a:xfrm flipH="1" flipV="1">
            <a:off x="506413" y="4511675"/>
            <a:ext cx="4762" cy="3175"/>
          </a:xfrm>
          <a:prstGeom prst="line">
            <a:avLst/>
          </a:prstGeom>
          <a:noFill/>
          <a:ln w="0">
            <a:solidFill>
              <a:schemeClr val="tx1"/>
            </a:solidFill>
            <a:round/>
            <a:headEnd/>
            <a:tailEnd/>
          </a:ln>
        </p:spPr>
        <p:txBody>
          <a:bodyPr/>
          <a:lstStyle/>
          <a:p>
            <a:endParaRPr lang="en-US"/>
          </a:p>
        </p:txBody>
      </p:sp>
      <p:sp>
        <p:nvSpPr>
          <p:cNvPr id="27954" name="Line 306"/>
          <p:cNvSpPr>
            <a:spLocks noChangeShapeType="1"/>
          </p:cNvSpPr>
          <p:nvPr/>
        </p:nvSpPr>
        <p:spPr bwMode="auto">
          <a:xfrm flipV="1">
            <a:off x="506413" y="4506913"/>
            <a:ext cx="4762" cy="4762"/>
          </a:xfrm>
          <a:prstGeom prst="line">
            <a:avLst/>
          </a:prstGeom>
          <a:noFill/>
          <a:ln w="0">
            <a:solidFill>
              <a:schemeClr val="tx1"/>
            </a:solidFill>
            <a:round/>
            <a:headEnd/>
            <a:tailEnd/>
          </a:ln>
        </p:spPr>
        <p:txBody>
          <a:bodyPr/>
          <a:lstStyle/>
          <a:p>
            <a:endParaRPr lang="en-US"/>
          </a:p>
        </p:txBody>
      </p:sp>
      <p:sp>
        <p:nvSpPr>
          <p:cNvPr id="27955" name="Line 307"/>
          <p:cNvSpPr>
            <a:spLocks noChangeShapeType="1"/>
          </p:cNvSpPr>
          <p:nvPr/>
        </p:nvSpPr>
        <p:spPr bwMode="auto">
          <a:xfrm>
            <a:off x="511175" y="4506913"/>
            <a:ext cx="9525" cy="1587"/>
          </a:xfrm>
          <a:prstGeom prst="line">
            <a:avLst/>
          </a:prstGeom>
          <a:noFill/>
          <a:ln w="0">
            <a:solidFill>
              <a:schemeClr val="tx1"/>
            </a:solidFill>
            <a:round/>
            <a:headEnd/>
            <a:tailEnd/>
          </a:ln>
        </p:spPr>
        <p:txBody>
          <a:bodyPr/>
          <a:lstStyle/>
          <a:p>
            <a:endParaRPr lang="en-US"/>
          </a:p>
        </p:txBody>
      </p:sp>
      <p:sp>
        <p:nvSpPr>
          <p:cNvPr id="27956" name="Line 308"/>
          <p:cNvSpPr>
            <a:spLocks noChangeShapeType="1"/>
          </p:cNvSpPr>
          <p:nvPr/>
        </p:nvSpPr>
        <p:spPr bwMode="auto">
          <a:xfrm>
            <a:off x="520700" y="4506913"/>
            <a:ext cx="9525" cy="4762"/>
          </a:xfrm>
          <a:prstGeom prst="line">
            <a:avLst/>
          </a:prstGeom>
          <a:noFill/>
          <a:ln w="0">
            <a:solidFill>
              <a:schemeClr val="tx1"/>
            </a:solidFill>
            <a:round/>
            <a:headEnd/>
            <a:tailEnd/>
          </a:ln>
        </p:spPr>
        <p:txBody>
          <a:bodyPr/>
          <a:lstStyle/>
          <a:p>
            <a:endParaRPr lang="en-US"/>
          </a:p>
        </p:txBody>
      </p:sp>
      <p:sp>
        <p:nvSpPr>
          <p:cNvPr id="27957" name="Line 309"/>
          <p:cNvSpPr>
            <a:spLocks noChangeShapeType="1"/>
          </p:cNvSpPr>
          <p:nvPr/>
        </p:nvSpPr>
        <p:spPr bwMode="auto">
          <a:xfrm>
            <a:off x="530225" y="4511675"/>
            <a:ext cx="4763" cy="3175"/>
          </a:xfrm>
          <a:prstGeom prst="line">
            <a:avLst/>
          </a:prstGeom>
          <a:noFill/>
          <a:ln w="0">
            <a:solidFill>
              <a:schemeClr val="tx1"/>
            </a:solidFill>
            <a:round/>
            <a:headEnd/>
            <a:tailEnd/>
          </a:ln>
        </p:spPr>
        <p:txBody>
          <a:bodyPr/>
          <a:lstStyle/>
          <a:p>
            <a:endParaRPr lang="en-US"/>
          </a:p>
        </p:txBody>
      </p:sp>
      <p:sp>
        <p:nvSpPr>
          <p:cNvPr id="27958" name="Line 310"/>
          <p:cNvSpPr>
            <a:spLocks noChangeShapeType="1"/>
          </p:cNvSpPr>
          <p:nvPr/>
        </p:nvSpPr>
        <p:spPr bwMode="auto">
          <a:xfrm flipV="1">
            <a:off x="563563" y="4381500"/>
            <a:ext cx="1587" cy="84138"/>
          </a:xfrm>
          <a:prstGeom prst="line">
            <a:avLst/>
          </a:prstGeom>
          <a:noFill/>
          <a:ln w="0">
            <a:solidFill>
              <a:schemeClr val="tx1"/>
            </a:solidFill>
            <a:round/>
            <a:headEnd/>
            <a:tailEnd/>
          </a:ln>
        </p:spPr>
        <p:txBody>
          <a:bodyPr/>
          <a:lstStyle/>
          <a:p>
            <a:endParaRPr lang="en-US"/>
          </a:p>
        </p:txBody>
      </p:sp>
      <p:sp>
        <p:nvSpPr>
          <p:cNvPr id="27959" name="Line 311"/>
          <p:cNvSpPr>
            <a:spLocks noChangeShapeType="1"/>
          </p:cNvSpPr>
          <p:nvPr/>
        </p:nvSpPr>
        <p:spPr bwMode="auto">
          <a:xfrm>
            <a:off x="506413" y="4321175"/>
            <a:ext cx="4762" cy="14288"/>
          </a:xfrm>
          <a:prstGeom prst="line">
            <a:avLst/>
          </a:prstGeom>
          <a:noFill/>
          <a:ln w="0">
            <a:solidFill>
              <a:schemeClr val="tx1"/>
            </a:solidFill>
            <a:round/>
            <a:headEnd/>
            <a:tailEnd/>
          </a:ln>
        </p:spPr>
        <p:txBody>
          <a:bodyPr/>
          <a:lstStyle/>
          <a:p>
            <a:endParaRPr lang="en-US"/>
          </a:p>
        </p:txBody>
      </p:sp>
      <p:sp>
        <p:nvSpPr>
          <p:cNvPr id="27960" name="Line 312"/>
          <p:cNvSpPr>
            <a:spLocks noChangeShapeType="1"/>
          </p:cNvSpPr>
          <p:nvPr/>
        </p:nvSpPr>
        <p:spPr bwMode="auto">
          <a:xfrm>
            <a:off x="511175" y="4335463"/>
            <a:ext cx="14288" cy="9525"/>
          </a:xfrm>
          <a:prstGeom prst="line">
            <a:avLst/>
          </a:prstGeom>
          <a:noFill/>
          <a:ln w="0">
            <a:solidFill>
              <a:schemeClr val="tx1"/>
            </a:solidFill>
            <a:round/>
            <a:headEnd/>
            <a:tailEnd/>
          </a:ln>
        </p:spPr>
        <p:txBody>
          <a:bodyPr/>
          <a:lstStyle/>
          <a:p>
            <a:endParaRPr lang="en-US"/>
          </a:p>
        </p:txBody>
      </p:sp>
      <p:sp>
        <p:nvSpPr>
          <p:cNvPr id="27961" name="Line 313"/>
          <p:cNvSpPr>
            <a:spLocks noChangeShapeType="1"/>
          </p:cNvSpPr>
          <p:nvPr/>
        </p:nvSpPr>
        <p:spPr bwMode="auto">
          <a:xfrm>
            <a:off x="525463" y="4344988"/>
            <a:ext cx="23812" cy="4762"/>
          </a:xfrm>
          <a:prstGeom prst="line">
            <a:avLst/>
          </a:prstGeom>
          <a:noFill/>
          <a:ln w="0">
            <a:solidFill>
              <a:schemeClr val="tx1"/>
            </a:solidFill>
            <a:round/>
            <a:headEnd/>
            <a:tailEnd/>
          </a:ln>
        </p:spPr>
        <p:txBody>
          <a:bodyPr/>
          <a:lstStyle/>
          <a:p>
            <a:endParaRPr lang="en-US"/>
          </a:p>
        </p:txBody>
      </p:sp>
      <p:sp>
        <p:nvSpPr>
          <p:cNvPr id="27962" name="Line 314"/>
          <p:cNvSpPr>
            <a:spLocks noChangeShapeType="1"/>
          </p:cNvSpPr>
          <p:nvPr/>
        </p:nvSpPr>
        <p:spPr bwMode="auto">
          <a:xfrm>
            <a:off x="549275" y="4349750"/>
            <a:ext cx="14288" cy="1588"/>
          </a:xfrm>
          <a:prstGeom prst="line">
            <a:avLst/>
          </a:prstGeom>
          <a:noFill/>
          <a:ln w="0">
            <a:solidFill>
              <a:schemeClr val="tx1"/>
            </a:solidFill>
            <a:round/>
            <a:headEnd/>
            <a:tailEnd/>
          </a:ln>
        </p:spPr>
        <p:txBody>
          <a:bodyPr/>
          <a:lstStyle/>
          <a:p>
            <a:endParaRPr lang="en-US"/>
          </a:p>
        </p:txBody>
      </p:sp>
      <p:sp>
        <p:nvSpPr>
          <p:cNvPr id="27963" name="Line 315"/>
          <p:cNvSpPr>
            <a:spLocks noChangeShapeType="1"/>
          </p:cNvSpPr>
          <p:nvPr/>
        </p:nvSpPr>
        <p:spPr bwMode="auto">
          <a:xfrm flipV="1">
            <a:off x="563563" y="4344988"/>
            <a:ext cx="25400" cy="4762"/>
          </a:xfrm>
          <a:prstGeom prst="line">
            <a:avLst/>
          </a:prstGeom>
          <a:noFill/>
          <a:ln w="0">
            <a:solidFill>
              <a:schemeClr val="tx1"/>
            </a:solidFill>
            <a:round/>
            <a:headEnd/>
            <a:tailEnd/>
          </a:ln>
        </p:spPr>
        <p:txBody>
          <a:bodyPr/>
          <a:lstStyle/>
          <a:p>
            <a:endParaRPr lang="en-US"/>
          </a:p>
        </p:txBody>
      </p:sp>
      <p:sp>
        <p:nvSpPr>
          <p:cNvPr id="27964" name="Line 316"/>
          <p:cNvSpPr>
            <a:spLocks noChangeShapeType="1"/>
          </p:cNvSpPr>
          <p:nvPr/>
        </p:nvSpPr>
        <p:spPr bwMode="auto">
          <a:xfrm flipV="1">
            <a:off x="588963" y="4335463"/>
            <a:ext cx="14287" cy="9525"/>
          </a:xfrm>
          <a:prstGeom prst="line">
            <a:avLst/>
          </a:prstGeom>
          <a:noFill/>
          <a:ln w="0">
            <a:solidFill>
              <a:schemeClr val="tx1"/>
            </a:solidFill>
            <a:round/>
            <a:headEnd/>
            <a:tailEnd/>
          </a:ln>
        </p:spPr>
        <p:txBody>
          <a:bodyPr/>
          <a:lstStyle/>
          <a:p>
            <a:endParaRPr lang="en-US"/>
          </a:p>
        </p:txBody>
      </p:sp>
      <p:sp>
        <p:nvSpPr>
          <p:cNvPr id="27965" name="Line 317"/>
          <p:cNvSpPr>
            <a:spLocks noChangeShapeType="1"/>
          </p:cNvSpPr>
          <p:nvPr/>
        </p:nvSpPr>
        <p:spPr bwMode="auto">
          <a:xfrm flipV="1">
            <a:off x="603250" y="4321175"/>
            <a:ext cx="4763" cy="14288"/>
          </a:xfrm>
          <a:prstGeom prst="line">
            <a:avLst/>
          </a:prstGeom>
          <a:noFill/>
          <a:ln w="0">
            <a:solidFill>
              <a:schemeClr val="tx1"/>
            </a:solidFill>
            <a:round/>
            <a:headEnd/>
            <a:tailEnd/>
          </a:ln>
        </p:spPr>
        <p:txBody>
          <a:bodyPr/>
          <a:lstStyle/>
          <a:p>
            <a:endParaRPr lang="en-US"/>
          </a:p>
        </p:txBody>
      </p:sp>
      <p:sp>
        <p:nvSpPr>
          <p:cNvPr id="27966" name="Line 318"/>
          <p:cNvSpPr>
            <a:spLocks noChangeShapeType="1"/>
          </p:cNvSpPr>
          <p:nvPr/>
        </p:nvSpPr>
        <p:spPr bwMode="auto">
          <a:xfrm flipV="1">
            <a:off x="608013" y="4308475"/>
            <a:ext cx="1587" cy="12700"/>
          </a:xfrm>
          <a:prstGeom prst="line">
            <a:avLst/>
          </a:prstGeom>
          <a:noFill/>
          <a:ln w="0">
            <a:solidFill>
              <a:schemeClr val="tx1"/>
            </a:solidFill>
            <a:round/>
            <a:headEnd/>
            <a:tailEnd/>
          </a:ln>
        </p:spPr>
        <p:txBody>
          <a:bodyPr/>
          <a:lstStyle/>
          <a:p>
            <a:endParaRPr lang="en-US"/>
          </a:p>
        </p:txBody>
      </p:sp>
      <p:sp>
        <p:nvSpPr>
          <p:cNvPr id="27967" name="Line 319"/>
          <p:cNvSpPr>
            <a:spLocks noChangeShapeType="1"/>
          </p:cNvSpPr>
          <p:nvPr/>
        </p:nvSpPr>
        <p:spPr bwMode="auto">
          <a:xfrm flipH="1" flipV="1">
            <a:off x="603250" y="4295775"/>
            <a:ext cx="4763" cy="12700"/>
          </a:xfrm>
          <a:prstGeom prst="line">
            <a:avLst/>
          </a:prstGeom>
          <a:noFill/>
          <a:ln w="0">
            <a:solidFill>
              <a:schemeClr val="tx1"/>
            </a:solidFill>
            <a:round/>
            <a:headEnd/>
            <a:tailEnd/>
          </a:ln>
        </p:spPr>
        <p:txBody>
          <a:bodyPr/>
          <a:lstStyle/>
          <a:p>
            <a:endParaRPr lang="en-US"/>
          </a:p>
        </p:txBody>
      </p:sp>
      <p:sp>
        <p:nvSpPr>
          <p:cNvPr id="27968" name="Line 320"/>
          <p:cNvSpPr>
            <a:spLocks noChangeShapeType="1"/>
          </p:cNvSpPr>
          <p:nvPr/>
        </p:nvSpPr>
        <p:spPr bwMode="auto">
          <a:xfrm flipH="1" flipV="1">
            <a:off x="588963" y="4286250"/>
            <a:ext cx="14287" cy="9525"/>
          </a:xfrm>
          <a:prstGeom prst="line">
            <a:avLst/>
          </a:prstGeom>
          <a:noFill/>
          <a:ln w="0">
            <a:solidFill>
              <a:schemeClr val="tx1"/>
            </a:solidFill>
            <a:round/>
            <a:headEnd/>
            <a:tailEnd/>
          </a:ln>
        </p:spPr>
        <p:txBody>
          <a:bodyPr/>
          <a:lstStyle/>
          <a:p>
            <a:endParaRPr lang="en-US"/>
          </a:p>
        </p:txBody>
      </p:sp>
      <p:sp>
        <p:nvSpPr>
          <p:cNvPr id="27969" name="Line 321"/>
          <p:cNvSpPr>
            <a:spLocks noChangeShapeType="1"/>
          </p:cNvSpPr>
          <p:nvPr/>
        </p:nvSpPr>
        <p:spPr bwMode="auto">
          <a:xfrm flipH="1" flipV="1">
            <a:off x="563563" y="4281488"/>
            <a:ext cx="25400" cy="4762"/>
          </a:xfrm>
          <a:prstGeom prst="line">
            <a:avLst/>
          </a:prstGeom>
          <a:noFill/>
          <a:ln w="0">
            <a:solidFill>
              <a:schemeClr val="tx1"/>
            </a:solidFill>
            <a:round/>
            <a:headEnd/>
            <a:tailEnd/>
          </a:ln>
        </p:spPr>
        <p:txBody>
          <a:bodyPr/>
          <a:lstStyle/>
          <a:p>
            <a:endParaRPr lang="en-US"/>
          </a:p>
        </p:txBody>
      </p:sp>
      <p:sp>
        <p:nvSpPr>
          <p:cNvPr id="27970" name="Line 322"/>
          <p:cNvSpPr>
            <a:spLocks noChangeShapeType="1"/>
          </p:cNvSpPr>
          <p:nvPr/>
        </p:nvSpPr>
        <p:spPr bwMode="auto">
          <a:xfrm flipH="1">
            <a:off x="549275" y="4281488"/>
            <a:ext cx="14288" cy="1587"/>
          </a:xfrm>
          <a:prstGeom prst="line">
            <a:avLst/>
          </a:prstGeom>
          <a:noFill/>
          <a:ln w="0">
            <a:solidFill>
              <a:schemeClr val="tx1"/>
            </a:solidFill>
            <a:round/>
            <a:headEnd/>
            <a:tailEnd/>
          </a:ln>
        </p:spPr>
        <p:txBody>
          <a:bodyPr/>
          <a:lstStyle/>
          <a:p>
            <a:endParaRPr lang="en-US"/>
          </a:p>
        </p:txBody>
      </p:sp>
      <p:sp>
        <p:nvSpPr>
          <p:cNvPr id="27971" name="Line 323"/>
          <p:cNvSpPr>
            <a:spLocks noChangeShapeType="1"/>
          </p:cNvSpPr>
          <p:nvPr/>
        </p:nvSpPr>
        <p:spPr bwMode="auto">
          <a:xfrm flipH="1">
            <a:off x="525463" y="4281488"/>
            <a:ext cx="23812" cy="4762"/>
          </a:xfrm>
          <a:prstGeom prst="line">
            <a:avLst/>
          </a:prstGeom>
          <a:noFill/>
          <a:ln w="0">
            <a:solidFill>
              <a:schemeClr val="tx1"/>
            </a:solidFill>
            <a:round/>
            <a:headEnd/>
            <a:tailEnd/>
          </a:ln>
        </p:spPr>
        <p:txBody>
          <a:bodyPr/>
          <a:lstStyle/>
          <a:p>
            <a:endParaRPr lang="en-US"/>
          </a:p>
        </p:txBody>
      </p:sp>
      <p:sp>
        <p:nvSpPr>
          <p:cNvPr id="27972" name="Line 324"/>
          <p:cNvSpPr>
            <a:spLocks noChangeShapeType="1"/>
          </p:cNvSpPr>
          <p:nvPr/>
        </p:nvSpPr>
        <p:spPr bwMode="auto">
          <a:xfrm flipH="1">
            <a:off x="511175" y="4286250"/>
            <a:ext cx="14288" cy="9525"/>
          </a:xfrm>
          <a:prstGeom prst="line">
            <a:avLst/>
          </a:prstGeom>
          <a:noFill/>
          <a:ln w="0">
            <a:solidFill>
              <a:schemeClr val="tx1"/>
            </a:solidFill>
            <a:round/>
            <a:headEnd/>
            <a:tailEnd/>
          </a:ln>
        </p:spPr>
        <p:txBody>
          <a:bodyPr/>
          <a:lstStyle/>
          <a:p>
            <a:endParaRPr lang="en-US"/>
          </a:p>
        </p:txBody>
      </p:sp>
      <p:sp>
        <p:nvSpPr>
          <p:cNvPr id="27973" name="Line 325"/>
          <p:cNvSpPr>
            <a:spLocks noChangeShapeType="1"/>
          </p:cNvSpPr>
          <p:nvPr/>
        </p:nvSpPr>
        <p:spPr bwMode="auto">
          <a:xfrm flipH="1">
            <a:off x="506413" y="4295775"/>
            <a:ext cx="4762" cy="12700"/>
          </a:xfrm>
          <a:prstGeom prst="line">
            <a:avLst/>
          </a:prstGeom>
          <a:noFill/>
          <a:ln w="0">
            <a:solidFill>
              <a:schemeClr val="tx1"/>
            </a:solidFill>
            <a:round/>
            <a:headEnd/>
            <a:tailEnd/>
          </a:ln>
        </p:spPr>
        <p:txBody>
          <a:bodyPr/>
          <a:lstStyle/>
          <a:p>
            <a:endParaRPr lang="en-US"/>
          </a:p>
        </p:txBody>
      </p:sp>
      <p:sp>
        <p:nvSpPr>
          <p:cNvPr id="27974" name="Line 326"/>
          <p:cNvSpPr>
            <a:spLocks noChangeShapeType="1"/>
          </p:cNvSpPr>
          <p:nvPr/>
        </p:nvSpPr>
        <p:spPr bwMode="auto">
          <a:xfrm>
            <a:off x="506413" y="4308475"/>
            <a:ext cx="3175" cy="12700"/>
          </a:xfrm>
          <a:prstGeom prst="line">
            <a:avLst/>
          </a:prstGeom>
          <a:noFill/>
          <a:ln w="0">
            <a:solidFill>
              <a:schemeClr val="tx1"/>
            </a:solidFill>
            <a:round/>
            <a:headEnd/>
            <a:tailEnd/>
          </a:ln>
        </p:spPr>
        <p:txBody>
          <a:bodyPr/>
          <a:lstStyle/>
          <a:p>
            <a:endParaRPr lang="en-US"/>
          </a:p>
        </p:txBody>
      </p:sp>
      <p:sp>
        <p:nvSpPr>
          <p:cNvPr id="27975" name="Line 327"/>
          <p:cNvSpPr>
            <a:spLocks noChangeShapeType="1"/>
          </p:cNvSpPr>
          <p:nvPr/>
        </p:nvSpPr>
        <p:spPr bwMode="auto">
          <a:xfrm>
            <a:off x="492125" y="4257675"/>
            <a:ext cx="4763" cy="4763"/>
          </a:xfrm>
          <a:prstGeom prst="line">
            <a:avLst/>
          </a:prstGeom>
          <a:noFill/>
          <a:ln w="0">
            <a:solidFill>
              <a:schemeClr val="tx1"/>
            </a:solidFill>
            <a:round/>
            <a:headEnd/>
            <a:tailEnd/>
          </a:ln>
        </p:spPr>
        <p:txBody>
          <a:bodyPr/>
          <a:lstStyle/>
          <a:p>
            <a:endParaRPr lang="en-US"/>
          </a:p>
        </p:txBody>
      </p:sp>
      <p:sp>
        <p:nvSpPr>
          <p:cNvPr id="27976" name="Line 328"/>
          <p:cNvSpPr>
            <a:spLocks noChangeShapeType="1"/>
          </p:cNvSpPr>
          <p:nvPr/>
        </p:nvSpPr>
        <p:spPr bwMode="auto">
          <a:xfrm flipH="1">
            <a:off x="492125" y="4262438"/>
            <a:ext cx="4763" cy="4762"/>
          </a:xfrm>
          <a:prstGeom prst="line">
            <a:avLst/>
          </a:prstGeom>
          <a:noFill/>
          <a:ln w="0">
            <a:solidFill>
              <a:schemeClr val="tx1"/>
            </a:solidFill>
            <a:round/>
            <a:headEnd/>
            <a:tailEnd/>
          </a:ln>
        </p:spPr>
        <p:txBody>
          <a:bodyPr/>
          <a:lstStyle/>
          <a:p>
            <a:endParaRPr lang="en-US"/>
          </a:p>
        </p:txBody>
      </p:sp>
      <p:sp>
        <p:nvSpPr>
          <p:cNvPr id="27977" name="Line 329"/>
          <p:cNvSpPr>
            <a:spLocks noChangeShapeType="1"/>
          </p:cNvSpPr>
          <p:nvPr/>
        </p:nvSpPr>
        <p:spPr bwMode="auto">
          <a:xfrm flipH="1" flipV="1">
            <a:off x="487363" y="4262438"/>
            <a:ext cx="4762" cy="4762"/>
          </a:xfrm>
          <a:prstGeom prst="line">
            <a:avLst/>
          </a:prstGeom>
          <a:noFill/>
          <a:ln w="0">
            <a:solidFill>
              <a:schemeClr val="tx1"/>
            </a:solidFill>
            <a:round/>
            <a:headEnd/>
            <a:tailEnd/>
          </a:ln>
        </p:spPr>
        <p:txBody>
          <a:bodyPr/>
          <a:lstStyle/>
          <a:p>
            <a:endParaRPr lang="en-US"/>
          </a:p>
        </p:txBody>
      </p:sp>
      <p:sp>
        <p:nvSpPr>
          <p:cNvPr id="27978" name="Line 330"/>
          <p:cNvSpPr>
            <a:spLocks noChangeShapeType="1"/>
          </p:cNvSpPr>
          <p:nvPr/>
        </p:nvSpPr>
        <p:spPr bwMode="auto">
          <a:xfrm flipV="1">
            <a:off x="487363" y="4257675"/>
            <a:ext cx="4762" cy="4763"/>
          </a:xfrm>
          <a:prstGeom prst="line">
            <a:avLst/>
          </a:prstGeom>
          <a:noFill/>
          <a:ln w="0">
            <a:solidFill>
              <a:schemeClr val="tx1"/>
            </a:solidFill>
            <a:round/>
            <a:headEnd/>
            <a:tailEnd/>
          </a:ln>
        </p:spPr>
        <p:txBody>
          <a:bodyPr/>
          <a:lstStyle/>
          <a:p>
            <a:endParaRPr lang="en-US"/>
          </a:p>
        </p:txBody>
      </p:sp>
      <p:sp>
        <p:nvSpPr>
          <p:cNvPr id="27979" name="Line 331"/>
          <p:cNvSpPr>
            <a:spLocks noChangeShapeType="1"/>
          </p:cNvSpPr>
          <p:nvPr/>
        </p:nvSpPr>
        <p:spPr bwMode="auto">
          <a:xfrm>
            <a:off x="492125" y="4257675"/>
            <a:ext cx="9525" cy="1588"/>
          </a:xfrm>
          <a:prstGeom prst="line">
            <a:avLst/>
          </a:prstGeom>
          <a:noFill/>
          <a:ln w="0">
            <a:solidFill>
              <a:schemeClr val="tx1"/>
            </a:solidFill>
            <a:round/>
            <a:headEnd/>
            <a:tailEnd/>
          </a:ln>
        </p:spPr>
        <p:txBody>
          <a:bodyPr/>
          <a:lstStyle/>
          <a:p>
            <a:endParaRPr lang="en-US"/>
          </a:p>
        </p:txBody>
      </p:sp>
      <p:sp>
        <p:nvSpPr>
          <p:cNvPr id="27980" name="Line 332"/>
          <p:cNvSpPr>
            <a:spLocks noChangeShapeType="1"/>
          </p:cNvSpPr>
          <p:nvPr/>
        </p:nvSpPr>
        <p:spPr bwMode="auto">
          <a:xfrm>
            <a:off x="501650" y="4257675"/>
            <a:ext cx="9525" cy="4763"/>
          </a:xfrm>
          <a:prstGeom prst="line">
            <a:avLst/>
          </a:prstGeom>
          <a:noFill/>
          <a:ln w="0">
            <a:solidFill>
              <a:schemeClr val="tx1"/>
            </a:solidFill>
            <a:round/>
            <a:headEnd/>
            <a:tailEnd/>
          </a:ln>
        </p:spPr>
        <p:txBody>
          <a:bodyPr/>
          <a:lstStyle/>
          <a:p>
            <a:endParaRPr lang="en-US"/>
          </a:p>
        </p:txBody>
      </p:sp>
      <p:sp>
        <p:nvSpPr>
          <p:cNvPr id="27981" name="Line 333"/>
          <p:cNvSpPr>
            <a:spLocks noChangeShapeType="1"/>
          </p:cNvSpPr>
          <p:nvPr/>
        </p:nvSpPr>
        <p:spPr bwMode="auto">
          <a:xfrm>
            <a:off x="511175" y="4262438"/>
            <a:ext cx="4763" cy="4762"/>
          </a:xfrm>
          <a:prstGeom prst="line">
            <a:avLst/>
          </a:prstGeom>
          <a:noFill/>
          <a:ln w="0">
            <a:solidFill>
              <a:schemeClr val="tx1"/>
            </a:solidFill>
            <a:round/>
            <a:headEnd/>
            <a:tailEnd/>
          </a:ln>
        </p:spPr>
        <p:txBody>
          <a:bodyPr/>
          <a:lstStyle/>
          <a:p>
            <a:endParaRPr lang="en-US"/>
          </a:p>
        </p:txBody>
      </p:sp>
      <p:sp>
        <p:nvSpPr>
          <p:cNvPr id="27982" name="Line 334"/>
          <p:cNvSpPr>
            <a:spLocks noChangeShapeType="1"/>
          </p:cNvSpPr>
          <p:nvPr/>
        </p:nvSpPr>
        <p:spPr bwMode="auto">
          <a:xfrm>
            <a:off x="492125" y="4229100"/>
            <a:ext cx="4763" cy="4763"/>
          </a:xfrm>
          <a:prstGeom prst="line">
            <a:avLst/>
          </a:prstGeom>
          <a:noFill/>
          <a:ln w="0">
            <a:solidFill>
              <a:schemeClr val="tx1"/>
            </a:solidFill>
            <a:round/>
            <a:headEnd/>
            <a:tailEnd/>
          </a:ln>
        </p:spPr>
        <p:txBody>
          <a:bodyPr/>
          <a:lstStyle/>
          <a:p>
            <a:endParaRPr lang="en-US"/>
          </a:p>
        </p:txBody>
      </p:sp>
      <p:sp>
        <p:nvSpPr>
          <p:cNvPr id="27983" name="Line 335"/>
          <p:cNvSpPr>
            <a:spLocks noChangeShapeType="1"/>
          </p:cNvSpPr>
          <p:nvPr/>
        </p:nvSpPr>
        <p:spPr bwMode="auto">
          <a:xfrm flipH="1">
            <a:off x="492125" y="4233863"/>
            <a:ext cx="4763" cy="4762"/>
          </a:xfrm>
          <a:prstGeom prst="line">
            <a:avLst/>
          </a:prstGeom>
          <a:noFill/>
          <a:ln w="0">
            <a:solidFill>
              <a:schemeClr val="tx1"/>
            </a:solidFill>
            <a:round/>
            <a:headEnd/>
            <a:tailEnd/>
          </a:ln>
        </p:spPr>
        <p:txBody>
          <a:bodyPr/>
          <a:lstStyle/>
          <a:p>
            <a:endParaRPr lang="en-US"/>
          </a:p>
        </p:txBody>
      </p:sp>
      <p:sp>
        <p:nvSpPr>
          <p:cNvPr id="27984" name="Line 336"/>
          <p:cNvSpPr>
            <a:spLocks noChangeShapeType="1"/>
          </p:cNvSpPr>
          <p:nvPr/>
        </p:nvSpPr>
        <p:spPr bwMode="auto">
          <a:xfrm flipH="1" flipV="1">
            <a:off x="487363" y="4233863"/>
            <a:ext cx="4762" cy="4762"/>
          </a:xfrm>
          <a:prstGeom prst="line">
            <a:avLst/>
          </a:prstGeom>
          <a:noFill/>
          <a:ln w="0">
            <a:solidFill>
              <a:schemeClr val="tx1"/>
            </a:solidFill>
            <a:round/>
            <a:headEnd/>
            <a:tailEnd/>
          </a:ln>
        </p:spPr>
        <p:txBody>
          <a:bodyPr/>
          <a:lstStyle/>
          <a:p>
            <a:endParaRPr lang="en-US"/>
          </a:p>
        </p:txBody>
      </p:sp>
      <p:sp>
        <p:nvSpPr>
          <p:cNvPr id="27985" name="Line 337"/>
          <p:cNvSpPr>
            <a:spLocks noChangeShapeType="1"/>
          </p:cNvSpPr>
          <p:nvPr/>
        </p:nvSpPr>
        <p:spPr bwMode="auto">
          <a:xfrm flipV="1">
            <a:off x="487363" y="4229100"/>
            <a:ext cx="4762" cy="4763"/>
          </a:xfrm>
          <a:prstGeom prst="line">
            <a:avLst/>
          </a:prstGeom>
          <a:noFill/>
          <a:ln w="0">
            <a:solidFill>
              <a:schemeClr val="tx1"/>
            </a:solidFill>
            <a:round/>
            <a:headEnd/>
            <a:tailEnd/>
          </a:ln>
        </p:spPr>
        <p:txBody>
          <a:bodyPr/>
          <a:lstStyle/>
          <a:p>
            <a:endParaRPr lang="en-US"/>
          </a:p>
        </p:txBody>
      </p:sp>
      <p:sp>
        <p:nvSpPr>
          <p:cNvPr id="27986" name="Line 338"/>
          <p:cNvSpPr>
            <a:spLocks noChangeShapeType="1"/>
          </p:cNvSpPr>
          <p:nvPr/>
        </p:nvSpPr>
        <p:spPr bwMode="auto">
          <a:xfrm>
            <a:off x="492125" y="4229100"/>
            <a:ext cx="9525" cy="3175"/>
          </a:xfrm>
          <a:prstGeom prst="line">
            <a:avLst/>
          </a:prstGeom>
          <a:noFill/>
          <a:ln w="0">
            <a:solidFill>
              <a:schemeClr val="tx1"/>
            </a:solidFill>
            <a:round/>
            <a:headEnd/>
            <a:tailEnd/>
          </a:ln>
        </p:spPr>
        <p:txBody>
          <a:bodyPr/>
          <a:lstStyle/>
          <a:p>
            <a:endParaRPr lang="en-US"/>
          </a:p>
        </p:txBody>
      </p:sp>
      <p:sp>
        <p:nvSpPr>
          <p:cNvPr id="27987" name="Line 339"/>
          <p:cNvSpPr>
            <a:spLocks noChangeShapeType="1"/>
          </p:cNvSpPr>
          <p:nvPr/>
        </p:nvSpPr>
        <p:spPr bwMode="auto">
          <a:xfrm>
            <a:off x="501650" y="4229100"/>
            <a:ext cx="9525" cy="4763"/>
          </a:xfrm>
          <a:prstGeom prst="line">
            <a:avLst/>
          </a:prstGeom>
          <a:noFill/>
          <a:ln w="0">
            <a:solidFill>
              <a:schemeClr val="tx1"/>
            </a:solidFill>
            <a:round/>
            <a:headEnd/>
            <a:tailEnd/>
          </a:ln>
        </p:spPr>
        <p:txBody>
          <a:bodyPr/>
          <a:lstStyle/>
          <a:p>
            <a:endParaRPr lang="en-US"/>
          </a:p>
        </p:txBody>
      </p:sp>
      <p:sp>
        <p:nvSpPr>
          <p:cNvPr id="27988" name="Line 340"/>
          <p:cNvSpPr>
            <a:spLocks noChangeShapeType="1"/>
          </p:cNvSpPr>
          <p:nvPr/>
        </p:nvSpPr>
        <p:spPr bwMode="auto">
          <a:xfrm>
            <a:off x="511175" y="4233863"/>
            <a:ext cx="4763" cy="4762"/>
          </a:xfrm>
          <a:prstGeom prst="line">
            <a:avLst/>
          </a:prstGeom>
          <a:noFill/>
          <a:ln w="0">
            <a:solidFill>
              <a:schemeClr val="tx1"/>
            </a:solidFill>
            <a:round/>
            <a:headEnd/>
            <a:tailEnd/>
          </a:ln>
        </p:spPr>
        <p:txBody>
          <a:bodyPr/>
          <a:lstStyle/>
          <a:p>
            <a:endParaRPr lang="en-US"/>
          </a:p>
        </p:txBody>
      </p:sp>
      <p:sp>
        <p:nvSpPr>
          <p:cNvPr id="27989" name="Line 341"/>
          <p:cNvSpPr>
            <a:spLocks noChangeShapeType="1"/>
          </p:cNvSpPr>
          <p:nvPr/>
        </p:nvSpPr>
        <p:spPr bwMode="auto">
          <a:xfrm flipH="1">
            <a:off x="639763" y="3743325"/>
            <a:ext cx="101600" cy="3175"/>
          </a:xfrm>
          <a:prstGeom prst="line">
            <a:avLst/>
          </a:prstGeom>
          <a:noFill/>
          <a:ln w="0">
            <a:solidFill>
              <a:schemeClr val="tx1"/>
            </a:solidFill>
            <a:round/>
            <a:headEnd/>
            <a:tailEnd/>
          </a:ln>
        </p:spPr>
        <p:txBody>
          <a:bodyPr/>
          <a:lstStyle/>
          <a:p>
            <a:endParaRPr lang="en-US"/>
          </a:p>
        </p:txBody>
      </p:sp>
      <p:sp>
        <p:nvSpPr>
          <p:cNvPr id="27990" name="Line 342"/>
          <p:cNvSpPr>
            <a:spLocks noChangeShapeType="1"/>
          </p:cNvSpPr>
          <p:nvPr/>
        </p:nvSpPr>
        <p:spPr bwMode="auto">
          <a:xfrm>
            <a:off x="1079500" y="3743325"/>
            <a:ext cx="100013" cy="3175"/>
          </a:xfrm>
          <a:prstGeom prst="line">
            <a:avLst/>
          </a:prstGeom>
          <a:noFill/>
          <a:ln w="0">
            <a:solidFill>
              <a:schemeClr val="tx1"/>
            </a:solidFill>
            <a:round/>
            <a:headEnd/>
            <a:tailEnd/>
          </a:ln>
        </p:spPr>
        <p:txBody>
          <a:bodyPr/>
          <a:lstStyle/>
          <a:p>
            <a:endParaRPr lang="en-US"/>
          </a:p>
        </p:txBody>
      </p:sp>
      <p:sp>
        <p:nvSpPr>
          <p:cNvPr id="27991" name="Freeform 343"/>
          <p:cNvSpPr>
            <a:spLocks/>
          </p:cNvSpPr>
          <p:nvPr/>
        </p:nvSpPr>
        <p:spPr bwMode="auto">
          <a:xfrm>
            <a:off x="741363" y="3727450"/>
            <a:ext cx="98425" cy="31750"/>
          </a:xfrm>
          <a:custGeom>
            <a:avLst/>
            <a:gdLst/>
            <a:ahLst/>
            <a:cxnLst>
              <a:cxn ang="0">
                <a:pos x="0" y="0"/>
              </a:cxn>
              <a:cxn ang="0">
                <a:pos x="0" y="156"/>
              </a:cxn>
              <a:cxn ang="0">
                <a:pos x="468" y="78"/>
              </a:cxn>
              <a:cxn ang="0">
                <a:pos x="0" y="0"/>
              </a:cxn>
            </a:cxnLst>
            <a:rect l="0" t="0" r="r" b="b"/>
            <a:pathLst>
              <a:path w="468" h="156">
                <a:moveTo>
                  <a:pt x="0" y="0"/>
                </a:moveTo>
                <a:lnTo>
                  <a:pt x="0" y="156"/>
                </a:lnTo>
                <a:lnTo>
                  <a:pt x="468" y="78"/>
                </a:lnTo>
                <a:lnTo>
                  <a:pt x="0" y="0"/>
                </a:lnTo>
                <a:close/>
              </a:path>
            </a:pathLst>
          </a:custGeom>
          <a:solidFill>
            <a:srgbClr val="000000"/>
          </a:solidFill>
          <a:ln w="0">
            <a:solidFill>
              <a:schemeClr val="tx1"/>
            </a:solidFill>
            <a:prstDash val="solid"/>
            <a:round/>
            <a:headEnd/>
            <a:tailEnd/>
          </a:ln>
        </p:spPr>
        <p:txBody>
          <a:bodyPr/>
          <a:lstStyle/>
          <a:p>
            <a:endParaRPr lang="en-US"/>
          </a:p>
        </p:txBody>
      </p:sp>
      <p:sp>
        <p:nvSpPr>
          <p:cNvPr id="27992" name="Freeform 344"/>
          <p:cNvSpPr>
            <a:spLocks/>
          </p:cNvSpPr>
          <p:nvPr/>
        </p:nvSpPr>
        <p:spPr bwMode="auto">
          <a:xfrm>
            <a:off x="977900" y="3727450"/>
            <a:ext cx="101600" cy="31750"/>
          </a:xfrm>
          <a:custGeom>
            <a:avLst/>
            <a:gdLst/>
            <a:ahLst/>
            <a:cxnLst>
              <a:cxn ang="0">
                <a:pos x="470" y="0"/>
              </a:cxn>
              <a:cxn ang="0">
                <a:pos x="470" y="156"/>
              </a:cxn>
              <a:cxn ang="0">
                <a:pos x="0" y="78"/>
              </a:cxn>
              <a:cxn ang="0">
                <a:pos x="470" y="0"/>
              </a:cxn>
            </a:cxnLst>
            <a:rect l="0" t="0" r="r" b="b"/>
            <a:pathLst>
              <a:path w="470" h="156">
                <a:moveTo>
                  <a:pt x="470" y="0"/>
                </a:moveTo>
                <a:lnTo>
                  <a:pt x="470" y="156"/>
                </a:lnTo>
                <a:lnTo>
                  <a:pt x="0" y="78"/>
                </a:lnTo>
                <a:lnTo>
                  <a:pt x="470" y="0"/>
                </a:lnTo>
                <a:close/>
              </a:path>
            </a:pathLst>
          </a:custGeom>
          <a:solidFill>
            <a:srgbClr val="000000"/>
          </a:solidFill>
          <a:ln w="0">
            <a:solidFill>
              <a:schemeClr val="tx1"/>
            </a:solidFill>
            <a:prstDash val="solid"/>
            <a:round/>
            <a:headEnd/>
            <a:tailEnd/>
          </a:ln>
        </p:spPr>
        <p:txBody>
          <a:bodyPr/>
          <a:lstStyle/>
          <a:p>
            <a:endParaRPr lang="en-US"/>
          </a:p>
        </p:txBody>
      </p:sp>
      <p:sp>
        <p:nvSpPr>
          <p:cNvPr id="27993" name="Line 345"/>
          <p:cNvSpPr>
            <a:spLocks noChangeShapeType="1"/>
          </p:cNvSpPr>
          <p:nvPr/>
        </p:nvSpPr>
        <p:spPr bwMode="auto">
          <a:xfrm flipH="1">
            <a:off x="1238250" y="3692525"/>
            <a:ext cx="14288" cy="4763"/>
          </a:xfrm>
          <a:prstGeom prst="line">
            <a:avLst/>
          </a:prstGeom>
          <a:noFill/>
          <a:ln w="0">
            <a:solidFill>
              <a:schemeClr val="tx1"/>
            </a:solidFill>
            <a:round/>
            <a:headEnd/>
            <a:tailEnd/>
          </a:ln>
        </p:spPr>
        <p:txBody>
          <a:bodyPr/>
          <a:lstStyle/>
          <a:p>
            <a:endParaRPr lang="en-US"/>
          </a:p>
        </p:txBody>
      </p:sp>
      <p:sp>
        <p:nvSpPr>
          <p:cNvPr id="27994" name="Line 346"/>
          <p:cNvSpPr>
            <a:spLocks noChangeShapeType="1"/>
          </p:cNvSpPr>
          <p:nvPr/>
        </p:nvSpPr>
        <p:spPr bwMode="auto">
          <a:xfrm flipH="1">
            <a:off x="1233488" y="3697288"/>
            <a:ext cx="4762" cy="7937"/>
          </a:xfrm>
          <a:prstGeom prst="line">
            <a:avLst/>
          </a:prstGeom>
          <a:noFill/>
          <a:ln w="0">
            <a:solidFill>
              <a:schemeClr val="tx1"/>
            </a:solidFill>
            <a:round/>
            <a:headEnd/>
            <a:tailEnd/>
          </a:ln>
        </p:spPr>
        <p:txBody>
          <a:bodyPr/>
          <a:lstStyle/>
          <a:p>
            <a:endParaRPr lang="en-US"/>
          </a:p>
        </p:txBody>
      </p:sp>
      <p:sp>
        <p:nvSpPr>
          <p:cNvPr id="27995" name="Line 347"/>
          <p:cNvSpPr>
            <a:spLocks noChangeShapeType="1"/>
          </p:cNvSpPr>
          <p:nvPr/>
        </p:nvSpPr>
        <p:spPr bwMode="auto">
          <a:xfrm>
            <a:off x="1233488" y="3705225"/>
            <a:ext cx="3175" cy="12700"/>
          </a:xfrm>
          <a:prstGeom prst="line">
            <a:avLst/>
          </a:prstGeom>
          <a:noFill/>
          <a:ln w="0">
            <a:solidFill>
              <a:schemeClr val="tx1"/>
            </a:solidFill>
            <a:round/>
            <a:headEnd/>
            <a:tailEnd/>
          </a:ln>
        </p:spPr>
        <p:txBody>
          <a:bodyPr/>
          <a:lstStyle/>
          <a:p>
            <a:endParaRPr lang="en-US"/>
          </a:p>
        </p:txBody>
      </p:sp>
      <p:sp>
        <p:nvSpPr>
          <p:cNvPr id="27996" name="Line 348"/>
          <p:cNvSpPr>
            <a:spLocks noChangeShapeType="1"/>
          </p:cNvSpPr>
          <p:nvPr/>
        </p:nvSpPr>
        <p:spPr bwMode="auto">
          <a:xfrm>
            <a:off x="1233488" y="3717925"/>
            <a:ext cx="4762" cy="9525"/>
          </a:xfrm>
          <a:prstGeom prst="line">
            <a:avLst/>
          </a:prstGeom>
          <a:noFill/>
          <a:ln w="0">
            <a:solidFill>
              <a:schemeClr val="tx1"/>
            </a:solidFill>
            <a:round/>
            <a:headEnd/>
            <a:tailEnd/>
          </a:ln>
        </p:spPr>
        <p:txBody>
          <a:bodyPr/>
          <a:lstStyle/>
          <a:p>
            <a:endParaRPr lang="en-US"/>
          </a:p>
        </p:txBody>
      </p:sp>
      <p:sp>
        <p:nvSpPr>
          <p:cNvPr id="27997" name="Line 349"/>
          <p:cNvSpPr>
            <a:spLocks noChangeShapeType="1"/>
          </p:cNvSpPr>
          <p:nvPr/>
        </p:nvSpPr>
        <p:spPr bwMode="auto">
          <a:xfrm>
            <a:off x="1238250" y="3727450"/>
            <a:ext cx="9525" cy="4763"/>
          </a:xfrm>
          <a:prstGeom prst="line">
            <a:avLst/>
          </a:prstGeom>
          <a:noFill/>
          <a:ln w="0">
            <a:solidFill>
              <a:schemeClr val="tx1"/>
            </a:solidFill>
            <a:round/>
            <a:headEnd/>
            <a:tailEnd/>
          </a:ln>
        </p:spPr>
        <p:txBody>
          <a:bodyPr/>
          <a:lstStyle/>
          <a:p>
            <a:endParaRPr lang="en-US"/>
          </a:p>
        </p:txBody>
      </p:sp>
      <p:sp>
        <p:nvSpPr>
          <p:cNvPr id="27998" name="Line 350"/>
          <p:cNvSpPr>
            <a:spLocks noChangeShapeType="1"/>
          </p:cNvSpPr>
          <p:nvPr/>
        </p:nvSpPr>
        <p:spPr bwMode="auto">
          <a:xfrm>
            <a:off x="1247775" y="3732213"/>
            <a:ext cx="19050" cy="4762"/>
          </a:xfrm>
          <a:prstGeom prst="line">
            <a:avLst/>
          </a:prstGeom>
          <a:noFill/>
          <a:ln w="0">
            <a:solidFill>
              <a:schemeClr val="tx1"/>
            </a:solidFill>
            <a:round/>
            <a:headEnd/>
            <a:tailEnd/>
          </a:ln>
        </p:spPr>
        <p:txBody>
          <a:bodyPr/>
          <a:lstStyle/>
          <a:p>
            <a:endParaRPr lang="en-US"/>
          </a:p>
        </p:txBody>
      </p:sp>
      <p:sp>
        <p:nvSpPr>
          <p:cNvPr id="27999" name="Line 351"/>
          <p:cNvSpPr>
            <a:spLocks noChangeShapeType="1"/>
          </p:cNvSpPr>
          <p:nvPr/>
        </p:nvSpPr>
        <p:spPr bwMode="auto">
          <a:xfrm>
            <a:off x="1266825" y="3736975"/>
            <a:ext cx="14288" cy="4763"/>
          </a:xfrm>
          <a:prstGeom prst="line">
            <a:avLst/>
          </a:prstGeom>
          <a:noFill/>
          <a:ln w="0">
            <a:solidFill>
              <a:schemeClr val="tx1"/>
            </a:solidFill>
            <a:round/>
            <a:headEnd/>
            <a:tailEnd/>
          </a:ln>
        </p:spPr>
        <p:txBody>
          <a:bodyPr/>
          <a:lstStyle/>
          <a:p>
            <a:endParaRPr lang="en-US"/>
          </a:p>
        </p:txBody>
      </p:sp>
      <p:sp>
        <p:nvSpPr>
          <p:cNvPr id="28000" name="Line 352"/>
          <p:cNvSpPr>
            <a:spLocks noChangeShapeType="1"/>
          </p:cNvSpPr>
          <p:nvPr/>
        </p:nvSpPr>
        <p:spPr bwMode="auto">
          <a:xfrm>
            <a:off x="1281113" y="3741738"/>
            <a:ext cx="11112" cy="9525"/>
          </a:xfrm>
          <a:prstGeom prst="line">
            <a:avLst/>
          </a:prstGeom>
          <a:noFill/>
          <a:ln w="0">
            <a:solidFill>
              <a:schemeClr val="tx1"/>
            </a:solidFill>
            <a:round/>
            <a:headEnd/>
            <a:tailEnd/>
          </a:ln>
        </p:spPr>
        <p:txBody>
          <a:bodyPr/>
          <a:lstStyle/>
          <a:p>
            <a:endParaRPr lang="en-US"/>
          </a:p>
        </p:txBody>
      </p:sp>
      <p:sp>
        <p:nvSpPr>
          <p:cNvPr id="28001" name="Line 353"/>
          <p:cNvSpPr>
            <a:spLocks noChangeShapeType="1"/>
          </p:cNvSpPr>
          <p:nvPr/>
        </p:nvSpPr>
        <p:spPr bwMode="auto">
          <a:xfrm>
            <a:off x="1292225" y="3751263"/>
            <a:ext cx="4763" cy="7937"/>
          </a:xfrm>
          <a:prstGeom prst="line">
            <a:avLst/>
          </a:prstGeom>
          <a:noFill/>
          <a:ln w="0">
            <a:solidFill>
              <a:schemeClr val="tx1"/>
            </a:solidFill>
            <a:round/>
            <a:headEnd/>
            <a:tailEnd/>
          </a:ln>
        </p:spPr>
        <p:txBody>
          <a:bodyPr/>
          <a:lstStyle/>
          <a:p>
            <a:endParaRPr lang="en-US"/>
          </a:p>
        </p:txBody>
      </p:sp>
      <p:sp>
        <p:nvSpPr>
          <p:cNvPr id="28002" name="Line 354"/>
          <p:cNvSpPr>
            <a:spLocks noChangeShapeType="1"/>
          </p:cNvSpPr>
          <p:nvPr/>
        </p:nvSpPr>
        <p:spPr bwMode="auto">
          <a:xfrm>
            <a:off x="1296988" y="3759200"/>
            <a:ext cx="3175" cy="14288"/>
          </a:xfrm>
          <a:prstGeom prst="line">
            <a:avLst/>
          </a:prstGeom>
          <a:noFill/>
          <a:ln w="0">
            <a:solidFill>
              <a:schemeClr val="tx1"/>
            </a:solidFill>
            <a:round/>
            <a:headEnd/>
            <a:tailEnd/>
          </a:ln>
        </p:spPr>
        <p:txBody>
          <a:bodyPr/>
          <a:lstStyle/>
          <a:p>
            <a:endParaRPr lang="en-US"/>
          </a:p>
        </p:txBody>
      </p:sp>
      <p:sp>
        <p:nvSpPr>
          <p:cNvPr id="28003" name="Line 355"/>
          <p:cNvSpPr>
            <a:spLocks noChangeShapeType="1"/>
          </p:cNvSpPr>
          <p:nvPr/>
        </p:nvSpPr>
        <p:spPr bwMode="auto">
          <a:xfrm flipH="1">
            <a:off x="1292225" y="3773488"/>
            <a:ext cx="4763" cy="9525"/>
          </a:xfrm>
          <a:prstGeom prst="line">
            <a:avLst/>
          </a:prstGeom>
          <a:noFill/>
          <a:ln w="0">
            <a:solidFill>
              <a:schemeClr val="tx1"/>
            </a:solidFill>
            <a:round/>
            <a:headEnd/>
            <a:tailEnd/>
          </a:ln>
        </p:spPr>
        <p:txBody>
          <a:bodyPr/>
          <a:lstStyle/>
          <a:p>
            <a:endParaRPr lang="en-US"/>
          </a:p>
        </p:txBody>
      </p:sp>
      <p:sp>
        <p:nvSpPr>
          <p:cNvPr id="28004" name="Line 356"/>
          <p:cNvSpPr>
            <a:spLocks noChangeShapeType="1"/>
          </p:cNvSpPr>
          <p:nvPr/>
        </p:nvSpPr>
        <p:spPr bwMode="auto">
          <a:xfrm flipH="1">
            <a:off x="1285875" y="3783013"/>
            <a:ext cx="6350" cy="4762"/>
          </a:xfrm>
          <a:prstGeom prst="line">
            <a:avLst/>
          </a:prstGeom>
          <a:noFill/>
          <a:ln w="0">
            <a:solidFill>
              <a:schemeClr val="tx1"/>
            </a:solidFill>
            <a:round/>
            <a:headEnd/>
            <a:tailEnd/>
          </a:ln>
        </p:spPr>
        <p:txBody>
          <a:bodyPr/>
          <a:lstStyle/>
          <a:p>
            <a:endParaRPr lang="en-US"/>
          </a:p>
        </p:txBody>
      </p:sp>
      <p:sp>
        <p:nvSpPr>
          <p:cNvPr id="28005" name="Line 357"/>
          <p:cNvSpPr>
            <a:spLocks noChangeShapeType="1"/>
          </p:cNvSpPr>
          <p:nvPr/>
        </p:nvSpPr>
        <p:spPr bwMode="auto">
          <a:xfrm flipH="1">
            <a:off x="1271588" y="3787775"/>
            <a:ext cx="14287" cy="4763"/>
          </a:xfrm>
          <a:prstGeom prst="line">
            <a:avLst/>
          </a:prstGeom>
          <a:noFill/>
          <a:ln w="0">
            <a:solidFill>
              <a:schemeClr val="tx1"/>
            </a:solidFill>
            <a:round/>
            <a:headEnd/>
            <a:tailEnd/>
          </a:ln>
        </p:spPr>
        <p:txBody>
          <a:bodyPr/>
          <a:lstStyle/>
          <a:p>
            <a:endParaRPr lang="en-US"/>
          </a:p>
        </p:txBody>
      </p:sp>
      <p:sp>
        <p:nvSpPr>
          <p:cNvPr id="28006" name="Line 358"/>
          <p:cNvSpPr>
            <a:spLocks noChangeShapeType="1"/>
          </p:cNvSpPr>
          <p:nvPr/>
        </p:nvSpPr>
        <p:spPr bwMode="auto">
          <a:xfrm flipH="1">
            <a:off x="1252538" y="3792538"/>
            <a:ext cx="19050" cy="3175"/>
          </a:xfrm>
          <a:prstGeom prst="line">
            <a:avLst/>
          </a:prstGeom>
          <a:noFill/>
          <a:ln w="0">
            <a:solidFill>
              <a:schemeClr val="tx1"/>
            </a:solidFill>
            <a:round/>
            <a:headEnd/>
            <a:tailEnd/>
          </a:ln>
        </p:spPr>
        <p:txBody>
          <a:bodyPr/>
          <a:lstStyle/>
          <a:p>
            <a:endParaRPr lang="en-US"/>
          </a:p>
        </p:txBody>
      </p:sp>
      <p:sp>
        <p:nvSpPr>
          <p:cNvPr id="28007" name="Line 359"/>
          <p:cNvSpPr>
            <a:spLocks noChangeShapeType="1"/>
          </p:cNvSpPr>
          <p:nvPr/>
        </p:nvSpPr>
        <p:spPr bwMode="auto">
          <a:xfrm flipH="1" flipV="1">
            <a:off x="1238250" y="3787775"/>
            <a:ext cx="14288" cy="4763"/>
          </a:xfrm>
          <a:prstGeom prst="line">
            <a:avLst/>
          </a:prstGeom>
          <a:noFill/>
          <a:ln w="0">
            <a:solidFill>
              <a:schemeClr val="tx1"/>
            </a:solidFill>
            <a:round/>
            <a:headEnd/>
            <a:tailEnd/>
          </a:ln>
        </p:spPr>
        <p:txBody>
          <a:bodyPr/>
          <a:lstStyle/>
          <a:p>
            <a:endParaRPr lang="en-US"/>
          </a:p>
        </p:txBody>
      </p:sp>
      <p:sp>
        <p:nvSpPr>
          <p:cNvPr id="28008" name="Line 360"/>
          <p:cNvSpPr>
            <a:spLocks noChangeShapeType="1"/>
          </p:cNvSpPr>
          <p:nvPr/>
        </p:nvSpPr>
        <p:spPr bwMode="auto">
          <a:xfrm flipH="1" flipV="1">
            <a:off x="1233488" y="3783013"/>
            <a:ext cx="4762" cy="4762"/>
          </a:xfrm>
          <a:prstGeom prst="line">
            <a:avLst/>
          </a:prstGeom>
          <a:noFill/>
          <a:ln w="0">
            <a:solidFill>
              <a:schemeClr val="tx1"/>
            </a:solidFill>
            <a:round/>
            <a:headEnd/>
            <a:tailEnd/>
          </a:ln>
        </p:spPr>
        <p:txBody>
          <a:bodyPr/>
          <a:lstStyle/>
          <a:p>
            <a:endParaRPr lang="en-US"/>
          </a:p>
        </p:txBody>
      </p:sp>
      <p:sp>
        <p:nvSpPr>
          <p:cNvPr id="28009" name="Line 361"/>
          <p:cNvSpPr>
            <a:spLocks noChangeShapeType="1"/>
          </p:cNvSpPr>
          <p:nvPr/>
        </p:nvSpPr>
        <p:spPr bwMode="auto">
          <a:xfrm flipH="1" flipV="1">
            <a:off x="1228725" y="3773488"/>
            <a:ext cx="4763" cy="9525"/>
          </a:xfrm>
          <a:prstGeom prst="line">
            <a:avLst/>
          </a:prstGeom>
          <a:noFill/>
          <a:ln w="0">
            <a:solidFill>
              <a:schemeClr val="tx1"/>
            </a:solidFill>
            <a:round/>
            <a:headEnd/>
            <a:tailEnd/>
          </a:ln>
        </p:spPr>
        <p:txBody>
          <a:bodyPr/>
          <a:lstStyle/>
          <a:p>
            <a:endParaRPr lang="en-US"/>
          </a:p>
        </p:txBody>
      </p:sp>
      <p:sp>
        <p:nvSpPr>
          <p:cNvPr id="28010" name="Line 362"/>
          <p:cNvSpPr>
            <a:spLocks noChangeShapeType="1"/>
          </p:cNvSpPr>
          <p:nvPr/>
        </p:nvSpPr>
        <p:spPr bwMode="auto">
          <a:xfrm flipV="1">
            <a:off x="1228725" y="3759200"/>
            <a:ext cx="3175" cy="14288"/>
          </a:xfrm>
          <a:prstGeom prst="line">
            <a:avLst/>
          </a:prstGeom>
          <a:noFill/>
          <a:ln w="0">
            <a:solidFill>
              <a:schemeClr val="tx1"/>
            </a:solidFill>
            <a:round/>
            <a:headEnd/>
            <a:tailEnd/>
          </a:ln>
        </p:spPr>
        <p:txBody>
          <a:bodyPr/>
          <a:lstStyle/>
          <a:p>
            <a:endParaRPr lang="en-US"/>
          </a:p>
        </p:txBody>
      </p:sp>
      <p:sp>
        <p:nvSpPr>
          <p:cNvPr id="28011" name="Line 363"/>
          <p:cNvSpPr>
            <a:spLocks noChangeShapeType="1"/>
          </p:cNvSpPr>
          <p:nvPr/>
        </p:nvSpPr>
        <p:spPr bwMode="auto">
          <a:xfrm flipV="1">
            <a:off x="1228725" y="3751263"/>
            <a:ext cx="4763" cy="7937"/>
          </a:xfrm>
          <a:prstGeom prst="line">
            <a:avLst/>
          </a:prstGeom>
          <a:noFill/>
          <a:ln w="0">
            <a:solidFill>
              <a:schemeClr val="tx1"/>
            </a:solidFill>
            <a:round/>
            <a:headEnd/>
            <a:tailEnd/>
          </a:ln>
        </p:spPr>
        <p:txBody>
          <a:bodyPr/>
          <a:lstStyle/>
          <a:p>
            <a:endParaRPr lang="en-US"/>
          </a:p>
        </p:txBody>
      </p:sp>
      <p:sp>
        <p:nvSpPr>
          <p:cNvPr id="28012" name="Line 364"/>
          <p:cNvSpPr>
            <a:spLocks noChangeShapeType="1"/>
          </p:cNvSpPr>
          <p:nvPr/>
        </p:nvSpPr>
        <p:spPr bwMode="auto">
          <a:xfrm flipV="1">
            <a:off x="1233488" y="3741738"/>
            <a:ext cx="9525" cy="9525"/>
          </a:xfrm>
          <a:prstGeom prst="line">
            <a:avLst/>
          </a:prstGeom>
          <a:noFill/>
          <a:ln w="0">
            <a:solidFill>
              <a:schemeClr val="tx1"/>
            </a:solidFill>
            <a:round/>
            <a:headEnd/>
            <a:tailEnd/>
          </a:ln>
        </p:spPr>
        <p:txBody>
          <a:bodyPr/>
          <a:lstStyle/>
          <a:p>
            <a:endParaRPr lang="en-US"/>
          </a:p>
        </p:txBody>
      </p:sp>
      <p:sp>
        <p:nvSpPr>
          <p:cNvPr id="28013" name="Line 365"/>
          <p:cNvSpPr>
            <a:spLocks noChangeShapeType="1"/>
          </p:cNvSpPr>
          <p:nvPr/>
        </p:nvSpPr>
        <p:spPr bwMode="auto">
          <a:xfrm flipV="1">
            <a:off x="1243013" y="3736975"/>
            <a:ext cx="14287" cy="4763"/>
          </a:xfrm>
          <a:prstGeom prst="line">
            <a:avLst/>
          </a:prstGeom>
          <a:noFill/>
          <a:ln w="0">
            <a:solidFill>
              <a:schemeClr val="tx1"/>
            </a:solidFill>
            <a:round/>
            <a:headEnd/>
            <a:tailEnd/>
          </a:ln>
        </p:spPr>
        <p:txBody>
          <a:bodyPr/>
          <a:lstStyle/>
          <a:p>
            <a:endParaRPr lang="en-US"/>
          </a:p>
        </p:txBody>
      </p:sp>
      <p:sp>
        <p:nvSpPr>
          <p:cNvPr id="28014" name="Line 366"/>
          <p:cNvSpPr>
            <a:spLocks noChangeShapeType="1"/>
          </p:cNvSpPr>
          <p:nvPr/>
        </p:nvSpPr>
        <p:spPr bwMode="auto">
          <a:xfrm flipV="1">
            <a:off x="1257300" y="3732213"/>
            <a:ext cx="19050" cy="4762"/>
          </a:xfrm>
          <a:prstGeom prst="line">
            <a:avLst/>
          </a:prstGeom>
          <a:noFill/>
          <a:ln w="0">
            <a:solidFill>
              <a:schemeClr val="tx1"/>
            </a:solidFill>
            <a:round/>
            <a:headEnd/>
            <a:tailEnd/>
          </a:ln>
        </p:spPr>
        <p:txBody>
          <a:bodyPr/>
          <a:lstStyle/>
          <a:p>
            <a:endParaRPr lang="en-US"/>
          </a:p>
        </p:txBody>
      </p:sp>
      <p:sp>
        <p:nvSpPr>
          <p:cNvPr id="28015" name="Line 367"/>
          <p:cNvSpPr>
            <a:spLocks noChangeShapeType="1"/>
          </p:cNvSpPr>
          <p:nvPr/>
        </p:nvSpPr>
        <p:spPr bwMode="auto">
          <a:xfrm flipV="1">
            <a:off x="1276350" y="3727450"/>
            <a:ext cx="9525" cy="4763"/>
          </a:xfrm>
          <a:prstGeom prst="line">
            <a:avLst/>
          </a:prstGeom>
          <a:noFill/>
          <a:ln w="0">
            <a:solidFill>
              <a:schemeClr val="tx1"/>
            </a:solidFill>
            <a:round/>
            <a:headEnd/>
            <a:tailEnd/>
          </a:ln>
        </p:spPr>
        <p:txBody>
          <a:bodyPr/>
          <a:lstStyle/>
          <a:p>
            <a:endParaRPr lang="en-US"/>
          </a:p>
        </p:txBody>
      </p:sp>
      <p:sp>
        <p:nvSpPr>
          <p:cNvPr id="28016" name="Line 368"/>
          <p:cNvSpPr>
            <a:spLocks noChangeShapeType="1"/>
          </p:cNvSpPr>
          <p:nvPr/>
        </p:nvSpPr>
        <p:spPr bwMode="auto">
          <a:xfrm flipV="1">
            <a:off x="1285875" y="3717925"/>
            <a:ext cx="6350" cy="9525"/>
          </a:xfrm>
          <a:prstGeom prst="line">
            <a:avLst/>
          </a:prstGeom>
          <a:noFill/>
          <a:ln w="0">
            <a:solidFill>
              <a:schemeClr val="tx1"/>
            </a:solidFill>
            <a:round/>
            <a:headEnd/>
            <a:tailEnd/>
          </a:ln>
        </p:spPr>
        <p:txBody>
          <a:bodyPr/>
          <a:lstStyle/>
          <a:p>
            <a:endParaRPr lang="en-US"/>
          </a:p>
        </p:txBody>
      </p:sp>
      <p:sp>
        <p:nvSpPr>
          <p:cNvPr id="28017" name="Line 369"/>
          <p:cNvSpPr>
            <a:spLocks noChangeShapeType="1"/>
          </p:cNvSpPr>
          <p:nvPr/>
        </p:nvSpPr>
        <p:spPr bwMode="auto">
          <a:xfrm flipV="1">
            <a:off x="1292225" y="3705225"/>
            <a:ext cx="3175" cy="12700"/>
          </a:xfrm>
          <a:prstGeom prst="line">
            <a:avLst/>
          </a:prstGeom>
          <a:noFill/>
          <a:ln w="0">
            <a:solidFill>
              <a:schemeClr val="tx1"/>
            </a:solidFill>
            <a:round/>
            <a:headEnd/>
            <a:tailEnd/>
          </a:ln>
        </p:spPr>
        <p:txBody>
          <a:bodyPr/>
          <a:lstStyle/>
          <a:p>
            <a:endParaRPr lang="en-US"/>
          </a:p>
        </p:txBody>
      </p:sp>
      <p:sp>
        <p:nvSpPr>
          <p:cNvPr id="28018" name="Line 370"/>
          <p:cNvSpPr>
            <a:spLocks noChangeShapeType="1"/>
          </p:cNvSpPr>
          <p:nvPr/>
        </p:nvSpPr>
        <p:spPr bwMode="auto">
          <a:xfrm flipH="1" flipV="1">
            <a:off x="1285875" y="3697288"/>
            <a:ext cx="6350" cy="7937"/>
          </a:xfrm>
          <a:prstGeom prst="line">
            <a:avLst/>
          </a:prstGeom>
          <a:noFill/>
          <a:ln w="0">
            <a:solidFill>
              <a:schemeClr val="tx1"/>
            </a:solidFill>
            <a:round/>
            <a:headEnd/>
            <a:tailEnd/>
          </a:ln>
        </p:spPr>
        <p:txBody>
          <a:bodyPr/>
          <a:lstStyle/>
          <a:p>
            <a:endParaRPr lang="en-US"/>
          </a:p>
        </p:txBody>
      </p:sp>
      <p:sp>
        <p:nvSpPr>
          <p:cNvPr id="28019" name="Line 371"/>
          <p:cNvSpPr>
            <a:spLocks noChangeShapeType="1"/>
          </p:cNvSpPr>
          <p:nvPr/>
        </p:nvSpPr>
        <p:spPr bwMode="auto">
          <a:xfrm flipH="1" flipV="1">
            <a:off x="1271588" y="3692525"/>
            <a:ext cx="14287" cy="4763"/>
          </a:xfrm>
          <a:prstGeom prst="line">
            <a:avLst/>
          </a:prstGeom>
          <a:noFill/>
          <a:ln w="0">
            <a:solidFill>
              <a:schemeClr val="tx1"/>
            </a:solidFill>
            <a:round/>
            <a:headEnd/>
            <a:tailEnd/>
          </a:ln>
        </p:spPr>
        <p:txBody>
          <a:bodyPr/>
          <a:lstStyle/>
          <a:p>
            <a:endParaRPr lang="en-US"/>
          </a:p>
        </p:txBody>
      </p:sp>
      <p:sp>
        <p:nvSpPr>
          <p:cNvPr id="28020" name="Line 372"/>
          <p:cNvSpPr>
            <a:spLocks noChangeShapeType="1"/>
          </p:cNvSpPr>
          <p:nvPr/>
        </p:nvSpPr>
        <p:spPr bwMode="auto">
          <a:xfrm flipH="1">
            <a:off x="1252538" y="3692525"/>
            <a:ext cx="19050" cy="1588"/>
          </a:xfrm>
          <a:prstGeom prst="line">
            <a:avLst/>
          </a:prstGeom>
          <a:noFill/>
          <a:ln w="0">
            <a:solidFill>
              <a:schemeClr val="tx1"/>
            </a:solidFill>
            <a:round/>
            <a:headEnd/>
            <a:tailEnd/>
          </a:ln>
        </p:spPr>
        <p:txBody>
          <a:bodyPr/>
          <a:lstStyle/>
          <a:p>
            <a:endParaRPr lang="en-US"/>
          </a:p>
        </p:txBody>
      </p:sp>
      <p:sp>
        <p:nvSpPr>
          <p:cNvPr id="28021" name="Line 373"/>
          <p:cNvSpPr>
            <a:spLocks noChangeShapeType="1"/>
          </p:cNvSpPr>
          <p:nvPr/>
        </p:nvSpPr>
        <p:spPr bwMode="auto">
          <a:xfrm flipH="1">
            <a:off x="1316038" y="3678238"/>
            <a:ext cx="4762" cy="4762"/>
          </a:xfrm>
          <a:prstGeom prst="line">
            <a:avLst/>
          </a:prstGeom>
          <a:noFill/>
          <a:ln w="0">
            <a:solidFill>
              <a:schemeClr val="tx1"/>
            </a:solidFill>
            <a:round/>
            <a:headEnd/>
            <a:tailEnd/>
          </a:ln>
        </p:spPr>
        <p:txBody>
          <a:bodyPr/>
          <a:lstStyle/>
          <a:p>
            <a:endParaRPr lang="en-US"/>
          </a:p>
        </p:txBody>
      </p:sp>
      <p:sp>
        <p:nvSpPr>
          <p:cNvPr id="28022" name="Line 374"/>
          <p:cNvSpPr>
            <a:spLocks noChangeShapeType="1"/>
          </p:cNvSpPr>
          <p:nvPr/>
        </p:nvSpPr>
        <p:spPr bwMode="auto">
          <a:xfrm flipH="1" flipV="1">
            <a:off x="1311275" y="3678238"/>
            <a:ext cx="4763" cy="4762"/>
          </a:xfrm>
          <a:prstGeom prst="line">
            <a:avLst/>
          </a:prstGeom>
          <a:noFill/>
          <a:ln w="0">
            <a:solidFill>
              <a:schemeClr val="tx1"/>
            </a:solidFill>
            <a:round/>
            <a:headEnd/>
            <a:tailEnd/>
          </a:ln>
        </p:spPr>
        <p:txBody>
          <a:bodyPr/>
          <a:lstStyle/>
          <a:p>
            <a:endParaRPr lang="en-US"/>
          </a:p>
        </p:txBody>
      </p:sp>
      <p:sp>
        <p:nvSpPr>
          <p:cNvPr id="28023" name="Line 375"/>
          <p:cNvSpPr>
            <a:spLocks noChangeShapeType="1"/>
          </p:cNvSpPr>
          <p:nvPr/>
        </p:nvSpPr>
        <p:spPr bwMode="auto">
          <a:xfrm flipV="1">
            <a:off x="1311275" y="3673475"/>
            <a:ext cx="4763" cy="4763"/>
          </a:xfrm>
          <a:prstGeom prst="line">
            <a:avLst/>
          </a:prstGeom>
          <a:noFill/>
          <a:ln w="0">
            <a:solidFill>
              <a:schemeClr val="tx1"/>
            </a:solidFill>
            <a:round/>
            <a:headEnd/>
            <a:tailEnd/>
          </a:ln>
        </p:spPr>
        <p:txBody>
          <a:bodyPr/>
          <a:lstStyle/>
          <a:p>
            <a:endParaRPr lang="en-US"/>
          </a:p>
        </p:txBody>
      </p:sp>
      <p:sp>
        <p:nvSpPr>
          <p:cNvPr id="28024" name="Line 376"/>
          <p:cNvSpPr>
            <a:spLocks noChangeShapeType="1"/>
          </p:cNvSpPr>
          <p:nvPr/>
        </p:nvSpPr>
        <p:spPr bwMode="auto">
          <a:xfrm>
            <a:off x="1316038" y="3673475"/>
            <a:ext cx="4762" cy="4763"/>
          </a:xfrm>
          <a:prstGeom prst="line">
            <a:avLst/>
          </a:prstGeom>
          <a:noFill/>
          <a:ln w="0">
            <a:solidFill>
              <a:schemeClr val="tx1"/>
            </a:solidFill>
            <a:round/>
            <a:headEnd/>
            <a:tailEnd/>
          </a:ln>
        </p:spPr>
        <p:txBody>
          <a:bodyPr/>
          <a:lstStyle/>
          <a:p>
            <a:endParaRPr lang="en-US"/>
          </a:p>
        </p:txBody>
      </p:sp>
      <p:sp>
        <p:nvSpPr>
          <p:cNvPr id="28025" name="Line 377"/>
          <p:cNvSpPr>
            <a:spLocks noChangeShapeType="1"/>
          </p:cNvSpPr>
          <p:nvPr/>
        </p:nvSpPr>
        <p:spPr bwMode="auto">
          <a:xfrm>
            <a:off x="1320800" y="3678238"/>
            <a:ext cx="1588" cy="9525"/>
          </a:xfrm>
          <a:prstGeom prst="line">
            <a:avLst/>
          </a:prstGeom>
          <a:noFill/>
          <a:ln w="0">
            <a:solidFill>
              <a:schemeClr val="tx1"/>
            </a:solidFill>
            <a:round/>
            <a:headEnd/>
            <a:tailEnd/>
          </a:ln>
        </p:spPr>
        <p:txBody>
          <a:bodyPr/>
          <a:lstStyle/>
          <a:p>
            <a:endParaRPr lang="en-US"/>
          </a:p>
        </p:txBody>
      </p:sp>
      <p:sp>
        <p:nvSpPr>
          <p:cNvPr id="28026" name="Line 378"/>
          <p:cNvSpPr>
            <a:spLocks noChangeShapeType="1"/>
          </p:cNvSpPr>
          <p:nvPr/>
        </p:nvSpPr>
        <p:spPr bwMode="auto">
          <a:xfrm flipH="1">
            <a:off x="1316038" y="3687763"/>
            <a:ext cx="4762" cy="9525"/>
          </a:xfrm>
          <a:prstGeom prst="line">
            <a:avLst/>
          </a:prstGeom>
          <a:noFill/>
          <a:ln w="0">
            <a:solidFill>
              <a:schemeClr val="tx1"/>
            </a:solidFill>
            <a:round/>
            <a:headEnd/>
            <a:tailEnd/>
          </a:ln>
        </p:spPr>
        <p:txBody>
          <a:bodyPr/>
          <a:lstStyle/>
          <a:p>
            <a:endParaRPr lang="en-US"/>
          </a:p>
        </p:txBody>
      </p:sp>
      <p:sp>
        <p:nvSpPr>
          <p:cNvPr id="28027" name="Line 379"/>
          <p:cNvSpPr>
            <a:spLocks noChangeShapeType="1"/>
          </p:cNvSpPr>
          <p:nvPr/>
        </p:nvSpPr>
        <p:spPr bwMode="auto">
          <a:xfrm flipH="1">
            <a:off x="1311275" y="3697288"/>
            <a:ext cx="4763" cy="4762"/>
          </a:xfrm>
          <a:prstGeom prst="line">
            <a:avLst/>
          </a:prstGeom>
          <a:noFill/>
          <a:ln w="0">
            <a:solidFill>
              <a:schemeClr val="tx1"/>
            </a:solidFill>
            <a:round/>
            <a:headEnd/>
            <a:tailEnd/>
          </a:ln>
        </p:spPr>
        <p:txBody>
          <a:bodyPr/>
          <a:lstStyle/>
          <a:p>
            <a:endParaRPr lang="en-US"/>
          </a:p>
        </p:txBody>
      </p:sp>
      <p:sp>
        <p:nvSpPr>
          <p:cNvPr id="28028" name="Line 380"/>
          <p:cNvSpPr>
            <a:spLocks noChangeShapeType="1"/>
          </p:cNvSpPr>
          <p:nvPr/>
        </p:nvSpPr>
        <p:spPr bwMode="auto">
          <a:xfrm flipH="1">
            <a:off x="1344613" y="3678238"/>
            <a:ext cx="4762" cy="4762"/>
          </a:xfrm>
          <a:prstGeom prst="line">
            <a:avLst/>
          </a:prstGeom>
          <a:noFill/>
          <a:ln w="0">
            <a:solidFill>
              <a:schemeClr val="tx1"/>
            </a:solidFill>
            <a:round/>
            <a:headEnd/>
            <a:tailEnd/>
          </a:ln>
        </p:spPr>
        <p:txBody>
          <a:bodyPr/>
          <a:lstStyle/>
          <a:p>
            <a:endParaRPr lang="en-US"/>
          </a:p>
        </p:txBody>
      </p:sp>
      <p:sp>
        <p:nvSpPr>
          <p:cNvPr id="28029" name="Line 381"/>
          <p:cNvSpPr>
            <a:spLocks noChangeShapeType="1"/>
          </p:cNvSpPr>
          <p:nvPr/>
        </p:nvSpPr>
        <p:spPr bwMode="auto">
          <a:xfrm flipH="1" flipV="1">
            <a:off x="1339850" y="3678238"/>
            <a:ext cx="4763" cy="4762"/>
          </a:xfrm>
          <a:prstGeom prst="line">
            <a:avLst/>
          </a:prstGeom>
          <a:noFill/>
          <a:ln w="0">
            <a:solidFill>
              <a:schemeClr val="tx1"/>
            </a:solidFill>
            <a:round/>
            <a:headEnd/>
            <a:tailEnd/>
          </a:ln>
        </p:spPr>
        <p:txBody>
          <a:bodyPr/>
          <a:lstStyle/>
          <a:p>
            <a:endParaRPr lang="en-US"/>
          </a:p>
        </p:txBody>
      </p:sp>
      <p:sp>
        <p:nvSpPr>
          <p:cNvPr id="28030" name="Line 382"/>
          <p:cNvSpPr>
            <a:spLocks noChangeShapeType="1"/>
          </p:cNvSpPr>
          <p:nvPr/>
        </p:nvSpPr>
        <p:spPr bwMode="auto">
          <a:xfrm flipV="1">
            <a:off x="1339850" y="3673475"/>
            <a:ext cx="4763" cy="4763"/>
          </a:xfrm>
          <a:prstGeom prst="line">
            <a:avLst/>
          </a:prstGeom>
          <a:noFill/>
          <a:ln w="0">
            <a:solidFill>
              <a:schemeClr val="tx1"/>
            </a:solidFill>
            <a:round/>
            <a:headEnd/>
            <a:tailEnd/>
          </a:ln>
        </p:spPr>
        <p:txBody>
          <a:bodyPr/>
          <a:lstStyle/>
          <a:p>
            <a:endParaRPr lang="en-US"/>
          </a:p>
        </p:txBody>
      </p:sp>
      <p:sp>
        <p:nvSpPr>
          <p:cNvPr id="28031" name="Line 383"/>
          <p:cNvSpPr>
            <a:spLocks noChangeShapeType="1"/>
          </p:cNvSpPr>
          <p:nvPr/>
        </p:nvSpPr>
        <p:spPr bwMode="auto">
          <a:xfrm>
            <a:off x="1344613" y="3673475"/>
            <a:ext cx="4762" cy="4763"/>
          </a:xfrm>
          <a:prstGeom prst="line">
            <a:avLst/>
          </a:prstGeom>
          <a:noFill/>
          <a:ln w="0">
            <a:solidFill>
              <a:schemeClr val="tx1"/>
            </a:solidFill>
            <a:round/>
            <a:headEnd/>
            <a:tailEnd/>
          </a:ln>
        </p:spPr>
        <p:txBody>
          <a:bodyPr/>
          <a:lstStyle/>
          <a:p>
            <a:endParaRPr lang="en-US"/>
          </a:p>
        </p:txBody>
      </p:sp>
      <p:sp>
        <p:nvSpPr>
          <p:cNvPr id="28032" name="Line 384"/>
          <p:cNvSpPr>
            <a:spLocks noChangeShapeType="1"/>
          </p:cNvSpPr>
          <p:nvPr/>
        </p:nvSpPr>
        <p:spPr bwMode="auto">
          <a:xfrm>
            <a:off x="1349375" y="3678238"/>
            <a:ext cx="1588" cy="9525"/>
          </a:xfrm>
          <a:prstGeom prst="line">
            <a:avLst/>
          </a:prstGeom>
          <a:noFill/>
          <a:ln w="0">
            <a:solidFill>
              <a:schemeClr val="tx1"/>
            </a:solidFill>
            <a:round/>
            <a:headEnd/>
            <a:tailEnd/>
          </a:ln>
        </p:spPr>
        <p:txBody>
          <a:bodyPr/>
          <a:lstStyle/>
          <a:p>
            <a:endParaRPr lang="en-US"/>
          </a:p>
        </p:txBody>
      </p:sp>
      <p:sp>
        <p:nvSpPr>
          <p:cNvPr id="28033" name="Line 385"/>
          <p:cNvSpPr>
            <a:spLocks noChangeShapeType="1"/>
          </p:cNvSpPr>
          <p:nvPr/>
        </p:nvSpPr>
        <p:spPr bwMode="auto">
          <a:xfrm flipH="1">
            <a:off x="1344613" y="3687763"/>
            <a:ext cx="4762" cy="9525"/>
          </a:xfrm>
          <a:prstGeom prst="line">
            <a:avLst/>
          </a:prstGeom>
          <a:noFill/>
          <a:ln w="0">
            <a:solidFill>
              <a:schemeClr val="tx1"/>
            </a:solidFill>
            <a:round/>
            <a:headEnd/>
            <a:tailEnd/>
          </a:ln>
        </p:spPr>
        <p:txBody>
          <a:bodyPr/>
          <a:lstStyle/>
          <a:p>
            <a:endParaRPr lang="en-US"/>
          </a:p>
        </p:txBody>
      </p:sp>
      <p:sp>
        <p:nvSpPr>
          <p:cNvPr id="28034" name="Line 386"/>
          <p:cNvSpPr>
            <a:spLocks noChangeShapeType="1"/>
          </p:cNvSpPr>
          <p:nvPr/>
        </p:nvSpPr>
        <p:spPr bwMode="auto">
          <a:xfrm flipH="1">
            <a:off x="1339850" y="3697288"/>
            <a:ext cx="4763" cy="4762"/>
          </a:xfrm>
          <a:prstGeom prst="line">
            <a:avLst/>
          </a:prstGeom>
          <a:noFill/>
          <a:ln w="0">
            <a:solidFill>
              <a:schemeClr val="tx1"/>
            </a:solidFill>
            <a:round/>
            <a:headEnd/>
            <a:tailEnd/>
          </a:ln>
        </p:spPr>
        <p:txBody>
          <a:bodyPr/>
          <a:lstStyle/>
          <a:p>
            <a:endParaRPr lang="en-US"/>
          </a:p>
        </p:txBody>
      </p:sp>
      <p:sp>
        <p:nvSpPr>
          <p:cNvPr id="28258" name="Freeform 610"/>
          <p:cNvSpPr>
            <a:spLocks/>
          </p:cNvSpPr>
          <p:nvPr/>
        </p:nvSpPr>
        <p:spPr bwMode="auto">
          <a:xfrm>
            <a:off x="4735513" y="4327525"/>
            <a:ext cx="47625" cy="101600"/>
          </a:xfrm>
          <a:custGeom>
            <a:avLst/>
            <a:gdLst/>
            <a:ahLst/>
            <a:cxnLst>
              <a:cxn ang="0">
                <a:pos x="223" y="50"/>
              </a:cxn>
              <a:cxn ang="0">
                <a:pos x="74" y="0"/>
              </a:cxn>
              <a:cxn ang="0">
                <a:pos x="0" y="470"/>
              </a:cxn>
              <a:cxn ang="0">
                <a:pos x="223" y="50"/>
              </a:cxn>
            </a:cxnLst>
            <a:rect l="0" t="0" r="r" b="b"/>
            <a:pathLst>
              <a:path w="223" h="470">
                <a:moveTo>
                  <a:pt x="223" y="50"/>
                </a:moveTo>
                <a:lnTo>
                  <a:pt x="74" y="0"/>
                </a:lnTo>
                <a:lnTo>
                  <a:pt x="0" y="470"/>
                </a:lnTo>
                <a:lnTo>
                  <a:pt x="223" y="50"/>
                </a:lnTo>
                <a:close/>
              </a:path>
            </a:pathLst>
          </a:custGeom>
          <a:solidFill>
            <a:srgbClr val="000000"/>
          </a:solidFill>
          <a:ln w="0">
            <a:solidFill>
              <a:schemeClr val="tx1"/>
            </a:solidFill>
            <a:prstDash val="solid"/>
            <a:round/>
            <a:headEnd/>
            <a:tailEnd/>
          </a:ln>
        </p:spPr>
        <p:txBody>
          <a:bodyPr/>
          <a:lstStyle/>
          <a:p>
            <a:endParaRPr lang="en-US"/>
          </a:p>
        </p:txBody>
      </p:sp>
      <p:sp>
        <p:nvSpPr>
          <p:cNvPr id="28259" name="Line 611"/>
          <p:cNvSpPr>
            <a:spLocks noChangeShapeType="1"/>
          </p:cNvSpPr>
          <p:nvPr/>
        </p:nvSpPr>
        <p:spPr bwMode="auto">
          <a:xfrm flipV="1">
            <a:off x="4768850" y="3938588"/>
            <a:ext cx="131763" cy="393700"/>
          </a:xfrm>
          <a:prstGeom prst="line">
            <a:avLst/>
          </a:prstGeom>
          <a:noFill/>
          <a:ln w="0">
            <a:solidFill>
              <a:schemeClr val="tx1"/>
            </a:solidFill>
            <a:round/>
            <a:headEnd/>
            <a:tailEnd/>
          </a:ln>
        </p:spPr>
        <p:txBody>
          <a:bodyPr/>
          <a:lstStyle/>
          <a:p>
            <a:endParaRPr lang="en-US"/>
          </a:p>
        </p:txBody>
      </p:sp>
      <p:sp>
        <p:nvSpPr>
          <p:cNvPr id="28260" name="Line 612"/>
          <p:cNvSpPr>
            <a:spLocks noChangeShapeType="1"/>
          </p:cNvSpPr>
          <p:nvPr/>
        </p:nvSpPr>
        <p:spPr bwMode="auto">
          <a:xfrm>
            <a:off x="4900613" y="3938588"/>
            <a:ext cx="158750" cy="3175"/>
          </a:xfrm>
          <a:prstGeom prst="line">
            <a:avLst/>
          </a:prstGeom>
          <a:noFill/>
          <a:ln w="0">
            <a:solidFill>
              <a:schemeClr val="tx1"/>
            </a:solidFill>
            <a:round/>
            <a:headEnd/>
            <a:tailEnd/>
          </a:ln>
        </p:spPr>
        <p:txBody>
          <a:bodyPr/>
          <a:lstStyle/>
          <a:p>
            <a:endParaRPr lang="en-US"/>
          </a:p>
        </p:txBody>
      </p:sp>
      <p:sp>
        <p:nvSpPr>
          <p:cNvPr id="28261" name="Line 613"/>
          <p:cNvSpPr>
            <a:spLocks noChangeShapeType="1"/>
          </p:cNvSpPr>
          <p:nvPr/>
        </p:nvSpPr>
        <p:spPr bwMode="auto">
          <a:xfrm flipV="1">
            <a:off x="5170488" y="3727450"/>
            <a:ext cx="1587" cy="6350"/>
          </a:xfrm>
          <a:prstGeom prst="line">
            <a:avLst/>
          </a:prstGeom>
          <a:noFill/>
          <a:ln w="0">
            <a:solidFill>
              <a:schemeClr val="tx1"/>
            </a:solidFill>
            <a:round/>
            <a:headEnd/>
            <a:tailEnd/>
          </a:ln>
        </p:spPr>
        <p:txBody>
          <a:bodyPr/>
          <a:lstStyle/>
          <a:p>
            <a:endParaRPr lang="en-US"/>
          </a:p>
        </p:txBody>
      </p:sp>
      <p:sp>
        <p:nvSpPr>
          <p:cNvPr id="28262" name="Line 614"/>
          <p:cNvSpPr>
            <a:spLocks noChangeShapeType="1"/>
          </p:cNvSpPr>
          <p:nvPr/>
        </p:nvSpPr>
        <p:spPr bwMode="auto">
          <a:xfrm flipV="1">
            <a:off x="5170488" y="3717925"/>
            <a:ext cx="3175" cy="9525"/>
          </a:xfrm>
          <a:prstGeom prst="line">
            <a:avLst/>
          </a:prstGeom>
          <a:noFill/>
          <a:ln w="0">
            <a:solidFill>
              <a:schemeClr val="tx1"/>
            </a:solidFill>
            <a:round/>
            <a:headEnd/>
            <a:tailEnd/>
          </a:ln>
        </p:spPr>
        <p:txBody>
          <a:bodyPr/>
          <a:lstStyle/>
          <a:p>
            <a:endParaRPr lang="en-US"/>
          </a:p>
        </p:txBody>
      </p:sp>
      <p:sp>
        <p:nvSpPr>
          <p:cNvPr id="28263" name="Line 615"/>
          <p:cNvSpPr>
            <a:spLocks noChangeShapeType="1"/>
          </p:cNvSpPr>
          <p:nvPr/>
        </p:nvSpPr>
        <p:spPr bwMode="auto">
          <a:xfrm flipV="1">
            <a:off x="5173663" y="3713163"/>
            <a:ext cx="7937" cy="4762"/>
          </a:xfrm>
          <a:prstGeom prst="line">
            <a:avLst/>
          </a:prstGeom>
          <a:noFill/>
          <a:ln w="0">
            <a:solidFill>
              <a:schemeClr val="tx1"/>
            </a:solidFill>
            <a:round/>
            <a:headEnd/>
            <a:tailEnd/>
          </a:ln>
        </p:spPr>
        <p:txBody>
          <a:bodyPr/>
          <a:lstStyle/>
          <a:p>
            <a:endParaRPr lang="en-US"/>
          </a:p>
        </p:txBody>
      </p:sp>
      <p:sp>
        <p:nvSpPr>
          <p:cNvPr id="28264" name="Line 616"/>
          <p:cNvSpPr>
            <a:spLocks noChangeShapeType="1"/>
          </p:cNvSpPr>
          <p:nvPr/>
        </p:nvSpPr>
        <p:spPr bwMode="auto">
          <a:xfrm flipV="1">
            <a:off x="5181600" y="3706813"/>
            <a:ext cx="9525" cy="6350"/>
          </a:xfrm>
          <a:prstGeom prst="line">
            <a:avLst/>
          </a:prstGeom>
          <a:noFill/>
          <a:ln w="0">
            <a:solidFill>
              <a:schemeClr val="tx1"/>
            </a:solidFill>
            <a:round/>
            <a:headEnd/>
            <a:tailEnd/>
          </a:ln>
        </p:spPr>
        <p:txBody>
          <a:bodyPr/>
          <a:lstStyle/>
          <a:p>
            <a:endParaRPr lang="en-US"/>
          </a:p>
        </p:txBody>
      </p:sp>
      <p:sp>
        <p:nvSpPr>
          <p:cNvPr id="28265" name="Line 617"/>
          <p:cNvSpPr>
            <a:spLocks noChangeShapeType="1"/>
          </p:cNvSpPr>
          <p:nvPr/>
        </p:nvSpPr>
        <p:spPr bwMode="auto">
          <a:xfrm>
            <a:off x="5191125" y="3706813"/>
            <a:ext cx="20638" cy="1587"/>
          </a:xfrm>
          <a:prstGeom prst="line">
            <a:avLst/>
          </a:prstGeom>
          <a:noFill/>
          <a:ln w="0">
            <a:solidFill>
              <a:schemeClr val="tx1"/>
            </a:solidFill>
            <a:round/>
            <a:headEnd/>
            <a:tailEnd/>
          </a:ln>
        </p:spPr>
        <p:txBody>
          <a:bodyPr/>
          <a:lstStyle/>
          <a:p>
            <a:endParaRPr lang="en-US"/>
          </a:p>
        </p:txBody>
      </p:sp>
      <p:sp>
        <p:nvSpPr>
          <p:cNvPr id="28266" name="Line 618"/>
          <p:cNvSpPr>
            <a:spLocks noChangeShapeType="1"/>
          </p:cNvSpPr>
          <p:nvPr/>
        </p:nvSpPr>
        <p:spPr bwMode="auto">
          <a:xfrm>
            <a:off x="5211763" y="3706813"/>
            <a:ext cx="11112" cy="6350"/>
          </a:xfrm>
          <a:prstGeom prst="line">
            <a:avLst/>
          </a:prstGeom>
          <a:noFill/>
          <a:ln w="0">
            <a:solidFill>
              <a:schemeClr val="tx1"/>
            </a:solidFill>
            <a:round/>
            <a:headEnd/>
            <a:tailEnd/>
          </a:ln>
        </p:spPr>
        <p:txBody>
          <a:bodyPr/>
          <a:lstStyle/>
          <a:p>
            <a:endParaRPr lang="en-US"/>
          </a:p>
        </p:txBody>
      </p:sp>
      <p:sp>
        <p:nvSpPr>
          <p:cNvPr id="28267" name="Line 619"/>
          <p:cNvSpPr>
            <a:spLocks noChangeShapeType="1"/>
          </p:cNvSpPr>
          <p:nvPr/>
        </p:nvSpPr>
        <p:spPr bwMode="auto">
          <a:xfrm>
            <a:off x="5222875" y="3713163"/>
            <a:ext cx="4763" cy="4762"/>
          </a:xfrm>
          <a:prstGeom prst="line">
            <a:avLst/>
          </a:prstGeom>
          <a:noFill/>
          <a:ln w="0">
            <a:solidFill>
              <a:schemeClr val="tx1"/>
            </a:solidFill>
            <a:round/>
            <a:headEnd/>
            <a:tailEnd/>
          </a:ln>
        </p:spPr>
        <p:txBody>
          <a:bodyPr/>
          <a:lstStyle/>
          <a:p>
            <a:endParaRPr lang="en-US"/>
          </a:p>
        </p:txBody>
      </p:sp>
      <p:sp>
        <p:nvSpPr>
          <p:cNvPr id="28268" name="Line 620"/>
          <p:cNvSpPr>
            <a:spLocks noChangeShapeType="1"/>
          </p:cNvSpPr>
          <p:nvPr/>
        </p:nvSpPr>
        <p:spPr bwMode="auto">
          <a:xfrm>
            <a:off x="5227638" y="3717925"/>
            <a:ext cx="4762" cy="9525"/>
          </a:xfrm>
          <a:prstGeom prst="line">
            <a:avLst/>
          </a:prstGeom>
          <a:noFill/>
          <a:ln w="0">
            <a:solidFill>
              <a:schemeClr val="tx1"/>
            </a:solidFill>
            <a:round/>
            <a:headEnd/>
            <a:tailEnd/>
          </a:ln>
        </p:spPr>
        <p:txBody>
          <a:bodyPr/>
          <a:lstStyle/>
          <a:p>
            <a:endParaRPr lang="en-US"/>
          </a:p>
        </p:txBody>
      </p:sp>
      <p:sp>
        <p:nvSpPr>
          <p:cNvPr id="28269" name="Line 621"/>
          <p:cNvSpPr>
            <a:spLocks noChangeShapeType="1"/>
          </p:cNvSpPr>
          <p:nvPr/>
        </p:nvSpPr>
        <p:spPr bwMode="auto">
          <a:xfrm>
            <a:off x="5232400" y="3727450"/>
            <a:ext cx="3175" cy="11113"/>
          </a:xfrm>
          <a:prstGeom prst="line">
            <a:avLst/>
          </a:prstGeom>
          <a:noFill/>
          <a:ln w="0">
            <a:solidFill>
              <a:schemeClr val="tx1"/>
            </a:solidFill>
            <a:round/>
            <a:headEnd/>
            <a:tailEnd/>
          </a:ln>
        </p:spPr>
        <p:txBody>
          <a:bodyPr/>
          <a:lstStyle/>
          <a:p>
            <a:endParaRPr lang="en-US"/>
          </a:p>
        </p:txBody>
      </p:sp>
      <p:sp>
        <p:nvSpPr>
          <p:cNvPr id="28270" name="Line 622"/>
          <p:cNvSpPr>
            <a:spLocks noChangeShapeType="1"/>
          </p:cNvSpPr>
          <p:nvPr/>
        </p:nvSpPr>
        <p:spPr bwMode="auto">
          <a:xfrm flipH="1">
            <a:off x="5227638" y="3738563"/>
            <a:ext cx="4762" cy="9525"/>
          </a:xfrm>
          <a:prstGeom prst="line">
            <a:avLst/>
          </a:prstGeom>
          <a:noFill/>
          <a:ln w="0">
            <a:solidFill>
              <a:schemeClr val="tx1"/>
            </a:solidFill>
            <a:round/>
            <a:headEnd/>
            <a:tailEnd/>
          </a:ln>
        </p:spPr>
        <p:txBody>
          <a:bodyPr/>
          <a:lstStyle/>
          <a:p>
            <a:endParaRPr lang="en-US"/>
          </a:p>
        </p:txBody>
      </p:sp>
      <p:sp>
        <p:nvSpPr>
          <p:cNvPr id="28271" name="Line 623"/>
          <p:cNvSpPr>
            <a:spLocks noChangeShapeType="1"/>
          </p:cNvSpPr>
          <p:nvPr/>
        </p:nvSpPr>
        <p:spPr bwMode="auto">
          <a:xfrm flipH="1">
            <a:off x="5219700" y="3748088"/>
            <a:ext cx="7938" cy="17462"/>
          </a:xfrm>
          <a:prstGeom prst="line">
            <a:avLst/>
          </a:prstGeom>
          <a:noFill/>
          <a:ln w="0">
            <a:solidFill>
              <a:schemeClr val="tx1"/>
            </a:solidFill>
            <a:round/>
            <a:headEnd/>
            <a:tailEnd/>
          </a:ln>
        </p:spPr>
        <p:txBody>
          <a:bodyPr/>
          <a:lstStyle/>
          <a:p>
            <a:endParaRPr lang="en-US"/>
          </a:p>
        </p:txBody>
      </p:sp>
      <p:sp>
        <p:nvSpPr>
          <p:cNvPr id="28272" name="Line 624"/>
          <p:cNvSpPr>
            <a:spLocks noChangeShapeType="1"/>
          </p:cNvSpPr>
          <p:nvPr/>
        </p:nvSpPr>
        <p:spPr bwMode="auto">
          <a:xfrm flipH="1">
            <a:off x="5165725" y="3765550"/>
            <a:ext cx="53975" cy="53975"/>
          </a:xfrm>
          <a:prstGeom prst="line">
            <a:avLst/>
          </a:prstGeom>
          <a:noFill/>
          <a:ln w="0">
            <a:solidFill>
              <a:schemeClr val="tx1"/>
            </a:solidFill>
            <a:round/>
            <a:headEnd/>
            <a:tailEnd/>
          </a:ln>
        </p:spPr>
        <p:txBody>
          <a:bodyPr/>
          <a:lstStyle/>
          <a:p>
            <a:endParaRPr lang="en-US"/>
          </a:p>
        </p:txBody>
      </p:sp>
      <p:sp>
        <p:nvSpPr>
          <p:cNvPr id="28273" name="Line 625"/>
          <p:cNvSpPr>
            <a:spLocks noChangeShapeType="1"/>
          </p:cNvSpPr>
          <p:nvPr/>
        </p:nvSpPr>
        <p:spPr bwMode="auto">
          <a:xfrm>
            <a:off x="5165725" y="3819525"/>
            <a:ext cx="74613" cy="1588"/>
          </a:xfrm>
          <a:prstGeom prst="line">
            <a:avLst/>
          </a:prstGeom>
          <a:noFill/>
          <a:ln w="0">
            <a:solidFill>
              <a:schemeClr val="tx1"/>
            </a:solidFill>
            <a:round/>
            <a:headEnd/>
            <a:tailEnd/>
          </a:ln>
        </p:spPr>
        <p:txBody>
          <a:bodyPr/>
          <a:lstStyle/>
          <a:p>
            <a:endParaRPr lang="en-US"/>
          </a:p>
        </p:txBody>
      </p:sp>
      <p:sp>
        <p:nvSpPr>
          <p:cNvPr id="28274" name="Line 626"/>
          <p:cNvSpPr>
            <a:spLocks noChangeShapeType="1"/>
          </p:cNvSpPr>
          <p:nvPr/>
        </p:nvSpPr>
        <p:spPr bwMode="auto">
          <a:xfrm flipH="1">
            <a:off x="5260975" y="3692525"/>
            <a:ext cx="4763" cy="4763"/>
          </a:xfrm>
          <a:prstGeom prst="line">
            <a:avLst/>
          </a:prstGeom>
          <a:noFill/>
          <a:ln w="0">
            <a:solidFill>
              <a:schemeClr val="tx1"/>
            </a:solidFill>
            <a:round/>
            <a:headEnd/>
            <a:tailEnd/>
          </a:ln>
        </p:spPr>
        <p:txBody>
          <a:bodyPr/>
          <a:lstStyle/>
          <a:p>
            <a:endParaRPr lang="en-US"/>
          </a:p>
        </p:txBody>
      </p:sp>
      <p:sp>
        <p:nvSpPr>
          <p:cNvPr id="28275" name="Line 627"/>
          <p:cNvSpPr>
            <a:spLocks noChangeShapeType="1"/>
          </p:cNvSpPr>
          <p:nvPr/>
        </p:nvSpPr>
        <p:spPr bwMode="auto">
          <a:xfrm flipH="1" flipV="1">
            <a:off x="5254625" y="3692525"/>
            <a:ext cx="6350" cy="4763"/>
          </a:xfrm>
          <a:prstGeom prst="line">
            <a:avLst/>
          </a:prstGeom>
          <a:noFill/>
          <a:ln w="0">
            <a:solidFill>
              <a:schemeClr val="tx1"/>
            </a:solidFill>
            <a:round/>
            <a:headEnd/>
            <a:tailEnd/>
          </a:ln>
        </p:spPr>
        <p:txBody>
          <a:bodyPr/>
          <a:lstStyle/>
          <a:p>
            <a:endParaRPr lang="en-US"/>
          </a:p>
        </p:txBody>
      </p:sp>
      <p:sp>
        <p:nvSpPr>
          <p:cNvPr id="28276" name="Line 628"/>
          <p:cNvSpPr>
            <a:spLocks noChangeShapeType="1"/>
          </p:cNvSpPr>
          <p:nvPr/>
        </p:nvSpPr>
        <p:spPr bwMode="auto">
          <a:xfrm flipV="1">
            <a:off x="5254625" y="3684588"/>
            <a:ext cx="6350" cy="7937"/>
          </a:xfrm>
          <a:prstGeom prst="line">
            <a:avLst/>
          </a:prstGeom>
          <a:noFill/>
          <a:ln w="0">
            <a:solidFill>
              <a:schemeClr val="tx1"/>
            </a:solidFill>
            <a:round/>
            <a:headEnd/>
            <a:tailEnd/>
          </a:ln>
        </p:spPr>
        <p:txBody>
          <a:bodyPr/>
          <a:lstStyle/>
          <a:p>
            <a:endParaRPr lang="en-US"/>
          </a:p>
        </p:txBody>
      </p:sp>
      <p:sp>
        <p:nvSpPr>
          <p:cNvPr id="28277" name="Line 629"/>
          <p:cNvSpPr>
            <a:spLocks noChangeShapeType="1"/>
          </p:cNvSpPr>
          <p:nvPr/>
        </p:nvSpPr>
        <p:spPr bwMode="auto">
          <a:xfrm>
            <a:off x="5260975" y="3684588"/>
            <a:ext cx="4763" cy="7937"/>
          </a:xfrm>
          <a:prstGeom prst="line">
            <a:avLst/>
          </a:prstGeom>
          <a:noFill/>
          <a:ln w="0">
            <a:solidFill>
              <a:schemeClr val="tx1"/>
            </a:solidFill>
            <a:round/>
            <a:headEnd/>
            <a:tailEnd/>
          </a:ln>
        </p:spPr>
        <p:txBody>
          <a:bodyPr/>
          <a:lstStyle/>
          <a:p>
            <a:endParaRPr lang="en-US"/>
          </a:p>
        </p:txBody>
      </p:sp>
      <p:sp>
        <p:nvSpPr>
          <p:cNvPr id="28278" name="Line 630"/>
          <p:cNvSpPr>
            <a:spLocks noChangeShapeType="1"/>
          </p:cNvSpPr>
          <p:nvPr/>
        </p:nvSpPr>
        <p:spPr bwMode="auto">
          <a:xfrm>
            <a:off x="5265738" y="3692525"/>
            <a:ext cx="3175" cy="9525"/>
          </a:xfrm>
          <a:prstGeom prst="line">
            <a:avLst/>
          </a:prstGeom>
          <a:noFill/>
          <a:ln w="0">
            <a:solidFill>
              <a:schemeClr val="tx1"/>
            </a:solidFill>
            <a:round/>
            <a:headEnd/>
            <a:tailEnd/>
          </a:ln>
        </p:spPr>
        <p:txBody>
          <a:bodyPr/>
          <a:lstStyle/>
          <a:p>
            <a:endParaRPr lang="en-US"/>
          </a:p>
        </p:txBody>
      </p:sp>
      <p:sp>
        <p:nvSpPr>
          <p:cNvPr id="28279" name="Line 631"/>
          <p:cNvSpPr>
            <a:spLocks noChangeShapeType="1"/>
          </p:cNvSpPr>
          <p:nvPr/>
        </p:nvSpPr>
        <p:spPr bwMode="auto">
          <a:xfrm flipH="1">
            <a:off x="5260975" y="3702050"/>
            <a:ext cx="4763" cy="11113"/>
          </a:xfrm>
          <a:prstGeom prst="line">
            <a:avLst/>
          </a:prstGeom>
          <a:noFill/>
          <a:ln w="0">
            <a:solidFill>
              <a:schemeClr val="tx1"/>
            </a:solidFill>
            <a:round/>
            <a:headEnd/>
            <a:tailEnd/>
          </a:ln>
        </p:spPr>
        <p:txBody>
          <a:bodyPr/>
          <a:lstStyle/>
          <a:p>
            <a:endParaRPr lang="en-US"/>
          </a:p>
        </p:txBody>
      </p:sp>
      <p:sp>
        <p:nvSpPr>
          <p:cNvPr id="28280" name="Line 632"/>
          <p:cNvSpPr>
            <a:spLocks noChangeShapeType="1"/>
          </p:cNvSpPr>
          <p:nvPr/>
        </p:nvSpPr>
        <p:spPr bwMode="auto">
          <a:xfrm flipH="1">
            <a:off x="5254625" y="3713163"/>
            <a:ext cx="6350" cy="4762"/>
          </a:xfrm>
          <a:prstGeom prst="line">
            <a:avLst/>
          </a:prstGeom>
          <a:noFill/>
          <a:ln w="0">
            <a:solidFill>
              <a:schemeClr val="tx1"/>
            </a:solidFill>
            <a:round/>
            <a:headEnd/>
            <a:tailEnd/>
          </a:ln>
        </p:spPr>
        <p:txBody>
          <a:bodyPr/>
          <a:lstStyle/>
          <a:p>
            <a:endParaRPr lang="en-US"/>
          </a:p>
        </p:txBody>
      </p:sp>
      <p:sp>
        <p:nvSpPr>
          <p:cNvPr id="28281" name="Line 633"/>
          <p:cNvSpPr>
            <a:spLocks noChangeShapeType="1"/>
          </p:cNvSpPr>
          <p:nvPr/>
        </p:nvSpPr>
        <p:spPr bwMode="auto">
          <a:xfrm flipH="1">
            <a:off x="5291138" y="3692525"/>
            <a:ext cx="4762" cy="4763"/>
          </a:xfrm>
          <a:prstGeom prst="line">
            <a:avLst/>
          </a:prstGeom>
          <a:noFill/>
          <a:ln w="0">
            <a:solidFill>
              <a:schemeClr val="tx1"/>
            </a:solidFill>
            <a:round/>
            <a:headEnd/>
            <a:tailEnd/>
          </a:ln>
        </p:spPr>
        <p:txBody>
          <a:bodyPr/>
          <a:lstStyle/>
          <a:p>
            <a:endParaRPr lang="en-US"/>
          </a:p>
        </p:txBody>
      </p:sp>
      <p:sp>
        <p:nvSpPr>
          <p:cNvPr id="28282" name="Line 634"/>
          <p:cNvSpPr>
            <a:spLocks noChangeShapeType="1"/>
          </p:cNvSpPr>
          <p:nvPr/>
        </p:nvSpPr>
        <p:spPr bwMode="auto">
          <a:xfrm flipH="1" flipV="1">
            <a:off x="5286375" y="3692525"/>
            <a:ext cx="4763" cy="4763"/>
          </a:xfrm>
          <a:prstGeom prst="line">
            <a:avLst/>
          </a:prstGeom>
          <a:noFill/>
          <a:ln w="0">
            <a:solidFill>
              <a:schemeClr val="tx1"/>
            </a:solidFill>
            <a:round/>
            <a:headEnd/>
            <a:tailEnd/>
          </a:ln>
        </p:spPr>
        <p:txBody>
          <a:bodyPr/>
          <a:lstStyle/>
          <a:p>
            <a:endParaRPr lang="en-US"/>
          </a:p>
        </p:txBody>
      </p:sp>
      <p:sp>
        <p:nvSpPr>
          <p:cNvPr id="28283" name="Line 635"/>
          <p:cNvSpPr>
            <a:spLocks noChangeShapeType="1"/>
          </p:cNvSpPr>
          <p:nvPr/>
        </p:nvSpPr>
        <p:spPr bwMode="auto">
          <a:xfrm flipV="1">
            <a:off x="5286375" y="3684588"/>
            <a:ext cx="4763" cy="7937"/>
          </a:xfrm>
          <a:prstGeom prst="line">
            <a:avLst/>
          </a:prstGeom>
          <a:noFill/>
          <a:ln w="0">
            <a:solidFill>
              <a:schemeClr val="tx1"/>
            </a:solidFill>
            <a:round/>
            <a:headEnd/>
            <a:tailEnd/>
          </a:ln>
        </p:spPr>
        <p:txBody>
          <a:bodyPr/>
          <a:lstStyle/>
          <a:p>
            <a:endParaRPr lang="en-US"/>
          </a:p>
        </p:txBody>
      </p:sp>
      <p:sp>
        <p:nvSpPr>
          <p:cNvPr id="28284" name="Line 636"/>
          <p:cNvSpPr>
            <a:spLocks noChangeShapeType="1"/>
          </p:cNvSpPr>
          <p:nvPr/>
        </p:nvSpPr>
        <p:spPr bwMode="auto">
          <a:xfrm>
            <a:off x="5291138" y="3684588"/>
            <a:ext cx="4762" cy="7937"/>
          </a:xfrm>
          <a:prstGeom prst="line">
            <a:avLst/>
          </a:prstGeom>
          <a:noFill/>
          <a:ln w="0">
            <a:solidFill>
              <a:schemeClr val="tx1"/>
            </a:solidFill>
            <a:round/>
            <a:headEnd/>
            <a:tailEnd/>
          </a:ln>
        </p:spPr>
        <p:txBody>
          <a:bodyPr/>
          <a:lstStyle/>
          <a:p>
            <a:endParaRPr lang="en-US"/>
          </a:p>
        </p:txBody>
      </p:sp>
      <p:sp>
        <p:nvSpPr>
          <p:cNvPr id="28285" name="Line 637"/>
          <p:cNvSpPr>
            <a:spLocks noChangeShapeType="1"/>
          </p:cNvSpPr>
          <p:nvPr/>
        </p:nvSpPr>
        <p:spPr bwMode="auto">
          <a:xfrm>
            <a:off x="5295900" y="3692525"/>
            <a:ext cx="3175" cy="9525"/>
          </a:xfrm>
          <a:prstGeom prst="line">
            <a:avLst/>
          </a:prstGeom>
          <a:noFill/>
          <a:ln w="0">
            <a:solidFill>
              <a:schemeClr val="tx1"/>
            </a:solidFill>
            <a:round/>
            <a:headEnd/>
            <a:tailEnd/>
          </a:ln>
        </p:spPr>
        <p:txBody>
          <a:bodyPr/>
          <a:lstStyle/>
          <a:p>
            <a:endParaRPr lang="en-US"/>
          </a:p>
        </p:txBody>
      </p:sp>
      <p:sp>
        <p:nvSpPr>
          <p:cNvPr id="28286" name="Line 638"/>
          <p:cNvSpPr>
            <a:spLocks noChangeShapeType="1"/>
          </p:cNvSpPr>
          <p:nvPr/>
        </p:nvSpPr>
        <p:spPr bwMode="auto">
          <a:xfrm flipH="1">
            <a:off x="5291138" y="3702050"/>
            <a:ext cx="4762" cy="11113"/>
          </a:xfrm>
          <a:prstGeom prst="line">
            <a:avLst/>
          </a:prstGeom>
          <a:noFill/>
          <a:ln w="0">
            <a:solidFill>
              <a:schemeClr val="tx1"/>
            </a:solidFill>
            <a:round/>
            <a:headEnd/>
            <a:tailEnd/>
          </a:ln>
        </p:spPr>
        <p:txBody>
          <a:bodyPr/>
          <a:lstStyle/>
          <a:p>
            <a:endParaRPr lang="en-US"/>
          </a:p>
        </p:txBody>
      </p:sp>
      <p:sp>
        <p:nvSpPr>
          <p:cNvPr id="28287" name="Line 639"/>
          <p:cNvSpPr>
            <a:spLocks noChangeShapeType="1"/>
          </p:cNvSpPr>
          <p:nvPr/>
        </p:nvSpPr>
        <p:spPr bwMode="auto">
          <a:xfrm flipH="1">
            <a:off x="5286375" y="3713163"/>
            <a:ext cx="4763" cy="4762"/>
          </a:xfrm>
          <a:prstGeom prst="line">
            <a:avLst/>
          </a:prstGeom>
          <a:noFill/>
          <a:ln w="0">
            <a:solidFill>
              <a:schemeClr val="tx1"/>
            </a:solidFill>
            <a:round/>
            <a:headEnd/>
            <a:tailEnd/>
          </a:ln>
        </p:spPr>
        <p:txBody>
          <a:bodyPr/>
          <a:lstStyle/>
          <a:p>
            <a:endParaRPr lang="en-US"/>
          </a:p>
        </p:txBody>
      </p:sp>
      <p:sp>
        <p:nvSpPr>
          <p:cNvPr id="28288" name="Line 640"/>
          <p:cNvSpPr>
            <a:spLocks noChangeShapeType="1"/>
          </p:cNvSpPr>
          <p:nvPr/>
        </p:nvSpPr>
        <p:spPr bwMode="auto">
          <a:xfrm>
            <a:off x="5461000" y="3743325"/>
            <a:ext cx="58738" cy="76200"/>
          </a:xfrm>
          <a:prstGeom prst="line">
            <a:avLst/>
          </a:prstGeom>
          <a:noFill/>
          <a:ln w="0">
            <a:solidFill>
              <a:schemeClr val="tx1"/>
            </a:solidFill>
            <a:round/>
            <a:headEnd/>
            <a:tailEnd/>
          </a:ln>
        </p:spPr>
        <p:txBody>
          <a:bodyPr/>
          <a:lstStyle/>
          <a:p>
            <a:endParaRPr lang="en-US"/>
          </a:p>
        </p:txBody>
      </p:sp>
      <p:sp>
        <p:nvSpPr>
          <p:cNvPr id="28289" name="Line 641"/>
          <p:cNvSpPr>
            <a:spLocks noChangeShapeType="1"/>
          </p:cNvSpPr>
          <p:nvPr/>
        </p:nvSpPr>
        <p:spPr bwMode="auto">
          <a:xfrm flipH="1">
            <a:off x="5461000" y="3743325"/>
            <a:ext cx="58738" cy="76200"/>
          </a:xfrm>
          <a:prstGeom prst="line">
            <a:avLst/>
          </a:prstGeom>
          <a:noFill/>
          <a:ln w="0">
            <a:solidFill>
              <a:schemeClr val="tx1"/>
            </a:solidFill>
            <a:round/>
            <a:headEnd/>
            <a:tailEnd/>
          </a:ln>
        </p:spPr>
        <p:txBody>
          <a:bodyPr/>
          <a:lstStyle/>
          <a:p>
            <a:endParaRPr lang="en-US"/>
          </a:p>
        </p:txBody>
      </p:sp>
      <p:sp>
        <p:nvSpPr>
          <p:cNvPr id="28290" name="Line 642"/>
          <p:cNvSpPr>
            <a:spLocks noChangeShapeType="1"/>
          </p:cNvSpPr>
          <p:nvPr/>
        </p:nvSpPr>
        <p:spPr bwMode="auto">
          <a:xfrm flipV="1">
            <a:off x="5678488" y="3722688"/>
            <a:ext cx="9525" cy="4762"/>
          </a:xfrm>
          <a:prstGeom prst="line">
            <a:avLst/>
          </a:prstGeom>
          <a:noFill/>
          <a:ln w="0">
            <a:solidFill>
              <a:schemeClr val="tx1"/>
            </a:solidFill>
            <a:round/>
            <a:headEnd/>
            <a:tailEnd/>
          </a:ln>
        </p:spPr>
        <p:txBody>
          <a:bodyPr/>
          <a:lstStyle/>
          <a:p>
            <a:endParaRPr lang="en-US"/>
          </a:p>
        </p:txBody>
      </p:sp>
      <p:sp>
        <p:nvSpPr>
          <p:cNvPr id="28291" name="Line 643"/>
          <p:cNvSpPr>
            <a:spLocks noChangeShapeType="1"/>
          </p:cNvSpPr>
          <p:nvPr/>
        </p:nvSpPr>
        <p:spPr bwMode="auto">
          <a:xfrm flipV="1">
            <a:off x="5688013" y="3706813"/>
            <a:ext cx="15875" cy="15875"/>
          </a:xfrm>
          <a:prstGeom prst="line">
            <a:avLst/>
          </a:prstGeom>
          <a:noFill/>
          <a:ln w="0">
            <a:solidFill>
              <a:schemeClr val="tx1"/>
            </a:solidFill>
            <a:round/>
            <a:headEnd/>
            <a:tailEnd/>
          </a:ln>
        </p:spPr>
        <p:txBody>
          <a:bodyPr/>
          <a:lstStyle/>
          <a:p>
            <a:endParaRPr lang="en-US"/>
          </a:p>
        </p:txBody>
      </p:sp>
      <p:sp>
        <p:nvSpPr>
          <p:cNvPr id="28292" name="Line 644"/>
          <p:cNvSpPr>
            <a:spLocks noChangeShapeType="1"/>
          </p:cNvSpPr>
          <p:nvPr/>
        </p:nvSpPr>
        <p:spPr bwMode="auto">
          <a:xfrm>
            <a:off x="5703888" y="3706813"/>
            <a:ext cx="3175" cy="112712"/>
          </a:xfrm>
          <a:prstGeom prst="line">
            <a:avLst/>
          </a:prstGeom>
          <a:noFill/>
          <a:ln w="0">
            <a:solidFill>
              <a:schemeClr val="tx1"/>
            </a:solidFill>
            <a:round/>
            <a:headEnd/>
            <a:tailEnd/>
          </a:ln>
        </p:spPr>
        <p:txBody>
          <a:bodyPr/>
          <a:lstStyle/>
          <a:p>
            <a:endParaRPr lang="en-US"/>
          </a:p>
        </p:txBody>
      </p:sp>
      <p:sp>
        <p:nvSpPr>
          <p:cNvPr id="28293" name="Line 645"/>
          <p:cNvSpPr>
            <a:spLocks noChangeShapeType="1"/>
          </p:cNvSpPr>
          <p:nvPr/>
        </p:nvSpPr>
        <p:spPr bwMode="auto">
          <a:xfrm flipH="1">
            <a:off x="5784850" y="3706813"/>
            <a:ext cx="15875" cy="6350"/>
          </a:xfrm>
          <a:prstGeom prst="line">
            <a:avLst/>
          </a:prstGeom>
          <a:noFill/>
          <a:ln w="0">
            <a:solidFill>
              <a:schemeClr val="tx1"/>
            </a:solidFill>
            <a:round/>
            <a:headEnd/>
            <a:tailEnd/>
          </a:ln>
        </p:spPr>
        <p:txBody>
          <a:bodyPr/>
          <a:lstStyle/>
          <a:p>
            <a:endParaRPr lang="en-US"/>
          </a:p>
        </p:txBody>
      </p:sp>
      <p:sp>
        <p:nvSpPr>
          <p:cNvPr id="28294" name="Line 646"/>
          <p:cNvSpPr>
            <a:spLocks noChangeShapeType="1"/>
          </p:cNvSpPr>
          <p:nvPr/>
        </p:nvSpPr>
        <p:spPr bwMode="auto">
          <a:xfrm flipH="1">
            <a:off x="5775325" y="3713163"/>
            <a:ext cx="9525" cy="14287"/>
          </a:xfrm>
          <a:prstGeom prst="line">
            <a:avLst/>
          </a:prstGeom>
          <a:noFill/>
          <a:ln w="0">
            <a:solidFill>
              <a:schemeClr val="tx1"/>
            </a:solidFill>
            <a:round/>
            <a:headEnd/>
            <a:tailEnd/>
          </a:ln>
        </p:spPr>
        <p:txBody>
          <a:bodyPr/>
          <a:lstStyle/>
          <a:p>
            <a:endParaRPr lang="en-US"/>
          </a:p>
        </p:txBody>
      </p:sp>
      <p:sp>
        <p:nvSpPr>
          <p:cNvPr id="28295" name="Line 647"/>
          <p:cNvSpPr>
            <a:spLocks noChangeShapeType="1"/>
          </p:cNvSpPr>
          <p:nvPr/>
        </p:nvSpPr>
        <p:spPr bwMode="auto">
          <a:xfrm flipH="1">
            <a:off x="5767388" y="3727450"/>
            <a:ext cx="7937" cy="28575"/>
          </a:xfrm>
          <a:prstGeom prst="line">
            <a:avLst/>
          </a:prstGeom>
          <a:noFill/>
          <a:ln w="0">
            <a:solidFill>
              <a:schemeClr val="tx1"/>
            </a:solidFill>
            <a:round/>
            <a:headEnd/>
            <a:tailEnd/>
          </a:ln>
        </p:spPr>
        <p:txBody>
          <a:bodyPr/>
          <a:lstStyle/>
          <a:p>
            <a:endParaRPr lang="en-US"/>
          </a:p>
        </p:txBody>
      </p:sp>
      <p:sp>
        <p:nvSpPr>
          <p:cNvPr id="28296" name="Line 648"/>
          <p:cNvSpPr>
            <a:spLocks noChangeShapeType="1"/>
          </p:cNvSpPr>
          <p:nvPr/>
        </p:nvSpPr>
        <p:spPr bwMode="auto">
          <a:xfrm>
            <a:off x="5767388" y="3756025"/>
            <a:ext cx="3175" cy="14288"/>
          </a:xfrm>
          <a:prstGeom prst="line">
            <a:avLst/>
          </a:prstGeom>
          <a:noFill/>
          <a:ln w="0">
            <a:solidFill>
              <a:schemeClr val="tx1"/>
            </a:solidFill>
            <a:round/>
            <a:headEnd/>
            <a:tailEnd/>
          </a:ln>
        </p:spPr>
        <p:txBody>
          <a:bodyPr/>
          <a:lstStyle/>
          <a:p>
            <a:endParaRPr lang="en-US"/>
          </a:p>
        </p:txBody>
      </p:sp>
      <p:sp>
        <p:nvSpPr>
          <p:cNvPr id="28297" name="Line 649"/>
          <p:cNvSpPr>
            <a:spLocks noChangeShapeType="1"/>
          </p:cNvSpPr>
          <p:nvPr/>
        </p:nvSpPr>
        <p:spPr bwMode="auto">
          <a:xfrm>
            <a:off x="5767388" y="3770313"/>
            <a:ext cx="7937" cy="26987"/>
          </a:xfrm>
          <a:prstGeom prst="line">
            <a:avLst/>
          </a:prstGeom>
          <a:noFill/>
          <a:ln w="0">
            <a:solidFill>
              <a:schemeClr val="tx1"/>
            </a:solidFill>
            <a:round/>
            <a:headEnd/>
            <a:tailEnd/>
          </a:ln>
        </p:spPr>
        <p:txBody>
          <a:bodyPr/>
          <a:lstStyle/>
          <a:p>
            <a:endParaRPr lang="en-US"/>
          </a:p>
        </p:txBody>
      </p:sp>
      <p:sp>
        <p:nvSpPr>
          <p:cNvPr id="28298" name="Line 650"/>
          <p:cNvSpPr>
            <a:spLocks noChangeShapeType="1"/>
          </p:cNvSpPr>
          <p:nvPr/>
        </p:nvSpPr>
        <p:spPr bwMode="auto">
          <a:xfrm>
            <a:off x="5775325" y="3797300"/>
            <a:ext cx="9525" cy="14288"/>
          </a:xfrm>
          <a:prstGeom prst="line">
            <a:avLst/>
          </a:prstGeom>
          <a:noFill/>
          <a:ln w="0">
            <a:solidFill>
              <a:schemeClr val="tx1"/>
            </a:solidFill>
            <a:round/>
            <a:headEnd/>
            <a:tailEnd/>
          </a:ln>
        </p:spPr>
        <p:txBody>
          <a:bodyPr/>
          <a:lstStyle/>
          <a:p>
            <a:endParaRPr lang="en-US"/>
          </a:p>
        </p:txBody>
      </p:sp>
      <p:sp>
        <p:nvSpPr>
          <p:cNvPr id="28299" name="Line 651"/>
          <p:cNvSpPr>
            <a:spLocks noChangeShapeType="1"/>
          </p:cNvSpPr>
          <p:nvPr/>
        </p:nvSpPr>
        <p:spPr bwMode="auto">
          <a:xfrm>
            <a:off x="5784850" y="3811588"/>
            <a:ext cx="15875" cy="7937"/>
          </a:xfrm>
          <a:prstGeom prst="line">
            <a:avLst/>
          </a:prstGeom>
          <a:noFill/>
          <a:ln w="0">
            <a:solidFill>
              <a:schemeClr val="tx1"/>
            </a:solidFill>
            <a:round/>
            <a:headEnd/>
            <a:tailEnd/>
          </a:ln>
        </p:spPr>
        <p:txBody>
          <a:bodyPr/>
          <a:lstStyle/>
          <a:p>
            <a:endParaRPr lang="en-US"/>
          </a:p>
        </p:txBody>
      </p:sp>
      <p:sp>
        <p:nvSpPr>
          <p:cNvPr id="28300" name="Line 652"/>
          <p:cNvSpPr>
            <a:spLocks noChangeShapeType="1"/>
          </p:cNvSpPr>
          <p:nvPr/>
        </p:nvSpPr>
        <p:spPr bwMode="auto">
          <a:xfrm>
            <a:off x="5800725" y="3819525"/>
            <a:ext cx="9525" cy="1588"/>
          </a:xfrm>
          <a:prstGeom prst="line">
            <a:avLst/>
          </a:prstGeom>
          <a:noFill/>
          <a:ln w="0">
            <a:solidFill>
              <a:schemeClr val="tx1"/>
            </a:solidFill>
            <a:round/>
            <a:headEnd/>
            <a:tailEnd/>
          </a:ln>
        </p:spPr>
        <p:txBody>
          <a:bodyPr/>
          <a:lstStyle/>
          <a:p>
            <a:endParaRPr lang="en-US"/>
          </a:p>
        </p:txBody>
      </p:sp>
      <p:sp>
        <p:nvSpPr>
          <p:cNvPr id="28301" name="Line 653"/>
          <p:cNvSpPr>
            <a:spLocks noChangeShapeType="1"/>
          </p:cNvSpPr>
          <p:nvPr/>
        </p:nvSpPr>
        <p:spPr bwMode="auto">
          <a:xfrm flipV="1">
            <a:off x="5810250" y="3811588"/>
            <a:ext cx="15875" cy="7937"/>
          </a:xfrm>
          <a:prstGeom prst="line">
            <a:avLst/>
          </a:prstGeom>
          <a:noFill/>
          <a:ln w="0">
            <a:solidFill>
              <a:schemeClr val="tx1"/>
            </a:solidFill>
            <a:round/>
            <a:headEnd/>
            <a:tailEnd/>
          </a:ln>
        </p:spPr>
        <p:txBody>
          <a:bodyPr/>
          <a:lstStyle/>
          <a:p>
            <a:endParaRPr lang="en-US"/>
          </a:p>
        </p:txBody>
      </p:sp>
      <p:sp>
        <p:nvSpPr>
          <p:cNvPr id="28302" name="Line 654"/>
          <p:cNvSpPr>
            <a:spLocks noChangeShapeType="1"/>
          </p:cNvSpPr>
          <p:nvPr/>
        </p:nvSpPr>
        <p:spPr bwMode="auto">
          <a:xfrm flipV="1">
            <a:off x="5826125" y="3797300"/>
            <a:ext cx="12700" cy="14288"/>
          </a:xfrm>
          <a:prstGeom prst="line">
            <a:avLst/>
          </a:prstGeom>
          <a:noFill/>
          <a:ln w="0">
            <a:solidFill>
              <a:schemeClr val="tx1"/>
            </a:solidFill>
            <a:round/>
            <a:headEnd/>
            <a:tailEnd/>
          </a:ln>
        </p:spPr>
        <p:txBody>
          <a:bodyPr/>
          <a:lstStyle/>
          <a:p>
            <a:endParaRPr lang="en-US"/>
          </a:p>
        </p:txBody>
      </p:sp>
      <p:sp>
        <p:nvSpPr>
          <p:cNvPr id="28303" name="Line 655"/>
          <p:cNvSpPr>
            <a:spLocks noChangeShapeType="1"/>
          </p:cNvSpPr>
          <p:nvPr/>
        </p:nvSpPr>
        <p:spPr bwMode="auto">
          <a:xfrm flipV="1">
            <a:off x="5838825" y="3770313"/>
            <a:ext cx="4763" cy="26987"/>
          </a:xfrm>
          <a:prstGeom prst="line">
            <a:avLst/>
          </a:prstGeom>
          <a:noFill/>
          <a:ln w="0">
            <a:solidFill>
              <a:schemeClr val="tx1"/>
            </a:solidFill>
            <a:round/>
            <a:headEnd/>
            <a:tailEnd/>
          </a:ln>
        </p:spPr>
        <p:txBody>
          <a:bodyPr/>
          <a:lstStyle/>
          <a:p>
            <a:endParaRPr lang="en-US"/>
          </a:p>
        </p:txBody>
      </p:sp>
      <p:sp>
        <p:nvSpPr>
          <p:cNvPr id="28304" name="Line 656"/>
          <p:cNvSpPr>
            <a:spLocks noChangeShapeType="1"/>
          </p:cNvSpPr>
          <p:nvPr/>
        </p:nvSpPr>
        <p:spPr bwMode="auto">
          <a:xfrm flipV="1">
            <a:off x="5843588" y="3756025"/>
            <a:ext cx="1587" cy="14288"/>
          </a:xfrm>
          <a:prstGeom prst="line">
            <a:avLst/>
          </a:prstGeom>
          <a:noFill/>
          <a:ln w="0">
            <a:solidFill>
              <a:schemeClr val="tx1"/>
            </a:solidFill>
            <a:round/>
            <a:headEnd/>
            <a:tailEnd/>
          </a:ln>
        </p:spPr>
        <p:txBody>
          <a:bodyPr/>
          <a:lstStyle/>
          <a:p>
            <a:endParaRPr lang="en-US"/>
          </a:p>
        </p:txBody>
      </p:sp>
      <p:sp>
        <p:nvSpPr>
          <p:cNvPr id="28305" name="Line 657"/>
          <p:cNvSpPr>
            <a:spLocks noChangeShapeType="1"/>
          </p:cNvSpPr>
          <p:nvPr/>
        </p:nvSpPr>
        <p:spPr bwMode="auto">
          <a:xfrm flipH="1" flipV="1">
            <a:off x="5838825" y="3727450"/>
            <a:ext cx="4763" cy="28575"/>
          </a:xfrm>
          <a:prstGeom prst="line">
            <a:avLst/>
          </a:prstGeom>
          <a:noFill/>
          <a:ln w="0">
            <a:solidFill>
              <a:schemeClr val="tx1"/>
            </a:solidFill>
            <a:round/>
            <a:headEnd/>
            <a:tailEnd/>
          </a:ln>
        </p:spPr>
        <p:txBody>
          <a:bodyPr/>
          <a:lstStyle/>
          <a:p>
            <a:endParaRPr lang="en-US"/>
          </a:p>
        </p:txBody>
      </p:sp>
      <p:sp>
        <p:nvSpPr>
          <p:cNvPr id="28306" name="Line 658"/>
          <p:cNvSpPr>
            <a:spLocks noChangeShapeType="1"/>
          </p:cNvSpPr>
          <p:nvPr/>
        </p:nvSpPr>
        <p:spPr bwMode="auto">
          <a:xfrm flipH="1" flipV="1">
            <a:off x="5826125" y="3713163"/>
            <a:ext cx="12700" cy="14287"/>
          </a:xfrm>
          <a:prstGeom prst="line">
            <a:avLst/>
          </a:prstGeom>
          <a:noFill/>
          <a:ln w="0">
            <a:solidFill>
              <a:schemeClr val="tx1"/>
            </a:solidFill>
            <a:round/>
            <a:headEnd/>
            <a:tailEnd/>
          </a:ln>
        </p:spPr>
        <p:txBody>
          <a:bodyPr/>
          <a:lstStyle/>
          <a:p>
            <a:endParaRPr lang="en-US"/>
          </a:p>
        </p:txBody>
      </p:sp>
      <p:sp>
        <p:nvSpPr>
          <p:cNvPr id="28307" name="Line 659"/>
          <p:cNvSpPr>
            <a:spLocks noChangeShapeType="1"/>
          </p:cNvSpPr>
          <p:nvPr/>
        </p:nvSpPr>
        <p:spPr bwMode="auto">
          <a:xfrm flipH="1" flipV="1">
            <a:off x="5810250" y="3706813"/>
            <a:ext cx="15875" cy="6350"/>
          </a:xfrm>
          <a:prstGeom prst="line">
            <a:avLst/>
          </a:prstGeom>
          <a:noFill/>
          <a:ln w="0">
            <a:solidFill>
              <a:schemeClr val="tx1"/>
            </a:solidFill>
            <a:round/>
            <a:headEnd/>
            <a:tailEnd/>
          </a:ln>
        </p:spPr>
        <p:txBody>
          <a:bodyPr/>
          <a:lstStyle/>
          <a:p>
            <a:endParaRPr lang="en-US"/>
          </a:p>
        </p:txBody>
      </p:sp>
      <p:sp>
        <p:nvSpPr>
          <p:cNvPr id="28308" name="Line 660"/>
          <p:cNvSpPr>
            <a:spLocks noChangeShapeType="1"/>
          </p:cNvSpPr>
          <p:nvPr/>
        </p:nvSpPr>
        <p:spPr bwMode="auto">
          <a:xfrm flipH="1">
            <a:off x="5800725" y="3706813"/>
            <a:ext cx="9525" cy="1587"/>
          </a:xfrm>
          <a:prstGeom prst="line">
            <a:avLst/>
          </a:prstGeom>
          <a:noFill/>
          <a:ln w="0">
            <a:solidFill>
              <a:schemeClr val="tx1"/>
            </a:solidFill>
            <a:round/>
            <a:headEnd/>
            <a:tailEnd/>
          </a:ln>
        </p:spPr>
        <p:txBody>
          <a:bodyPr/>
          <a:lstStyle/>
          <a:p>
            <a:endParaRPr lang="en-US"/>
          </a:p>
        </p:txBody>
      </p:sp>
      <p:sp>
        <p:nvSpPr>
          <p:cNvPr id="28309" name="Line 661"/>
          <p:cNvSpPr>
            <a:spLocks noChangeShapeType="1"/>
          </p:cNvSpPr>
          <p:nvPr/>
        </p:nvSpPr>
        <p:spPr bwMode="auto">
          <a:xfrm flipH="1">
            <a:off x="5864225" y="3692525"/>
            <a:ext cx="4763" cy="4763"/>
          </a:xfrm>
          <a:prstGeom prst="line">
            <a:avLst/>
          </a:prstGeom>
          <a:noFill/>
          <a:ln w="0">
            <a:solidFill>
              <a:schemeClr val="tx1"/>
            </a:solidFill>
            <a:round/>
            <a:headEnd/>
            <a:tailEnd/>
          </a:ln>
        </p:spPr>
        <p:txBody>
          <a:bodyPr/>
          <a:lstStyle/>
          <a:p>
            <a:endParaRPr lang="en-US"/>
          </a:p>
        </p:txBody>
      </p:sp>
      <p:sp>
        <p:nvSpPr>
          <p:cNvPr id="28310" name="Line 662"/>
          <p:cNvSpPr>
            <a:spLocks noChangeShapeType="1"/>
          </p:cNvSpPr>
          <p:nvPr/>
        </p:nvSpPr>
        <p:spPr bwMode="auto">
          <a:xfrm flipH="1" flipV="1">
            <a:off x="5859463" y="3692525"/>
            <a:ext cx="4762" cy="4763"/>
          </a:xfrm>
          <a:prstGeom prst="line">
            <a:avLst/>
          </a:prstGeom>
          <a:noFill/>
          <a:ln w="0">
            <a:solidFill>
              <a:schemeClr val="tx1"/>
            </a:solidFill>
            <a:round/>
            <a:headEnd/>
            <a:tailEnd/>
          </a:ln>
        </p:spPr>
        <p:txBody>
          <a:bodyPr/>
          <a:lstStyle/>
          <a:p>
            <a:endParaRPr lang="en-US"/>
          </a:p>
        </p:txBody>
      </p:sp>
      <p:sp>
        <p:nvSpPr>
          <p:cNvPr id="28311" name="Line 663"/>
          <p:cNvSpPr>
            <a:spLocks noChangeShapeType="1"/>
          </p:cNvSpPr>
          <p:nvPr/>
        </p:nvSpPr>
        <p:spPr bwMode="auto">
          <a:xfrm flipV="1">
            <a:off x="5859463" y="3684588"/>
            <a:ext cx="4762" cy="7937"/>
          </a:xfrm>
          <a:prstGeom prst="line">
            <a:avLst/>
          </a:prstGeom>
          <a:noFill/>
          <a:ln w="0">
            <a:solidFill>
              <a:schemeClr val="tx1"/>
            </a:solidFill>
            <a:round/>
            <a:headEnd/>
            <a:tailEnd/>
          </a:ln>
        </p:spPr>
        <p:txBody>
          <a:bodyPr/>
          <a:lstStyle/>
          <a:p>
            <a:endParaRPr lang="en-US"/>
          </a:p>
        </p:txBody>
      </p:sp>
      <p:sp>
        <p:nvSpPr>
          <p:cNvPr id="28312" name="Line 664"/>
          <p:cNvSpPr>
            <a:spLocks noChangeShapeType="1"/>
          </p:cNvSpPr>
          <p:nvPr/>
        </p:nvSpPr>
        <p:spPr bwMode="auto">
          <a:xfrm>
            <a:off x="5864225" y="3684588"/>
            <a:ext cx="4763" cy="7937"/>
          </a:xfrm>
          <a:prstGeom prst="line">
            <a:avLst/>
          </a:prstGeom>
          <a:noFill/>
          <a:ln w="0">
            <a:solidFill>
              <a:schemeClr val="tx1"/>
            </a:solidFill>
            <a:round/>
            <a:headEnd/>
            <a:tailEnd/>
          </a:ln>
        </p:spPr>
        <p:txBody>
          <a:bodyPr/>
          <a:lstStyle/>
          <a:p>
            <a:endParaRPr lang="en-US"/>
          </a:p>
        </p:txBody>
      </p:sp>
      <p:sp>
        <p:nvSpPr>
          <p:cNvPr id="28313" name="Line 665"/>
          <p:cNvSpPr>
            <a:spLocks noChangeShapeType="1"/>
          </p:cNvSpPr>
          <p:nvPr/>
        </p:nvSpPr>
        <p:spPr bwMode="auto">
          <a:xfrm>
            <a:off x="5868988" y="3692525"/>
            <a:ext cx="1587" cy="9525"/>
          </a:xfrm>
          <a:prstGeom prst="line">
            <a:avLst/>
          </a:prstGeom>
          <a:noFill/>
          <a:ln w="0">
            <a:solidFill>
              <a:schemeClr val="tx1"/>
            </a:solidFill>
            <a:round/>
            <a:headEnd/>
            <a:tailEnd/>
          </a:ln>
        </p:spPr>
        <p:txBody>
          <a:bodyPr/>
          <a:lstStyle/>
          <a:p>
            <a:endParaRPr lang="en-US"/>
          </a:p>
        </p:txBody>
      </p:sp>
      <p:sp>
        <p:nvSpPr>
          <p:cNvPr id="28314" name="Line 666"/>
          <p:cNvSpPr>
            <a:spLocks noChangeShapeType="1"/>
          </p:cNvSpPr>
          <p:nvPr/>
        </p:nvSpPr>
        <p:spPr bwMode="auto">
          <a:xfrm flipH="1">
            <a:off x="5864225" y="3702050"/>
            <a:ext cx="4763" cy="11113"/>
          </a:xfrm>
          <a:prstGeom prst="line">
            <a:avLst/>
          </a:prstGeom>
          <a:noFill/>
          <a:ln w="0">
            <a:solidFill>
              <a:schemeClr val="tx1"/>
            </a:solidFill>
            <a:round/>
            <a:headEnd/>
            <a:tailEnd/>
          </a:ln>
        </p:spPr>
        <p:txBody>
          <a:bodyPr/>
          <a:lstStyle/>
          <a:p>
            <a:endParaRPr lang="en-US"/>
          </a:p>
        </p:txBody>
      </p:sp>
      <p:sp>
        <p:nvSpPr>
          <p:cNvPr id="28315" name="Line 667"/>
          <p:cNvSpPr>
            <a:spLocks noChangeShapeType="1"/>
          </p:cNvSpPr>
          <p:nvPr/>
        </p:nvSpPr>
        <p:spPr bwMode="auto">
          <a:xfrm flipH="1">
            <a:off x="5859463" y="3713163"/>
            <a:ext cx="4762" cy="4762"/>
          </a:xfrm>
          <a:prstGeom prst="line">
            <a:avLst/>
          </a:prstGeom>
          <a:noFill/>
          <a:ln w="0">
            <a:solidFill>
              <a:schemeClr val="tx1"/>
            </a:solidFill>
            <a:round/>
            <a:headEnd/>
            <a:tailEnd/>
          </a:ln>
        </p:spPr>
        <p:txBody>
          <a:bodyPr/>
          <a:lstStyle/>
          <a:p>
            <a:endParaRPr lang="en-US"/>
          </a:p>
        </p:txBody>
      </p:sp>
      <p:sp>
        <p:nvSpPr>
          <p:cNvPr id="28316" name="Line 668"/>
          <p:cNvSpPr>
            <a:spLocks noChangeShapeType="1"/>
          </p:cNvSpPr>
          <p:nvPr/>
        </p:nvSpPr>
        <p:spPr bwMode="auto">
          <a:xfrm flipH="1">
            <a:off x="5894388" y="3692525"/>
            <a:ext cx="7937" cy="4763"/>
          </a:xfrm>
          <a:prstGeom prst="line">
            <a:avLst/>
          </a:prstGeom>
          <a:noFill/>
          <a:ln w="0">
            <a:solidFill>
              <a:schemeClr val="tx1"/>
            </a:solidFill>
            <a:round/>
            <a:headEnd/>
            <a:tailEnd/>
          </a:ln>
        </p:spPr>
        <p:txBody>
          <a:bodyPr/>
          <a:lstStyle/>
          <a:p>
            <a:endParaRPr lang="en-US"/>
          </a:p>
        </p:txBody>
      </p:sp>
      <p:sp>
        <p:nvSpPr>
          <p:cNvPr id="28317" name="Line 669"/>
          <p:cNvSpPr>
            <a:spLocks noChangeShapeType="1"/>
          </p:cNvSpPr>
          <p:nvPr/>
        </p:nvSpPr>
        <p:spPr bwMode="auto">
          <a:xfrm flipH="1" flipV="1">
            <a:off x="5889625" y="3692525"/>
            <a:ext cx="4763" cy="4763"/>
          </a:xfrm>
          <a:prstGeom prst="line">
            <a:avLst/>
          </a:prstGeom>
          <a:noFill/>
          <a:ln w="0">
            <a:solidFill>
              <a:schemeClr val="tx1"/>
            </a:solidFill>
            <a:round/>
            <a:headEnd/>
            <a:tailEnd/>
          </a:ln>
        </p:spPr>
        <p:txBody>
          <a:bodyPr/>
          <a:lstStyle/>
          <a:p>
            <a:endParaRPr lang="en-US"/>
          </a:p>
        </p:txBody>
      </p:sp>
      <p:sp>
        <p:nvSpPr>
          <p:cNvPr id="28318" name="Line 670"/>
          <p:cNvSpPr>
            <a:spLocks noChangeShapeType="1"/>
          </p:cNvSpPr>
          <p:nvPr/>
        </p:nvSpPr>
        <p:spPr bwMode="auto">
          <a:xfrm flipV="1">
            <a:off x="5889625" y="3684588"/>
            <a:ext cx="4763" cy="7937"/>
          </a:xfrm>
          <a:prstGeom prst="line">
            <a:avLst/>
          </a:prstGeom>
          <a:noFill/>
          <a:ln w="0">
            <a:solidFill>
              <a:schemeClr val="tx1"/>
            </a:solidFill>
            <a:round/>
            <a:headEnd/>
            <a:tailEnd/>
          </a:ln>
        </p:spPr>
        <p:txBody>
          <a:bodyPr/>
          <a:lstStyle/>
          <a:p>
            <a:endParaRPr lang="en-US"/>
          </a:p>
        </p:txBody>
      </p:sp>
      <p:sp>
        <p:nvSpPr>
          <p:cNvPr id="28319" name="Line 671"/>
          <p:cNvSpPr>
            <a:spLocks noChangeShapeType="1"/>
          </p:cNvSpPr>
          <p:nvPr/>
        </p:nvSpPr>
        <p:spPr bwMode="auto">
          <a:xfrm>
            <a:off x="5894388" y="3684588"/>
            <a:ext cx="7937" cy="7937"/>
          </a:xfrm>
          <a:prstGeom prst="line">
            <a:avLst/>
          </a:prstGeom>
          <a:noFill/>
          <a:ln w="0">
            <a:solidFill>
              <a:schemeClr val="tx1"/>
            </a:solidFill>
            <a:round/>
            <a:headEnd/>
            <a:tailEnd/>
          </a:ln>
        </p:spPr>
        <p:txBody>
          <a:bodyPr/>
          <a:lstStyle/>
          <a:p>
            <a:endParaRPr lang="en-US"/>
          </a:p>
        </p:txBody>
      </p:sp>
      <p:sp>
        <p:nvSpPr>
          <p:cNvPr id="28320" name="Line 672"/>
          <p:cNvSpPr>
            <a:spLocks noChangeShapeType="1"/>
          </p:cNvSpPr>
          <p:nvPr/>
        </p:nvSpPr>
        <p:spPr bwMode="auto">
          <a:xfrm>
            <a:off x="5902325" y="3692525"/>
            <a:ext cx="1588" cy="9525"/>
          </a:xfrm>
          <a:prstGeom prst="line">
            <a:avLst/>
          </a:prstGeom>
          <a:noFill/>
          <a:ln w="0">
            <a:solidFill>
              <a:schemeClr val="tx1"/>
            </a:solidFill>
            <a:round/>
            <a:headEnd/>
            <a:tailEnd/>
          </a:ln>
        </p:spPr>
        <p:txBody>
          <a:bodyPr/>
          <a:lstStyle/>
          <a:p>
            <a:endParaRPr lang="en-US"/>
          </a:p>
        </p:txBody>
      </p:sp>
      <p:sp>
        <p:nvSpPr>
          <p:cNvPr id="28321" name="Line 673"/>
          <p:cNvSpPr>
            <a:spLocks noChangeShapeType="1"/>
          </p:cNvSpPr>
          <p:nvPr/>
        </p:nvSpPr>
        <p:spPr bwMode="auto">
          <a:xfrm flipH="1">
            <a:off x="5894388" y="3702050"/>
            <a:ext cx="7937" cy="11113"/>
          </a:xfrm>
          <a:prstGeom prst="line">
            <a:avLst/>
          </a:prstGeom>
          <a:noFill/>
          <a:ln w="0">
            <a:solidFill>
              <a:schemeClr val="tx1"/>
            </a:solidFill>
            <a:round/>
            <a:headEnd/>
            <a:tailEnd/>
          </a:ln>
        </p:spPr>
        <p:txBody>
          <a:bodyPr/>
          <a:lstStyle/>
          <a:p>
            <a:endParaRPr lang="en-US"/>
          </a:p>
        </p:txBody>
      </p:sp>
      <p:sp>
        <p:nvSpPr>
          <p:cNvPr id="28322" name="Line 674"/>
          <p:cNvSpPr>
            <a:spLocks noChangeShapeType="1"/>
          </p:cNvSpPr>
          <p:nvPr/>
        </p:nvSpPr>
        <p:spPr bwMode="auto">
          <a:xfrm flipH="1">
            <a:off x="5889625" y="3713163"/>
            <a:ext cx="4763" cy="4762"/>
          </a:xfrm>
          <a:prstGeom prst="line">
            <a:avLst/>
          </a:prstGeom>
          <a:noFill/>
          <a:ln w="0">
            <a:solidFill>
              <a:schemeClr val="tx1"/>
            </a:solidFill>
            <a:round/>
            <a:headEnd/>
            <a:tailEnd/>
          </a:ln>
        </p:spPr>
        <p:txBody>
          <a:bodyPr/>
          <a:lstStyle/>
          <a:p>
            <a:endParaRPr lang="en-US"/>
          </a:p>
        </p:txBody>
      </p:sp>
      <p:sp>
        <p:nvSpPr>
          <p:cNvPr id="28323" name="Line 675"/>
          <p:cNvSpPr>
            <a:spLocks noChangeShapeType="1"/>
          </p:cNvSpPr>
          <p:nvPr/>
        </p:nvSpPr>
        <p:spPr bwMode="auto">
          <a:xfrm>
            <a:off x="5170488" y="3887788"/>
            <a:ext cx="1587" cy="109537"/>
          </a:xfrm>
          <a:prstGeom prst="line">
            <a:avLst/>
          </a:prstGeom>
          <a:noFill/>
          <a:ln w="0">
            <a:solidFill>
              <a:schemeClr val="tx1"/>
            </a:solidFill>
            <a:round/>
            <a:headEnd/>
            <a:tailEnd/>
          </a:ln>
        </p:spPr>
        <p:txBody>
          <a:bodyPr/>
          <a:lstStyle/>
          <a:p>
            <a:endParaRPr lang="en-US"/>
          </a:p>
        </p:txBody>
      </p:sp>
      <p:sp>
        <p:nvSpPr>
          <p:cNvPr id="28324" name="Line 676"/>
          <p:cNvSpPr>
            <a:spLocks noChangeShapeType="1"/>
          </p:cNvSpPr>
          <p:nvPr/>
        </p:nvSpPr>
        <p:spPr bwMode="auto">
          <a:xfrm>
            <a:off x="5170488" y="3887788"/>
            <a:ext cx="49212" cy="1587"/>
          </a:xfrm>
          <a:prstGeom prst="line">
            <a:avLst/>
          </a:prstGeom>
          <a:noFill/>
          <a:ln w="0">
            <a:solidFill>
              <a:schemeClr val="tx1"/>
            </a:solidFill>
            <a:round/>
            <a:headEnd/>
            <a:tailEnd/>
          </a:ln>
        </p:spPr>
        <p:txBody>
          <a:bodyPr/>
          <a:lstStyle/>
          <a:p>
            <a:endParaRPr lang="en-US"/>
          </a:p>
        </p:txBody>
      </p:sp>
      <p:sp>
        <p:nvSpPr>
          <p:cNvPr id="28325" name="Line 677"/>
          <p:cNvSpPr>
            <a:spLocks noChangeShapeType="1"/>
          </p:cNvSpPr>
          <p:nvPr/>
        </p:nvSpPr>
        <p:spPr bwMode="auto">
          <a:xfrm>
            <a:off x="5219700" y="3887788"/>
            <a:ext cx="12700" cy="3175"/>
          </a:xfrm>
          <a:prstGeom prst="line">
            <a:avLst/>
          </a:prstGeom>
          <a:noFill/>
          <a:ln w="0">
            <a:solidFill>
              <a:schemeClr val="tx1"/>
            </a:solidFill>
            <a:round/>
            <a:headEnd/>
            <a:tailEnd/>
          </a:ln>
        </p:spPr>
        <p:txBody>
          <a:bodyPr/>
          <a:lstStyle/>
          <a:p>
            <a:endParaRPr lang="en-US"/>
          </a:p>
        </p:txBody>
      </p:sp>
      <p:sp>
        <p:nvSpPr>
          <p:cNvPr id="28326" name="Line 678"/>
          <p:cNvSpPr>
            <a:spLocks noChangeShapeType="1"/>
          </p:cNvSpPr>
          <p:nvPr/>
        </p:nvSpPr>
        <p:spPr bwMode="auto">
          <a:xfrm>
            <a:off x="5232400" y="3890963"/>
            <a:ext cx="7938" cy="7937"/>
          </a:xfrm>
          <a:prstGeom prst="line">
            <a:avLst/>
          </a:prstGeom>
          <a:noFill/>
          <a:ln w="0">
            <a:solidFill>
              <a:schemeClr val="tx1"/>
            </a:solidFill>
            <a:round/>
            <a:headEnd/>
            <a:tailEnd/>
          </a:ln>
        </p:spPr>
        <p:txBody>
          <a:bodyPr/>
          <a:lstStyle/>
          <a:p>
            <a:endParaRPr lang="en-US"/>
          </a:p>
        </p:txBody>
      </p:sp>
      <p:sp>
        <p:nvSpPr>
          <p:cNvPr id="28327" name="Line 679"/>
          <p:cNvSpPr>
            <a:spLocks noChangeShapeType="1"/>
          </p:cNvSpPr>
          <p:nvPr/>
        </p:nvSpPr>
        <p:spPr bwMode="auto">
          <a:xfrm>
            <a:off x="5240338" y="3898900"/>
            <a:ext cx="4762" cy="9525"/>
          </a:xfrm>
          <a:prstGeom prst="line">
            <a:avLst/>
          </a:prstGeom>
          <a:noFill/>
          <a:ln w="0">
            <a:solidFill>
              <a:schemeClr val="tx1"/>
            </a:solidFill>
            <a:round/>
            <a:headEnd/>
            <a:tailEnd/>
          </a:ln>
        </p:spPr>
        <p:txBody>
          <a:bodyPr/>
          <a:lstStyle/>
          <a:p>
            <a:endParaRPr lang="en-US"/>
          </a:p>
        </p:txBody>
      </p:sp>
      <p:sp>
        <p:nvSpPr>
          <p:cNvPr id="28328" name="Line 680"/>
          <p:cNvSpPr>
            <a:spLocks noChangeShapeType="1"/>
          </p:cNvSpPr>
          <p:nvPr/>
        </p:nvSpPr>
        <p:spPr bwMode="auto">
          <a:xfrm>
            <a:off x="5245100" y="3908425"/>
            <a:ext cx="1588" cy="11113"/>
          </a:xfrm>
          <a:prstGeom prst="line">
            <a:avLst/>
          </a:prstGeom>
          <a:noFill/>
          <a:ln w="0">
            <a:solidFill>
              <a:schemeClr val="tx1"/>
            </a:solidFill>
            <a:round/>
            <a:headEnd/>
            <a:tailEnd/>
          </a:ln>
        </p:spPr>
        <p:txBody>
          <a:bodyPr/>
          <a:lstStyle/>
          <a:p>
            <a:endParaRPr lang="en-US"/>
          </a:p>
        </p:txBody>
      </p:sp>
      <p:sp>
        <p:nvSpPr>
          <p:cNvPr id="28329" name="Line 681"/>
          <p:cNvSpPr>
            <a:spLocks noChangeShapeType="1"/>
          </p:cNvSpPr>
          <p:nvPr/>
        </p:nvSpPr>
        <p:spPr bwMode="auto">
          <a:xfrm flipH="1">
            <a:off x="5240338" y="3919538"/>
            <a:ext cx="4762" cy="9525"/>
          </a:xfrm>
          <a:prstGeom prst="line">
            <a:avLst/>
          </a:prstGeom>
          <a:noFill/>
          <a:ln w="0">
            <a:solidFill>
              <a:schemeClr val="tx1"/>
            </a:solidFill>
            <a:round/>
            <a:headEnd/>
            <a:tailEnd/>
          </a:ln>
        </p:spPr>
        <p:txBody>
          <a:bodyPr/>
          <a:lstStyle/>
          <a:p>
            <a:endParaRPr lang="en-US"/>
          </a:p>
        </p:txBody>
      </p:sp>
      <p:sp>
        <p:nvSpPr>
          <p:cNvPr id="28330" name="Line 682"/>
          <p:cNvSpPr>
            <a:spLocks noChangeShapeType="1"/>
          </p:cNvSpPr>
          <p:nvPr/>
        </p:nvSpPr>
        <p:spPr bwMode="auto">
          <a:xfrm flipH="1">
            <a:off x="5232400" y="3929063"/>
            <a:ext cx="7938" cy="4762"/>
          </a:xfrm>
          <a:prstGeom prst="line">
            <a:avLst/>
          </a:prstGeom>
          <a:noFill/>
          <a:ln w="0">
            <a:solidFill>
              <a:schemeClr val="tx1"/>
            </a:solidFill>
            <a:round/>
            <a:headEnd/>
            <a:tailEnd/>
          </a:ln>
        </p:spPr>
        <p:txBody>
          <a:bodyPr/>
          <a:lstStyle/>
          <a:p>
            <a:endParaRPr lang="en-US"/>
          </a:p>
        </p:txBody>
      </p:sp>
      <p:sp>
        <p:nvSpPr>
          <p:cNvPr id="28331" name="Line 683"/>
          <p:cNvSpPr>
            <a:spLocks noChangeShapeType="1"/>
          </p:cNvSpPr>
          <p:nvPr/>
        </p:nvSpPr>
        <p:spPr bwMode="auto">
          <a:xfrm flipH="1">
            <a:off x="5219700" y="3933825"/>
            <a:ext cx="12700" cy="7938"/>
          </a:xfrm>
          <a:prstGeom prst="line">
            <a:avLst/>
          </a:prstGeom>
          <a:noFill/>
          <a:ln w="0">
            <a:solidFill>
              <a:schemeClr val="tx1"/>
            </a:solidFill>
            <a:round/>
            <a:headEnd/>
            <a:tailEnd/>
          </a:ln>
        </p:spPr>
        <p:txBody>
          <a:bodyPr/>
          <a:lstStyle/>
          <a:p>
            <a:endParaRPr lang="en-US"/>
          </a:p>
        </p:txBody>
      </p:sp>
      <p:sp>
        <p:nvSpPr>
          <p:cNvPr id="28332" name="Line 684"/>
          <p:cNvSpPr>
            <a:spLocks noChangeShapeType="1"/>
          </p:cNvSpPr>
          <p:nvPr/>
        </p:nvSpPr>
        <p:spPr bwMode="auto">
          <a:xfrm>
            <a:off x="5170488" y="3941763"/>
            <a:ext cx="49212" cy="1587"/>
          </a:xfrm>
          <a:prstGeom prst="line">
            <a:avLst/>
          </a:prstGeom>
          <a:noFill/>
          <a:ln w="0">
            <a:solidFill>
              <a:schemeClr val="tx1"/>
            </a:solidFill>
            <a:round/>
            <a:headEnd/>
            <a:tailEnd/>
          </a:ln>
        </p:spPr>
        <p:txBody>
          <a:bodyPr/>
          <a:lstStyle/>
          <a:p>
            <a:endParaRPr lang="en-US"/>
          </a:p>
        </p:txBody>
      </p:sp>
      <p:sp>
        <p:nvSpPr>
          <p:cNvPr id="28333" name="Line 685"/>
          <p:cNvSpPr>
            <a:spLocks noChangeShapeType="1"/>
          </p:cNvSpPr>
          <p:nvPr/>
        </p:nvSpPr>
        <p:spPr bwMode="auto">
          <a:xfrm>
            <a:off x="5219700" y="3941763"/>
            <a:ext cx="12700" cy="3175"/>
          </a:xfrm>
          <a:prstGeom prst="line">
            <a:avLst/>
          </a:prstGeom>
          <a:noFill/>
          <a:ln w="0">
            <a:solidFill>
              <a:schemeClr val="tx1"/>
            </a:solidFill>
            <a:round/>
            <a:headEnd/>
            <a:tailEnd/>
          </a:ln>
        </p:spPr>
        <p:txBody>
          <a:bodyPr/>
          <a:lstStyle/>
          <a:p>
            <a:endParaRPr lang="en-US"/>
          </a:p>
        </p:txBody>
      </p:sp>
      <p:sp>
        <p:nvSpPr>
          <p:cNvPr id="28334" name="Line 686"/>
          <p:cNvSpPr>
            <a:spLocks noChangeShapeType="1"/>
          </p:cNvSpPr>
          <p:nvPr/>
        </p:nvSpPr>
        <p:spPr bwMode="auto">
          <a:xfrm>
            <a:off x="5232400" y="3944938"/>
            <a:ext cx="7938" cy="4762"/>
          </a:xfrm>
          <a:prstGeom prst="line">
            <a:avLst/>
          </a:prstGeom>
          <a:noFill/>
          <a:ln w="0">
            <a:solidFill>
              <a:schemeClr val="tx1"/>
            </a:solidFill>
            <a:round/>
            <a:headEnd/>
            <a:tailEnd/>
          </a:ln>
        </p:spPr>
        <p:txBody>
          <a:bodyPr/>
          <a:lstStyle/>
          <a:p>
            <a:endParaRPr lang="en-US"/>
          </a:p>
        </p:txBody>
      </p:sp>
      <p:sp>
        <p:nvSpPr>
          <p:cNvPr id="28335" name="Line 687"/>
          <p:cNvSpPr>
            <a:spLocks noChangeShapeType="1"/>
          </p:cNvSpPr>
          <p:nvPr/>
        </p:nvSpPr>
        <p:spPr bwMode="auto">
          <a:xfrm>
            <a:off x="5240338" y="3949700"/>
            <a:ext cx="4762" cy="12700"/>
          </a:xfrm>
          <a:prstGeom prst="line">
            <a:avLst/>
          </a:prstGeom>
          <a:noFill/>
          <a:ln w="0">
            <a:solidFill>
              <a:schemeClr val="tx1"/>
            </a:solidFill>
            <a:round/>
            <a:headEnd/>
            <a:tailEnd/>
          </a:ln>
        </p:spPr>
        <p:txBody>
          <a:bodyPr/>
          <a:lstStyle/>
          <a:p>
            <a:endParaRPr lang="en-US"/>
          </a:p>
        </p:txBody>
      </p:sp>
      <p:sp>
        <p:nvSpPr>
          <p:cNvPr id="28336" name="Line 688"/>
          <p:cNvSpPr>
            <a:spLocks noChangeShapeType="1"/>
          </p:cNvSpPr>
          <p:nvPr/>
        </p:nvSpPr>
        <p:spPr bwMode="auto">
          <a:xfrm>
            <a:off x="5245100" y="3962400"/>
            <a:ext cx="1588" cy="14288"/>
          </a:xfrm>
          <a:prstGeom prst="line">
            <a:avLst/>
          </a:prstGeom>
          <a:noFill/>
          <a:ln w="0">
            <a:solidFill>
              <a:schemeClr val="tx1"/>
            </a:solidFill>
            <a:round/>
            <a:headEnd/>
            <a:tailEnd/>
          </a:ln>
        </p:spPr>
        <p:txBody>
          <a:bodyPr/>
          <a:lstStyle/>
          <a:p>
            <a:endParaRPr lang="en-US"/>
          </a:p>
        </p:txBody>
      </p:sp>
      <p:sp>
        <p:nvSpPr>
          <p:cNvPr id="28337" name="Line 689"/>
          <p:cNvSpPr>
            <a:spLocks noChangeShapeType="1"/>
          </p:cNvSpPr>
          <p:nvPr/>
        </p:nvSpPr>
        <p:spPr bwMode="auto">
          <a:xfrm flipH="1">
            <a:off x="5240338" y="3976688"/>
            <a:ext cx="4762" cy="11112"/>
          </a:xfrm>
          <a:prstGeom prst="line">
            <a:avLst/>
          </a:prstGeom>
          <a:noFill/>
          <a:ln w="0">
            <a:solidFill>
              <a:schemeClr val="tx1"/>
            </a:solidFill>
            <a:round/>
            <a:headEnd/>
            <a:tailEnd/>
          </a:ln>
        </p:spPr>
        <p:txBody>
          <a:bodyPr/>
          <a:lstStyle/>
          <a:p>
            <a:endParaRPr lang="en-US"/>
          </a:p>
        </p:txBody>
      </p:sp>
      <p:sp>
        <p:nvSpPr>
          <p:cNvPr id="28338" name="Line 690"/>
          <p:cNvSpPr>
            <a:spLocks noChangeShapeType="1"/>
          </p:cNvSpPr>
          <p:nvPr/>
        </p:nvSpPr>
        <p:spPr bwMode="auto">
          <a:xfrm flipH="1">
            <a:off x="5232400" y="3987800"/>
            <a:ext cx="7938" cy="4763"/>
          </a:xfrm>
          <a:prstGeom prst="line">
            <a:avLst/>
          </a:prstGeom>
          <a:noFill/>
          <a:ln w="0">
            <a:solidFill>
              <a:schemeClr val="tx1"/>
            </a:solidFill>
            <a:round/>
            <a:headEnd/>
            <a:tailEnd/>
          </a:ln>
        </p:spPr>
        <p:txBody>
          <a:bodyPr/>
          <a:lstStyle/>
          <a:p>
            <a:endParaRPr lang="en-US"/>
          </a:p>
        </p:txBody>
      </p:sp>
      <p:sp>
        <p:nvSpPr>
          <p:cNvPr id="28339" name="Line 691"/>
          <p:cNvSpPr>
            <a:spLocks noChangeShapeType="1"/>
          </p:cNvSpPr>
          <p:nvPr/>
        </p:nvSpPr>
        <p:spPr bwMode="auto">
          <a:xfrm flipH="1">
            <a:off x="5219700" y="3992563"/>
            <a:ext cx="12700" cy="4762"/>
          </a:xfrm>
          <a:prstGeom prst="line">
            <a:avLst/>
          </a:prstGeom>
          <a:noFill/>
          <a:ln w="0">
            <a:solidFill>
              <a:schemeClr val="tx1"/>
            </a:solidFill>
            <a:round/>
            <a:headEnd/>
            <a:tailEnd/>
          </a:ln>
        </p:spPr>
        <p:txBody>
          <a:bodyPr/>
          <a:lstStyle/>
          <a:p>
            <a:endParaRPr lang="en-US"/>
          </a:p>
        </p:txBody>
      </p:sp>
      <p:sp>
        <p:nvSpPr>
          <p:cNvPr id="28340" name="Line 692"/>
          <p:cNvSpPr>
            <a:spLocks noChangeShapeType="1"/>
          </p:cNvSpPr>
          <p:nvPr/>
        </p:nvSpPr>
        <p:spPr bwMode="auto">
          <a:xfrm flipH="1">
            <a:off x="5170488" y="3997325"/>
            <a:ext cx="49212" cy="1588"/>
          </a:xfrm>
          <a:prstGeom prst="line">
            <a:avLst/>
          </a:prstGeom>
          <a:noFill/>
          <a:ln w="0">
            <a:solidFill>
              <a:schemeClr val="tx1"/>
            </a:solidFill>
            <a:round/>
            <a:headEnd/>
            <a:tailEnd/>
          </a:ln>
        </p:spPr>
        <p:txBody>
          <a:bodyPr/>
          <a:lstStyle/>
          <a:p>
            <a:endParaRPr lang="en-US"/>
          </a:p>
        </p:txBody>
      </p:sp>
      <p:sp>
        <p:nvSpPr>
          <p:cNvPr id="28341" name="Line 693"/>
          <p:cNvSpPr>
            <a:spLocks noChangeShapeType="1"/>
          </p:cNvSpPr>
          <p:nvPr/>
        </p:nvSpPr>
        <p:spPr bwMode="auto">
          <a:xfrm>
            <a:off x="5281613" y="3924300"/>
            <a:ext cx="3175" cy="52388"/>
          </a:xfrm>
          <a:prstGeom prst="line">
            <a:avLst/>
          </a:prstGeom>
          <a:noFill/>
          <a:ln w="0">
            <a:solidFill>
              <a:schemeClr val="tx1"/>
            </a:solidFill>
            <a:round/>
            <a:headEnd/>
            <a:tailEnd/>
          </a:ln>
        </p:spPr>
        <p:txBody>
          <a:bodyPr/>
          <a:lstStyle/>
          <a:p>
            <a:endParaRPr lang="en-US"/>
          </a:p>
        </p:txBody>
      </p:sp>
      <p:sp>
        <p:nvSpPr>
          <p:cNvPr id="28342" name="Line 694"/>
          <p:cNvSpPr>
            <a:spLocks noChangeShapeType="1"/>
          </p:cNvSpPr>
          <p:nvPr/>
        </p:nvSpPr>
        <p:spPr bwMode="auto">
          <a:xfrm>
            <a:off x="5281613" y="3976688"/>
            <a:ext cx="4762" cy="15875"/>
          </a:xfrm>
          <a:prstGeom prst="line">
            <a:avLst/>
          </a:prstGeom>
          <a:noFill/>
          <a:ln w="0">
            <a:solidFill>
              <a:schemeClr val="tx1"/>
            </a:solidFill>
            <a:round/>
            <a:headEnd/>
            <a:tailEnd/>
          </a:ln>
        </p:spPr>
        <p:txBody>
          <a:bodyPr/>
          <a:lstStyle/>
          <a:p>
            <a:endParaRPr lang="en-US"/>
          </a:p>
        </p:txBody>
      </p:sp>
      <p:sp>
        <p:nvSpPr>
          <p:cNvPr id="28343" name="Line 695"/>
          <p:cNvSpPr>
            <a:spLocks noChangeShapeType="1"/>
          </p:cNvSpPr>
          <p:nvPr/>
        </p:nvSpPr>
        <p:spPr bwMode="auto">
          <a:xfrm>
            <a:off x="5286375" y="3992563"/>
            <a:ext cx="9525" cy="4762"/>
          </a:xfrm>
          <a:prstGeom prst="line">
            <a:avLst/>
          </a:prstGeom>
          <a:noFill/>
          <a:ln w="0">
            <a:solidFill>
              <a:schemeClr val="tx1"/>
            </a:solidFill>
            <a:round/>
            <a:headEnd/>
            <a:tailEnd/>
          </a:ln>
        </p:spPr>
        <p:txBody>
          <a:bodyPr/>
          <a:lstStyle/>
          <a:p>
            <a:endParaRPr lang="en-US"/>
          </a:p>
        </p:txBody>
      </p:sp>
      <p:sp>
        <p:nvSpPr>
          <p:cNvPr id="28344" name="Line 696"/>
          <p:cNvSpPr>
            <a:spLocks noChangeShapeType="1"/>
          </p:cNvSpPr>
          <p:nvPr/>
        </p:nvSpPr>
        <p:spPr bwMode="auto">
          <a:xfrm>
            <a:off x="5295900" y="3997325"/>
            <a:ext cx="17463" cy="1588"/>
          </a:xfrm>
          <a:prstGeom prst="line">
            <a:avLst/>
          </a:prstGeom>
          <a:noFill/>
          <a:ln w="0">
            <a:solidFill>
              <a:schemeClr val="tx1"/>
            </a:solidFill>
            <a:round/>
            <a:headEnd/>
            <a:tailEnd/>
          </a:ln>
        </p:spPr>
        <p:txBody>
          <a:bodyPr/>
          <a:lstStyle/>
          <a:p>
            <a:endParaRPr lang="en-US"/>
          </a:p>
        </p:txBody>
      </p:sp>
      <p:sp>
        <p:nvSpPr>
          <p:cNvPr id="28345" name="Line 697"/>
          <p:cNvSpPr>
            <a:spLocks noChangeShapeType="1"/>
          </p:cNvSpPr>
          <p:nvPr/>
        </p:nvSpPr>
        <p:spPr bwMode="auto">
          <a:xfrm flipV="1">
            <a:off x="5313363" y="3992563"/>
            <a:ext cx="11112" cy="4762"/>
          </a:xfrm>
          <a:prstGeom prst="line">
            <a:avLst/>
          </a:prstGeom>
          <a:noFill/>
          <a:ln w="0">
            <a:solidFill>
              <a:schemeClr val="tx1"/>
            </a:solidFill>
            <a:round/>
            <a:headEnd/>
            <a:tailEnd/>
          </a:ln>
        </p:spPr>
        <p:txBody>
          <a:bodyPr/>
          <a:lstStyle/>
          <a:p>
            <a:endParaRPr lang="en-US"/>
          </a:p>
        </p:txBody>
      </p:sp>
      <p:sp>
        <p:nvSpPr>
          <p:cNvPr id="28346" name="Line 698"/>
          <p:cNvSpPr>
            <a:spLocks noChangeShapeType="1"/>
          </p:cNvSpPr>
          <p:nvPr/>
        </p:nvSpPr>
        <p:spPr bwMode="auto">
          <a:xfrm flipV="1">
            <a:off x="5324475" y="3976688"/>
            <a:ext cx="14288" cy="15875"/>
          </a:xfrm>
          <a:prstGeom prst="line">
            <a:avLst/>
          </a:prstGeom>
          <a:noFill/>
          <a:ln w="0">
            <a:solidFill>
              <a:schemeClr val="tx1"/>
            </a:solidFill>
            <a:round/>
            <a:headEnd/>
            <a:tailEnd/>
          </a:ln>
        </p:spPr>
        <p:txBody>
          <a:bodyPr/>
          <a:lstStyle/>
          <a:p>
            <a:endParaRPr lang="en-US"/>
          </a:p>
        </p:txBody>
      </p:sp>
      <p:sp>
        <p:nvSpPr>
          <p:cNvPr id="28347" name="Line 699"/>
          <p:cNvSpPr>
            <a:spLocks noChangeShapeType="1"/>
          </p:cNvSpPr>
          <p:nvPr/>
        </p:nvSpPr>
        <p:spPr bwMode="auto">
          <a:xfrm>
            <a:off x="5338763" y="3924300"/>
            <a:ext cx="1587" cy="73025"/>
          </a:xfrm>
          <a:prstGeom prst="line">
            <a:avLst/>
          </a:prstGeom>
          <a:noFill/>
          <a:ln w="0">
            <a:solidFill>
              <a:schemeClr val="tx1"/>
            </a:solidFill>
            <a:round/>
            <a:headEnd/>
            <a:tailEnd/>
          </a:ln>
        </p:spPr>
        <p:txBody>
          <a:bodyPr/>
          <a:lstStyle/>
          <a:p>
            <a:endParaRPr lang="en-US"/>
          </a:p>
        </p:txBody>
      </p:sp>
      <p:sp>
        <p:nvSpPr>
          <p:cNvPr id="28348" name="Line 700"/>
          <p:cNvSpPr>
            <a:spLocks noChangeShapeType="1"/>
          </p:cNvSpPr>
          <p:nvPr/>
        </p:nvSpPr>
        <p:spPr bwMode="auto">
          <a:xfrm>
            <a:off x="5376863" y="3887788"/>
            <a:ext cx="3175" cy="3175"/>
          </a:xfrm>
          <a:prstGeom prst="line">
            <a:avLst/>
          </a:prstGeom>
          <a:noFill/>
          <a:ln w="0">
            <a:solidFill>
              <a:schemeClr val="tx1"/>
            </a:solidFill>
            <a:round/>
            <a:headEnd/>
            <a:tailEnd/>
          </a:ln>
        </p:spPr>
        <p:txBody>
          <a:bodyPr/>
          <a:lstStyle/>
          <a:p>
            <a:endParaRPr lang="en-US"/>
          </a:p>
        </p:txBody>
      </p:sp>
      <p:sp>
        <p:nvSpPr>
          <p:cNvPr id="28349" name="Line 701"/>
          <p:cNvSpPr>
            <a:spLocks noChangeShapeType="1"/>
          </p:cNvSpPr>
          <p:nvPr/>
        </p:nvSpPr>
        <p:spPr bwMode="auto">
          <a:xfrm flipV="1">
            <a:off x="5380038" y="3887788"/>
            <a:ext cx="7937" cy="3175"/>
          </a:xfrm>
          <a:prstGeom prst="line">
            <a:avLst/>
          </a:prstGeom>
          <a:noFill/>
          <a:ln w="0">
            <a:solidFill>
              <a:schemeClr val="tx1"/>
            </a:solidFill>
            <a:round/>
            <a:headEnd/>
            <a:tailEnd/>
          </a:ln>
        </p:spPr>
        <p:txBody>
          <a:bodyPr/>
          <a:lstStyle/>
          <a:p>
            <a:endParaRPr lang="en-US"/>
          </a:p>
        </p:txBody>
      </p:sp>
      <p:sp>
        <p:nvSpPr>
          <p:cNvPr id="28350" name="Line 702"/>
          <p:cNvSpPr>
            <a:spLocks noChangeShapeType="1"/>
          </p:cNvSpPr>
          <p:nvPr/>
        </p:nvSpPr>
        <p:spPr bwMode="auto">
          <a:xfrm flipH="1" flipV="1">
            <a:off x="5380038" y="3883025"/>
            <a:ext cx="7937" cy="4763"/>
          </a:xfrm>
          <a:prstGeom prst="line">
            <a:avLst/>
          </a:prstGeom>
          <a:noFill/>
          <a:ln w="0">
            <a:solidFill>
              <a:schemeClr val="tx1"/>
            </a:solidFill>
            <a:round/>
            <a:headEnd/>
            <a:tailEnd/>
          </a:ln>
        </p:spPr>
        <p:txBody>
          <a:bodyPr/>
          <a:lstStyle/>
          <a:p>
            <a:endParaRPr lang="en-US"/>
          </a:p>
        </p:txBody>
      </p:sp>
      <p:sp>
        <p:nvSpPr>
          <p:cNvPr id="28351" name="Line 703"/>
          <p:cNvSpPr>
            <a:spLocks noChangeShapeType="1"/>
          </p:cNvSpPr>
          <p:nvPr/>
        </p:nvSpPr>
        <p:spPr bwMode="auto">
          <a:xfrm flipH="1">
            <a:off x="5376863" y="3883025"/>
            <a:ext cx="3175" cy="4763"/>
          </a:xfrm>
          <a:prstGeom prst="line">
            <a:avLst/>
          </a:prstGeom>
          <a:noFill/>
          <a:ln w="0">
            <a:solidFill>
              <a:schemeClr val="tx1"/>
            </a:solidFill>
            <a:round/>
            <a:headEnd/>
            <a:tailEnd/>
          </a:ln>
        </p:spPr>
        <p:txBody>
          <a:bodyPr/>
          <a:lstStyle/>
          <a:p>
            <a:endParaRPr lang="en-US"/>
          </a:p>
        </p:txBody>
      </p:sp>
      <p:sp>
        <p:nvSpPr>
          <p:cNvPr id="28352" name="Line 704"/>
          <p:cNvSpPr>
            <a:spLocks noChangeShapeType="1"/>
          </p:cNvSpPr>
          <p:nvPr/>
        </p:nvSpPr>
        <p:spPr bwMode="auto">
          <a:xfrm>
            <a:off x="5380038" y="3924300"/>
            <a:ext cx="3175" cy="73025"/>
          </a:xfrm>
          <a:prstGeom prst="line">
            <a:avLst/>
          </a:prstGeom>
          <a:noFill/>
          <a:ln w="0">
            <a:solidFill>
              <a:schemeClr val="tx1"/>
            </a:solidFill>
            <a:round/>
            <a:headEnd/>
            <a:tailEnd/>
          </a:ln>
        </p:spPr>
        <p:txBody>
          <a:bodyPr/>
          <a:lstStyle/>
          <a:p>
            <a:endParaRPr lang="en-US"/>
          </a:p>
        </p:txBody>
      </p:sp>
      <p:sp>
        <p:nvSpPr>
          <p:cNvPr id="28353" name="Line 705"/>
          <p:cNvSpPr>
            <a:spLocks noChangeShapeType="1"/>
          </p:cNvSpPr>
          <p:nvPr/>
        </p:nvSpPr>
        <p:spPr bwMode="auto">
          <a:xfrm>
            <a:off x="5426075" y="3887788"/>
            <a:ext cx="1588" cy="109537"/>
          </a:xfrm>
          <a:prstGeom prst="line">
            <a:avLst/>
          </a:prstGeom>
          <a:noFill/>
          <a:ln w="0">
            <a:solidFill>
              <a:schemeClr val="tx1"/>
            </a:solidFill>
            <a:round/>
            <a:headEnd/>
            <a:tailEnd/>
          </a:ln>
        </p:spPr>
        <p:txBody>
          <a:bodyPr/>
          <a:lstStyle/>
          <a:p>
            <a:endParaRPr lang="en-US"/>
          </a:p>
        </p:txBody>
      </p:sp>
      <p:sp>
        <p:nvSpPr>
          <p:cNvPr id="28354" name="Line 706"/>
          <p:cNvSpPr>
            <a:spLocks noChangeShapeType="1"/>
          </p:cNvSpPr>
          <p:nvPr/>
        </p:nvSpPr>
        <p:spPr bwMode="auto">
          <a:xfrm>
            <a:off x="5472113" y="3887788"/>
            <a:ext cx="3175" cy="88900"/>
          </a:xfrm>
          <a:prstGeom prst="line">
            <a:avLst/>
          </a:prstGeom>
          <a:noFill/>
          <a:ln w="0">
            <a:solidFill>
              <a:schemeClr val="tx1"/>
            </a:solidFill>
            <a:round/>
            <a:headEnd/>
            <a:tailEnd/>
          </a:ln>
        </p:spPr>
        <p:txBody>
          <a:bodyPr/>
          <a:lstStyle/>
          <a:p>
            <a:endParaRPr lang="en-US"/>
          </a:p>
        </p:txBody>
      </p:sp>
      <p:sp>
        <p:nvSpPr>
          <p:cNvPr id="28355" name="Line 707"/>
          <p:cNvSpPr>
            <a:spLocks noChangeShapeType="1"/>
          </p:cNvSpPr>
          <p:nvPr/>
        </p:nvSpPr>
        <p:spPr bwMode="auto">
          <a:xfrm>
            <a:off x="5472113" y="3976688"/>
            <a:ext cx="4762" cy="15875"/>
          </a:xfrm>
          <a:prstGeom prst="line">
            <a:avLst/>
          </a:prstGeom>
          <a:noFill/>
          <a:ln w="0">
            <a:solidFill>
              <a:schemeClr val="tx1"/>
            </a:solidFill>
            <a:round/>
            <a:headEnd/>
            <a:tailEnd/>
          </a:ln>
        </p:spPr>
        <p:txBody>
          <a:bodyPr/>
          <a:lstStyle/>
          <a:p>
            <a:endParaRPr lang="en-US"/>
          </a:p>
        </p:txBody>
      </p:sp>
      <p:sp>
        <p:nvSpPr>
          <p:cNvPr id="28356" name="Line 708"/>
          <p:cNvSpPr>
            <a:spLocks noChangeShapeType="1"/>
          </p:cNvSpPr>
          <p:nvPr/>
        </p:nvSpPr>
        <p:spPr bwMode="auto">
          <a:xfrm>
            <a:off x="5476875" y="3992563"/>
            <a:ext cx="11113" cy="4762"/>
          </a:xfrm>
          <a:prstGeom prst="line">
            <a:avLst/>
          </a:prstGeom>
          <a:noFill/>
          <a:ln w="0">
            <a:solidFill>
              <a:schemeClr val="tx1"/>
            </a:solidFill>
            <a:round/>
            <a:headEnd/>
            <a:tailEnd/>
          </a:ln>
        </p:spPr>
        <p:txBody>
          <a:bodyPr/>
          <a:lstStyle/>
          <a:p>
            <a:endParaRPr lang="en-US"/>
          </a:p>
        </p:txBody>
      </p:sp>
      <p:sp>
        <p:nvSpPr>
          <p:cNvPr id="28357" name="Line 709"/>
          <p:cNvSpPr>
            <a:spLocks noChangeShapeType="1"/>
          </p:cNvSpPr>
          <p:nvPr/>
        </p:nvSpPr>
        <p:spPr bwMode="auto">
          <a:xfrm>
            <a:off x="5487988" y="3997325"/>
            <a:ext cx="9525" cy="1588"/>
          </a:xfrm>
          <a:prstGeom prst="line">
            <a:avLst/>
          </a:prstGeom>
          <a:noFill/>
          <a:ln w="0">
            <a:solidFill>
              <a:schemeClr val="tx1"/>
            </a:solidFill>
            <a:round/>
            <a:headEnd/>
            <a:tailEnd/>
          </a:ln>
        </p:spPr>
        <p:txBody>
          <a:bodyPr/>
          <a:lstStyle/>
          <a:p>
            <a:endParaRPr lang="en-US"/>
          </a:p>
        </p:txBody>
      </p:sp>
      <p:sp>
        <p:nvSpPr>
          <p:cNvPr id="28358" name="Line 710"/>
          <p:cNvSpPr>
            <a:spLocks noChangeShapeType="1"/>
          </p:cNvSpPr>
          <p:nvPr/>
        </p:nvSpPr>
        <p:spPr bwMode="auto">
          <a:xfrm>
            <a:off x="5456238" y="3924300"/>
            <a:ext cx="36512" cy="3175"/>
          </a:xfrm>
          <a:prstGeom prst="line">
            <a:avLst/>
          </a:prstGeom>
          <a:noFill/>
          <a:ln w="0">
            <a:solidFill>
              <a:schemeClr val="tx1"/>
            </a:solidFill>
            <a:round/>
            <a:headEnd/>
            <a:tailEnd/>
          </a:ln>
        </p:spPr>
        <p:txBody>
          <a:bodyPr/>
          <a:lstStyle/>
          <a:p>
            <a:endParaRPr lang="en-US"/>
          </a:p>
        </p:txBody>
      </p:sp>
      <p:sp>
        <p:nvSpPr>
          <p:cNvPr id="28359" name="Line 711"/>
          <p:cNvSpPr>
            <a:spLocks noChangeShapeType="1"/>
          </p:cNvSpPr>
          <p:nvPr/>
        </p:nvSpPr>
        <p:spPr bwMode="auto">
          <a:xfrm>
            <a:off x="5530850" y="3949700"/>
            <a:ext cx="93663" cy="3175"/>
          </a:xfrm>
          <a:prstGeom prst="line">
            <a:avLst/>
          </a:prstGeom>
          <a:noFill/>
          <a:ln w="0">
            <a:solidFill>
              <a:schemeClr val="tx1"/>
            </a:solidFill>
            <a:round/>
            <a:headEnd/>
            <a:tailEnd/>
          </a:ln>
        </p:spPr>
        <p:txBody>
          <a:bodyPr/>
          <a:lstStyle/>
          <a:p>
            <a:endParaRPr lang="en-US"/>
          </a:p>
        </p:txBody>
      </p:sp>
      <p:sp>
        <p:nvSpPr>
          <p:cNvPr id="28360" name="Line 712"/>
          <p:cNvSpPr>
            <a:spLocks noChangeShapeType="1"/>
          </p:cNvSpPr>
          <p:nvPr/>
        </p:nvSpPr>
        <p:spPr bwMode="auto">
          <a:xfrm>
            <a:off x="5667375" y="3924300"/>
            <a:ext cx="1588" cy="52388"/>
          </a:xfrm>
          <a:prstGeom prst="line">
            <a:avLst/>
          </a:prstGeom>
          <a:noFill/>
          <a:ln w="0">
            <a:solidFill>
              <a:schemeClr val="tx1"/>
            </a:solidFill>
            <a:round/>
            <a:headEnd/>
            <a:tailEnd/>
          </a:ln>
        </p:spPr>
        <p:txBody>
          <a:bodyPr/>
          <a:lstStyle/>
          <a:p>
            <a:endParaRPr lang="en-US"/>
          </a:p>
        </p:txBody>
      </p:sp>
      <p:sp>
        <p:nvSpPr>
          <p:cNvPr id="28361" name="Line 713"/>
          <p:cNvSpPr>
            <a:spLocks noChangeShapeType="1"/>
          </p:cNvSpPr>
          <p:nvPr/>
        </p:nvSpPr>
        <p:spPr bwMode="auto">
          <a:xfrm>
            <a:off x="5667375" y="3976688"/>
            <a:ext cx="6350" cy="15875"/>
          </a:xfrm>
          <a:prstGeom prst="line">
            <a:avLst/>
          </a:prstGeom>
          <a:noFill/>
          <a:ln w="0">
            <a:solidFill>
              <a:schemeClr val="tx1"/>
            </a:solidFill>
            <a:round/>
            <a:headEnd/>
            <a:tailEnd/>
          </a:ln>
        </p:spPr>
        <p:txBody>
          <a:bodyPr/>
          <a:lstStyle/>
          <a:p>
            <a:endParaRPr lang="en-US"/>
          </a:p>
        </p:txBody>
      </p:sp>
      <p:sp>
        <p:nvSpPr>
          <p:cNvPr id="28362" name="Line 714"/>
          <p:cNvSpPr>
            <a:spLocks noChangeShapeType="1"/>
          </p:cNvSpPr>
          <p:nvPr/>
        </p:nvSpPr>
        <p:spPr bwMode="auto">
          <a:xfrm>
            <a:off x="5673725" y="3992563"/>
            <a:ext cx="9525" cy="4762"/>
          </a:xfrm>
          <a:prstGeom prst="line">
            <a:avLst/>
          </a:prstGeom>
          <a:noFill/>
          <a:ln w="0">
            <a:solidFill>
              <a:schemeClr val="tx1"/>
            </a:solidFill>
            <a:round/>
            <a:headEnd/>
            <a:tailEnd/>
          </a:ln>
        </p:spPr>
        <p:txBody>
          <a:bodyPr/>
          <a:lstStyle/>
          <a:p>
            <a:endParaRPr lang="en-US"/>
          </a:p>
        </p:txBody>
      </p:sp>
      <p:sp>
        <p:nvSpPr>
          <p:cNvPr id="28363" name="Line 715"/>
          <p:cNvSpPr>
            <a:spLocks noChangeShapeType="1"/>
          </p:cNvSpPr>
          <p:nvPr/>
        </p:nvSpPr>
        <p:spPr bwMode="auto">
          <a:xfrm>
            <a:off x="5683250" y="3997325"/>
            <a:ext cx="15875" cy="1588"/>
          </a:xfrm>
          <a:prstGeom prst="line">
            <a:avLst/>
          </a:prstGeom>
          <a:noFill/>
          <a:ln w="0">
            <a:solidFill>
              <a:schemeClr val="tx1"/>
            </a:solidFill>
            <a:round/>
            <a:headEnd/>
            <a:tailEnd/>
          </a:ln>
        </p:spPr>
        <p:txBody>
          <a:bodyPr/>
          <a:lstStyle/>
          <a:p>
            <a:endParaRPr lang="en-US"/>
          </a:p>
        </p:txBody>
      </p:sp>
      <p:sp>
        <p:nvSpPr>
          <p:cNvPr id="28364" name="Line 716"/>
          <p:cNvSpPr>
            <a:spLocks noChangeShapeType="1"/>
          </p:cNvSpPr>
          <p:nvPr/>
        </p:nvSpPr>
        <p:spPr bwMode="auto">
          <a:xfrm flipV="1">
            <a:off x="5699125" y="3992563"/>
            <a:ext cx="9525" cy="4762"/>
          </a:xfrm>
          <a:prstGeom prst="line">
            <a:avLst/>
          </a:prstGeom>
          <a:noFill/>
          <a:ln w="0">
            <a:solidFill>
              <a:schemeClr val="tx1"/>
            </a:solidFill>
            <a:round/>
            <a:headEnd/>
            <a:tailEnd/>
          </a:ln>
        </p:spPr>
        <p:txBody>
          <a:bodyPr/>
          <a:lstStyle/>
          <a:p>
            <a:endParaRPr lang="en-US"/>
          </a:p>
        </p:txBody>
      </p:sp>
      <p:sp>
        <p:nvSpPr>
          <p:cNvPr id="28365" name="Line 717"/>
          <p:cNvSpPr>
            <a:spLocks noChangeShapeType="1"/>
          </p:cNvSpPr>
          <p:nvPr/>
        </p:nvSpPr>
        <p:spPr bwMode="auto">
          <a:xfrm flipV="1">
            <a:off x="5708650" y="3976688"/>
            <a:ext cx="17463" cy="15875"/>
          </a:xfrm>
          <a:prstGeom prst="line">
            <a:avLst/>
          </a:prstGeom>
          <a:noFill/>
          <a:ln w="0">
            <a:solidFill>
              <a:schemeClr val="tx1"/>
            </a:solidFill>
            <a:round/>
            <a:headEnd/>
            <a:tailEnd/>
          </a:ln>
        </p:spPr>
        <p:txBody>
          <a:bodyPr/>
          <a:lstStyle/>
          <a:p>
            <a:endParaRPr lang="en-US"/>
          </a:p>
        </p:txBody>
      </p:sp>
      <p:sp>
        <p:nvSpPr>
          <p:cNvPr id="28366" name="Line 718"/>
          <p:cNvSpPr>
            <a:spLocks noChangeShapeType="1"/>
          </p:cNvSpPr>
          <p:nvPr/>
        </p:nvSpPr>
        <p:spPr bwMode="auto">
          <a:xfrm>
            <a:off x="5726113" y="3924300"/>
            <a:ext cx="1587" cy="73025"/>
          </a:xfrm>
          <a:prstGeom prst="line">
            <a:avLst/>
          </a:prstGeom>
          <a:noFill/>
          <a:ln w="0">
            <a:solidFill>
              <a:schemeClr val="tx1"/>
            </a:solidFill>
            <a:round/>
            <a:headEnd/>
            <a:tailEnd/>
          </a:ln>
        </p:spPr>
        <p:txBody>
          <a:bodyPr/>
          <a:lstStyle/>
          <a:p>
            <a:endParaRPr lang="en-US"/>
          </a:p>
        </p:txBody>
      </p:sp>
      <p:sp>
        <p:nvSpPr>
          <p:cNvPr id="28367" name="Line 719"/>
          <p:cNvSpPr>
            <a:spLocks noChangeShapeType="1"/>
          </p:cNvSpPr>
          <p:nvPr/>
        </p:nvSpPr>
        <p:spPr bwMode="auto">
          <a:xfrm>
            <a:off x="5767388" y="3924300"/>
            <a:ext cx="3175" cy="111125"/>
          </a:xfrm>
          <a:prstGeom prst="line">
            <a:avLst/>
          </a:prstGeom>
          <a:noFill/>
          <a:ln w="0">
            <a:solidFill>
              <a:schemeClr val="tx1"/>
            </a:solidFill>
            <a:round/>
            <a:headEnd/>
            <a:tailEnd/>
          </a:ln>
        </p:spPr>
        <p:txBody>
          <a:bodyPr/>
          <a:lstStyle/>
          <a:p>
            <a:endParaRPr lang="en-US"/>
          </a:p>
        </p:txBody>
      </p:sp>
      <p:sp>
        <p:nvSpPr>
          <p:cNvPr id="28368" name="Line 720"/>
          <p:cNvSpPr>
            <a:spLocks noChangeShapeType="1"/>
          </p:cNvSpPr>
          <p:nvPr/>
        </p:nvSpPr>
        <p:spPr bwMode="auto">
          <a:xfrm flipV="1">
            <a:off x="5767388" y="3929063"/>
            <a:ext cx="12700" cy="12700"/>
          </a:xfrm>
          <a:prstGeom prst="line">
            <a:avLst/>
          </a:prstGeom>
          <a:noFill/>
          <a:ln w="0">
            <a:solidFill>
              <a:schemeClr val="tx1"/>
            </a:solidFill>
            <a:round/>
            <a:headEnd/>
            <a:tailEnd/>
          </a:ln>
        </p:spPr>
        <p:txBody>
          <a:bodyPr/>
          <a:lstStyle/>
          <a:p>
            <a:endParaRPr lang="en-US"/>
          </a:p>
        </p:txBody>
      </p:sp>
      <p:sp>
        <p:nvSpPr>
          <p:cNvPr id="28369" name="Line 721"/>
          <p:cNvSpPr>
            <a:spLocks noChangeShapeType="1"/>
          </p:cNvSpPr>
          <p:nvPr/>
        </p:nvSpPr>
        <p:spPr bwMode="auto">
          <a:xfrm flipV="1">
            <a:off x="5780088" y="3924300"/>
            <a:ext cx="9525" cy="4763"/>
          </a:xfrm>
          <a:prstGeom prst="line">
            <a:avLst/>
          </a:prstGeom>
          <a:noFill/>
          <a:ln w="0">
            <a:solidFill>
              <a:schemeClr val="tx1"/>
            </a:solidFill>
            <a:round/>
            <a:headEnd/>
            <a:tailEnd/>
          </a:ln>
        </p:spPr>
        <p:txBody>
          <a:bodyPr/>
          <a:lstStyle/>
          <a:p>
            <a:endParaRPr lang="en-US"/>
          </a:p>
        </p:txBody>
      </p:sp>
      <p:sp>
        <p:nvSpPr>
          <p:cNvPr id="28370" name="Line 722"/>
          <p:cNvSpPr>
            <a:spLocks noChangeShapeType="1"/>
          </p:cNvSpPr>
          <p:nvPr/>
        </p:nvSpPr>
        <p:spPr bwMode="auto">
          <a:xfrm>
            <a:off x="5789613" y="3924300"/>
            <a:ext cx="15875" cy="3175"/>
          </a:xfrm>
          <a:prstGeom prst="line">
            <a:avLst/>
          </a:prstGeom>
          <a:noFill/>
          <a:ln w="0">
            <a:solidFill>
              <a:schemeClr val="tx1"/>
            </a:solidFill>
            <a:round/>
            <a:headEnd/>
            <a:tailEnd/>
          </a:ln>
        </p:spPr>
        <p:txBody>
          <a:bodyPr/>
          <a:lstStyle/>
          <a:p>
            <a:endParaRPr lang="en-US"/>
          </a:p>
        </p:txBody>
      </p:sp>
      <p:sp>
        <p:nvSpPr>
          <p:cNvPr id="28371" name="Line 723"/>
          <p:cNvSpPr>
            <a:spLocks noChangeShapeType="1"/>
          </p:cNvSpPr>
          <p:nvPr/>
        </p:nvSpPr>
        <p:spPr bwMode="auto">
          <a:xfrm>
            <a:off x="5805488" y="3924300"/>
            <a:ext cx="11112" cy="4763"/>
          </a:xfrm>
          <a:prstGeom prst="line">
            <a:avLst/>
          </a:prstGeom>
          <a:noFill/>
          <a:ln w="0">
            <a:solidFill>
              <a:schemeClr val="tx1"/>
            </a:solidFill>
            <a:round/>
            <a:headEnd/>
            <a:tailEnd/>
          </a:ln>
        </p:spPr>
        <p:txBody>
          <a:bodyPr/>
          <a:lstStyle/>
          <a:p>
            <a:endParaRPr lang="en-US"/>
          </a:p>
        </p:txBody>
      </p:sp>
      <p:sp>
        <p:nvSpPr>
          <p:cNvPr id="28372" name="Line 724"/>
          <p:cNvSpPr>
            <a:spLocks noChangeShapeType="1"/>
          </p:cNvSpPr>
          <p:nvPr/>
        </p:nvSpPr>
        <p:spPr bwMode="auto">
          <a:xfrm>
            <a:off x="5816600" y="3929063"/>
            <a:ext cx="9525" cy="12700"/>
          </a:xfrm>
          <a:prstGeom prst="line">
            <a:avLst/>
          </a:prstGeom>
          <a:noFill/>
          <a:ln w="0">
            <a:solidFill>
              <a:schemeClr val="tx1"/>
            </a:solidFill>
            <a:round/>
            <a:headEnd/>
            <a:tailEnd/>
          </a:ln>
        </p:spPr>
        <p:txBody>
          <a:bodyPr/>
          <a:lstStyle/>
          <a:p>
            <a:endParaRPr lang="en-US"/>
          </a:p>
        </p:txBody>
      </p:sp>
      <p:sp>
        <p:nvSpPr>
          <p:cNvPr id="28373" name="Line 725"/>
          <p:cNvSpPr>
            <a:spLocks noChangeShapeType="1"/>
          </p:cNvSpPr>
          <p:nvPr/>
        </p:nvSpPr>
        <p:spPr bwMode="auto">
          <a:xfrm>
            <a:off x="5826125" y="3941763"/>
            <a:ext cx="4763" cy="12700"/>
          </a:xfrm>
          <a:prstGeom prst="line">
            <a:avLst/>
          </a:prstGeom>
          <a:noFill/>
          <a:ln w="0">
            <a:solidFill>
              <a:schemeClr val="tx1"/>
            </a:solidFill>
            <a:round/>
            <a:headEnd/>
            <a:tailEnd/>
          </a:ln>
        </p:spPr>
        <p:txBody>
          <a:bodyPr/>
          <a:lstStyle/>
          <a:p>
            <a:endParaRPr lang="en-US"/>
          </a:p>
        </p:txBody>
      </p:sp>
      <p:sp>
        <p:nvSpPr>
          <p:cNvPr id="28374" name="Line 726"/>
          <p:cNvSpPr>
            <a:spLocks noChangeShapeType="1"/>
          </p:cNvSpPr>
          <p:nvPr/>
        </p:nvSpPr>
        <p:spPr bwMode="auto">
          <a:xfrm>
            <a:off x="5830888" y="3954463"/>
            <a:ext cx="3175" cy="12700"/>
          </a:xfrm>
          <a:prstGeom prst="line">
            <a:avLst/>
          </a:prstGeom>
          <a:noFill/>
          <a:ln w="0">
            <a:solidFill>
              <a:schemeClr val="tx1"/>
            </a:solidFill>
            <a:round/>
            <a:headEnd/>
            <a:tailEnd/>
          </a:ln>
        </p:spPr>
        <p:txBody>
          <a:bodyPr/>
          <a:lstStyle/>
          <a:p>
            <a:endParaRPr lang="en-US"/>
          </a:p>
        </p:txBody>
      </p:sp>
      <p:sp>
        <p:nvSpPr>
          <p:cNvPr id="28375" name="Line 727"/>
          <p:cNvSpPr>
            <a:spLocks noChangeShapeType="1"/>
          </p:cNvSpPr>
          <p:nvPr/>
        </p:nvSpPr>
        <p:spPr bwMode="auto">
          <a:xfrm flipH="1">
            <a:off x="5826125" y="3967163"/>
            <a:ext cx="4763" cy="15875"/>
          </a:xfrm>
          <a:prstGeom prst="line">
            <a:avLst/>
          </a:prstGeom>
          <a:noFill/>
          <a:ln w="0">
            <a:solidFill>
              <a:schemeClr val="tx1"/>
            </a:solidFill>
            <a:round/>
            <a:headEnd/>
            <a:tailEnd/>
          </a:ln>
        </p:spPr>
        <p:txBody>
          <a:bodyPr/>
          <a:lstStyle/>
          <a:p>
            <a:endParaRPr lang="en-US"/>
          </a:p>
        </p:txBody>
      </p:sp>
      <p:sp>
        <p:nvSpPr>
          <p:cNvPr id="28376" name="Line 728"/>
          <p:cNvSpPr>
            <a:spLocks noChangeShapeType="1"/>
          </p:cNvSpPr>
          <p:nvPr/>
        </p:nvSpPr>
        <p:spPr bwMode="auto">
          <a:xfrm flipH="1">
            <a:off x="5816600" y="3983038"/>
            <a:ext cx="9525" cy="9525"/>
          </a:xfrm>
          <a:prstGeom prst="line">
            <a:avLst/>
          </a:prstGeom>
          <a:noFill/>
          <a:ln w="0">
            <a:solidFill>
              <a:schemeClr val="tx1"/>
            </a:solidFill>
            <a:round/>
            <a:headEnd/>
            <a:tailEnd/>
          </a:ln>
        </p:spPr>
        <p:txBody>
          <a:bodyPr/>
          <a:lstStyle/>
          <a:p>
            <a:endParaRPr lang="en-US"/>
          </a:p>
        </p:txBody>
      </p:sp>
      <p:sp>
        <p:nvSpPr>
          <p:cNvPr id="28377" name="Line 729"/>
          <p:cNvSpPr>
            <a:spLocks noChangeShapeType="1"/>
          </p:cNvSpPr>
          <p:nvPr/>
        </p:nvSpPr>
        <p:spPr bwMode="auto">
          <a:xfrm flipH="1">
            <a:off x="5805488" y="3992563"/>
            <a:ext cx="11112" cy="4762"/>
          </a:xfrm>
          <a:prstGeom prst="line">
            <a:avLst/>
          </a:prstGeom>
          <a:noFill/>
          <a:ln w="0">
            <a:solidFill>
              <a:schemeClr val="tx1"/>
            </a:solidFill>
            <a:round/>
            <a:headEnd/>
            <a:tailEnd/>
          </a:ln>
        </p:spPr>
        <p:txBody>
          <a:bodyPr/>
          <a:lstStyle/>
          <a:p>
            <a:endParaRPr lang="en-US"/>
          </a:p>
        </p:txBody>
      </p:sp>
      <p:sp>
        <p:nvSpPr>
          <p:cNvPr id="28378" name="Line 730"/>
          <p:cNvSpPr>
            <a:spLocks noChangeShapeType="1"/>
          </p:cNvSpPr>
          <p:nvPr/>
        </p:nvSpPr>
        <p:spPr bwMode="auto">
          <a:xfrm flipH="1">
            <a:off x="5789613" y="3997325"/>
            <a:ext cx="15875" cy="1588"/>
          </a:xfrm>
          <a:prstGeom prst="line">
            <a:avLst/>
          </a:prstGeom>
          <a:noFill/>
          <a:ln w="0">
            <a:solidFill>
              <a:schemeClr val="tx1"/>
            </a:solidFill>
            <a:round/>
            <a:headEnd/>
            <a:tailEnd/>
          </a:ln>
        </p:spPr>
        <p:txBody>
          <a:bodyPr/>
          <a:lstStyle/>
          <a:p>
            <a:endParaRPr lang="en-US"/>
          </a:p>
        </p:txBody>
      </p:sp>
      <p:sp>
        <p:nvSpPr>
          <p:cNvPr id="28379" name="Line 731"/>
          <p:cNvSpPr>
            <a:spLocks noChangeShapeType="1"/>
          </p:cNvSpPr>
          <p:nvPr/>
        </p:nvSpPr>
        <p:spPr bwMode="auto">
          <a:xfrm flipH="1" flipV="1">
            <a:off x="5780088" y="3992563"/>
            <a:ext cx="9525" cy="4762"/>
          </a:xfrm>
          <a:prstGeom prst="line">
            <a:avLst/>
          </a:prstGeom>
          <a:noFill/>
          <a:ln w="0">
            <a:solidFill>
              <a:schemeClr val="tx1"/>
            </a:solidFill>
            <a:round/>
            <a:headEnd/>
            <a:tailEnd/>
          </a:ln>
        </p:spPr>
        <p:txBody>
          <a:bodyPr/>
          <a:lstStyle/>
          <a:p>
            <a:endParaRPr lang="en-US"/>
          </a:p>
        </p:txBody>
      </p:sp>
      <p:sp>
        <p:nvSpPr>
          <p:cNvPr id="28380" name="Line 732"/>
          <p:cNvSpPr>
            <a:spLocks noChangeShapeType="1"/>
          </p:cNvSpPr>
          <p:nvPr/>
        </p:nvSpPr>
        <p:spPr bwMode="auto">
          <a:xfrm flipH="1" flipV="1">
            <a:off x="5767388" y="3983038"/>
            <a:ext cx="12700" cy="9525"/>
          </a:xfrm>
          <a:prstGeom prst="line">
            <a:avLst/>
          </a:prstGeom>
          <a:noFill/>
          <a:ln w="0">
            <a:solidFill>
              <a:schemeClr val="tx1"/>
            </a:solidFill>
            <a:round/>
            <a:headEnd/>
            <a:tailEnd/>
          </a:ln>
        </p:spPr>
        <p:txBody>
          <a:bodyPr/>
          <a:lstStyle/>
          <a:p>
            <a:endParaRPr lang="en-US"/>
          </a:p>
        </p:txBody>
      </p:sp>
      <p:sp>
        <p:nvSpPr>
          <p:cNvPr id="28381" name="Line 733"/>
          <p:cNvSpPr>
            <a:spLocks noChangeShapeType="1"/>
          </p:cNvSpPr>
          <p:nvPr/>
        </p:nvSpPr>
        <p:spPr bwMode="auto">
          <a:xfrm flipH="1" flipV="1">
            <a:off x="5240338" y="4084638"/>
            <a:ext cx="4762" cy="9525"/>
          </a:xfrm>
          <a:prstGeom prst="line">
            <a:avLst/>
          </a:prstGeom>
          <a:noFill/>
          <a:ln w="0">
            <a:solidFill>
              <a:schemeClr val="tx1"/>
            </a:solidFill>
            <a:round/>
            <a:headEnd/>
            <a:tailEnd/>
          </a:ln>
        </p:spPr>
        <p:txBody>
          <a:bodyPr/>
          <a:lstStyle/>
          <a:p>
            <a:endParaRPr lang="en-US"/>
          </a:p>
        </p:txBody>
      </p:sp>
      <p:sp>
        <p:nvSpPr>
          <p:cNvPr id="28382" name="Line 734"/>
          <p:cNvSpPr>
            <a:spLocks noChangeShapeType="1"/>
          </p:cNvSpPr>
          <p:nvPr/>
        </p:nvSpPr>
        <p:spPr bwMode="auto">
          <a:xfrm flipH="1" flipV="1">
            <a:off x="5227638" y="4071938"/>
            <a:ext cx="12700" cy="12700"/>
          </a:xfrm>
          <a:prstGeom prst="line">
            <a:avLst/>
          </a:prstGeom>
          <a:noFill/>
          <a:ln w="0">
            <a:solidFill>
              <a:schemeClr val="tx1"/>
            </a:solidFill>
            <a:round/>
            <a:headEnd/>
            <a:tailEnd/>
          </a:ln>
        </p:spPr>
        <p:txBody>
          <a:bodyPr/>
          <a:lstStyle/>
          <a:p>
            <a:endParaRPr lang="en-US"/>
          </a:p>
        </p:txBody>
      </p:sp>
      <p:sp>
        <p:nvSpPr>
          <p:cNvPr id="28383" name="Line 735"/>
          <p:cNvSpPr>
            <a:spLocks noChangeShapeType="1"/>
          </p:cNvSpPr>
          <p:nvPr/>
        </p:nvSpPr>
        <p:spPr bwMode="auto">
          <a:xfrm flipH="1" flipV="1">
            <a:off x="5219700" y="4067175"/>
            <a:ext cx="7938" cy="4763"/>
          </a:xfrm>
          <a:prstGeom prst="line">
            <a:avLst/>
          </a:prstGeom>
          <a:noFill/>
          <a:ln w="0">
            <a:solidFill>
              <a:schemeClr val="tx1"/>
            </a:solidFill>
            <a:round/>
            <a:headEnd/>
            <a:tailEnd/>
          </a:ln>
        </p:spPr>
        <p:txBody>
          <a:bodyPr/>
          <a:lstStyle/>
          <a:p>
            <a:endParaRPr lang="en-US"/>
          </a:p>
        </p:txBody>
      </p:sp>
      <p:sp>
        <p:nvSpPr>
          <p:cNvPr id="28384" name="Line 736"/>
          <p:cNvSpPr>
            <a:spLocks noChangeShapeType="1"/>
          </p:cNvSpPr>
          <p:nvPr/>
        </p:nvSpPr>
        <p:spPr bwMode="auto">
          <a:xfrm flipH="1">
            <a:off x="5195888" y="4067175"/>
            <a:ext cx="23812" cy="3175"/>
          </a:xfrm>
          <a:prstGeom prst="line">
            <a:avLst/>
          </a:prstGeom>
          <a:noFill/>
          <a:ln w="0">
            <a:solidFill>
              <a:schemeClr val="tx1"/>
            </a:solidFill>
            <a:round/>
            <a:headEnd/>
            <a:tailEnd/>
          </a:ln>
        </p:spPr>
        <p:txBody>
          <a:bodyPr/>
          <a:lstStyle/>
          <a:p>
            <a:endParaRPr lang="en-US"/>
          </a:p>
        </p:txBody>
      </p:sp>
      <p:sp>
        <p:nvSpPr>
          <p:cNvPr id="28385" name="Line 737"/>
          <p:cNvSpPr>
            <a:spLocks noChangeShapeType="1"/>
          </p:cNvSpPr>
          <p:nvPr/>
        </p:nvSpPr>
        <p:spPr bwMode="auto">
          <a:xfrm flipH="1">
            <a:off x="5186363" y="4067175"/>
            <a:ext cx="9525" cy="4763"/>
          </a:xfrm>
          <a:prstGeom prst="line">
            <a:avLst/>
          </a:prstGeom>
          <a:noFill/>
          <a:ln w="0">
            <a:solidFill>
              <a:schemeClr val="tx1"/>
            </a:solidFill>
            <a:round/>
            <a:headEnd/>
            <a:tailEnd/>
          </a:ln>
        </p:spPr>
        <p:txBody>
          <a:bodyPr/>
          <a:lstStyle/>
          <a:p>
            <a:endParaRPr lang="en-US"/>
          </a:p>
        </p:txBody>
      </p:sp>
      <p:sp>
        <p:nvSpPr>
          <p:cNvPr id="28386" name="Line 738"/>
          <p:cNvSpPr>
            <a:spLocks noChangeShapeType="1"/>
          </p:cNvSpPr>
          <p:nvPr/>
        </p:nvSpPr>
        <p:spPr bwMode="auto">
          <a:xfrm flipH="1">
            <a:off x="5173663" y="4071938"/>
            <a:ext cx="12700" cy="12700"/>
          </a:xfrm>
          <a:prstGeom prst="line">
            <a:avLst/>
          </a:prstGeom>
          <a:noFill/>
          <a:ln w="0">
            <a:solidFill>
              <a:schemeClr val="tx1"/>
            </a:solidFill>
            <a:round/>
            <a:headEnd/>
            <a:tailEnd/>
          </a:ln>
        </p:spPr>
        <p:txBody>
          <a:bodyPr/>
          <a:lstStyle/>
          <a:p>
            <a:endParaRPr lang="en-US"/>
          </a:p>
        </p:txBody>
      </p:sp>
      <p:sp>
        <p:nvSpPr>
          <p:cNvPr id="28387" name="Line 739"/>
          <p:cNvSpPr>
            <a:spLocks noChangeShapeType="1"/>
          </p:cNvSpPr>
          <p:nvPr/>
        </p:nvSpPr>
        <p:spPr bwMode="auto">
          <a:xfrm flipH="1">
            <a:off x="5170488" y="4084638"/>
            <a:ext cx="3175" cy="9525"/>
          </a:xfrm>
          <a:prstGeom prst="line">
            <a:avLst/>
          </a:prstGeom>
          <a:noFill/>
          <a:ln w="0">
            <a:solidFill>
              <a:schemeClr val="tx1"/>
            </a:solidFill>
            <a:round/>
            <a:headEnd/>
            <a:tailEnd/>
          </a:ln>
        </p:spPr>
        <p:txBody>
          <a:bodyPr/>
          <a:lstStyle/>
          <a:p>
            <a:endParaRPr lang="en-US"/>
          </a:p>
        </p:txBody>
      </p:sp>
      <p:sp>
        <p:nvSpPr>
          <p:cNvPr id="28388" name="Line 740"/>
          <p:cNvSpPr>
            <a:spLocks noChangeShapeType="1"/>
          </p:cNvSpPr>
          <p:nvPr/>
        </p:nvSpPr>
        <p:spPr bwMode="auto">
          <a:xfrm flipH="1">
            <a:off x="5165725" y="4094163"/>
            <a:ext cx="4763" cy="15875"/>
          </a:xfrm>
          <a:prstGeom prst="line">
            <a:avLst/>
          </a:prstGeom>
          <a:noFill/>
          <a:ln w="0">
            <a:solidFill>
              <a:schemeClr val="tx1"/>
            </a:solidFill>
            <a:round/>
            <a:headEnd/>
            <a:tailEnd/>
          </a:ln>
        </p:spPr>
        <p:txBody>
          <a:bodyPr/>
          <a:lstStyle/>
          <a:p>
            <a:endParaRPr lang="en-US"/>
          </a:p>
        </p:txBody>
      </p:sp>
      <p:sp>
        <p:nvSpPr>
          <p:cNvPr id="28389" name="Line 741"/>
          <p:cNvSpPr>
            <a:spLocks noChangeShapeType="1"/>
          </p:cNvSpPr>
          <p:nvPr/>
        </p:nvSpPr>
        <p:spPr bwMode="auto">
          <a:xfrm>
            <a:off x="5165725" y="4110038"/>
            <a:ext cx="1588" cy="25400"/>
          </a:xfrm>
          <a:prstGeom prst="line">
            <a:avLst/>
          </a:prstGeom>
          <a:noFill/>
          <a:ln w="0">
            <a:solidFill>
              <a:schemeClr val="tx1"/>
            </a:solidFill>
            <a:round/>
            <a:headEnd/>
            <a:tailEnd/>
          </a:ln>
        </p:spPr>
        <p:txBody>
          <a:bodyPr/>
          <a:lstStyle/>
          <a:p>
            <a:endParaRPr lang="en-US"/>
          </a:p>
        </p:txBody>
      </p:sp>
      <p:sp>
        <p:nvSpPr>
          <p:cNvPr id="28390" name="Line 742"/>
          <p:cNvSpPr>
            <a:spLocks noChangeShapeType="1"/>
          </p:cNvSpPr>
          <p:nvPr/>
        </p:nvSpPr>
        <p:spPr bwMode="auto">
          <a:xfrm>
            <a:off x="5165725" y="4135438"/>
            <a:ext cx="4763" cy="17462"/>
          </a:xfrm>
          <a:prstGeom prst="line">
            <a:avLst/>
          </a:prstGeom>
          <a:noFill/>
          <a:ln w="0">
            <a:solidFill>
              <a:schemeClr val="tx1"/>
            </a:solidFill>
            <a:round/>
            <a:headEnd/>
            <a:tailEnd/>
          </a:ln>
        </p:spPr>
        <p:txBody>
          <a:bodyPr/>
          <a:lstStyle/>
          <a:p>
            <a:endParaRPr lang="en-US"/>
          </a:p>
        </p:txBody>
      </p:sp>
      <p:sp>
        <p:nvSpPr>
          <p:cNvPr id="28391" name="Line 743"/>
          <p:cNvSpPr>
            <a:spLocks noChangeShapeType="1"/>
          </p:cNvSpPr>
          <p:nvPr/>
        </p:nvSpPr>
        <p:spPr bwMode="auto">
          <a:xfrm>
            <a:off x="5170488" y="4152900"/>
            <a:ext cx="3175" cy="7938"/>
          </a:xfrm>
          <a:prstGeom prst="line">
            <a:avLst/>
          </a:prstGeom>
          <a:noFill/>
          <a:ln w="0">
            <a:solidFill>
              <a:schemeClr val="tx1"/>
            </a:solidFill>
            <a:round/>
            <a:headEnd/>
            <a:tailEnd/>
          </a:ln>
        </p:spPr>
        <p:txBody>
          <a:bodyPr/>
          <a:lstStyle/>
          <a:p>
            <a:endParaRPr lang="en-US"/>
          </a:p>
        </p:txBody>
      </p:sp>
      <p:sp>
        <p:nvSpPr>
          <p:cNvPr id="28392" name="Line 744"/>
          <p:cNvSpPr>
            <a:spLocks noChangeShapeType="1"/>
          </p:cNvSpPr>
          <p:nvPr/>
        </p:nvSpPr>
        <p:spPr bwMode="auto">
          <a:xfrm>
            <a:off x="5173663" y="4160838"/>
            <a:ext cx="12700" cy="12700"/>
          </a:xfrm>
          <a:prstGeom prst="line">
            <a:avLst/>
          </a:prstGeom>
          <a:noFill/>
          <a:ln w="0">
            <a:solidFill>
              <a:schemeClr val="tx1"/>
            </a:solidFill>
            <a:round/>
            <a:headEnd/>
            <a:tailEnd/>
          </a:ln>
        </p:spPr>
        <p:txBody>
          <a:bodyPr/>
          <a:lstStyle/>
          <a:p>
            <a:endParaRPr lang="en-US"/>
          </a:p>
        </p:txBody>
      </p:sp>
      <p:sp>
        <p:nvSpPr>
          <p:cNvPr id="28393" name="Line 745"/>
          <p:cNvSpPr>
            <a:spLocks noChangeShapeType="1"/>
          </p:cNvSpPr>
          <p:nvPr/>
        </p:nvSpPr>
        <p:spPr bwMode="auto">
          <a:xfrm>
            <a:off x="5186363" y="4173538"/>
            <a:ext cx="9525" cy="4762"/>
          </a:xfrm>
          <a:prstGeom prst="line">
            <a:avLst/>
          </a:prstGeom>
          <a:noFill/>
          <a:ln w="0">
            <a:solidFill>
              <a:schemeClr val="tx1"/>
            </a:solidFill>
            <a:round/>
            <a:headEnd/>
            <a:tailEnd/>
          </a:ln>
        </p:spPr>
        <p:txBody>
          <a:bodyPr/>
          <a:lstStyle/>
          <a:p>
            <a:endParaRPr lang="en-US"/>
          </a:p>
        </p:txBody>
      </p:sp>
      <p:sp>
        <p:nvSpPr>
          <p:cNvPr id="28394" name="Line 746"/>
          <p:cNvSpPr>
            <a:spLocks noChangeShapeType="1"/>
          </p:cNvSpPr>
          <p:nvPr/>
        </p:nvSpPr>
        <p:spPr bwMode="auto">
          <a:xfrm>
            <a:off x="5195888" y="4178300"/>
            <a:ext cx="23812" cy="1588"/>
          </a:xfrm>
          <a:prstGeom prst="line">
            <a:avLst/>
          </a:prstGeom>
          <a:noFill/>
          <a:ln w="0">
            <a:solidFill>
              <a:schemeClr val="tx1"/>
            </a:solidFill>
            <a:round/>
            <a:headEnd/>
            <a:tailEnd/>
          </a:ln>
        </p:spPr>
        <p:txBody>
          <a:bodyPr/>
          <a:lstStyle/>
          <a:p>
            <a:endParaRPr lang="en-US"/>
          </a:p>
        </p:txBody>
      </p:sp>
      <p:sp>
        <p:nvSpPr>
          <p:cNvPr id="28395" name="Line 747"/>
          <p:cNvSpPr>
            <a:spLocks noChangeShapeType="1"/>
          </p:cNvSpPr>
          <p:nvPr/>
        </p:nvSpPr>
        <p:spPr bwMode="auto">
          <a:xfrm flipV="1">
            <a:off x="5219700" y="4173538"/>
            <a:ext cx="7938" cy="4762"/>
          </a:xfrm>
          <a:prstGeom prst="line">
            <a:avLst/>
          </a:prstGeom>
          <a:noFill/>
          <a:ln w="0">
            <a:solidFill>
              <a:schemeClr val="tx1"/>
            </a:solidFill>
            <a:round/>
            <a:headEnd/>
            <a:tailEnd/>
          </a:ln>
        </p:spPr>
        <p:txBody>
          <a:bodyPr/>
          <a:lstStyle/>
          <a:p>
            <a:endParaRPr lang="en-US"/>
          </a:p>
        </p:txBody>
      </p:sp>
      <p:sp>
        <p:nvSpPr>
          <p:cNvPr id="28396" name="Line 748"/>
          <p:cNvSpPr>
            <a:spLocks noChangeShapeType="1"/>
          </p:cNvSpPr>
          <p:nvPr/>
        </p:nvSpPr>
        <p:spPr bwMode="auto">
          <a:xfrm flipV="1">
            <a:off x="5227638" y="4160838"/>
            <a:ext cx="12700" cy="12700"/>
          </a:xfrm>
          <a:prstGeom prst="line">
            <a:avLst/>
          </a:prstGeom>
          <a:noFill/>
          <a:ln w="0">
            <a:solidFill>
              <a:schemeClr val="tx1"/>
            </a:solidFill>
            <a:round/>
            <a:headEnd/>
            <a:tailEnd/>
          </a:ln>
        </p:spPr>
        <p:txBody>
          <a:bodyPr/>
          <a:lstStyle/>
          <a:p>
            <a:endParaRPr lang="en-US"/>
          </a:p>
        </p:txBody>
      </p:sp>
      <p:sp>
        <p:nvSpPr>
          <p:cNvPr id="28397" name="Line 749"/>
          <p:cNvSpPr>
            <a:spLocks noChangeShapeType="1"/>
          </p:cNvSpPr>
          <p:nvPr/>
        </p:nvSpPr>
        <p:spPr bwMode="auto">
          <a:xfrm flipV="1">
            <a:off x="5240338" y="4152900"/>
            <a:ext cx="4762" cy="7938"/>
          </a:xfrm>
          <a:prstGeom prst="line">
            <a:avLst/>
          </a:prstGeom>
          <a:noFill/>
          <a:ln w="0">
            <a:solidFill>
              <a:schemeClr val="tx1"/>
            </a:solidFill>
            <a:round/>
            <a:headEnd/>
            <a:tailEnd/>
          </a:ln>
        </p:spPr>
        <p:txBody>
          <a:bodyPr/>
          <a:lstStyle/>
          <a:p>
            <a:endParaRPr lang="en-US"/>
          </a:p>
        </p:txBody>
      </p:sp>
      <p:sp>
        <p:nvSpPr>
          <p:cNvPr id="28398" name="Line 750"/>
          <p:cNvSpPr>
            <a:spLocks noChangeShapeType="1"/>
          </p:cNvSpPr>
          <p:nvPr/>
        </p:nvSpPr>
        <p:spPr bwMode="auto">
          <a:xfrm flipV="1">
            <a:off x="5245100" y="4135438"/>
            <a:ext cx="1588" cy="17462"/>
          </a:xfrm>
          <a:prstGeom prst="line">
            <a:avLst/>
          </a:prstGeom>
          <a:noFill/>
          <a:ln w="0">
            <a:solidFill>
              <a:schemeClr val="tx1"/>
            </a:solidFill>
            <a:round/>
            <a:headEnd/>
            <a:tailEnd/>
          </a:ln>
        </p:spPr>
        <p:txBody>
          <a:bodyPr/>
          <a:lstStyle/>
          <a:p>
            <a:endParaRPr lang="en-US"/>
          </a:p>
        </p:txBody>
      </p:sp>
      <p:sp>
        <p:nvSpPr>
          <p:cNvPr id="28399" name="Line 751"/>
          <p:cNvSpPr>
            <a:spLocks noChangeShapeType="1"/>
          </p:cNvSpPr>
          <p:nvPr/>
        </p:nvSpPr>
        <p:spPr bwMode="auto">
          <a:xfrm>
            <a:off x="5219700" y="4135438"/>
            <a:ext cx="25400" cy="3175"/>
          </a:xfrm>
          <a:prstGeom prst="line">
            <a:avLst/>
          </a:prstGeom>
          <a:noFill/>
          <a:ln w="0">
            <a:solidFill>
              <a:schemeClr val="tx1"/>
            </a:solidFill>
            <a:round/>
            <a:headEnd/>
            <a:tailEnd/>
          </a:ln>
        </p:spPr>
        <p:txBody>
          <a:bodyPr/>
          <a:lstStyle/>
          <a:p>
            <a:endParaRPr lang="en-US"/>
          </a:p>
        </p:txBody>
      </p:sp>
      <p:sp>
        <p:nvSpPr>
          <p:cNvPr id="28400" name="Line 752"/>
          <p:cNvSpPr>
            <a:spLocks noChangeShapeType="1"/>
          </p:cNvSpPr>
          <p:nvPr/>
        </p:nvSpPr>
        <p:spPr bwMode="auto">
          <a:xfrm>
            <a:off x="5275263" y="4067175"/>
            <a:ext cx="6350" cy="4763"/>
          </a:xfrm>
          <a:prstGeom prst="line">
            <a:avLst/>
          </a:prstGeom>
          <a:noFill/>
          <a:ln w="0">
            <a:solidFill>
              <a:schemeClr val="tx1"/>
            </a:solidFill>
            <a:round/>
            <a:headEnd/>
            <a:tailEnd/>
          </a:ln>
        </p:spPr>
        <p:txBody>
          <a:bodyPr/>
          <a:lstStyle/>
          <a:p>
            <a:endParaRPr lang="en-US"/>
          </a:p>
        </p:txBody>
      </p:sp>
      <p:sp>
        <p:nvSpPr>
          <p:cNvPr id="28401" name="Line 753"/>
          <p:cNvSpPr>
            <a:spLocks noChangeShapeType="1"/>
          </p:cNvSpPr>
          <p:nvPr/>
        </p:nvSpPr>
        <p:spPr bwMode="auto">
          <a:xfrm flipV="1">
            <a:off x="5281613" y="4067175"/>
            <a:ext cx="4762" cy="4763"/>
          </a:xfrm>
          <a:prstGeom prst="line">
            <a:avLst/>
          </a:prstGeom>
          <a:noFill/>
          <a:ln w="0">
            <a:solidFill>
              <a:schemeClr val="tx1"/>
            </a:solidFill>
            <a:round/>
            <a:headEnd/>
            <a:tailEnd/>
          </a:ln>
        </p:spPr>
        <p:txBody>
          <a:bodyPr/>
          <a:lstStyle/>
          <a:p>
            <a:endParaRPr lang="en-US"/>
          </a:p>
        </p:txBody>
      </p:sp>
      <p:sp>
        <p:nvSpPr>
          <p:cNvPr id="28402" name="Line 754"/>
          <p:cNvSpPr>
            <a:spLocks noChangeShapeType="1"/>
          </p:cNvSpPr>
          <p:nvPr/>
        </p:nvSpPr>
        <p:spPr bwMode="auto">
          <a:xfrm flipH="1" flipV="1">
            <a:off x="5281613" y="4062413"/>
            <a:ext cx="4762" cy="4762"/>
          </a:xfrm>
          <a:prstGeom prst="line">
            <a:avLst/>
          </a:prstGeom>
          <a:noFill/>
          <a:ln w="0">
            <a:solidFill>
              <a:schemeClr val="tx1"/>
            </a:solidFill>
            <a:round/>
            <a:headEnd/>
            <a:tailEnd/>
          </a:ln>
        </p:spPr>
        <p:txBody>
          <a:bodyPr/>
          <a:lstStyle/>
          <a:p>
            <a:endParaRPr lang="en-US"/>
          </a:p>
        </p:txBody>
      </p:sp>
      <p:sp>
        <p:nvSpPr>
          <p:cNvPr id="28403" name="Line 755"/>
          <p:cNvSpPr>
            <a:spLocks noChangeShapeType="1"/>
          </p:cNvSpPr>
          <p:nvPr/>
        </p:nvSpPr>
        <p:spPr bwMode="auto">
          <a:xfrm flipH="1">
            <a:off x="5275263" y="4062413"/>
            <a:ext cx="6350" cy="4762"/>
          </a:xfrm>
          <a:prstGeom prst="line">
            <a:avLst/>
          </a:prstGeom>
          <a:noFill/>
          <a:ln w="0">
            <a:solidFill>
              <a:schemeClr val="tx1"/>
            </a:solidFill>
            <a:round/>
            <a:headEnd/>
            <a:tailEnd/>
          </a:ln>
        </p:spPr>
        <p:txBody>
          <a:bodyPr/>
          <a:lstStyle/>
          <a:p>
            <a:endParaRPr lang="en-US"/>
          </a:p>
        </p:txBody>
      </p:sp>
      <p:sp>
        <p:nvSpPr>
          <p:cNvPr id="28404" name="Line 756"/>
          <p:cNvSpPr>
            <a:spLocks noChangeShapeType="1"/>
          </p:cNvSpPr>
          <p:nvPr/>
        </p:nvSpPr>
        <p:spPr bwMode="auto">
          <a:xfrm>
            <a:off x="5281613" y="4105275"/>
            <a:ext cx="3175" cy="73025"/>
          </a:xfrm>
          <a:prstGeom prst="line">
            <a:avLst/>
          </a:prstGeom>
          <a:noFill/>
          <a:ln w="0">
            <a:solidFill>
              <a:schemeClr val="tx1"/>
            </a:solidFill>
            <a:round/>
            <a:headEnd/>
            <a:tailEnd/>
          </a:ln>
        </p:spPr>
        <p:txBody>
          <a:bodyPr/>
          <a:lstStyle/>
          <a:p>
            <a:endParaRPr lang="en-US"/>
          </a:p>
        </p:txBody>
      </p:sp>
      <p:sp>
        <p:nvSpPr>
          <p:cNvPr id="28405" name="Line 757"/>
          <p:cNvSpPr>
            <a:spLocks noChangeShapeType="1"/>
          </p:cNvSpPr>
          <p:nvPr/>
        </p:nvSpPr>
        <p:spPr bwMode="auto">
          <a:xfrm>
            <a:off x="5324475" y="4105275"/>
            <a:ext cx="3175" cy="73025"/>
          </a:xfrm>
          <a:prstGeom prst="line">
            <a:avLst/>
          </a:prstGeom>
          <a:noFill/>
          <a:ln w="0">
            <a:solidFill>
              <a:schemeClr val="tx1"/>
            </a:solidFill>
            <a:round/>
            <a:headEnd/>
            <a:tailEnd/>
          </a:ln>
        </p:spPr>
        <p:txBody>
          <a:bodyPr/>
          <a:lstStyle/>
          <a:p>
            <a:endParaRPr lang="en-US"/>
          </a:p>
        </p:txBody>
      </p:sp>
      <p:sp>
        <p:nvSpPr>
          <p:cNvPr id="28406" name="Line 758"/>
          <p:cNvSpPr>
            <a:spLocks noChangeShapeType="1"/>
          </p:cNvSpPr>
          <p:nvPr/>
        </p:nvSpPr>
        <p:spPr bwMode="auto">
          <a:xfrm flipV="1">
            <a:off x="5324475" y="4119563"/>
            <a:ext cx="4763" cy="15875"/>
          </a:xfrm>
          <a:prstGeom prst="line">
            <a:avLst/>
          </a:prstGeom>
          <a:noFill/>
          <a:ln w="0">
            <a:solidFill>
              <a:schemeClr val="tx1"/>
            </a:solidFill>
            <a:round/>
            <a:headEnd/>
            <a:tailEnd/>
          </a:ln>
        </p:spPr>
        <p:txBody>
          <a:bodyPr/>
          <a:lstStyle/>
          <a:p>
            <a:endParaRPr lang="en-US"/>
          </a:p>
        </p:txBody>
      </p:sp>
      <p:sp>
        <p:nvSpPr>
          <p:cNvPr id="28407" name="Line 759"/>
          <p:cNvSpPr>
            <a:spLocks noChangeShapeType="1"/>
          </p:cNvSpPr>
          <p:nvPr/>
        </p:nvSpPr>
        <p:spPr bwMode="auto">
          <a:xfrm flipV="1">
            <a:off x="5329238" y="4110038"/>
            <a:ext cx="9525" cy="9525"/>
          </a:xfrm>
          <a:prstGeom prst="line">
            <a:avLst/>
          </a:prstGeom>
          <a:noFill/>
          <a:ln w="0">
            <a:solidFill>
              <a:schemeClr val="tx1"/>
            </a:solidFill>
            <a:round/>
            <a:headEnd/>
            <a:tailEnd/>
          </a:ln>
        </p:spPr>
        <p:txBody>
          <a:bodyPr/>
          <a:lstStyle/>
          <a:p>
            <a:endParaRPr lang="en-US"/>
          </a:p>
        </p:txBody>
      </p:sp>
      <p:sp>
        <p:nvSpPr>
          <p:cNvPr id="28408" name="Line 760"/>
          <p:cNvSpPr>
            <a:spLocks noChangeShapeType="1"/>
          </p:cNvSpPr>
          <p:nvPr/>
        </p:nvSpPr>
        <p:spPr bwMode="auto">
          <a:xfrm flipV="1">
            <a:off x="5338763" y="4105275"/>
            <a:ext cx="11112" cy="4763"/>
          </a:xfrm>
          <a:prstGeom prst="line">
            <a:avLst/>
          </a:prstGeom>
          <a:noFill/>
          <a:ln w="0">
            <a:solidFill>
              <a:schemeClr val="tx1"/>
            </a:solidFill>
            <a:round/>
            <a:headEnd/>
            <a:tailEnd/>
          </a:ln>
        </p:spPr>
        <p:txBody>
          <a:bodyPr/>
          <a:lstStyle/>
          <a:p>
            <a:endParaRPr lang="en-US"/>
          </a:p>
        </p:txBody>
      </p:sp>
      <p:sp>
        <p:nvSpPr>
          <p:cNvPr id="28409" name="Line 761"/>
          <p:cNvSpPr>
            <a:spLocks noChangeShapeType="1"/>
          </p:cNvSpPr>
          <p:nvPr/>
        </p:nvSpPr>
        <p:spPr bwMode="auto">
          <a:xfrm>
            <a:off x="5349875" y="4105275"/>
            <a:ext cx="17463" cy="1588"/>
          </a:xfrm>
          <a:prstGeom prst="line">
            <a:avLst/>
          </a:prstGeom>
          <a:noFill/>
          <a:ln w="0">
            <a:solidFill>
              <a:schemeClr val="tx1"/>
            </a:solidFill>
            <a:round/>
            <a:headEnd/>
            <a:tailEnd/>
          </a:ln>
        </p:spPr>
        <p:txBody>
          <a:bodyPr/>
          <a:lstStyle/>
          <a:p>
            <a:endParaRPr lang="en-US"/>
          </a:p>
        </p:txBody>
      </p:sp>
      <p:sp>
        <p:nvSpPr>
          <p:cNvPr id="28410" name="Line 762"/>
          <p:cNvSpPr>
            <a:spLocks noChangeShapeType="1"/>
          </p:cNvSpPr>
          <p:nvPr/>
        </p:nvSpPr>
        <p:spPr bwMode="auto">
          <a:xfrm>
            <a:off x="5451475" y="4067175"/>
            <a:ext cx="1588" cy="111125"/>
          </a:xfrm>
          <a:prstGeom prst="line">
            <a:avLst/>
          </a:prstGeom>
          <a:noFill/>
          <a:ln w="0">
            <a:solidFill>
              <a:schemeClr val="tx1"/>
            </a:solidFill>
            <a:round/>
            <a:headEnd/>
            <a:tailEnd/>
          </a:ln>
        </p:spPr>
        <p:txBody>
          <a:bodyPr/>
          <a:lstStyle/>
          <a:p>
            <a:endParaRPr lang="en-US"/>
          </a:p>
        </p:txBody>
      </p:sp>
      <p:sp>
        <p:nvSpPr>
          <p:cNvPr id="28411" name="Line 763"/>
          <p:cNvSpPr>
            <a:spLocks noChangeShapeType="1"/>
          </p:cNvSpPr>
          <p:nvPr/>
        </p:nvSpPr>
        <p:spPr bwMode="auto">
          <a:xfrm flipH="1" flipV="1">
            <a:off x="5438775" y="4110038"/>
            <a:ext cx="12700" cy="9525"/>
          </a:xfrm>
          <a:prstGeom prst="line">
            <a:avLst/>
          </a:prstGeom>
          <a:noFill/>
          <a:ln w="0">
            <a:solidFill>
              <a:schemeClr val="tx1"/>
            </a:solidFill>
            <a:round/>
            <a:headEnd/>
            <a:tailEnd/>
          </a:ln>
        </p:spPr>
        <p:txBody>
          <a:bodyPr/>
          <a:lstStyle/>
          <a:p>
            <a:endParaRPr lang="en-US"/>
          </a:p>
        </p:txBody>
      </p:sp>
      <p:sp>
        <p:nvSpPr>
          <p:cNvPr id="28412" name="Line 764"/>
          <p:cNvSpPr>
            <a:spLocks noChangeShapeType="1"/>
          </p:cNvSpPr>
          <p:nvPr/>
        </p:nvSpPr>
        <p:spPr bwMode="auto">
          <a:xfrm flipH="1" flipV="1">
            <a:off x="5430838" y="4105275"/>
            <a:ext cx="7937" cy="4763"/>
          </a:xfrm>
          <a:prstGeom prst="line">
            <a:avLst/>
          </a:prstGeom>
          <a:noFill/>
          <a:ln w="0">
            <a:solidFill>
              <a:schemeClr val="tx1"/>
            </a:solidFill>
            <a:round/>
            <a:headEnd/>
            <a:tailEnd/>
          </a:ln>
        </p:spPr>
        <p:txBody>
          <a:bodyPr/>
          <a:lstStyle/>
          <a:p>
            <a:endParaRPr lang="en-US"/>
          </a:p>
        </p:txBody>
      </p:sp>
      <p:sp>
        <p:nvSpPr>
          <p:cNvPr id="28413" name="Line 765"/>
          <p:cNvSpPr>
            <a:spLocks noChangeShapeType="1"/>
          </p:cNvSpPr>
          <p:nvPr/>
        </p:nvSpPr>
        <p:spPr bwMode="auto">
          <a:xfrm flipH="1">
            <a:off x="5413375" y="4105275"/>
            <a:ext cx="17463" cy="1588"/>
          </a:xfrm>
          <a:prstGeom prst="line">
            <a:avLst/>
          </a:prstGeom>
          <a:noFill/>
          <a:ln w="0">
            <a:solidFill>
              <a:schemeClr val="tx1"/>
            </a:solidFill>
            <a:round/>
            <a:headEnd/>
            <a:tailEnd/>
          </a:ln>
        </p:spPr>
        <p:txBody>
          <a:bodyPr/>
          <a:lstStyle/>
          <a:p>
            <a:endParaRPr lang="en-US"/>
          </a:p>
        </p:txBody>
      </p:sp>
      <p:sp>
        <p:nvSpPr>
          <p:cNvPr id="28414" name="Line 766"/>
          <p:cNvSpPr>
            <a:spLocks noChangeShapeType="1"/>
          </p:cNvSpPr>
          <p:nvPr/>
        </p:nvSpPr>
        <p:spPr bwMode="auto">
          <a:xfrm flipH="1">
            <a:off x="5403850" y="4105275"/>
            <a:ext cx="9525" cy="4763"/>
          </a:xfrm>
          <a:prstGeom prst="line">
            <a:avLst/>
          </a:prstGeom>
          <a:noFill/>
          <a:ln w="0">
            <a:solidFill>
              <a:schemeClr val="tx1"/>
            </a:solidFill>
            <a:round/>
            <a:headEnd/>
            <a:tailEnd/>
          </a:ln>
        </p:spPr>
        <p:txBody>
          <a:bodyPr/>
          <a:lstStyle/>
          <a:p>
            <a:endParaRPr lang="en-US"/>
          </a:p>
        </p:txBody>
      </p:sp>
      <p:sp>
        <p:nvSpPr>
          <p:cNvPr id="28415" name="Line 767"/>
          <p:cNvSpPr>
            <a:spLocks noChangeShapeType="1"/>
          </p:cNvSpPr>
          <p:nvPr/>
        </p:nvSpPr>
        <p:spPr bwMode="auto">
          <a:xfrm flipH="1">
            <a:off x="5392738" y="4110038"/>
            <a:ext cx="11112" cy="9525"/>
          </a:xfrm>
          <a:prstGeom prst="line">
            <a:avLst/>
          </a:prstGeom>
          <a:noFill/>
          <a:ln w="0">
            <a:solidFill>
              <a:schemeClr val="tx1"/>
            </a:solidFill>
            <a:round/>
            <a:headEnd/>
            <a:tailEnd/>
          </a:ln>
        </p:spPr>
        <p:txBody>
          <a:bodyPr/>
          <a:lstStyle/>
          <a:p>
            <a:endParaRPr lang="en-US"/>
          </a:p>
        </p:txBody>
      </p:sp>
      <p:sp>
        <p:nvSpPr>
          <p:cNvPr id="28416" name="Line 768"/>
          <p:cNvSpPr>
            <a:spLocks noChangeShapeType="1"/>
          </p:cNvSpPr>
          <p:nvPr/>
        </p:nvSpPr>
        <p:spPr bwMode="auto">
          <a:xfrm flipH="1">
            <a:off x="5387975" y="4119563"/>
            <a:ext cx="4763" cy="15875"/>
          </a:xfrm>
          <a:prstGeom prst="line">
            <a:avLst/>
          </a:prstGeom>
          <a:noFill/>
          <a:ln w="0">
            <a:solidFill>
              <a:schemeClr val="tx1"/>
            </a:solidFill>
            <a:round/>
            <a:headEnd/>
            <a:tailEnd/>
          </a:ln>
        </p:spPr>
        <p:txBody>
          <a:bodyPr/>
          <a:lstStyle/>
          <a:p>
            <a:endParaRPr lang="en-US"/>
          </a:p>
        </p:txBody>
      </p:sp>
      <p:sp>
        <p:nvSpPr>
          <p:cNvPr id="28417" name="Line 769"/>
          <p:cNvSpPr>
            <a:spLocks noChangeShapeType="1"/>
          </p:cNvSpPr>
          <p:nvPr/>
        </p:nvSpPr>
        <p:spPr bwMode="auto">
          <a:xfrm>
            <a:off x="5387975" y="4135438"/>
            <a:ext cx="1588" cy="12700"/>
          </a:xfrm>
          <a:prstGeom prst="line">
            <a:avLst/>
          </a:prstGeom>
          <a:noFill/>
          <a:ln w="0">
            <a:solidFill>
              <a:schemeClr val="tx1"/>
            </a:solidFill>
            <a:round/>
            <a:headEnd/>
            <a:tailEnd/>
          </a:ln>
        </p:spPr>
        <p:txBody>
          <a:bodyPr/>
          <a:lstStyle/>
          <a:p>
            <a:endParaRPr lang="en-US"/>
          </a:p>
        </p:txBody>
      </p:sp>
      <p:sp>
        <p:nvSpPr>
          <p:cNvPr id="28418" name="Line 770"/>
          <p:cNvSpPr>
            <a:spLocks noChangeShapeType="1"/>
          </p:cNvSpPr>
          <p:nvPr/>
        </p:nvSpPr>
        <p:spPr bwMode="auto">
          <a:xfrm>
            <a:off x="5387975" y="4148138"/>
            <a:ext cx="4763" cy="12700"/>
          </a:xfrm>
          <a:prstGeom prst="line">
            <a:avLst/>
          </a:prstGeom>
          <a:noFill/>
          <a:ln w="0">
            <a:solidFill>
              <a:schemeClr val="tx1"/>
            </a:solidFill>
            <a:round/>
            <a:headEnd/>
            <a:tailEnd/>
          </a:ln>
        </p:spPr>
        <p:txBody>
          <a:bodyPr/>
          <a:lstStyle/>
          <a:p>
            <a:endParaRPr lang="en-US"/>
          </a:p>
        </p:txBody>
      </p:sp>
      <p:sp>
        <p:nvSpPr>
          <p:cNvPr id="28419" name="Line 771"/>
          <p:cNvSpPr>
            <a:spLocks noChangeShapeType="1"/>
          </p:cNvSpPr>
          <p:nvPr/>
        </p:nvSpPr>
        <p:spPr bwMode="auto">
          <a:xfrm>
            <a:off x="5392738" y="4160838"/>
            <a:ext cx="11112" cy="12700"/>
          </a:xfrm>
          <a:prstGeom prst="line">
            <a:avLst/>
          </a:prstGeom>
          <a:noFill/>
          <a:ln w="0">
            <a:solidFill>
              <a:schemeClr val="tx1"/>
            </a:solidFill>
            <a:round/>
            <a:headEnd/>
            <a:tailEnd/>
          </a:ln>
        </p:spPr>
        <p:txBody>
          <a:bodyPr/>
          <a:lstStyle/>
          <a:p>
            <a:endParaRPr lang="en-US"/>
          </a:p>
        </p:txBody>
      </p:sp>
      <p:sp>
        <p:nvSpPr>
          <p:cNvPr id="28420" name="Line 772"/>
          <p:cNvSpPr>
            <a:spLocks noChangeShapeType="1"/>
          </p:cNvSpPr>
          <p:nvPr/>
        </p:nvSpPr>
        <p:spPr bwMode="auto">
          <a:xfrm>
            <a:off x="5403850" y="4173538"/>
            <a:ext cx="9525" cy="4762"/>
          </a:xfrm>
          <a:prstGeom prst="line">
            <a:avLst/>
          </a:prstGeom>
          <a:noFill/>
          <a:ln w="0">
            <a:solidFill>
              <a:schemeClr val="tx1"/>
            </a:solidFill>
            <a:round/>
            <a:headEnd/>
            <a:tailEnd/>
          </a:ln>
        </p:spPr>
        <p:txBody>
          <a:bodyPr/>
          <a:lstStyle/>
          <a:p>
            <a:endParaRPr lang="en-US"/>
          </a:p>
        </p:txBody>
      </p:sp>
      <p:sp>
        <p:nvSpPr>
          <p:cNvPr id="28421" name="Line 773"/>
          <p:cNvSpPr>
            <a:spLocks noChangeShapeType="1"/>
          </p:cNvSpPr>
          <p:nvPr/>
        </p:nvSpPr>
        <p:spPr bwMode="auto">
          <a:xfrm>
            <a:off x="5413375" y="4178300"/>
            <a:ext cx="17463" cy="1588"/>
          </a:xfrm>
          <a:prstGeom prst="line">
            <a:avLst/>
          </a:prstGeom>
          <a:noFill/>
          <a:ln w="0">
            <a:solidFill>
              <a:schemeClr val="tx1"/>
            </a:solidFill>
            <a:round/>
            <a:headEnd/>
            <a:tailEnd/>
          </a:ln>
        </p:spPr>
        <p:txBody>
          <a:bodyPr/>
          <a:lstStyle/>
          <a:p>
            <a:endParaRPr lang="en-US"/>
          </a:p>
        </p:txBody>
      </p:sp>
      <p:sp>
        <p:nvSpPr>
          <p:cNvPr id="28422" name="Line 774"/>
          <p:cNvSpPr>
            <a:spLocks noChangeShapeType="1"/>
          </p:cNvSpPr>
          <p:nvPr/>
        </p:nvSpPr>
        <p:spPr bwMode="auto">
          <a:xfrm flipV="1">
            <a:off x="5430838" y="4173538"/>
            <a:ext cx="7937" cy="4762"/>
          </a:xfrm>
          <a:prstGeom prst="line">
            <a:avLst/>
          </a:prstGeom>
          <a:noFill/>
          <a:ln w="0">
            <a:solidFill>
              <a:schemeClr val="tx1"/>
            </a:solidFill>
            <a:round/>
            <a:headEnd/>
            <a:tailEnd/>
          </a:ln>
        </p:spPr>
        <p:txBody>
          <a:bodyPr/>
          <a:lstStyle/>
          <a:p>
            <a:endParaRPr lang="en-US"/>
          </a:p>
        </p:txBody>
      </p:sp>
      <p:sp>
        <p:nvSpPr>
          <p:cNvPr id="28423" name="Line 775"/>
          <p:cNvSpPr>
            <a:spLocks noChangeShapeType="1"/>
          </p:cNvSpPr>
          <p:nvPr/>
        </p:nvSpPr>
        <p:spPr bwMode="auto">
          <a:xfrm flipV="1">
            <a:off x="5438775" y="4160838"/>
            <a:ext cx="12700" cy="12700"/>
          </a:xfrm>
          <a:prstGeom prst="line">
            <a:avLst/>
          </a:prstGeom>
          <a:noFill/>
          <a:ln w="0">
            <a:solidFill>
              <a:schemeClr val="tx1"/>
            </a:solidFill>
            <a:round/>
            <a:headEnd/>
            <a:tailEnd/>
          </a:ln>
        </p:spPr>
        <p:txBody>
          <a:bodyPr/>
          <a:lstStyle/>
          <a:p>
            <a:endParaRPr lang="en-US"/>
          </a:p>
        </p:txBody>
      </p:sp>
      <p:sp>
        <p:nvSpPr>
          <p:cNvPr id="28424" name="Line 776"/>
          <p:cNvSpPr>
            <a:spLocks noChangeShapeType="1"/>
          </p:cNvSpPr>
          <p:nvPr/>
        </p:nvSpPr>
        <p:spPr bwMode="auto">
          <a:xfrm>
            <a:off x="5487988" y="4135438"/>
            <a:ext cx="63500" cy="3175"/>
          </a:xfrm>
          <a:prstGeom prst="line">
            <a:avLst/>
          </a:prstGeom>
          <a:noFill/>
          <a:ln w="0">
            <a:solidFill>
              <a:schemeClr val="tx1"/>
            </a:solidFill>
            <a:round/>
            <a:headEnd/>
            <a:tailEnd/>
          </a:ln>
        </p:spPr>
        <p:txBody>
          <a:bodyPr/>
          <a:lstStyle/>
          <a:p>
            <a:endParaRPr lang="en-US"/>
          </a:p>
        </p:txBody>
      </p:sp>
      <p:sp>
        <p:nvSpPr>
          <p:cNvPr id="28425" name="Line 777"/>
          <p:cNvSpPr>
            <a:spLocks noChangeShapeType="1"/>
          </p:cNvSpPr>
          <p:nvPr/>
        </p:nvSpPr>
        <p:spPr bwMode="auto">
          <a:xfrm flipV="1">
            <a:off x="5551488" y="4125913"/>
            <a:ext cx="3175" cy="9525"/>
          </a:xfrm>
          <a:prstGeom prst="line">
            <a:avLst/>
          </a:prstGeom>
          <a:noFill/>
          <a:ln w="0">
            <a:solidFill>
              <a:schemeClr val="tx1"/>
            </a:solidFill>
            <a:round/>
            <a:headEnd/>
            <a:tailEnd/>
          </a:ln>
        </p:spPr>
        <p:txBody>
          <a:bodyPr/>
          <a:lstStyle/>
          <a:p>
            <a:endParaRPr lang="en-US"/>
          </a:p>
        </p:txBody>
      </p:sp>
      <p:sp>
        <p:nvSpPr>
          <p:cNvPr id="28426" name="Line 778"/>
          <p:cNvSpPr>
            <a:spLocks noChangeShapeType="1"/>
          </p:cNvSpPr>
          <p:nvPr/>
        </p:nvSpPr>
        <p:spPr bwMode="auto">
          <a:xfrm flipH="1" flipV="1">
            <a:off x="5545138" y="4114800"/>
            <a:ext cx="6350" cy="11113"/>
          </a:xfrm>
          <a:prstGeom prst="line">
            <a:avLst/>
          </a:prstGeom>
          <a:noFill/>
          <a:ln w="0">
            <a:solidFill>
              <a:schemeClr val="tx1"/>
            </a:solidFill>
            <a:round/>
            <a:headEnd/>
            <a:tailEnd/>
          </a:ln>
        </p:spPr>
        <p:txBody>
          <a:bodyPr/>
          <a:lstStyle/>
          <a:p>
            <a:endParaRPr lang="en-US"/>
          </a:p>
        </p:txBody>
      </p:sp>
      <p:sp>
        <p:nvSpPr>
          <p:cNvPr id="28427" name="Line 779"/>
          <p:cNvSpPr>
            <a:spLocks noChangeShapeType="1"/>
          </p:cNvSpPr>
          <p:nvPr/>
        </p:nvSpPr>
        <p:spPr bwMode="auto">
          <a:xfrm flipH="1" flipV="1">
            <a:off x="5540375" y="4110038"/>
            <a:ext cx="4763" cy="4762"/>
          </a:xfrm>
          <a:prstGeom prst="line">
            <a:avLst/>
          </a:prstGeom>
          <a:noFill/>
          <a:ln w="0">
            <a:solidFill>
              <a:schemeClr val="tx1"/>
            </a:solidFill>
            <a:round/>
            <a:headEnd/>
            <a:tailEnd/>
          </a:ln>
        </p:spPr>
        <p:txBody>
          <a:bodyPr/>
          <a:lstStyle/>
          <a:p>
            <a:endParaRPr lang="en-US"/>
          </a:p>
        </p:txBody>
      </p:sp>
      <p:sp>
        <p:nvSpPr>
          <p:cNvPr id="28428" name="Line 780"/>
          <p:cNvSpPr>
            <a:spLocks noChangeShapeType="1"/>
          </p:cNvSpPr>
          <p:nvPr/>
        </p:nvSpPr>
        <p:spPr bwMode="auto">
          <a:xfrm flipH="1" flipV="1">
            <a:off x="5530850" y="4105275"/>
            <a:ext cx="9525" cy="4763"/>
          </a:xfrm>
          <a:prstGeom prst="line">
            <a:avLst/>
          </a:prstGeom>
          <a:noFill/>
          <a:ln w="0">
            <a:solidFill>
              <a:schemeClr val="tx1"/>
            </a:solidFill>
            <a:round/>
            <a:headEnd/>
            <a:tailEnd/>
          </a:ln>
        </p:spPr>
        <p:txBody>
          <a:bodyPr/>
          <a:lstStyle/>
          <a:p>
            <a:endParaRPr lang="en-US"/>
          </a:p>
        </p:txBody>
      </p:sp>
      <p:sp>
        <p:nvSpPr>
          <p:cNvPr id="28429" name="Line 781"/>
          <p:cNvSpPr>
            <a:spLocks noChangeShapeType="1"/>
          </p:cNvSpPr>
          <p:nvPr/>
        </p:nvSpPr>
        <p:spPr bwMode="auto">
          <a:xfrm flipH="1">
            <a:off x="5514975" y="4105275"/>
            <a:ext cx="15875" cy="1588"/>
          </a:xfrm>
          <a:prstGeom prst="line">
            <a:avLst/>
          </a:prstGeom>
          <a:noFill/>
          <a:ln w="0">
            <a:solidFill>
              <a:schemeClr val="tx1"/>
            </a:solidFill>
            <a:round/>
            <a:headEnd/>
            <a:tailEnd/>
          </a:ln>
        </p:spPr>
        <p:txBody>
          <a:bodyPr/>
          <a:lstStyle/>
          <a:p>
            <a:endParaRPr lang="en-US"/>
          </a:p>
        </p:txBody>
      </p:sp>
      <p:sp>
        <p:nvSpPr>
          <p:cNvPr id="28430" name="Line 782"/>
          <p:cNvSpPr>
            <a:spLocks noChangeShapeType="1"/>
          </p:cNvSpPr>
          <p:nvPr/>
        </p:nvSpPr>
        <p:spPr bwMode="auto">
          <a:xfrm flipH="1">
            <a:off x="5502275" y="4105275"/>
            <a:ext cx="12700" cy="4763"/>
          </a:xfrm>
          <a:prstGeom prst="line">
            <a:avLst/>
          </a:prstGeom>
          <a:noFill/>
          <a:ln w="0">
            <a:solidFill>
              <a:schemeClr val="tx1"/>
            </a:solidFill>
            <a:round/>
            <a:headEnd/>
            <a:tailEnd/>
          </a:ln>
        </p:spPr>
        <p:txBody>
          <a:bodyPr/>
          <a:lstStyle/>
          <a:p>
            <a:endParaRPr lang="en-US"/>
          </a:p>
        </p:txBody>
      </p:sp>
      <p:sp>
        <p:nvSpPr>
          <p:cNvPr id="28431" name="Line 783"/>
          <p:cNvSpPr>
            <a:spLocks noChangeShapeType="1"/>
          </p:cNvSpPr>
          <p:nvPr/>
        </p:nvSpPr>
        <p:spPr bwMode="auto">
          <a:xfrm flipH="1">
            <a:off x="5492750" y="4110038"/>
            <a:ext cx="9525" cy="9525"/>
          </a:xfrm>
          <a:prstGeom prst="line">
            <a:avLst/>
          </a:prstGeom>
          <a:noFill/>
          <a:ln w="0">
            <a:solidFill>
              <a:schemeClr val="tx1"/>
            </a:solidFill>
            <a:round/>
            <a:headEnd/>
            <a:tailEnd/>
          </a:ln>
        </p:spPr>
        <p:txBody>
          <a:bodyPr/>
          <a:lstStyle/>
          <a:p>
            <a:endParaRPr lang="en-US"/>
          </a:p>
        </p:txBody>
      </p:sp>
      <p:sp>
        <p:nvSpPr>
          <p:cNvPr id="28432" name="Line 784"/>
          <p:cNvSpPr>
            <a:spLocks noChangeShapeType="1"/>
          </p:cNvSpPr>
          <p:nvPr/>
        </p:nvSpPr>
        <p:spPr bwMode="auto">
          <a:xfrm flipH="1">
            <a:off x="5487988" y="4119563"/>
            <a:ext cx="4762" cy="15875"/>
          </a:xfrm>
          <a:prstGeom prst="line">
            <a:avLst/>
          </a:prstGeom>
          <a:noFill/>
          <a:ln w="0">
            <a:solidFill>
              <a:schemeClr val="tx1"/>
            </a:solidFill>
            <a:round/>
            <a:headEnd/>
            <a:tailEnd/>
          </a:ln>
        </p:spPr>
        <p:txBody>
          <a:bodyPr/>
          <a:lstStyle/>
          <a:p>
            <a:endParaRPr lang="en-US"/>
          </a:p>
        </p:txBody>
      </p:sp>
      <p:sp>
        <p:nvSpPr>
          <p:cNvPr id="28433" name="Line 785"/>
          <p:cNvSpPr>
            <a:spLocks noChangeShapeType="1"/>
          </p:cNvSpPr>
          <p:nvPr/>
        </p:nvSpPr>
        <p:spPr bwMode="auto">
          <a:xfrm>
            <a:off x="5487988" y="4135438"/>
            <a:ext cx="3175" cy="12700"/>
          </a:xfrm>
          <a:prstGeom prst="line">
            <a:avLst/>
          </a:prstGeom>
          <a:noFill/>
          <a:ln w="0">
            <a:solidFill>
              <a:schemeClr val="tx1"/>
            </a:solidFill>
            <a:round/>
            <a:headEnd/>
            <a:tailEnd/>
          </a:ln>
        </p:spPr>
        <p:txBody>
          <a:bodyPr/>
          <a:lstStyle/>
          <a:p>
            <a:endParaRPr lang="en-US"/>
          </a:p>
        </p:txBody>
      </p:sp>
      <p:sp>
        <p:nvSpPr>
          <p:cNvPr id="28434" name="Line 786"/>
          <p:cNvSpPr>
            <a:spLocks noChangeShapeType="1"/>
          </p:cNvSpPr>
          <p:nvPr/>
        </p:nvSpPr>
        <p:spPr bwMode="auto">
          <a:xfrm>
            <a:off x="5487988" y="4148138"/>
            <a:ext cx="4762" cy="12700"/>
          </a:xfrm>
          <a:prstGeom prst="line">
            <a:avLst/>
          </a:prstGeom>
          <a:noFill/>
          <a:ln w="0">
            <a:solidFill>
              <a:schemeClr val="tx1"/>
            </a:solidFill>
            <a:round/>
            <a:headEnd/>
            <a:tailEnd/>
          </a:ln>
        </p:spPr>
        <p:txBody>
          <a:bodyPr/>
          <a:lstStyle/>
          <a:p>
            <a:endParaRPr lang="en-US"/>
          </a:p>
        </p:txBody>
      </p:sp>
      <p:sp>
        <p:nvSpPr>
          <p:cNvPr id="28435" name="Line 787"/>
          <p:cNvSpPr>
            <a:spLocks noChangeShapeType="1"/>
          </p:cNvSpPr>
          <p:nvPr/>
        </p:nvSpPr>
        <p:spPr bwMode="auto">
          <a:xfrm>
            <a:off x="5492750" y="4160838"/>
            <a:ext cx="9525" cy="12700"/>
          </a:xfrm>
          <a:prstGeom prst="line">
            <a:avLst/>
          </a:prstGeom>
          <a:noFill/>
          <a:ln w="0">
            <a:solidFill>
              <a:schemeClr val="tx1"/>
            </a:solidFill>
            <a:round/>
            <a:headEnd/>
            <a:tailEnd/>
          </a:ln>
        </p:spPr>
        <p:txBody>
          <a:bodyPr/>
          <a:lstStyle/>
          <a:p>
            <a:endParaRPr lang="en-US"/>
          </a:p>
        </p:txBody>
      </p:sp>
      <p:sp>
        <p:nvSpPr>
          <p:cNvPr id="28436" name="Line 788"/>
          <p:cNvSpPr>
            <a:spLocks noChangeShapeType="1"/>
          </p:cNvSpPr>
          <p:nvPr/>
        </p:nvSpPr>
        <p:spPr bwMode="auto">
          <a:xfrm>
            <a:off x="5502275" y="4173538"/>
            <a:ext cx="12700" cy="4762"/>
          </a:xfrm>
          <a:prstGeom prst="line">
            <a:avLst/>
          </a:prstGeom>
          <a:noFill/>
          <a:ln w="0">
            <a:solidFill>
              <a:schemeClr val="tx1"/>
            </a:solidFill>
            <a:round/>
            <a:headEnd/>
            <a:tailEnd/>
          </a:ln>
        </p:spPr>
        <p:txBody>
          <a:bodyPr/>
          <a:lstStyle/>
          <a:p>
            <a:endParaRPr lang="en-US"/>
          </a:p>
        </p:txBody>
      </p:sp>
      <p:sp>
        <p:nvSpPr>
          <p:cNvPr id="28437" name="Line 789"/>
          <p:cNvSpPr>
            <a:spLocks noChangeShapeType="1"/>
          </p:cNvSpPr>
          <p:nvPr/>
        </p:nvSpPr>
        <p:spPr bwMode="auto">
          <a:xfrm>
            <a:off x="5514975" y="4178300"/>
            <a:ext cx="15875" cy="1588"/>
          </a:xfrm>
          <a:prstGeom prst="line">
            <a:avLst/>
          </a:prstGeom>
          <a:noFill/>
          <a:ln w="0">
            <a:solidFill>
              <a:schemeClr val="tx1"/>
            </a:solidFill>
            <a:round/>
            <a:headEnd/>
            <a:tailEnd/>
          </a:ln>
        </p:spPr>
        <p:txBody>
          <a:bodyPr/>
          <a:lstStyle/>
          <a:p>
            <a:endParaRPr lang="en-US"/>
          </a:p>
        </p:txBody>
      </p:sp>
      <p:sp>
        <p:nvSpPr>
          <p:cNvPr id="28438" name="Line 790"/>
          <p:cNvSpPr>
            <a:spLocks noChangeShapeType="1"/>
          </p:cNvSpPr>
          <p:nvPr/>
        </p:nvSpPr>
        <p:spPr bwMode="auto">
          <a:xfrm flipV="1">
            <a:off x="5530850" y="4173538"/>
            <a:ext cx="9525" cy="4762"/>
          </a:xfrm>
          <a:prstGeom prst="line">
            <a:avLst/>
          </a:prstGeom>
          <a:noFill/>
          <a:ln w="0">
            <a:solidFill>
              <a:schemeClr val="tx1"/>
            </a:solidFill>
            <a:round/>
            <a:headEnd/>
            <a:tailEnd/>
          </a:ln>
        </p:spPr>
        <p:txBody>
          <a:bodyPr/>
          <a:lstStyle/>
          <a:p>
            <a:endParaRPr lang="en-US"/>
          </a:p>
        </p:txBody>
      </p:sp>
      <p:sp>
        <p:nvSpPr>
          <p:cNvPr id="28439" name="Line 791"/>
          <p:cNvSpPr>
            <a:spLocks noChangeShapeType="1"/>
          </p:cNvSpPr>
          <p:nvPr/>
        </p:nvSpPr>
        <p:spPr bwMode="auto">
          <a:xfrm flipV="1">
            <a:off x="5540375" y="4160838"/>
            <a:ext cx="11113" cy="12700"/>
          </a:xfrm>
          <a:prstGeom prst="line">
            <a:avLst/>
          </a:prstGeom>
          <a:noFill/>
          <a:ln w="0">
            <a:solidFill>
              <a:schemeClr val="tx1"/>
            </a:solidFill>
            <a:round/>
            <a:headEnd/>
            <a:tailEnd/>
          </a:ln>
        </p:spPr>
        <p:txBody>
          <a:bodyPr/>
          <a:lstStyle/>
          <a:p>
            <a:endParaRPr lang="en-US"/>
          </a:p>
        </p:txBody>
      </p:sp>
      <p:sp>
        <p:nvSpPr>
          <p:cNvPr id="28440" name="Line 792"/>
          <p:cNvSpPr>
            <a:spLocks noChangeShapeType="1"/>
          </p:cNvSpPr>
          <p:nvPr/>
        </p:nvSpPr>
        <p:spPr bwMode="auto">
          <a:xfrm>
            <a:off x="5589588" y="4105275"/>
            <a:ext cx="1587" cy="73025"/>
          </a:xfrm>
          <a:prstGeom prst="line">
            <a:avLst/>
          </a:prstGeom>
          <a:noFill/>
          <a:ln w="0">
            <a:solidFill>
              <a:schemeClr val="tx1"/>
            </a:solidFill>
            <a:round/>
            <a:headEnd/>
            <a:tailEnd/>
          </a:ln>
        </p:spPr>
        <p:txBody>
          <a:bodyPr/>
          <a:lstStyle/>
          <a:p>
            <a:endParaRPr lang="en-US"/>
          </a:p>
        </p:txBody>
      </p:sp>
      <p:sp>
        <p:nvSpPr>
          <p:cNvPr id="28441" name="Line 793"/>
          <p:cNvSpPr>
            <a:spLocks noChangeShapeType="1"/>
          </p:cNvSpPr>
          <p:nvPr/>
        </p:nvSpPr>
        <p:spPr bwMode="auto">
          <a:xfrm flipV="1">
            <a:off x="5589588" y="4119563"/>
            <a:ext cx="4762" cy="15875"/>
          </a:xfrm>
          <a:prstGeom prst="line">
            <a:avLst/>
          </a:prstGeom>
          <a:noFill/>
          <a:ln w="0">
            <a:solidFill>
              <a:schemeClr val="tx1"/>
            </a:solidFill>
            <a:round/>
            <a:headEnd/>
            <a:tailEnd/>
          </a:ln>
        </p:spPr>
        <p:txBody>
          <a:bodyPr/>
          <a:lstStyle/>
          <a:p>
            <a:endParaRPr lang="en-US"/>
          </a:p>
        </p:txBody>
      </p:sp>
      <p:sp>
        <p:nvSpPr>
          <p:cNvPr id="28442" name="Line 794"/>
          <p:cNvSpPr>
            <a:spLocks noChangeShapeType="1"/>
          </p:cNvSpPr>
          <p:nvPr/>
        </p:nvSpPr>
        <p:spPr bwMode="auto">
          <a:xfrm flipV="1">
            <a:off x="5594350" y="4110038"/>
            <a:ext cx="9525" cy="9525"/>
          </a:xfrm>
          <a:prstGeom prst="line">
            <a:avLst/>
          </a:prstGeom>
          <a:noFill/>
          <a:ln w="0">
            <a:solidFill>
              <a:schemeClr val="tx1"/>
            </a:solidFill>
            <a:round/>
            <a:headEnd/>
            <a:tailEnd/>
          </a:ln>
        </p:spPr>
        <p:txBody>
          <a:bodyPr/>
          <a:lstStyle/>
          <a:p>
            <a:endParaRPr lang="en-US"/>
          </a:p>
        </p:txBody>
      </p:sp>
      <p:sp>
        <p:nvSpPr>
          <p:cNvPr id="28443" name="Line 795"/>
          <p:cNvSpPr>
            <a:spLocks noChangeShapeType="1"/>
          </p:cNvSpPr>
          <p:nvPr/>
        </p:nvSpPr>
        <p:spPr bwMode="auto">
          <a:xfrm flipV="1">
            <a:off x="5603875" y="4105275"/>
            <a:ext cx="11113" cy="4763"/>
          </a:xfrm>
          <a:prstGeom prst="line">
            <a:avLst/>
          </a:prstGeom>
          <a:noFill/>
          <a:ln w="0">
            <a:solidFill>
              <a:schemeClr val="tx1"/>
            </a:solidFill>
            <a:round/>
            <a:headEnd/>
            <a:tailEnd/>
          </a:ln>
        </p:spPr>
        <p:txBody>
          <a:bodyPr/>
          <a:lstStyle/>
          <a:p>
            <a:endParaRPr lang="en-US"/>
          </a:p>
        </p:txBody>
      </p:sp>
      <p:sp>
        <p:nvSpPr>
          <p:cNvPr id="28444" name="Line 796"/>
          <p:cNvSpPr>
            <a:spLocks noChangeShapeType="1"/>
          </p:cNvSpPr>
          <p:nvPr/>
        </p:nvSpPr>
        <p:spPr bwMode="auto">
          <a:xfrm>
            <a:off x="5614988" y="4105275"/>
            <a:ext cx="17462" cy="1588"/>
          </a:xfrm>
          <a:prstGeom prst="line">
            <a:avLst/>
          </a:prstGeom>
          <a:noFill/>
          <a:ln w="0">
            <a:solidFill>
              <a:schemeClr val="tx1"/>
            </a:solidFill>
            <a:round/>
            <a:headEnd/>
            <a:tailEnd/>
          </a:ln>
        </p:spPr>
        <p:txBody>
          <a:bodyPr/>
          <a:lstStyle/>
          <a:p>
            <a:endParaRPr lang="en-US"/>
          </a:p>
        </p:txBody>
      </p:sp>
      <p:sp>
        <p:nvSpPr>
          <p:cNvPr id="28445" name="Freeform 797"/>
          <p:cNvSpPr>
            <a:spLocks/>
          </p:cNvSpPr>
          <p:nvPr/>
        </p:nvSpPr>
        <p:spPr bwMode="auto">
          <a:xfrm>
            <a:off x="4175125" y="2220913"/>
            <a:ext cx="101600" cy="34925"/>
          </a:xfrm>
          <a:custGeom>
            <a:avLst/>
            <a:gdLst/>
            <a:ahLst/>
            <a:cxnLst>
              <a:cxn ang="0">
                <a:pos x="469" y="156"/>
              </a:cxn>
              <a:cxn ang="0">
                <a:pos x="469" y="0"/>
              </a:cxn>
              <a:cxn ang="0">
                <a:pos x="0" y="78"/>
              </a:cxn>
              <a:cxn ang="0">
                <a:pos x="469" y="156"/>
              </a:cxn>
            </a:cxnLst>
            <a:rect l="0" t="0" r="r" b="b"/>
            <a:pathLst>
              <a:path w="469" h="156">
                <a:moveTo>
                  <a:pt x="469" y="156"/>
                </a:moveTo>
                <a:lnTo>
                  <a:pt x="469" y="0"/>
                </a:lnTo>
                <a:lnTo>
                  <a:pt x="0" y="78"/>
                </a:lnTo>
                <a:lnTo>
                  <a:pt x="469" y="156"/>
                </a:lnTo>
                <a:close/>
              </a:path>
            </a:pathLst>
          </a:custGeom>
          <a:solidFill>
            <a:srgbClr val="000000"/>
          </a:solidFill>
          <a:ln w="0">
            <a:solidFill>
              <a:schemeClr val="tx1"/>
            </a:solidFill>
            <a:prstDash val="solid"/>
            <a:round/>
            <a:headEnd/>
            <a:tailEnd/>
          </a:ln>
        </p:spPr>
        <p:txBody>
          <a:bodyPr/>
          <a:lstStyle/>
          <a:p>
            <a:endParaRPr lang="en-US"/>
          </a:p>
        </p:txBody>
      </p:sp>
      <p:sp>
        <p:nvSpPr>
          <p:cNvPr id="28446" name="Freeform 798"/>
          <p:cNvSpPr>
            <a:spLocks/>
          </p:cNvSpPr>
          <p:nvPr/>
        </p:nvSpPr>
        <p:spPr bwMode="auto">
          <a:xfrm>
            <a:off x="4175125" y="6810375"/>
            <a:ext cx="101600" cy="33338"/>
          </a:xfrm>
          <a:custGeom>
            <a:avLst/>
            <a:gdLst/>
            <a:ahLst/>
            <a:cxnLst>
              <a:cxn ang="0">
                <a:pos x="469" y="0"/>
              </a:cxn>
              <a:cxn ang="0">
                <a:pos x="469" y="156"/>
              </a:cxn>
              <a:cxn ang="0">
                <a:pos x="0" y="78"/>
              </a:cxn>
              <a:cxn ang="0">
                <a:pos x="469" y="0"/>
              </a:cxn>
            </a:cxnLst>
            <a:rect l="0" t="0" r="r" b="b"/>
            <a:pathLst>
              <a:path w="469" h="156">
                <a:moveTo>
                  <a:pt x="469" y="0"/>
                </a:moveTo>
                <a:lnTo>
                  <a:pt x="469" y="156"/>
                </a:lnTo>
                <a:lnTo>
                  <a:pt x="0" y="78"/>
                </a:lnTo>
                <a:lnTo>
                  <a:pt x="469" y="0"/>
                </a:lnTo>
                <a:close/>
              </a:path>
            </a:pathLst>
          </a:custGeom>
          <a:solidFill>
            <a:srgbClr val="000000"/>
          </a:solidFill>
          <a:ln w="0">
            <a:solidFill>
              <a:schemeClr val="tx1"/>
            </a:solidFill>
            <a:prstDash val="solid"/>
            <a:round/>
            <a:headEnd/>
            <a:tailEnd/>
          </a:ln>
        </p:spPr>
        <p:txBody>
          <a:bodyPr/>
          <a:lstStyle/>
          <a:p>
            <a:endParaRPr lang="en-US"/>
          </a:p>
        </p:txBody>
      </p:sp>
      <p:sp>
        <p:nvSpPr>
          <p:cNvPr id="28447" name="Rectangle 799"/>
          <p:cNvSpPr>
            <a:spLocks noChangeArrowheads="1"/>
          </p:cNvSpPr>
          <p:nvPr/>
        </p:nvSpPr>
        <p:spPr bwMode="auto">
          <a:xfrm>
            <a:off x="4276725" y="2235200"/>
            <a:ext cx="157163" cy="6350"/>
          </a:xfrm>
          <a:prstGeom prst="rect">
            <a:avLst/>
          </a:prstGeom>
          <a:solidFill>
            <a:srgbClr val="000000"/>
          </a:solidFill>
          <a:ln w="0">
            <a:solidFill>
              <a:schemeClr val="tx1"/>
            </a:solidFill>
            <a:miter lim="800000"/>
            <a:headEnd/>
            <a:tailEnd/>
          </a:ln>
        </p:spPr>
        <p:txBody>
          <a:bodyPr/>
          <a:lstStyle/>
          <a:p>
            <a:endParaRPr lang="en-US"/>
          </a:p>
        </p:txBody>
      </p:sp>
      <p:sp>
        <p:nvSpPr>
          <p:cNvPr id="28448" name="Rectangle 800"/>
          <p:cNvSpPr>
            <a:spLocks noChangeArrowheads="1"/>
          </p:cNvSpPr>
          <p:nvPr/>
        </p:nvSpPr>
        <p:spPr bwMode="auto">
          <a:xfrm>
            <a:off x="4430713" y="2239963"/>
            <a:ext cx="4762" cy="554037"/>
          </a:xfrm>
          <a:prstGeom prst="rect">
            <a:avLst/>
          </a:prstGeom>
          <a:solidFill>
            <a:srgbClr val="000000"/>
          </a:solidFill>
          <a:ln w="0">
            <a:solidFill>
              <a:schemeClr val="tx1"/>
            </a:solidFill>
            <a:miter lim="800000"/>
            <a:headEnd/>
            <a:tailEnd/>
          </a:ln>
        </p:spPr>
        <p:txBody>
          <a:bodyPr/>
          <a:lstStyle/>
          <a:p>
            <a:endParaRPr lang="en-US"/>
          </a:p>
        </p:txBody>
      </p:sp>
      <p:sp>
        <p:nvSpPr>
          <p:cNvPr id="28449" name="Rectangle 801"/>
          <p:cNvSpPr>
            <a:spLocks noChangeArrowheads="1"/>
          </p:cNvSpPr>
          <p:nvPr/>
        </p:nvSpPr>
        <p:spPr bwMode="auto">
          <a:xfrm>
            <a:off x="4430713" y="2933700"/>
            <a:ext cx="4762" cy="139700"/>
          </a:xfrm>
          <a:prstGeom prst="rect">
            <a:avLst/>
          </a:prstGeom>
          <a:solidFill>
            <a:srgbClr val="000000"/>
          </a:solidFill>
          <a:ln w="0">
            <a:solidFill>
              <a:schemeClr val="tx1"/>
            </a:solidFill>
            <a:miter lim="800000"/>
            <a:headEnd/>
            <a:tailEnd/>
          </a:ln>
        </p:spPr>
        <p:txBody>
          <a:bodyPr/>
          <a:lstStyle/>
          <a:p>
            <a:endParaRPr lang="en-US"/>
          </a:p>
        </p:txBody>
      </p:sp>
      <p:sp>
        <p:nvSpPr>
          <p:cNvPr id="28450" name="Rectangle 802"/>
          <p:cNvSpPr>
            <a:spLocks noChangeArrowheads="1"/>
          </p:cNvSpPr>
          <p:nvPr/>
        </p:nvSpPr>
        <p:spPr bwMode="auto">
          <a:xfrm>
            <a:off x="4430713" y="3211513"/>
            <a:ext cx="4762" cy="138112"/>
          </a:xfrm>
          <a:prstGeom prst="rect">
            <a:avLst/>
          </a:prstGeom>
          <a:solidFill>
            <a:srgbClr val="000000"/>
          </a:solidFill>
          <a:ln w="0">
            <a:solidFill>
              <a:schemeClr val="tx1"/>
            </a:solidFill>
            <a:miter lim="800000"/>
            <a:headEnd/>
            <a:tailEnd/>
          </a:ln>
        </p:spPr>
        <p:txBody>
          <a:bodyPr/>
          <a:lstStyle/>
          <a:p>
            <a:endParaRPr lang="en-US"/>
          </a:p>
        </p:txBody>
      </p:sp>
      <p:sp>
        <p:nvSpPr>
          <p:cNvPr id="28451" name="Rectangle 803"/>
          <p:cNvSpPr>
            <a:spLocks noChangeArrowheads="1"/>
          </p:cNvSpPr>
          <p:nvPr/>
        </p:nvSpPr>
        <p:spPr bwMode="auto">
          <a:xfrm>
            <a:off x="4430713" y="3490913"/>
            <a:ext cx="4762" cy="693737"/>
          </a:xfrm>
          <a:prstGeom prst="rect">
            <a:avLst/>
          </a:prstGeom>
          <a:solidFill>
            <a:srgbClr val="000000"/>
          </a:solidFill>
          <a:ln w="0">
            <a:solidFill>
              <a:schemeClr val="tx1"/>
            </a:solidFill>
            <a:miter lim="800000"/>
            <a:headEnd/>
            <a:tailEnd/>
          </a:ln>
        </p:spPr>
        <p:txBody>
          <a:bodyPr/>
          <a:lstStyle/>
          <a:p>
            <a:endParaRPr lang="en-US"/>
          </a:p>
        </p:txBody>
      </p:sp>
      <p:sp>
        <p:nvSpPr>
          <p:cNvPr id="28452" name="Rectangle 804"/>
          <p:cNvSpPr>
            <a:spLocks noChangeArrowheads="1"/>
          </p:cNvSpPr>
          <p:nvPr/>
        </p:nvSpPr>
        <p:spPr bwMode="auto">
          <a:xfrm>
            <a:off x="4430713" y="4322763"/>
            <a:ext cx="4762" cy="139700"/>
          </a:xfrm>
          <a:prstGeom prst="rect">
            <a:avLst/>
          </a:prstGeom>
          <a:solidFill>
            <a:srgbClr val="000000"/>
          </a:solidFill>
          <a:ln w="0">
            <a:solidFill>
              <a:schemeClr val="tx1"/>
            </a:solidFill>
            <a:miter lim="800000"/>
            <a:headEnd/>
            <a:tailEnd/>
          </a:ln>
        </p:spPr>
        <p:txBody>
          <a:bodyPr/>
          <a:lstStyle/>
          <a:p>
            <a:endParaRPr lang="en-US"/>
          </a:p>
        </p:txBody>
      </p:sp>
      <p:sp>
        <p:nvSpPr>
          <p:cNvPr id="28453" name="Rectangle 805"/>
          <p:cNvSpPr>
            <a:spLocks noChangeArrowheads="1"/>
          </p:cNvSpPr>
          <p:nvPr/>
        </p:nvSpPr>
        <p:spPr bwMode="auto">
          <a:xfrm>
            <a:off x="4430713" y="4602163"/>
            <a:ext cx="4762" cy="139700"/>
          </a:xfrm>
          <a:prstGeom prst="rect">
            <a:avLst/>
          </a:prstGeom>
          <a:solidFill>
            <a:srgbClr val="000000"/>
          </a:solidFill>
          <a:ln w="0">
            <a:solidFill>
              <a:schemeClr val="tx1"/>
            </a:solidFill>
            <a:miter lim="800000"/>
            <a:headEnd/>
            <a:tailEnd/>
          </a:ln>
        </p:spPr>
        <p:txBody>
          <a:bodyPr/>
          <a:lstStyle/>
          <a:p>
            <a:endParaRPr lang="en-US"/>
          </a:p>
        </p:txBody>
      </p:sp>
      <p:sp>
        <p:nvSpPr>
          <p:cNvPr id="28454" name="Rectangle 806"/>
          <p:cNvSpPr>
            <a:spLocks noChangeArrowheads="1"/>
          </p:cNvSpPr>
          <p:nvPr/>
        </p:nvSpPr>
        <p:spPr bwMode="auto">
          <a:xfrm>
            <a:off x="4430713" y="4879975"/>
            <a:ext cx="4762" cy="696913"/>
          </a:xfrm>
          <a:prstGeom prst="rect">
            <a:avLst/>
          </a:prstGeom>
          <a:solidFill>
            <a:srgbClr val="000000"/>
          </a:solidFill>
          <a:ln w="0">
            <a:solidFill>
              <a:schemeClr val="tx1"/>
            </a:solidFill>
            <a:miter lim="800000"/>
            <a:headEnd/>
            <a:tailEnd/>
          </a:ln>
        </p:spPr>
        <p:txBody>
          <a:bodyPr/>
          <a:lstStyle/>
          <a:p>
            <a:endParaRPr lang="en-US"/>
          </a:p>
        </p:txBody>
      </p:sp>
      <p:sp>
        <p:nvSpPr>
          <p:cNvPr id="28455" name="Rectangle 807"/>
          <p:cNvSpPr>
            <a:spLocks noChangeArrowheads="1"/>
          </p:cNvSpPr>
          <p:nvPr/>
        </p:nvSpPr>
        <p:spPr bwMode="auto">
          <a:xfrm>
            <a:off x="4430713" y="5715000"/>
            <a:ext cx="4762" cy="138113"/>
          </a:xfrm>
          <a:prstGeom prst="rect">
            <a:avLst/>
          </a:prstGeom>
          <a:solidFill>
            <a:srgbClr val="000000"/>
          </a:solidFill>
          <a:ln w="0">
            <a:solidFill>
              <a:schemeClr val="tx1"/>
            </a:solidFill>
            <a:miter lim="800000"/>
            <a:headEnd/>
            <a:tailEnd/>
          </a:ln>
        </p:spPr>
        <p:txBody>
          <a:bodyPr/>
          <a:lstStyle/>
          <a:p>
            <a:endParaRPr lang="en-US"/>
          </a:p>
        </p:txBody>
      </p:sp>
      <p:sp>
        <p:nvSpPr>
          <p:cNvPr id="28456" name="Rectangle 808"/>
          <p:cNvSpPr>
            <a:spLocks noChangeArrowheads="1"/>
          </p:cNvSpPr>
          <p:nvPr/>
        </p:nvSpPr>
        <p:spPr bwMode="auto">
          <a:xfrm>
            <a:off x="4430713" y="5991225"/>
            <a:ext cx="4762" cy="139700"/>
          </a:xfrm>
          <a:prstGeom prst="rect">
            <a:avLst/>
          </a:prstGeom>
          <a:solidFill>
            <a:srgbClr val="000000"/>
          </a:solidFill>
          <a:ln w="0">
            <a:solidFill>
              <a:schemeClr val="tx1"/>
            </a:solidFill>
            <a:miter lim="800000"/>
            <a:headEnd/>
            <a:tailEnd/>
          </a:ln>
        </p:spPr>
        <p:txBody>
          <a:bodyPr/>
          <a:lstStyle/>
          <a:p>
            <a:endParaRPr lang="en-US"/>
          </a:p>
        </p:txBody>
      </p:sp>
      <p:grpSp>
        <p:nvGrpSpPr>
          <p:cNvPr id="28658" name="Group 1010"/>
          <p:cNvGrpSpPr>
            <a:grpSpLocks/>
          </p:cNvGrpSpPr>
          <p:nvPr/>
        </p:nvGrpSpPr>
        <p:grpSpPr bwMode="auto">
          <a:xfrm>
            <a:off x="3900488" y="2103438"/>
            <a:ext cx="534987" cy="4854575"/>
            <a:chOff x="2341" y="1842"/>
            <a:chExt cx="228" cy="2069"/>
          </a:xfrm>
        </p:grpSpPr>
        <p:sp>
          <p:nvSpPr>
            <p:cNvPr id="28458" name="Rectangle 810"/>
            <p:cNvSpPr>
              <a:spLocks noChangeArrowheads="1"/>
            </p:cNvSpPr>
            <p:nvPr/>
          </p:nvSpPr>
          <p:spPr bwMode="auto">
            <a:xfrm>
              <a:off x="2567" y="3618"/>
              <a:ext cx="2" cy="237"/>
            </a:xfrm>
            <a:prstGeom prst="rect">
              <a:avLst/>
            </a:prstGeom>
            <a:solidFill>
              <a:srgbClr val="000000"/>
            </a:solidFill>
            <a:ln w="0">
              <a:solidFill>
                <a:schemeClr val="tx1"/>
              </a:solidFill>
              <a:miter lim="800000"/>
              <a:headEnd/>
              <a:tailEnd/>
            </a:ln>
          </p:spPr>
          <p:txBody>
            <a:bodyPr/>
            <a:lstStyle/>
            <a:p>
              <a:endParaRPr lang="en-US"/>
            </a:p>
          </p:txBody>
        </p:sp>
        <p:sp>
          <p:nvSpPr>
            <p:cNvPr id="28459" name="Rectangle 811"/>
            <p:cNvSpPr>
              <a:spLocks noChangeArrowheads="1"/>
            </p:cNvSpPr>
            <p:nvPr/>
          </p:nvSpPr>
          <p:spPr bwMode="auto">
            <a:xfrm>
              <a:off x="2567" y="3855"/>
              <a:ext cx="2" cy="1"/>
            </a:xfrm>
            <a:prstGeom prst="rect">
              <a:avLst/>
            </a:prstGeom>
            <a:solidFill>
              <a:srgbClr val="000000"/>
            </a:solidFill>
            <a:ln w="0">
              <a:solidFill>
                <a:schemeClr val="tx1"/>
              </a:solidFill>
              <a:miter lim="800000"/>
              <a:headEnd/>
              <a:tailEnd/>
            </a:ln>
          </p:spPr>
          <p:txBody>
            <a:bodyPr/>
            <a:lstStyle/>
            <a:p>
              <a:endParaRPr lang="en-US"/>
            </a:p>
          </p:txBody>
        </p:sp>
        <p:sp>
          <p:nvSpPr>
            <p:cNvPr id="28460" name="Rectangle 812"/>
            <p:cNvSpPr>
              <a:spLocks noChangeArrowheads="1"/>
            </p:cNvSpPr>
            <p:nvPr/>
          </p:nvSpPr>
          <p:spPr bwMode="auto">
            <a:xfrm>
              <a:off x="2501" y="3854"/>
              <a:ext cx="67" cy="2"/>
            </a:xfrm>
            <a:prstGeom prst="rect">
              <a:avLst/>
            </a:prstGeom>
            <a:solidFill>
              <a:srgbClr val="000000"/>
            </a:solidFill>
            <a:ln w="0">
              <a:solidFill>
                <a:schemeClr val="tx1"/>
              </a:solidFill>
              <a:miter lim="800000"/>
              <a:headEnd/>
              <a:tailEnd/>
            </a:ln>
          </p:spPr>
          <p:txBody>
            <a:bodyPr/>
            <a:lstStyle/>
            <a:p>
              <a:endParaRPr lang="en-US"/>
            </a:p>
          </p:txBody>
        </p:sp>
        <p:sp>
          <p:nvSpPr>
            <p:cNvPr id="28461" name="Line 813"/>
            <p:cNvSpPr>
              <a:spLocks noChangeShapeType="1"/>
            </p:cNvSpPr>
            <p:nvPr/>
          </p:nvSpPr>
          <p:spPr bwMode="auto">
            <a:xfrm flipH="1" flipV="1">
              <a:off x="2451" y="1894"/>
              <a:ext cx="1" cy="3"/>
            </a:xfrm>
            <a:prstGeom prst="line">
              <a:avLst/>
            </a:prstGeom>
            <a:noFill/>
            <a:ln w="0">
              <a:solidFill>
                <a:schemeClr val="tx1"/>
              </a:solidFill>
              <a:round/>
              <a:headEnd/>
              <a:tailEnd/>
            </a:ln>
          </p:spPr>
          <p:txBody>
            <a:bodyPr/>
            <a:lstStyle/>
            <a:p>
              <a:endParaRPr lang="en-US"/>
            </a:p>
          </p:txBody>
        </p:sp>
        <p:sp>
          <p:nvSpPr>
            <p:cNvPr id="28462" name="Line 814"/>
            <p:cNvSpPr>
              <a:spLocks noChangeShapeType="1"/>
            </p:cNvSpPr>
            <p:nvPr/>
          </p:nvSpPr>
          <p:spPr bwMode="auto">
            <a:xfrm flipH="1" flipV="1">
              <a:off x="2451" y="1890"/>
              <a:ext cx="1" cy="4"/>
            </a:xfrm>
            <a:prstGeom prst="line">
              <a:avLst/>
            </a:prstGeom>
            <a:noFill/>
            <a:ln w="0">
              <a:solidFill>
                <a:schemeClr val="tx1"/>
              </a:solidFill>
              <a:round/>
              <a:headEnd/>
              <a:tailEnd/>
            </a:ln>
          </p:spPr>
          <p:txBody>
            <a:bodyPr/>
            <a:lstStyle/>
            <a:p>
              <a:endParaRPr lang="en-US"/>
            </a:p>
          </p:txBody>
        </p:sp>
        <p:sp>
          <p:nvSpPr>
            <p:cNvPr id="28463" name="Line 815"/>
            <p:cNvSpPr>
              <a:spLocks noChangeShapeType="1"/>
            </p:cNvSpPr>
            <p:nvPr/>
          </p:nvSpPr>
          <p:spPr bwMode="auto">
            <a:xfrm flipH="1" flipV="1">
              <a:off x="2450" y="1887"/>
              <a:ext cx="1" cy="3"/>
            </a:xfrm>
            <a:prstGeom prst="line">
              <a:avLst/>
            </a:prstGeom>
            <a:noFill/>
            <a:ln w="0">
              <a:solidFill>
                <a:schemeClr val="tx1"/>
              </a:solidFill>
              <a:round/>
              <a:headEnd/>
              <a:tailEnd/>
            </a:ln>
          </p:spPr>
          <p:txBody>
            <a:bodyPr/>
            <a:lstStyle/>
            <a:p>
              <a:endParaRPr lang="en-US"/>
            </a:p>
          </p:txBody>
        </p:sp>
        <p:sp>
          <p:nvSpPr>
            <p:cNvPr id="28464" name="Line 816"/>
            <p:cNvSpPr>
              <a:spLocks noChangeShapeType="1"/>
            </p:cNvSpPr>
            <p:nvPr/>
          </p:nvSpPr>
          <p:spPr bwMode="auto">
            <a:xfrm flipH="1" flipV="1">
              <a:off x="2449" y="1884"/>
              <a:ext cx="1" cy="3"/>
            </a:xfrm>
            <a:prstGeom prst="line">
              <a:avLst/>
            </a:prstGeom>
            <a:noFill/>
            <a:ln w="0">
              <a:solidFill>
                <a:schemeClr val="tx1"/>
              </a:solidFill>
              <a:round/>
              <a:headEnd/>
              <a:tailEnd/>
            </a:ln>
          </p:spPr>
          <p:txBody>
            <a:bodyPr/>
            <a:lstStyle/>
            <a:p>
              <a:endParaRPr lang="en-US"/>
            </a:p>
          </p:txBody>
        </p:sp>
        <p:sp>
          <p:nvSpPr>
            <p:cNvPr id="28465" name="Line 817"/>
            <p:cNvSpPr>
              <a:spLocks noChangeShapeType="1"/>
            </p:cNvSpPr>
            <p:nvPr/>
          </p:nvSpPr>
          <p:spPr bwMode="auto">
            <a:xfrm flipH="1" flipV="1">
              <a:off x="2448" y="1880"/>
              <a:ext cx="1" cy="4"/>
            </a:xfrm>
            <a:prstGeom prst="line">
              <a:avLst/>
            </a:prstGeom>
            <a:noFill/>
            <a:ln w="0">
              <a:solidFill>
                <a:schemeClr val="tx1"/>
              </a:solidFill>
              <a:round/>
              <a:headEnd/>
              <a:tailEnd/>
            </a:ln>
          </p:spPr>
          <p:txBody>
            <a:bodyPr/>
            <a:lstStyle/>
            <a:p>
              <a:endParaRPr lang="en-US"/>
            </a:p>
          </p:txBody>
        </p:sp>
        <p:sp>
          <p:nvSpPr>
            <p:cNvPr id="28466" name="Line 818"/>
            <p:cNvSpPr>
              <a:spLocks noChangeShapeType="1"/>
            </p:cNvSpPr>
            <p:nvPr/>
          </p:nvSpPr>
          <p:spPr bwMode="auto">
            <a:xfrm flipH="1" flipV="1">
              <a:off x="2447" y="1877"/>
              <a:ext cx="1" cy="3"/>
            </a:xfrm>
            <a:prstGeom prst="line">
              <a:avLst/>
            </a:prstGeom>
            <a:noFill/>
            <a:ln w="0">
              <a:solidFill>
                <a:schemeClr val="tx1"/>
              </a:solidFill>
              <a:round/>
              <a:headEnd/>
              <a:tailEnd/>
            </a:ln>
          </p:spPr>
          <p:txBody>
            <a:bodyPr/>
            <a:lstStyle/>
            <a:p>
              <a:endParaRPr lang="en-US"/>
            </a:p>
          </p:txBody>
        </p:sp>
        <p:sp>
          <p:nvSpPr>
            <p:cNvPr id="28467" name="Line 819"/>
            <p:cNvSpPr>
              <a:spLocks noChangeShapeType="1"/>
            </p:cNvSpPr>
            <p:nvPr/>
          </p:nvSpPr>
          <p:spPr bwMode="auto">
            <a:xfrm flipH="1" flipV="1">
              <a:off x="2446" y="1874"/>
              <a:ext cx="1" cy="3"/>
            </a:xfrm>
            <a:prstGeom prst="line">
              <a:avLst/>
            </a:prstGeom>
            <a:noFill/>
            <a:ln w="0">
              <a:solidFill>
                <a:schemeClr val="tx1"/>
              </a:solidFill>
              <a:round/>
              <a:headEnd/>
              <a:tailEnd/>
            </a:ln>
          </p:spPr>
          <p:txBody>
            <a:bodyPr/>
            <a:lstStyle/>
            <a:p>
              <a:endParaRPr lang="en-US"/>
            </a:p>
          </p:txBody>
        </p:sp>
        <p:sp>
          <p:nvSpPr>
            <p:cNvPr id="28468" name="Line 820"/>
            <p:cNvSpPr>
              <a:spLocks noChangeShapeType="1"/>
            </p:cNvSpPr>
            <p:nvPr/>
          </p:nvSpPr>
          <p:spPr bwMode="auto">
            <a:xfrm flipH="1" flipV="1">
              <a:off x="2444" y="1871"/>
              <a:ext cx="2" cy="3"/>
            </a:xfrm>
            <a:prstGeom prst="line">
              <a:avLst/>
            </a:prstGeom>
            <a:noFill/>
            <a:ln w="0">
              <a:solidFill>
                <a:schemeClr val="tx1"/>
              </a:solidFill>
              <a:round/>
              <a:headEnd/>
              <a:tailEnd/>
            </a:ln>
          </p:spPr>
          <p:txBody>
            <a:bodyPr/>
            <a:lstStyle/>
            <a:p>
              <a:endParaRPr lang="en-US"/>
            </a:p>
          </p:txBody>
        </p:sp>
        <p:sp>
          <p:nvSpPr>
            <p:cNvPr id="28469" name="Line 821"/>
            <p:cNvSpPr>
              <a:spLocks noChangeShapeType="1"/>
            </p:cNvSpPr>
            <p:nvPr/>
          </p:nvSpPr>
          <p:spPr bwMode="auto">
            <a:xfrm flipH="1" flipV="1">
              <a:off x="2443" y="1868"/>
              <a:ext cx="1" cy="3"/>
            </a:xfrm>
            <a:prstGeom prst="line">
              <a:avLst/>
            </a:prstGeom>
            <a:noFill/>
            <a:ln w="0">
              <a:solidFill>
                <a:schemeClr val="tx1"/>
              </a:solidFill>
              <a:round/>
              <a:headEnd/>
              <a:tailEnd/>
            </a:ln>
          </p:spPr>
          <p:txBody>
            <a:bodyPr/>
            <a:lstStyle/>
            <a:p>
              <a:endParaRPr lang="en-US"/>
            </a:p>
          </p:txBody>
        </p:sp>
        <p:sp>
          <p:nvSpPr>
            <p:cNvPr id="28470" name="Line 822"/>
            <p:cNvSpPr>
              <a:spLocks noChangeShapeType="1"/>
            </p:cNvSpPr>
            <p:nvPr/>
          </p:nvSpPr>
          <p:spPr bwMode="auto">
            <a:xfrm flipH="1" flipV="1">
              <a:off x="2441" y="1865"/>
              <a:ext cx="2" cy="3"/>
            </a:xfrm>
            <a:prstGeom prst="line">
              <a:avLst/>
            </a:prstGeom>
            <a:noFill/>
            <a:ln w="0">
              <a:solidFill>
                <a:schemeClr val="tx1"/>
              </a:solidFill>
              <a:round/>
              <a:headEnd/>
              <a:tailEnd/>
            </a:ln>
          </p:spPr>
          <p:txBody>
            <a:bodyPr/>
            <a:lstStyle/>
            <a:p>
              <a:endParaRPr lang="en-US"/>
            </a:p>
          </p:txBody>
        </p:sp>
        <p:sp>
          <p:nvSpPr>
            <p:cNvPr id="28471" name="Line 823"/>
            <p:cNvSpPr>
              <a:spLocks noChangeShapeType="1"/>
            </p:cNvSpPr>
            <p:nvPr/>
          </p:nvSpPr>
          <p:spPr bwMode="auto">
            <a:xfrm flipH="1" flipV="1">
              <a:off x="2438" y="1862"/>
              <a:ext cx="3" cy="3"/>
            </a:xfrm>
            <a:prstGeom prst="line">
              <a:avLst/>
            </a:prstGeom>
            <a:noFill/>
            <a:ln w="0">
              <a:solidFill>
                <a:schemeClr val="tx1"/>
              </a:solidFill>
              <a:round/>
              <a:headEnd/>
              <a:tailEnd/>
            </a:ln>
          </p:spPr>
          <p:txBody>
            <a:bodyPr/>
            <a:lstStyle/>
            <a:p>
              <a:endParaRPr lang="en-US"/>
            </a:p>
          </p:txBody>
        </p:sp>
        <p:sp>
          <p:nvSpPr>
            <p:cNvPr id="28472" name="Line 824"/>
            <p:cNvSpPr>
              <a:spLocks noChangeShapeType="1"/>
            </p:cNvSpPr>
            <p:nvPr/>
          </p:nvSpPr>
          <p:spPr bwMode="auto">
            <a:xfrm flipH="1" flipV="1">
              <a:off x="2436" y="1860"/>
              <a:ext cx="2" cy="2"/>
            </a:xfrm>
            <a:prstGeom prst="line">
              <a:avLst/>
            </a:prstGeom>
            <a:noFill/>
            <a:ln w="0">
              <a:solidFill>
                <a:schemeClr val="tx1"/>
              </a:solidFill>
              <a:round/>
              <a:headEnd/>
              <a:tailEnd/>
            </a:ln>
          </p:spPr>
          <p:txBody>
            <a:bodyPr/>
            <a:lstStyle/>
            <a:p>
              <a:endParaRPr lang="en-US"/>
            </a:p>
          </p:txBody>
        </p:sp>
        <p:sp>
          <p:nvSpPr>
            <p:cNvPr id="28473" name="Line 825"/>
            <p:cNvSpPr>
              <a:spLocks noChangeShapeType="1"/>
            </p:cNvSpPr>
            <p:nvPr/>
          </p:nvSpPr>
          <p:spPr bwMode="auto">
            <a:xfrm flipH="1" flipV="1">
              <a:off x="2434" y="1857"/>
              <a:ext cx="2" cy="3"/>
            </a:xfrm>
            <a:prstGeom prst="line">
              <a:avLst/>
            </a:prstGeom>
            <a:noFill/>
            <a:ln w="0">
              <a:solidFill>
                <a:schemeClr val="tx1"/>
              </a:solidFill>
              <a:round/>
              <a:headEnd/>
              <a:tailEnd/>
            </a:ln>
          </p:spPr>
          <p:txBody>
            <a:bodyPr/>
            <a:lstStyle/>
            <a:p>
              <a:endParaRPr lang="en-US"/>
            </a:p>
          </p:txBody>
        </p:sp>
        <p:sp>
          <p:nvSpPr>
            <p:cNvPr id="28474" name="Line 826"/>
            <p:cNvSpPr>
              <a:spLocks noChangeShapeType="1"/>
            </p:cNvSpPr>
            <p:nvPr/>
          </p:nvSpPr>
          <p:spPr bwMode="auto">
            <a:xfrm flipH="1" flipV="1">
              <a:off x="2431" y="1855"/>
              <a:ext cx="3" cy="2"/>
            </a:xfrm>
            <a:prstGeom prst="line">
              <a:avLst/>
            </a:prstGeom>
            <a:noFill/>
            <a:ln w="0">
              <a:solidFill>
                <a:schemeClr val="tx1"/>
              </a:solidFill>
              <a:round/>
              <a:headEnd/>
              <a:tailEnd/>
            </a:ln>
          </p:spPr>
          <p:txBody>
            <a:bodyPr/>
            <a:lstStyle/>
            <a:p>
              <a:endParaRPr lang="en-US"/>
            </a:p>
          </p:txBody>
        </p:sp>
        <p:sp>
          <p:nvSpPr>
            <p:cNvPr id="28475" name="Line 827"/>
            <p:cNvSpPr>
              <a:spLocks noChangeShapeType="1"/>
            </p:cNvSpPr>
            <p:nvPr/>
          </p:nvSpPr>
          <p:spPr bwMode="auto">
            <a:xfrm flipH="1" flipV="1">
              <a:off x="2428" y="1853"/>
              <a:ext cx="3" cy="2"/>
            </a:xfrm>
            <a:prstGeom prst="line">
              <a:avLst/>
            </a:prstGeom>
            <a:noFill/>
            <a:ln w="0">
              <a:solidFill>
                <a:schemeClr val="tx1"/>
              </a:solidFill>
              <a:round/>
              <a:headEnd/>
              <a:tailEnd/>
            </a:ln>
          </p:spPr>
          <p:txBody>
            <a:bodyPr/>
            <a:lstStyle/>
            <a:p>
              <a:endParaRPr lang="en-US"/>
            </a:p>
          </p:txBody>
        </p:sp>
        <p:sp>
          <p:nvSpPr>
            <p:cNvPr id="28476" name="Line 828"/>
            <p:cNvSpPr>
              <a:spLocks noChangeShapeType="1"/>
            </p:cNvSpPr>
            <p:nvPr/>
          </p:nvSpPr>
          <p:spPr bwMode="auto">
            <a:xfrm flipH="1" flipV="1">
              <a:off x="2425" y="1851"/>
              <a:ext cx="3" cy="2"/>
            </a:xfrm>
            <a:prstGeom prst="line">
              <a:avLst/>
            </a:prstGeom>
            <a:noFill/>
            <a:ln w="0">
              <a:solidFill>
                <a:schemeClr val="tx1"/>
              </a:solidFill>
              <a:round/>
              <a:headEnd/>
              <a:tailEnd/>
            </a:ln>
          </p:spPr>
          <p:txBody>
            <a:bodyPr/>
            <a:lstStyle/>
            <a:p>
              <a:endParaRPr lang="en-US"/>
            </a:p>
          </p:txBody>
        </p:sp>
        <p:sp>
          <p:nvSpPr>
            <p:cNvPr id="28477" name="Line 829"/>
            <p:cNvSpPr>
              <a:spLocks noChangeShapeType="1"/>
            </p:cNvSpPr>
            <p:nvPr/>
          </p:nvSpPr>
          <p:spPr bwMode="auto">
            <a:xfrm flipH="1" flipV="1">
              <a:off x="2423" y="1849"/>
              <a:ext cx="2" cy="2"/>
            </a:xfrm>
            <a:prstGeom prst="line">
              <a:avLst/>
            </a:prstGeom>
            <a:noFill/>
            <a:ln w="0">
              <a:solidFill>
                <a:schemeClr val="tx1"/>
              </a:solidFill>
              <a:round/>
              <a:headEnd/>
              <a:tailEnd/>
            </a:ln>
          </p:spPr>
          <p:txBody>
            <a:bodyPr/>
            <a:lstStyle/>
            <a:p>
              <a:endParaRPr lang="en-US"/>
            </a:p>
          </p:txBody>
        </p:sp>
        <p:sp>
          <p:nvSpPr>
            <p:cNvPr id="28478" name="Line 830"/>
            <p:cNvSpPr>
              <a:spLocks noChangeShapeType="1"/>
            </p:cNvSpPr>
            <p:nvPr/>
          </p:nvSpPr>
          <p:spPr bwMode="auto">
            <a:xfrm flipH="1" flipV="1">
              <a:off x="2419" y="1848"/>
              <a:ext cx="4" cy="1"/>
            </a:xfrm>
            <a:prstGeom prst="line">
              <a:avLst/>
            </a:prstGeom>
            <a:noFill/>
            <a:ln w="0">
              <a:solidFill>
                <a:schemeClr val="tx1"/>
              </a:solidFill>
              <a:round/>
              <a:headEnd/>
              <a:tailEnd/>
            </a:ln>
          </p:spPr>
          <p:txBody>
            <a:bodyPr/>
            <a:lstStyle/>
            <a:p>
              <a:endParaRPr lang="en-US"/>
            </a:p>
          </p:txBody>
        </p:sp>
        <p:sp>
          <p:nvSpPr>
            <p:cNvPr id="28479" name="Line 831"/>
            <p:cNvSpPr>
              <a:spLocks noChangeShapeType="1"/>
            </p:cNvSpPr>
            <p:nvPr/>
          </p:nvSpPr>
          <p:spPr bwMode="auto">
            <a:xfrm flipH="1" flipV="1">
              <a:off x="2416" y="1846"/>
              <a:ext cx="3" cy="2"/>
            </a:xfrm>
            <a:prstGeom prst="line">
              <a:avLst/>
            </a:prstGeom>
            <a:noFill/>
            <a:ln w="0">
              <a:solidFill>
                <a:schemeClr val="tx1"/>
              </a:solidFill>
              <a:round/>
              <a:headEnd/>
              <a:tailEnd/>
            </a:ln>
          </p:spPr>
          <p:txBody>
            <a:bodyPr/>
            <a:lstStyle/>
            <a:p>
              <a:endParaRPr lang="en-US"/>
            </a:p>
          </p:txBody>
        </p:sp>
        <p:sp>
          <p:nvSpPr>
            <p:cNvPr id="28480" name="Line 832"/>
            <p:cNvSpPr>
              <a:spLocks noChangeShapeType="1"/>
            </p:cNvSpPr>
            <p:nvPr/>
          </p:nvSpPr>
          <p:spPr bwMode="auto">
            <a:xfrm flipH="1" flipV="1">
              <a:off x="2413" y="1845"/>
              <a:ext cx="3" cy="1"/>
            </a:xfrm>
            <a:prstGeom prst="line">
              <a:avLst/>
            </a:prstGeom>
            <a:noFill/>
            <a:ln w="0">
              <a:solidFill>
                <a:schemeClr val="tx1"/>
              </a:solidFill>
              <a:round/>
              <a:headEnd/>
              <a:tailEnd/>
            </a:ln>
          </p:spPr>
          <p:txBody>
            <a:bodyPr/>
            <a:lstStyle/>
            <a:p>
              <a:endParaRPr lang="en-US"/>
            </a:p>
          </p:txBody>
        </p:sp>
        <p:sp>
          <p:nvSpPr>
            <p:cNvPr id="28481" name="Line 833"/>
            <p:cNvSpPr>
              <a:spLocks noChangeShapeType="1"/>
            </p:cNvSpPr>
            <p:nvPr/>
          </p:nvSpPr>
          <p:spPr bwMode="auto">
            <a:xfrm flipH="1" flipV="1">
              <a:off x="2410" y="1844"/>
              <a:ext cx="3" cy="1"/>
            </a:xfrm>
            <a:prstGeom prst="line">
              <a:avLst/>
            </a:prstGeom>
            <a:noFill/>
            <a:ln w="0">
              <a:solidFill>
                <a:schemeClr val="tx1"/>
              </a:solidFill>
              <a:round/>
              <a:headEnd/>
              <a:tailEnd/>
            </a:ln>
          </p:spPr>
          <p:txBody>
            <a:bodyPr/>
            <a:lstStyle/>
            <a:p>
              <a:endParaRPr lang="en-US"/>
            </a:p>
          </p:txBody>
        </p:sp>
        <p:sp>
          <p:nvSpPr>
            <p:cNvPr id="28482" name="Line 834"/>
            <p:cNvSpPr>
              <a:spLocks noChangeShapeType="1"/>
            </p:cNvSpPr>
            <p:nvPr/>
          </p:nvSpPr>
          <p:spPr bwMode="auto">
            <a:xfrm flipH="1" flipV="1">
              <a:off x="2406" y="1843"/>
              <a:ext cx="4" cy="1"/>
            </a:xfrm>
            <a:prstGeom prst="line">
              <a:avLst/>
            </a:prstGeom>
            <a:noFill/>
            <a:ln w="0">
              <a:solidFill>
                <a:schemeClr val="tx1"/>
              </a:solidFill>
              <a:round/>
              <a:headEnd/>
              <a:tailEnd/>
            </a:ln>
          </p:spPr>
          <p:txBody>
            <a:bodyPr/>
            <a:lstStyle/>
            <a:p>
              <a:endParaRPr lang="en-US"/>
            </a:p>
          </p:txBody>
        </p:sp>
        <p:sp>
          <p:nvSpPr>
            <p:cNvPr id="28483" name="Line 835"/>
            <p:cNvSpPr>
              <a:spLocks noChangeShapeType="1"/>
            </p:cNvSpPr>
            <p:nvPr/>
          </p:nvSpPr>
          <p:spPr bwMode="auto">
            <a:xfrm flipH="1" flipV="1">
              <a:off x="2403" y="1843"/>
              <a:ext cx="3" cy="1"/>
            </a:xfrm>
            <a:prstGeom prst="line">
              <a:avLst/>
            </a:prstGeom>
            <a:noFill/>
            <a:ln w="0">
              <a:solidFill>
                <a:schemeClr val="tx1"/>
              </a:solidFill>
              <a:round/>
              <a:headEnd/>
              <a:tailEnd/>
            </a:ln>
          </p:spPr>
          <p:txBody>
            <a:bodyPr/>
            <a:lstStyle/>
            <a:p>
              <a:endParaRPr lang="en-US"/>
            </a:p>
          </p:txBody>
        </p:sp>
        <p:sp>
          <p:nvSpPr>
            <p:cNvPr id="28484" name="Line 836"/>
            <p:cNvSpPr>
              <a:spLocks noChangeShapeType="1"/>
            </p:cNvSpPr>
            <p:nvPr/>
          </p:nvSpPr>
          <p:spPr bwMode="auto">
            <a:xfrm flipH="1" flipV="1">
              <a:off x="2400" y="1843"/>
              <a:ext cx="3" cy="1"/>
            </a:xfrm>
            <a:prstGeom prst="line">
              <a:avLst/>
            </a:prstGeom>
            <a:noFill/>
            <a:ln w="0">
              <a:solidFill>
                <a:schemeClr val="tx1"/>
              </a:solidFill>
              <a:round/>
              <a:headEnd/>
              <a:tailEnd/>
            </a:ln>
          </p:spPr>
          <p:txBody>
            <a:bodyPr/>
            <a:lstStyle/>
            <a:p>
              <a:endParaRPr lang="en-US"/>
            </a:p>
          </p:txBody>
        </p:sp>
        <p:sp>
          <p:nvSpPr>
            <p:cNvPr id="28485" name="Line 837"/>
            <p:cNvSpPr>
              <a:spLocks noChangeShapeType="1"/>
            </p:cNvSpPr>
            <p:nvPr/>
          </p:nvSpPr>
          <p:spPr bwMode="auto">
            <a:xfrm flipH="1" flipV="1">
              <a:off x="2396" y="1842"/>
              <a:ext cx="4" cy="1"/>
            </a:xfrm>
            <a:prstGeom prst="line">
              <a:avLst/>
            </a:prstGeom>
            <a:noFill/>
            <a:ln w="0">
              <a:solidFill>
                <a:schemeClr val="tx1"/>
              </a:solidFill>
              <a:round/>
              <a:headEnd/>
              <a:tailEnd/>
            </a:ln>
          </p:spPr>
          <p:txBody>
            <a:bodyPr/>
            <a:lstStyle/>
            <a:p>
              <a:endParaRPr lang="en-US"/>
            </a:p>
          </p:txBody>
        </p:sp>
        <p:sp>
          <p:nvSpPr>
            <p:cNvPr id="28486" name="Line 838"/>
            <p:cNvSpPr>
              <a:spLocks noChangeShapeType="1"/>
            </p:cNvSpPr>
            <p:nvPr/>
          </p:nvSpPr>
          <p:spPr bwMode="auto">
            <a:xfrm flipH="1">
              <a:off x="2393" y="1842"/>
              <a:ext cx="3" cy="1"/>
            </a:xfrm>
            <a:prstGeom prst="line">
              <a:avLst/>
            </a:prstGeom>
            <a:noFill/>
            <a:ln w="0">
              <a:solidFill>
                <a:schemeClr val="tx1"/>
              </a:solidFill>
              <a:round/>
              <a:headEnd/>
              <a:tailEnd/>
            </a:ln>
          </p:spPr>
          <p:txBody>
            <a:bodyPr/>
            <a:lstStyle/>
            <a:p>
              <a:endParaRPr lang="en-US"/>
            </a:p>
          </p:txBody>
        </p:sp>
        <p:sp>
          <p:nvSpPr>
            <p:cNvPr id="28487" name="Line 839"/>
            <p:cNvSpPr>
              <a:spLocks noChangeShapeType="1"/>
            </p:cNvSpPr>
            <p:nvPr/>
          </p:nvSpPr>
          <p:spPr bwMode="auto">
            <a:xfrm flipH="1">
              <a:off x="2389" y="1843"/>
              <a:ext cx="4" cy="1"/>
            </a:xfrm>
            <a:prstGeom prst="line">
              <a:avLst/>
            </a:prstGeom>
            <a:noFill/>
            <a:ln w="0">
              <a:solidFill>
                <a:schemeClr val="tx1"/>
              </a:solidFill>
              <a:round/>
              <a:headEnd/>
              <a:tailEnd/>
            </a:ln>
          </p:spPr>
          <p:txBody>
            <a:bodyPr/>
            <a:lstStyle/>
            <a:p>
              <a:endParaRPr lang="en-US"/>
            </a:p>
          </p:txBody>
        </p:sp>
        <p:sp>
          <p:nvSpPr>
            <p:cNvPr id="28488" name="Line 840"/>
            <p:cNvSpPr>
              <a:spLocks noChangeShapeType="1"/>
            </p:cNvSpPr>
            <p:nvPr/>
          </p:nvSpPr>
          <p:spPr bwMode="auto">
            <a:xfrm flipH="1">
              <a:off x="2386" y="1843"/>
              <a:ext cx="3" cy="1"/>
            </a:xfrm>
            <a:prstGeom prst="line">
              <a:avLst/>
            </a:prstGeom>
            <a:noFill/>
            <a:ln w="0">
              <a:solidFill>
                <a:schemeClr val="tx1"/>
              </a:solidFill>
              <a:round/>
              <a:headEnd/>
              <a:tailEnd/>
            </a:ln>
          </p:spPr>
          <p:txBody>
            <a:bodyPr/>
            <a:lstStyle/>
            <a:p>
              <a:endParaRPr lang="en-US"/>
            </a:p>
          </p:txBody>
        </p:sp>
        <p:sp>
          <p:nvSpPr>
            <p:cNvPr id="28489" name="Line 841"/>
            <p:cNvSpPr>
              <a:spLocks noChangeShapeType="1"/>
            </p:cNvSpPr>
            <p:nvPr/>
          </p:nvSpPr>
          <p:spPr bwMode="auto">
            <a:xfrm flipH="1">
              <a:off x="2382" y="1843"/>
              <a:ext cx="4" cy="1"/>
            </a:xfrm>
            <a:prstGeom prst="line">
              <a:avLst/>
            </a:prstGeom>
            <a:noFill/>
            <a:ln w="0">
              <a:solidFill>
                <a:schemeClr val="tx1"/>
              </a:solidFill>
              <a:round/>
              <a:headEnd/>
              <a:tailEnd/>
            </a:ln>
          </p:spPr>
          <p:txBody>
            <a:bodyPr/>
            <a:lstStyle/>
            <a:p>
              <a:endParaRPr lang="en-US"/>
            </a:p>
          </p:txBody>
        </p:sp>
        <p:sp>
          <p:nvSpPr>
            <p:cNvPr id="28490" name="Line 842"/>
            <p:cNvSpPr>
              <a:spLocks noChangeShapeType="1"/>
            </p:cNvSpPr>
            <p:nvPr/>
          </p:nvSpPr>
          <p:spPr bwMode="auto">
            <a:xfrm flipH="1">
              <a:off x="2379" y="1844"/>
              <a:ext cx="3" cy="1"/>
            </a:xfrm>
            <a:prstGeom prst="line">
              <a:avLst/>
            </a:prstGeom>
            <a:noFill/>
            <a:ln w="0">
              <a:solidFill>
                <a:schemeClr val="tx1"/>
              </a:solidFill>
              <a:round/>
              <a:headEnd/>
              <a:tailEnd/>
            </a:ln>
          </p:spPr>
          <p:txBody>
            <a:bodyPr/>
            <a:lstStyle/>
            <a:p>
              <a:endParaRPr lang="en-US"/>
            </a:p>
          </p:txBody>
        </p:sp>
        <p:sp>
          <p:nvSpPr>
            <p:cNvPr id="28491" name="Line 843"/>
            <p:cNvSpPr>
              <a:spLocks noChangeShapeType="1"/>
            </p:cNvSpPr>
            <p:nvPr/>
          </p:nvSpPr>
          <p:spPr bwMode="auto">
            <a:xfrm flipH="1">
              <a:off x="2376" y="1845"/>
              <a:ext cx="3" cy="1"/>
            </a:xfrm>
            <a:prstGeom prst="line">
              <a:avLst/>
            </a:prstGeom>
            <a:noFill/>
            <a:ln w="0">
              <a:solidFill>
                <a:schemeClr val="tx1"/>
              </a:solidFill>
              <a:round/>
              <a:headEnd/>
              <a:tailEnd/>
            </a:ln>
          </p:spPr>
          <p:txBody>
            <a:bodyPr/>
            <a:lstStyle/>
            <a:p>
              <a:endParaRPr lang="en-US"/>
            </a:p>
          </p:txBody>
        </p:sp>
        <p:sp>
          <p:nvSpPr>
            <p:cNvPr id="28492" name="Line 844"/>
            <p:cNvSpPr>
              <a:spLocks noChangeShapeType="1"/>
            </p:cNvSpPr>
            <p:nvPr/>
          </p:nvSpPr>
          <p:spPr bwMode="auto">
            <a:xfrm flipH="1">
              <a:off x="2373" y="1846"/>
              <a:ext cx="3" cy="2"/>
            </a:xfrm>
            <a:prstGeom prst="line">
              <a:avLst/>
            </a:prstGeom>
            <a:noFill/>
            <a:ln w="0">
              <a:solidFill>
                <a:schemeClr val="tx1"/>
              </a:solidFill>
              <a:round/>
              <a:headEnd/>
              <a:tailEnd/>
            </a:ln>
          </p:spPr>
          <p:txBody>
            <a:bodyPr/>
            <a:lstStyle/>
            <a:p>
              <a:endParaRPr lang="en-US"/>
            </a:p>
          </p:txBody>
        </p:sp>
        <p:sp>
          <p:nvSpPr>
            <p:cNvPr id="28493" name="Line 845"/>
            <p:cNvSpPr>
              <a:spLocks noChangeShapeType="1"/>
            </p:cNvSpPr>
            <p:nvPr/>
          </p:nvSpPr>
          <p:spPr bwMode="auto">
            <a:xfrm flipH="1">
              <a:off x="2370" y="1848"/>
              <a:ext cx="3" cy="1"/>
            </a:xfrm>
            <a:prstGeom prst="line">
              <a:avLst/>
            </a:prstGeom>
            <a:noFill/>
            <a:ln w="0">
              <a:solidFill>
                <a:schemeClr val="tx1"/>
              </a:solidFill>
              <a:round/>
              <a:headEnd/>
              <a:tailEnd/>
            </a:ln>
          </p:spPr>
          <p:txBody>
            <a:bodyPr/>
            <a:lstStyle/>
            <a:p>
              <a:endParaRPr lang="en-US"/>
            </a:p>
          </p:txBody>
        </p:sp>
        <p:sp>
          <p:nvSpPr>
            <p:cNvPr id="28494" name="Line 846"/>
            <p:cNvSpPr>
              <a:spLocks noChangeShapeType="1"/>
            </p:cNvSpPr>
            <p:nvPr/>
          </p:nvSpPr>
          <p:spPr bwMode="auto">
            <a:xfrm flipH="1">
              <a:off x="2367" y="1849"/>
              <a:ext cx="3" cy="2"/>
            </a:xfrm>
            <a:prstGeom prst="line">
              <a:avLst/>
            </a:prstGeom>
            <a:noFill/>
            <a:ln w="0">
              <a:solidFill>
                <a:schemeClr val="tx1"/>
              </a:solidFill>
              <a:round/>
              <a:headEnd/>
              <a:tailEnd/>
            </a:ln>
          </p:spPr>
          <p:txBody>
            <a:bodyPr/>
            <a:lstStyle/>
            <a:p>
              <a:endParaRPr lang="en-US"/>
            </a:p>
          </p:txBody>
        </p:sp>
        <p:sp>
          <p:nvSpPr>
            <p:cNvPr id="28495" name="Line 847"/>
            <p:cNvSpPr>
              <a:spLocks noChangeShapeType="1"/>
            </p:cNvSpPr>
            <p:nvPr/>
          </p:nvSpPr>
          <p:spPr bwMode="auto">
            <a:xfrm flipH="1">
              <a:off x="2364" y="1851"/>
              <a:ext cx="3" cy="2"/>
            </a:xfrm>
            <a:prstGeom prst="line">
              <a:avLst/>
            </a:prstGeom>
            <a:noFill/>
            <a:ln w="0">
              <a:solidFill>
                <a:schemeClr val="tx1"/>
              </a:solidFill>
              <a:round/>
              <a:headEnd/>
              <a:tailEnd/>
            </a:ln>
          </p:spPr>
          <p:txBody>
            <a:bodyPr/>
            <a:lstStyle/>
            <a:p>
              <a:endParaRPr lang="en-US"/>
            </a:p>
          </p:txBody>
        </p:sp>
        <p:sp>
          <p:nvSpPr>
            <p:cNvPr id="28496" name="Line 848"/>
            <p:cNvSpPr>
              <a:spLocks noChangeShapeType="1"/>
            </p:cNvSpPr>
            <p:nvPr/>
          </p:nvSpPr>
          <p:spPr bwMode="auto">
            <a:xfrm flipH="1">
              <a:off x="2361" y="1853"/>
              <a:ext cx="3" cy="2"/>
            </a:xfrm>
            <a:prstGeom prst="line">
              <a:avLst/>
            </a:prstGeom>
            <a:noFill/>
            <a:ln w="0">
              <a:solidFill>
                <a:schemeClr val="tx1"/>
              </a:solidFill>
              <a:round/>
              <a:headEnd/>
              <a:tailEnd/>
            </a:ln>
          </p:spPr>
          <p:txBody>
            <a:bodyPr/>
            <a:lstStyle/>
            <a:p>
              <a:endParaRPr lang="en-US"/>
            </a:p>
          </p:txBody>
        </p:sp>
        <p:sp>
          <p:nvSpPr>
            <p:cNvPr id="28497" name="Line 849"/>
            <p:cNvSpPr>
              <a:spLocks noChangeShapeType="1"/>
            </p:cNvSpPr>
            <p:nvPr/>
          </p:nvSpPr>
          <p:spPr bwMode="auto">
            <a:xfrm flipH="1">
              <a:off x="2358" y="1855"/>
              <a:ext cx="3" cy="2"/>
            </a:xfrm>
            <a:prstGeom prst="line">
              <a:avLst/>
            </a:prstGeom>
            <a:noFill/>
            <a:ln w="0">
              <a:solidFill>
                <a:schemeClr val="tx1"/>
              </a:solidFill>
              <a:round/>
              <a:headEnd/>
              <a:tailEnd/>
            </a:ln>
          </p:spPr>
          <p:txBody>
            <a:bodyPr/>
            <a:lstStyle/>
            <a:p>
              <a:endParaRPr lang="en-US"/>
            </a:p>
          </p:txBody>
        </p:sp>
        <p:sp>
          <p:nvSpPr>
            <p:cNvPr id="28498" name="Line 850"/>
            <p:cNvSpPr>
              <a:spLocks noChangeShapeType="1"/>
            </p:cNvSpPr>
            <p:nvPr/>
          </p:nvSpPr>
          <p:spPr bwMode="auto">
            <a:xfrm flipH="1">
              <a:off x="2356" y="1857"/>
              <a:ext cx="2" cy="3"/>
            </a:xfrm>
            <a:prstGeom prst="line">
              <a:avLst/>
            </a:prstGeom>
            <a:noFill/>
            <a:ln w="0">
              <a:solidFill>
                <a:schemeClr val="tx1"/>
              </a:solidFill>
              <a:round/>
              <a:headEnd/>
              <a:tailEnd/>
            </a:ln>
          </p:spPr>
          <p:txBody>
            <a:bodyPr/>
            <a:lstStyle/>
            <a:p>
              <a:endParaRPr lang="en-US"/>
            </a:p>
          </p:txBody>
        </p:sp>
        <p:sp>
          <p:nvSpPr>
            <p:cNvPr id="28499" name="Line 851"/>
            <p:cNvSpPr>
              <a:spLocks noChangeShapeType="1"/>
            </p:cNvSpPr>
            <p:nvPr/>
          </p:nvSpPr>
          <p:spPr bwMode="auto">
            <a:xfrm flipH="1">
              <a:off x="2354" y="1860"/>
              <a:ext cx="2" cy="2"/>
            </a:xfrm>
            <a:prstGeom prst="line">
              <a:avLst/>
            </a:prstGeom>
            <a:noFill/>
            <a:ln w="0">
              <a:solidFill>
                <a:schemeClr val="tx1"/>
              </a:solidFill>
              <a:round/>
              <a:headEnd/>
              <a:tailEnd/>
            </a:ln>
          </p:spPr>
          <p:txBody>
            <a:bodyPr/>
            <a:lstStyle/>
            <a:p>
              <a:endParaRPr lang="en-US"/>
            </a:p>
          </p:txBody>
        </p:sp>
        <p:sp>
          <p:nvSpPr>
            <p:cNvPr id="28500" name="Line 852"/>
            <p:cNvSpPr>
              <a:spLocks noChangeShapeType="1"/>
            </p:cNvSpPr>
            <p:nvPr/>
          </p:nvSpPr>
          <p:spPr bwMode="auto">
            <a:xfrm flipH="1">
              <a:off x="2352" y="1862"/>
              <a:ext cx="2" cy="3"/>
            </a:xfrm>
            <a:prstGeom prst="line">
              <a:avLst/>
            </a:prstGeom>
            <a:noFill/>
            <a:ln w="0">
              <a:solidFill>
                <a:schemeClr val="tx1"/>
              </a:solidFill>
              <a:round/>
              <a:headEnd/>
              <a:tailEnd/>
            </a:ln>
          </p:spPr>
          <p:txBody>
            <a:bodyPr/>
            <a:lstStyle/>
            <a:p>
              <a:endParaRPr lang="en-US"/>
            </a:p>
          </p:txBody>
        </p:sp>
        <p:sp>
          <p:nvSpPr>
            <p:cNvPr id="28501" name="Line 853"/>
            <p:cNvSpPr>
              <a:spLocks noChangeShapeType="1"/>
            </p:cNvSpPr>
            <p:nvPr/>
          </p:nvSpPr>
          <p:spPr bwMode="auto">
            <a:xfrm flipH="1">
              <a:off x="2350" y="1865"/>
              <a:ext cx="2" cy="3"/>
            </a:xfrm>
            <a:prstGeom prst="line">
              <a:avLst/>
            </a:prstGeom>
            <a:noFill/>
            <a:ln w="0">
              <a:solidFill>
                <a:schemeClr val="tx1"/>
              </a:solidFill>
              <a:round/>
              <a:headEnd/>
              <a:tailEnd/>
            </a:ln>
          </p:spPr>
          <p:txBody>
            <a:bodyPr/>
            <a:lstStyle/>
            <a:p>
              <a:endParaRPr lang="en-US"/>
            </a:p>
          </p:txBody>
        </p:sp>
        <p:sp>
          <p:nvSpPr>
            <p:cNvPr id="28502" name="Line 854"/>
            <p:cNvSpPr>
              <a:spLocks noChangeShapeType="1"/>
            </p:cNvSpPr>
            <p:nvPr/>
          </p:nvSpPr>
          <p:spPr bwMode="auto">
            <a:xfrm flipH="1">
              <a:off x="2348" y="1868"/>
              <a:ext cx="2" cy="3"/>
            </a:xfrm>
            <a:prstGeom prst="line">
              <a:avLst/>
            </a:prstGeom>
            <a:noFill/>
            <a:ln w="0">
              <a:solidFill>
                <a:schemeClr val="tx1"/>
              </a:solidFill>
              <a:round/>
              <a:headEnd/>
              <a:tailEnd/>
            </a:ln>
          </p:spPr>
          <p:txBody>
            <a:bodyPr/>
            <a:lstStyle/>
            <a:p>
              <a:endParaRPr lang="en-US"/>
            </a:p>
          </p:txBody>
        </p:sp>
        <p:sp>
          <p:nvSpPr>
            <p:cNvPr id="28503" name="Line 855"/>
            <p:cNvSpPr>
              <a:spLocks noChangeShapeType="1"/>
            </p:cNvSpPr>
            <p:nvPr/>
          </p:nvSpPr>
          <p:spPr bwMode="auto">
            <a:xfrm flipH="1">
              <a:off x="2346" y="1871"/>
              <a:ext cx="2" cy="3"/>
            </a:xfrm>
            <a:prstGeom prst="line">
              <a:avLst/>
            </a:prstGeom>
            <a:noFill/>
            <a:ln w="0">
              <a:solidFill>
                <a:schemeClr val="tx1"/>
              </a:solidFill>
              <a:round/>
              <a:headEnd/>
              <a:tailEnd/>
            </a:ln>
          </p:spPr>
          <p:txBody>
            <a:bodyPr/>
            <a:lstStyle/>
            <a:p>
              <a:endParaRPr lang="en-US"/>
            </a:p>
          </p:txBody>
        </p:sp>
        <p:sp>
          <p:nvSpPr>
            <p:cNvPr id="28504" name="Line 856"/>
            <p:cNvSpPr>
              <a:spLocks noChangeShapeType="1"/>
            </p:cNvSpPr>
            <p:nvPr/>
          </p:nvSpPr>
          <p:spPr bwMode="auto">
            <a:xfrm flipH="1">
              <a:off x="2345" y="1874"/>
              <a:ext cx="1" cy="3"/>
            </a:xfrm>
            <a:prstGeom prst="line">
              <a:avLst/>
            </a:prstGeom>
            <a:noFill/>
            <a:ln w="0">
              <a:solidFill>
                <a:schemeClr val="tx1"/>
              </a:solidFill>
              <a:round/>
              <a:headEnd/>
              <a:tailEnd/>
            </a:ln>
          </p:spPr>
          <p:txBody>
            <a:bodyPr/>
            <a:lstStyle/>
            <a:p>
              <a:endParaRPr lang="en-US"/>
            </a:p>
          </p:txBody>
        </p:sp>
        <p:sp>
          <p:nvSpPr>
            <p:cNvPr id="28505" name="Line 857"/>
            <p:cNvSpPr>
              <a:spLocks noChangeShapeType="1"/>
            </p:cNvSpPr>
            <p:nvPr/>
          </p:nvSpPr>
          <p:spPr bwMode="auto">
            <a:xfrm flipH="1">
              <a:off x="2344" y="1877"/>
              <a:ext cx="1" cy="3"/>
            </a:xfrm>
            <a:prstGeom prst="line">
              <a:avLst/>
            </a:prstGeom>
            <a:noFill/>
            <a:ln w="0">
              <a:solidFill>
                <a:schemeClr val="tx1"/>
              </a:solidFill>
              <a:round/>
              <a:headEnd/>
              <a:tailEnd/>
            </a:ln>
          </p:spPr>
          <p:txBody>
            <a:bodyPr/>
            <a:lstStyle/>
            <a:p>
              <a:endParaRPr lang="en-US"/>
            </a:p>
          </p:txBody>
        </p:sp>
        <p:sp>
          <p:nvSpPr>
            <p:cNvPr id="28506" name="Line 858"/>
            <p:cNvSpPr>
              <a:spLocks noChangeShapeType="1"/>
            </p:cNvSpPr>
            <p:nvPr/>
          </p:nvSpPr>
          <p:spPr bwMode="auto">
            <a:xfrm flipH="1">
              <a:off x="2343" y="1880"/>
              <a:ext cx="1" cy="4"/>
            </a:xfrm>
            <a:prstGeom prst="line">
              <a:avLst/>
            </a:prstGeom>
            <a:noFill/>
            <a:ln w="0">
              <a:solidFill>
                <a:schemeClr val="tx1"/>
              </a:solidFill>
              <a:round/>
              <a:headEnd/>
              <a:tailEnd/>
            </a:ln>
          </p:spPr>
          <p:txBody>
            <a:bodyPr/>
            <a:lstStyle/>
            <a:p>
              <a:endParaRPr lang="en-US"/>
            </a:p>
          </p:txBody>
        </p:sp>
        <p:sp>
          <p:nvSpPr>
            <p:cNvPr id="28507" name="Line 859"/>
            <p:cNvSpPr>
              <a:spLocks noChangeShapeType="1"/>
            </p:cNvSpPr>
            <p:nvPr/>
          </p:nvSpPr>
          <p:spPr bwMode="auto">
            <a:xfrm flipH="1">
              <a:off x="2342" y="1884"/>
              <a:ext cx="1" cy="3"/>
            </a:xfrm>
            <a:prstGeom prst="line">
              <a:avLst/>
            </a:prstGeom>
            <a:noFill/>
            <a:ln w="0">
              <a:solidFill>
                <a:schemeClr val="tx1"/>
              </a:solidFill>
              <a:round/>
              <a:headEnd/>
              <a:tailEnd/>
            </a:ln>
          </p:spPr>
          <p:txBody>
            <a:bodyPr/>
            <a:lstStyle/>
            <a:p>
              <a:endParaRPr lang="en-US"/>
            </a:p>
          </p:txBody>
        </p:sp>
        <p:sp>
          <p:nvSpPr>
            <p:cNvPr id="28508" name="Line 860"/>
            <p:cNvSpPr>
              <a:spLocks noChangeShapeType="1"/>
            </p:cNvSpPr>
            <p:nvPr/>
          </p:nvSpPr>
          <p:spPr bwMode="auto">
            <a:xfrm flipH="1">
              <a:off x="2342" y="1887"/>
              <a:ext cx="1" cy="3"/>
            </a:xfrm>
            <a:prstGeom prst="line">
              <a:avLst/>
            </a:prstGeom>
            <a:noFill/>
            <a:ln w="0">
              <a:solidFill>
                <a:schemeClr val="tx1"/>
              </a:solidFill>
              <a:round/>
              <a:headEnd/>
              <a:tailEnd/>
            </a:ln>
          </p:spPr>
          <p:txBody>
            <a:bodyPr/>
            <a:lstStyle/>
            <a:p>
              <a:endParaRPr lang="en-US"/>
            </a:p>
          </p:txBody>
        </p:sp>
        <p:sp>
          <p:nvSpPr>
            <p:cNvPr id="28509" name="Line 861"/>
            <p:cNvSpPr>
              <a:spLocks noChangeShapeType="1"/>
            </p:cNvSpPr>
            <p:nvPr/>
          </p:nvSpPr>
          <p:spPr bwMode="auto">
            <a:xfrm flipH="1">
              <a:off x="2341" y="1890"/>
              <a:ext cx="1" cy="4"/>
            </a:xfrm>
            <a:prstGeom prst="line">
              <a:avLst/>
            </a:prstGeom>
            <a:noFill/>
            <a:ln w="0">
              <a:solidFill>
                <a:schemeClr val="tx1"/>
              </a:solidFill>
              <a:round/>
              <a:headEnd/>
              <a:tailEnd/>
            </a:ln>
          </p:spPr>
          <p:txBody>
            <a:bodyPr/>
            <a:lstStyle/>
            <a:p>
              <a:endParaRPr lang="en-US"/>
            </a:p>
          </p:txBody>
        </p:sp>
        <p:sp>
          <p:nvSpPr>
            <p:cNvPr id="28510" name="Line 862"/>
            <p:cNvSpPr>
              <a:spLocks noChangeShapeType="1"/>
            </p:cNvSpPr>
            <p:nvPr/>
          </p:nvSpPr>
          <p:spPr bwMode="auto">
            <a:xfrm flipH="1">
              <a:off x="2341" y="1894"/>
              <a:ext cx="1" cy="3"/>
            </a:xfrm>
            <a:prstGeom prst="line">
              <a:avLst/>
            </a:prstGeom>
            <a:noFill/>
            <a:ln w="0">
              <a:solidFill>
                <a:schemeClr val="tx1"/>
              </a:solidFill>
              <a:round/>
              <a:headEnd/>
              <a:tailEnd/>
            </a:ln>
          </p:spPr>
          <p:txBody>
            <a:bodyPr/>
            <a:lstStyle/>
            <a:p>
              <a:endParaRPr lang="en-US"/>
            </a:p>
          </p:txBody>
        </p:sp>
        <p:sp>
          <p:nvSpPr>
            <p:cNvPr id="28511" name="Line 863"/>
            <p:cNvSpPr>
              <a:spLocks noChangeShapeType="1"/>
            </p:cNvSpPr>
            <p:nvPr/>
          </p:nvSpPr>
          <p:spPr bwMode="auto">
            <a:xfrm>
              <a:off x="2341" y="1897"/>
              <a:ext cx="1" cy="4"/>
            </a:xfrm>
            <a:prstGeom prst="line">
              <a:avLst/>
            </a:prstGeom>
            <a:noFill/>
            <a:ln w="0">
              <a:solidFill>
                <a:schemeClr val="tx1"/>
              </a:solidFill>
              <a:round/>
              <a:headEnd/>
              <a:tailEnd/>
            </a:ln>
          </p:spPr>
          <p:txBody>
            <a:bodyPr/>
            <a:lstStyle/>
            <a:p>
              <a:endParaRPr lang="en-US"/>
            </a:p>
          </p:txBody>
        </p:sp>
        <p:sp>
          <p:nvSpPr>
            <p:cNvPr id="28512" name="Line 864"/>
            <p:cNvSpPr>
              <a:spLocks noChangeShapeType="1"/>
            </p:cNvSpPr>
            <p:nvPr/>
          </p:nvSpPr>
          <p:spPr bwMode="auto">
            <a:xfrm>
              <a:off x="2341" y="1901"/>
              <a:ext cx="1" cy="3"/>
            </a:xfrm>
            <a:prstGeom prst="line">
              <a:avLst/>
            </a:prstGeom>
            <a:noFill/>
            <a:ln w="0">
              <a:solidFill>
                <a:schemeClr val="tx1"/>
              </a:solidFill>
              <a:round/>
              <a:headEnd/>
              <a:tailEnd/>
            </a:ln>
          </p:spPr>
          <p:txBody>
            <a:bodyPr/>
            <a:lstStyle/>
            <a:p>
              <a:endParaRPr lang="en-US"/>
            </a:p>
          </p:txBody>
        </p:sp>
        <p:sp>
          <p:nvSpPr>
            <p:cNvPr id="28513" name="Line 865"/>
            <p:cNvSpPr>
              <a:spLocks noChangeShapeType="1"/>
            </p:cNvSpPr>
            <p:nvPr/>
          </p:nvSpPr>
          <p:spPr bwMode="auto">
            <a:xfrm>
              <a:off x="2342" y="1904"/>
              <a:ext cx="1" cy="4"/>
            </a:xfrm>
            <a:prstGeom prst="line">
              <a:avLst/>
            </a:prstGeom>
            <a:noFill/>
            <a:ln w="0">
              <a:solidFill>
                <a:schemeClr val="tx1"/>
              </a:solidFill>
              <a:round/>
              <a:headEnd/>
              <a:tailEnd/>
            </a:ln>
          </p:spPr>
          <p:txBody>
            <a:bodyPr/>
            <a:lstStyle/>
            <a:p>
              <a:endParaRPr lang="en-US"/>
            </a:p>
          </p:txBody>
        </p:sp>
        <p:sp>
          <p:nvSpPr>
            <p:cNvPr id="28514" name="Line 866"/>
            <p:cNvSpPr>
              <a:spLocks noChangeShapeType="1"/>
            </p:cNvSpPr>
            <p:nvPr/>
          </p:nvSpPr>
          <p:spPr bwMode="auto">
            <a:xfrm>
              <a:off x="2342" y="1908"/>
              <a:ext cx="1" cy="3"/>
            </a:xfrm>
            <a:prstGeom prst="line">
              <a:avLst/>
            </a:prstGeom>
            <a:noFill/>
            <a:ln w="0">
              <a:solidFill>
                <a:schemeClr val="tx1"/>
              </a:solidFill>
              <a:round/>
              <a:headEnd/>
              <a:tailEnd/>
            </a:ln>
          </p:spPr>
          <p:txBody>
            <a:bodyPr/>
            <a:lstStyle/>
            <a:p>
              <a:endParaRPr lang="en-US"/>
            </a:p>
          </p:txBody>
        </p:sp>
        <p:sp>
          <p:nvSpPr>
            <p:cNvPr id="28515" name="Line 867"/>
            <p:cNvSpPr>
              <a:spLocks noChangeShapeType="1"/>
            </p:cNvSpPr>
            <p:nvPr/>
          </p:nvSpPr>
          <p:spPr bwMode="auto">
            <a:xfrm>
              <a:off x="2343" y="1911"/>
              <a:ext cx="1" cy="3"/>
            </a:xfrm>
            <a:prstGeom prst="line">
              <a:avLst/>
            </a:prstGeom>
            <a:noFill/>
            <a:ln w="0">
              <a:solidFill>
                <a:schemeClr val="tx1"/>
              </a:solidFill>
              <a:round/>
              <a:headEnd/>
              <a:tailEnd/>
            </a:ln>
          </p:spPr>
          <p:txBody>
            <a:bodyPr/>
            <a:lstStyle/>
            <a:p>
              <a:endParaRPr lang="en-US"/>
            </a:p>
          </p:txBody>
        </p:sp>
        <p:sp>
          <p:nvSpPr>
            <p:cNvPr id="28516" name="Line 868"/>
            <p:cNvSpPr>
              <a:spLocks noChangeShapeType="1"/>
            </p:cNvSpPr>
            <p:nvPr/>
          </p:nvSpPr>
          <p:spPr bwMode="auto">
            <a:xfrm>
              <a:off x="2344" y="1914"/>
              <a:ext cx="1" cy="4"/>
            </a:xfrm>
            <a:prstGeom prst="line">
              <a:avLst/>
            </a:prstGeom>
            <a:noFill/>
            <a:ln w="0">
              <a:solidFill>
                <a:schemeClr val="tx1"/>
              </a:solidFill>
              <a:round/>
              <a:headEnd/>
              <a:tailEnd/>
            </a:ln>
          </p:spPr>
          <p:txBody>
            <a:bodyPr/>
            <a:lstStyle/>
            <a:p>
              <a:endParaRPr lang="en-US"/>
            </a:p>
          </p:txBody>
        </p:sp>
        <p:sp>
          <p:nvSpPr>
            <p:cNvPr id="28517" name="Line 869"/>
            <p:cNvSpPr>
              <a:spLocks noChangeShapeType="1"/>
            </p:cNvSpPr>
            <p:nvPr/>
          </p:nvSpPr>
          <p:spPr bwMode="auto">
            <a:xfrm>
              <a:off x="2345" y="1918"/>
              <a:ext cx="1" cy="3"/>
            </a:xfrm>
            <a:prstGeom prst="line">
              <a:avLst/>
            </a:prstGeom>
            <a:noFill/>
            <a:ln w="0">
              <a:solidFill>
                <a:schemeClr val="tx1"/>
              </a:solidFill>
              <a:round/>
              <a:headEnd/>
              <a:tailEnd/>
            </a:ln>
          </p:spPr>
          <p:txBody>
            <a:bodyPr/>
            <a:lstStyle/>
            <a:p>
              <a:endParaRPr lang="en-US"/>
            </a:p>
          </p:txBody>
        </p:sp>
        <p:sp>
          <p:nvSpPr>
            <p:cNvPr id="28518" name="Line 870"/>
            <p:cNvSpPr>
              <a:spLocks noChangeShapeType="1"/>
            </p:cNvSpPr>
            <p:nvPr/>
          </p:nvSpPr>
          <p:spPr bwMode="auto">
            <a:xfrm>
              <a:off x="2346" y="1921"/>
              <a:ext cx="2" cy="3"/>
            </a:xfrm>
            <a:prstGeom prst="line">
              <a:avLst/>
            </a:prstGeom>
            <a:noFill/>
            <a:ln w="0">
              <a:solidFill>
                <a:schemeClr val="tx1"/>
              </a:solidFill>
              <a:round/>
              <a:headEnd/>
              <a:tailEnd/>
            </a:ln>
          </p:spPr>
          <p:txBody>
            <a:bodyPr/>
            <a:lstStyle/>
            <a:p>
              <a:endParaRPr lang="en-US"/>
            </a:p>
          </p:txBody>
        </p:sp>
        <p:sp>
          <p:nvSpPr>
            <p:cNvPr id="28519" name="Line 871"/>
            <p:cNvSpPr>
              <a:spLocks noChangeShapeType="1"/>
            </p:cNvSpPr>
            <p:nvPr/>
          </p:nvSpPr>
          <p:spPr bwMode="auto">
            <a:xfrm>
              <a:off x="2348" y="1924"/>
              <a:ext cx="2" cy="3"/>
            </a:xfrm>
            <a:prstGeom prst="line">
              <a:avLst/>
            </a:prstGeom>
            <a:noFill/>
            <a:ln w="0">
              <a:solidFill>
                <a:schemeClr val="tx1"/>
              </a:solidFill>
              <a:round/>
              <a:headEnd/>
              <a:tailEnd/>
            </a:ln>
          </p:spPr>
          <p:txBody>
            <a:bodyPr/>
            <a:lstStyle/>
            <a:p>
              <a:endParaRPr lang="en-US"/>
            </a:p>
          </p:txBody>
        </p:sp>
        <p:sp>
          <p:nvSpPr>
            <p:cNvPr id="28520" name="Line 872"/>
            <p:cNvSpPr>
              <a:spLocks noChangeShapeType="1"/>
            </p:cNvSpPr>
            <p:nvPr/>
          </p:nvSpPr>
          <p:spPr bwMode="auto">
            <a:xfrm>
              <a:off x="2350" y="1927"/>
              <a:ext cx="2" cy="3"/>
            </a:xfrm>
            <a:prstGeom prst="line">
              <a:avLst/>
            </a:prstGeom>
            <a:noFill/>
            <a:ln w="0">
              <a:solidFill>
                <a:schemeClr val="tx1"/>
              </a:solidFill>
              <a:round/>
              <a:headEnd/>
              <a:tailEnd/>
            </a:ln>
          </p:spPr>
          <p:txBody>
            <a:bodyPr/>
            <a:lstStyle/>
            <a:p>
              <a:endParaRPr lang="en-US"/>
            </a:p>
          </p:txBody>
        </p:sp>
        <p:sp>
          <p:nvSpPr>
            <p:cNvPr id="28521" name="Line 873"/>
            <p:cNvSpPr>
              <a:spLocks noChangeShapeType="1"/>
            </p:cNvSpPr>
            <p:nvPr/>
          </p:nvSpPr>
          <p:spPr bwMode="auto">
            <a:xfrm>
              <a:off x="2352" y="1930"/>
              <a:ext cx="2" cy="2"/>
            </a:xfrm>
            <a:prstGeom prst="line">
              <a:avLst/>
            </a:prstGeom>
            <a:noFill/>
            <a:ln w="0">
              <a:solidFill>
                <a:schemeClr val="tx1"/>
              </a:solidFill>
              <a:round/>
              <a:headEnd/>
              <a:tailEnd/>
            </a:ln>
          </p:spPr>
          <p:txBody>
            <a:bodyPr/>
            <a:lstStyle/>
            <a:p>
              <a:endParaRPr lang="en-US"/>
            </a:p>
          </p:txBody>
        </p:sp>
        <p:sp>
          <p:nvSpPr>
            <p:cNvPr id="28522" name="Line 874"/>
            <p:cNvSpPr>
              <a:spLocks noChangeShapeType="1"/>
            </p:cNvSpPr>
            <p:nvPr/>
          </p:nvSpPr>
          <p:spPr bwMode="auto">
            <a:xfrm>
              <a:off x="2354" y="1932"/>
              <a:ext cx="2" cy="3"/>
            </a:xfrm>
            <a:prstGeom prst="line">
              <a:avLst/>
            </a:prstGeom>
            <a:noFill/>
            <a:ln w="0">
              <a:solidFill>
                <a:schemeClr val="tx1"/>
              </a:solidFill>
              <a:round/>
              <a:headEnd/>
              <a:tailEnd/>
            </a:ln>
          </p:spPr>
          <p:txBody>
            <a:bodyPr/>
            <a:lstStyle/>
            <a:p>
              <a:endParaRPr lang="en-US"/>
            </a:p>
          </p:txBody>
        </p:sp>
        <p:sp>
          <p:nvSpPr>
            <p:cNvPr id="28523" name="Line 875"/>
            <p:cNvSpPr>
              <a:spLocks noChangeShapeType="1"/>
            </p:cNvSpPr>
            <p:nvPr/>
          </p:nvSpPr>
          <p:spPr bwMode="auto">
            <a:xfrm>
              <a:off x="2356" y="1935"/>
              <a:ext cx="2" cy="2"/>
            </a:xfrm>
            <a:prstGeom prst="line">
              <a:avLst/>
            </a:prstGeom>
            <a:noFill/>
            <a:ln w="0">
              <a:solidFill>
                <a:schemeClr val="tx1"/>
              </a:solidFill>
              <a:round/>
              <a:headEnd/>
              <a:tailEnd/>
            </a:ln>
          </p:spPr>
          <p:txBody>
            <a:bodyPr/>
            <a:lstStyle/>
            <a:p>
              <a:endParaRPr lang="en-US"/>
            </a:p>
          </p:txBody>
        </p:sp>
        <p:sp>
          <p:nvSpPr>
            <p:cNvPr id="28524" name="Line 876"/>
            <p:cNvSpPr>
              <a:spLocks noChangeShapeType="1"/>
            </p:cNvSpPr>
            <p:nvPr/>
          </p:nvSpPr>
          <p:spPr bwMode="auto">
            <a:xfrm>
              <a:off x="2358" y="1937"/>
              <a:ext cx="3" cy="3"/>
            </a:xfrm>
            <a:prstGeom prst="line">
              <a:avLst/>
            </a:prstGeom>
            <a:noFill/>
            <a:ln w="0">
              <a:solidFill>
                <a:schemeClr val="tx1"/>
              </a:solidFill>
              <a:round/>
              <a:headEnd/>
              <a:tailEnd/>
            </a:ln>
          </p:spPr>
          <p:txBody>
            <a:bodyPr/>
            <a:lstStyle/>
            <a:p>
              <a:endParaRPr lang="en-US"/>
            </a:p>
          </p:txBody>
        </p:sp>
        <p:sp>
          <p:nvSpPr>
            <p:cNvPr id="28525" name="Line 877"/>
            <p:cNvSpPr>
              <a:spLocks noChangeShapeType="1"/>
            </p:cNvSpPr>
            <p:nvPr/>
          </p:nvSpPr>
          <p:spPr bwMode="auto">
            <a:xfrm>
              <a:off x="2361" y="1940"/>
              <a:ext cx="3" cy="2"/>
            </a:xfrm>
            <a:prstGeom prst="line">
              <a:avLst/>
            </a:prstGeom>
            <a:noFill/>
            <a:ln w="0">
              <a:solidFill>
                <a:schemeClr val="tx1"/>
              </a:solidFill>
              <a:round/>
              <a:headEnd/>
              <a:tailEnd/>
            </a:ln>
          </p:spPr>
          <p:txBody>
            <a:bodyPr/>
            <a:lstStyle/>
            <a:p>
              <a:endParaRPr lang="en-US"/>
            </a:p>
          </p:txBody>
        </p:sp>
        <p:sp>
          <p:nvSpPr>
            <p:cNvPr id="28526" name="Line 878"/>
            <p:cNvSpPr>
              <a:spLocks noChangeShapeType="1"/>
            </p:cNvSpPr>
            <p:nvPr/>
          </p:nvSpPr>
          <p:spPr bwMode="auto">
            <a:xfrm>
              <a:off x="2364" y="1942"/>
              <a:ext cx="3" cy="2"/>
            </a:xfrm>
            <a:prstGeom prst="line">
              <a:avLst/>
            </a:prstGeom>
            <a:noFill/>
            <a:ln w="0">
              <a:solidFill>
                <a:schemeClr val="tx1"/>
              </a:solidFill>
              <a:round/>
              <a:headEnd/>
              <a:tailEnd/>
            </a:ln>
          </p:spPr>
          <p:txBody>
            <a:bodyPr/>
            <a:lstStyle/>
            <a:p>
              <a:endParaRPr lang="en-US"/>
            </a:p>
          </p:txBody>
        </p:sp>
        <p:sp>
          <p:nvSpPr>
            <p:cNvPr id="28527" name="Line 879"/>
            <p:cNvSpPr>
              <a:spLocks noChangeShapeType="1"/>
            </p:cNvSpPr>
            <p:nvPr/>
          </p:nvSpPr>
          <p:spPr bwMode="auto">
            <a:xfrm>
              <a:off x="2367" y="1944"/>
              <a:ext cx="3" cy="2"/>
            </a:xfrm>
            <a:prstGeom prst="line">
              <a:avLst/>
            </a:prstGeom>
            <a:noFill/>
            <a:ln w="0">
              <a:solidFill>
                <a:schemeClr val="tx1"/>
              </a:solidFill>
              <a:round/>
              <a:headEnd/>
              <a:tailEnd/>
            </a:ln>
          </p:spPr>
          <p:txBody>
            <a:bodyPr/>
            <a:lstStyle/>
            <a:p>
              <a:endParaRPr lang="en-US"/>
            </a:p>
          </p:txBody>
        </p:sp>
        <p:sp>
          <p:nvSpPr>
            <p:cNvPr id="28528" name="Line 880"/>
            <p:cNvSpPr>
              <a:spLocks noChangeShapeType="1"/>
            </p:cNvSpPr>
            <p:nvPr/>
          </p:nvSpPr>
          <p:spPr bwMode="auto">
            <a:xfrm>
              <a:off x="2370" y="1946"/>
              <a:ext cx="3" cy="1"/>
            </a:xfrm>
            <a:prstGeom prst="line">
              <a:avLst/>
            </a:prstGeom>
            <a:noFill/>
            <a:ln w="0">
              <a:solidFill>
                <a:schemeClr val="tx1"/>
              </a:solidFill>
              <a:round/>
              <a:headEnd/>
              <a:tailEnd/>
            </a:ln>
          </p:spPr>
          <p:txBody>
            <a:bodyPr/>
            <a:lstStyle/>
            <a:p>
              <a:endParaRPr lang="en-US"/>
            </a:p>
          </p:txBody>
        </p:sp>
        <p:sp>
          <p:nvSpPr>
            <p:cNvPr id="28529" name="Line 881"/>
            <p:cNvSpPr>
              <a:spLocks noChangeShapeType="1"/>
            </p:cNvSpPr>
            <p:nvPr/>
          </p:nvSpPr>
          <p:spPr bwMode="auto">
            <a:xfrm>
              <a:off x="2373" y="1947"/>
              <a:ext cx="3" cy="1"/>
            </a:xfrm>
            <a:prstGeom prst="line">
              <a:avLst/>
            </a:prstGeom>
            <a:noFill/>
            <a:ln w="0">
              <a:solidFill>
                <a:schemeClr val="tx1"/>
              </a:solidFill>
              <a:round/>
              <a:headEnd/>
              <a:tailEnd/>
            </a:ln>
          </p:spPr>
          <p:txBody>
            <a:bodyPr/>
            <a:lstStyle/>
            <a:p>
              <a:endParaRPr lang="en-US"/>
            </a:p>
          </p:txBody>
        </p:sp>
        <p:sp>
          <p:nvSpPr>
            <p:cNvPr id="28530" name="Line 882"/>
            <p:cNvSpPr>
              <a:spLocks noChangeShapeType="1"/>
            </p:cNvSpPr>
            <p:nvPr/>
          </p:nvSpPr>
          <p:spPr bwMode="auto">
            <a:xfrm>
              <a:off x="2376" y="1948"/>
              <a:ext cx="3" cy="2"/>
            </a:xfrm>
            <a:prstGeom prst="line">
              <a:avLst/>
            </a:prstGeom>
            <a:noFill/>
            <a:ln w="0">
              <a:solidFill>
                <a:schemeClr val="tx1"/>
              </a:solidFill>
              <a:round/>
              <a:headEnd/>
              <a:tailEnd/>
            </a:ln>
          </p:spPr>
          <p:txBody>
            <a:bodyPr/>
            <a:lstStyle/>
            <a:p>
              <a:endParaRPr lang="en-US"/>
            </a:p>
          </p:txBody>
        </p:sp>
        <p:sp>
          <p:nvSpPr>
            <p:cNvPr id="28531" name="Line 883"/>
            <p:cNvSpPr>
              <a:spLocks noChangeShapeType="1"/>
            </p:cNvSpPr>
            <p:nvPr/>
          </p:nvSpPr>
          <p:spPr bwMode="auto">
            <a:xfrm>
              <a:off x="2379" y="1950"/>
              <a:ext cx="3" cy="1"/>
            </a:xfrm>
            <a:prstGeom prst="line">
              <a:avLst/>
            </a:prstGeom>
            <a:noFill/>
            <a:ln w="0">
              <a:solidFill>
                <a:schemeClr val="tx1"/>
              </a:solidFill>
              <a:round/>
              <a:headEnd/>
              <a:tailEnd/>
            </a:ln>
          </p:spPr>
          <p:txBody>
            <a:bodyPr/>
            <a:lstStyle/>
            <a:p>
              <a:endParaRPr lang="en-US"/>
            </a:p>
          </p:txBody>
        </p:sp>
        <p:sp>
          <p:nvSpPr>
            <p:cNvPr id="28532" name="Line 884"/>
            <p:cNvSpPr>
              <a:spLocks noChangeShapeType="1"/>
            </p:cNvSpPr>
            <p:nvPr/>
          </p:nvSpPr>
          <p:spPr bwMode="auto">
            <a:xfrm>
              <a:off x="2382" y="1951"/>
              <a:ext cx="4" cy="1"/>
            </a:xfrm>
            <a:prstGeom prst="line">
              <a:avLst/>
            </a:prstGeom>
            <a:noFill/>
            <a:ln w="0">
              <a:solidFill>
                <a:schemeClr val="tx1"/>
              </a:solidFill>
              <a:round/>
              <a:headEnd/>
              <a:tailEnd/>
            </a:ln>
          </p:spPr>
          <p:txBody>
            <a:bodyPr/>
            <a:lstStyle/>
            <a:p>
              <a:endParaRPr lang="en-US"/>
            </a:p>
          </p:txBody>
        </p:sp>
        <p:sp>
          <p:nvSpPr>
            <p:cNvPr id="28533" name="Line 885"/>
            <p:cNvSpPr>
              <a:spLocks noChangeShapeType="1"/>
            </p:cNvSpPr>
            <p:nvPr/>
          </p:nvSpPr>
          <p:spPr bwMode="auto">
            <a:xfrm>
              <a:off x="2386" y="1951"/>
              <a:ext cx="3" cy="1"/>
            </a:xfrm>
            <a:prstGeom prst="line">
              <a:avLst/>
            </a:prstGeom>
            <a:noFill/>
            <a:ln w="0">
              <a:solidFill>
                <a:schemeClr val="tx1"/>
              </a:solidFill>
              <a:round/>
              <a:headEnd/>
              <a:tailEnd/>
            </a:ln>
          </p:spPr>
          <p:txBody>
            <a:bodyPr/>
            <a:lstStyle/>
            <a:p>
              <a:endParaRPr lang="en-US"/>
            </a:p>
          </p:txBody>
        </p:sp>
        <p:sp>
          <p:nvSpPr>
            <p:cNvPr id="28534" name="Line 886"/>
            <p:cNvSpPr>
              <a:spLocks noChangeShapeType="1"/>
            </p:cNvSpPr>
            <p:nvPr/>
          </p:nvSpPr>
          <p:spPr bwMode="auto">
            <a:xfrm>
              <a:off x="2389" y="1952"/>
              <a:ext cx="4" cy="1"/>
            </a:xfrm>
            <a:prstGeom prst="line">
              <a:avLst/>
            </a:prstGeom>
            <a:noFill/>
            <a:ln w="0">
              <a:solidFill>
                <a:schemeClr val="tx1"/>
              </a:solidFill>
              <a:round/>
              <a:headEnd/>
              <a:tailEnd/>
            </a:ln>
          </p:spPr>
          <p:txBody>
            <a:bodyPr/>
            <a:lstStyle/>
            <a:p>
              <a:endParaRPr lang="en-US"/>
            </a:p>
          </p:txBody>
        </p:sp>
        <p:sp>
          <p:nvSpPr>
            <p:cNvPr id="28535" name="Line 887"/>
            <p:cNvSpPr>
              <a:spLocks noChangeShapeType="1"/>
            </p:cNvSpPr>
            <p:nvPr/>
          </p:nvSpPr>
          <p:spPr bwMode="auto">
            <a:xfrm>
              <a:off x="2393" y="1952"/>
              <a:ext cx="3" cy="1"/>
            </a:xfrm>
            <a:prstGeom prst="line">
              <a:avLst/>
            </a:prstGeom>
            <a:noFill/>
            <a:ln w="0">
              <a:solidFill>
                <a:schemeClr val="tx1"/>
              </a:solidFill>
              <a:round/>
              <a:headEnd/>
              <a:tailEnd/>
            </a:ln>
          </p:spPr>
          <p:txBody>
            <a:bodyPr/>
            <a:lstStyle/>
            <a:p>
              <a:endParaRPr lang="en-US"/>
            </a:p>
          </p:txBody>
        </p:sp>
        <p:sp>
          <p:nvSpPr>
            <p:cNvPr id="28536" name="Line 888"/>
            <p:cNvSpPr>
              <a:spLocks noChangeShapeType="1"/>
            </p:cNvSpPr>
            <p:nvPr/>
          </p:nvSpPr>
          <p:spPr bwMode="auto">
            <a:xfrm flipV="1">
              <a:off x="2396" y="1952"/>
              <a:ext cx="4" cy="1"/>
            </a:xfrm>
            <a:prstGeom prst="line">
              <a:avLst/>
            </a:prstGeom>
            <a:noFill/>
            <a:ln w="0">
              <a:solidFill>
                <a:schemeClr val="tx1"/>
              </a:solidFill>
              <a:round/>
              <a:headEnd/>
              <a:tailEnd/>
            </a:ln>
          </p:spPr>
          <p:txBody>
            <a:bodyPr/>
            <a:lstStyle/>
            <a:p>
              <a:endParaRPr lang="en-US"/>
            </a:p>
          </p:txBody>
        </p:sp>
        <p:sp>
          <p:nvSpPr>
            <p:cNvPr id="28537" name="Line 889"/>
            <p:cNvSpPr>
              <a:spLocks noChangeShapeType="1"/>
            </p:cNvSpPr>
            <p:nvPr/>
          </p:nvSpPr>
          <p:spPr bwMode="auto">
            <a:xfrm flipV="1">
              <a:off x="2400" y="1952"/>
              <a:ext cx="3" cy="1"/>
            </a:xfrm>
            <a:prstGeom prst="line">
              <a:avLst/>
            </a:prstGeom>
            <a:noFill/>
            <a:ln w="0">
              <a:solidFill>
                <a:schemeClr val="tx1"/>
              </a:solidFill>
              <a:round/>
              <a:headEnd/>
              <a:tailEnd/>
            </a:ln>
          </p:spPr>
          <p:txBody>
            <a:bodyPr/>
            <a:lstStyle/>
            <a:p>
              <a:endParaRPr lang="en-US"/>
            </a:p>
          </p:txBody>
        </p:sp>
        <p:sp>
          <p:nvSpPr>
            <p:cNvPr id="28538" name="Line 890"/>
            <p:cNvSpPr>
              <a:spLocks noChangeShapeType="1"/>
            </p:cNvSpPr>
            <p:nvPr/>
          </p:nvSpPr>
          <p:spPr bwMode="auto">
            <a:xfrm flipV="1">
              <a:off x="2403" y="1951"/>
              <a:ext cx="3" cy="1"/>
            </a:xfrm>
            <a:prstGeom prst="line">
              <a:avLst/>
            </a:prstGeom>
            <a:noFill/>
            <a:ln w="0">
              <a:solidFill>
                <a:schemeClr val="tx1"/>
              </a:solidFill>
              <a:round/>
              <a:headEnd/>
              <a:tailEnd/>
            </a:ln>
          </p:spPr>
          <p:txBody>
            <a:bodyPr/>
            <a:lstStyle/>
            <a:p>
              <a:endParaRPr lang="en-US"/>
            </a:p>
          </p:txBody>
        </p:sp>
        <p:sp>
          <p:nvSpPr>
            <p:cNvPr id="28539" name="Line 891"/>
            <p:cNvSpPr>
              <a:spLocks noChangeShapeType="1"/>
            </p:cNvSpPr>
            <p:nvPr/>
          </p:nvSpPr>
          <p:spPr bwMode="auto">
            <a:xfrm flipV="1">
              <a:off x="2406" y="1951"/>
              <a:ext cx="4" cy="1"/>
            </a:xfrm>
            <a:prstGeom prst="line">
              <a:avLst/>
            </a:prstGeom>
            <a:noFill/>
            <a:ln w="0">
              <a:solidFill>
                <a:schemeClr val="tx1"/>
              </a:solidFill>
              <a:round/>
              <a:headEnd/>
              <a:tailEnd/>
            </a:ln>
          </p:spPr>
          <p:txBody>
            <a:bodyPr/>
            <a:lstStyle/>
            <a:p>
              <a:endParaRPr lang="en-US"/>
            </a:p>
          </p:txBody>
        </p:sp>
        <p:sp>
          <p:nvSpPr>
            <p:cNvPr id="28540" name="Line 892"/>
            <p:cNvSpPr>
              <a:spLocks noChangeShapeType="1"/>
            </p:cNvSpPr>
            <p:nvPr/>
          </p:nvSpPr>
          <p:spPr bwMode="auto">
            <a:xfrm flipV="1">
              <a:off x="2410" y="1950"/>
              <a:ext cx="3" cy="1"/>
            </a:xfrm>
            <a:prstGeom prst="line">
              <a:avLst/>
            </a:prstGeom>
            <a:noFill/>
            <a:ln w="0">
              <a:solidFill>
                <a:schemeClr val="tx1"/>
              </a:solidFill>
              <a:round/>
              <a:headEnd/>
              <a:tailEnd/>
            </a:ln>
          </p:spPr>
          <p:txBody>
            <a:bodyPr/>
            <a:lstStyle/>
            <a:p>
              <a:endParaRPr lang="en-US"/>
            </a:p>
          </p:txBody>
        </p:sp>
        <p:sp>
          <p:nvSpPr>
            <p:cNvPr id="28541" name="Line 893"/>
            <p:cNvSpPr>
              <a:spLocks noChangeShapeType="1"/>
            </p:cNvSpPr>
            <p:nvPr/>
          </p:nvSpPr>
          <p:spPr bwMode="auto">
            <a:xfrm flipV="1">
              <a:off x="2413" y="1948"/>
              <a:ext cx="3" cy="2"/>
            </a:xfrm>
            <a:prstGeom prst="line">
              <a:avLst/>
            </a:prstGeom>
            <a:noFill/>
            <a:ln w="0">
              <a:solidFill>
                <a:schemeClr val="tx1"/>
              </a:solidFill>
              <a:round/>
              <a:headEnd/>
              <a:tailEnd/>
            </a:ln>
          </p:spPr>
          <p:txBody>
            <a:bodyPr/>
            <a:lstStyle/>
            <a:p>
              <a:endParaRPr lang="en-US"/>
            </a:p>
          </p:txBody>
        </p:sp>
        <p:sp>
          <p:nvSpPr>
            <p:cNvPr id="28542" name="Line 894"/>
            <p:cNvSpPr>
              <a:spLocks noChangeShapeType="1"/>
            </p:cNvSpPr>
            <p:nvPr/>
          </p:nvSpPr>
          <p:spPr bwMode="auto">
            <a:xfrm flipV="1">
              <a:off x="2416" y="1947"/>
              <a:ext cx="3" cy="1"/>
            </a:xfrm>
            <a:prstGeom prst="line">
              <a:avLst/>
            </a:prstGeom>
            <a:noFill/>
            <a:ln w="0">
              <a:solidFill>
                <a:schemeClr val="tx1"/>
              </a:solidFill>
              <a:round/>
              <a:headEnd/>
              <a:tailEnd/>
            </a:ln>
          </p:spPr>
          <p:txBody>
            <a:bodyPr/>
            <a:lstStyle/>
            <a:p>
              <a:endParaRPr lang="en-US"/>
            </a:p>
          </p:txBody>
        </p:sp>
        <p:sp>
          <p:nvSpPr>
            <p:cNvPr id="28543" name="Line 895"/>
            <p:cNvSpPr>
              <a:spLocks noChangeShapeType="1"/>
            </p:cNvSpPr>
            <p:nvPr/>
          </p:nvSpPr>
          <p:spPr bwMode="auto">
            <a:xfrm flipV="1">
              <a:off x="2419" y="1946"/>
              <a:ext cx="4" cy="1"/>
            </a:xfrm>
            <a:prstGeom prst="line">
              <a:avLst/>
            </a:prstGeom>
            <a:noFill/>
            <a:ln w="0">
              <a:solidFill>
                <a:schemeClr val="tx1"/>
              </a:solidFill>
              <a:round/>
              <a:headEnd/>
              <a:tailEnd/>
            </a:ln>
          </p:spPr>
          <p:txBody>
            <a:bodyPr/>
            <a:lstStyle/>
            <a:p>
              <a:endParaRPr lang="en-US"/>
            </a:p>
          </p:txBody>
        </p:sp>
        <p:sp>
          <p:nvSpPr>
            <p:cNvPr id="28544" name="Line 896"/>
            <p:cNvSpPr>
              <a:spLocks noChangeShapeType="1"/>
            </p:cNvSpPr>
            <p:nvPr/>
          </p:nvSpPr>
          <p:spPr bwMode="auto">
            <a:xfrm flipV="1">
              <a:off x="2423" y="1944"/>
              <a:ext cx="2" cy="2"/>
            </a:xfrm>
            <a:prstGeom prst="line">
              <a:avLst/>
            </a:prstGeom>
            <a:noFill/>
            <a:ln w="0">
              <a:solidFill>
                <a:schemeClr val="tx1"/>
              </a:solidFill>
              <a:round/>
              <a:headEnd/>
              <a:tailEnd/>
            </a:ln>
          </p:spPr>
          <p:txBody>
            <a:bodyPr/>
            <a:lstStyle/>
            <a:p>
              <a:endParaRPr lang="en-US"/>
            </a:p>
          </p:txBody>
        </p:sp>
        <p:sp>
          <p:nvSpPr>
            <p:cNvPr id="28545" name="Line 897"/>
            <p:cNvSpPr>
              <a:spLocks noChangeShapeType="1"/>
            </p:cNvSpPr>
            <p:nvPr/>
          </p:nvSpPr>
          <p:spPr bwMode="auto">
            <a:xfrm flipV="1">
              <a:off x="2425" y="1942"/>
              <a:ext cx="3" cy="2"/>
            </a:xfrm>
            <a:prstGeom prst="line">
              <a:avLst/>
            </a:prstGeom>
            <a:noFill/>
            <a:ln w="0">
              <a:solidFill>
                <a:schemeClr val="tx1"/>
              </a:solidFill>
              <a:round/>
              <a:headEnd/>
              <a:tailEnd/>
            </a:ln>
          </p:spPr>
          <p:txBody>
            <a:bodyPr/>
            <a:lstStyle/>
            <a:p>
              <a:endParaRPr lang="en-US"/>
            </a:p>
          </p:txBody>
        </p:sp>
        <p:sp>
          <p:nvSpPr>
            <p:cNvPr id="28546" name="Line 898"/>
            <p:cNvSpPr>
              <a:spLocks noChangeShapeType="1"/>
            </p:cNvSpPr>
            <p:nvPr/>
          </p:nvSpPr>
          <p:spPr bwMode="auto">
            <a:xfrm flipV="1">
              <a:off x="2428" y="1940"/>
              <a:ext cx="3" cy="2"/>
            </a:xfrm>
            <a:prstGeom prst="line">
              <a:avLst/>
            </a:prstGeom>
            <a:noFill/>
            <a:ln w="0">
              <a:solidFill>
                <a:schemeClr val="tx1"/>
              </a:solidFill>
              <a:round/>
              <a:headEnd/>
              <a:tailEnd/>
            </a:ln>
          </p:spPr>
          <p:txBody>
            <a:bodyPr/>
            <a:lstStyle/>
            <a:p>
              <a:endParaRPr lang="en-US"/>
            </a:p>
          </p:txBody>
        </p:sp>
        <p:sp>
          <p:nvSpPr>
            <p:cNvPr id="28547" name="Line 899"/>
            <p:cNvSpPr>
              <a:spLocks noChangeShapeType="1"/>
            </p:cNvSpPr>
            <p:nvPr/>
          </p:nvSpPr>
          <p:spPr bwMode="auto">
            <a:xfrm flipV="1">
              <a:off x="2431" y="1937"/>
              <a:ext cx="3" cy="3"/>
            </a:xfrm>
            <a:prstGeom prst="line">
              <a:avLst/>
            </a:prstGeom>
            <a:noFill/>
            <a:ln w="0">
              <a:solidFill>
                <a:schemeClr val="tx1"/>
              </a:solidFill>
              <a:round/>
              <a:headEnd/>
              <a:tailEnd/>
            </a:ln>
          </p:spPr>
          <p:txBody>
            <a:bodyPr/>
            <a:lstStyle/>
            <a:p>
              <a:endParaRPr lang="en-US"/>
            </a:p>
          </p:txBody>
        </p:sp>
        <p:sp>
          <p:nvSpPr>
            <p:cNvPr id="28548" name="Line 900"/>
            <p:cNvSpPr>
              <a:spLocks noChangeShapeType="1"/>
            </p:cNvSpPr>
            <p:nvPr/>
          </p:nvSpPr>
          <p:spPr bwMode="auto">
            <a:xfrm flipV="1">
              <a:off x="2434" y="1935"/>
              <a:ext cx="2" cy="2"/>
            </a:xfrm>
            <a:prstGeom prst="line">
              <a:avLst/>
            </a:prstGeom>
            <a:noFill/>
            <a:ln w="0">
              <a:solidFill>
                <a:schemeClr val="tx1"/>
              </a:solidFill>
              <a:round/>
              <a:headEnd/>
              <a:tailEnd/>
            </a:ln>
          </p:spPr>
          <p:txBody>
            <a:bodyPr/>
            <a:lstStyle/>
            <a:p>
              <a:endParaRPr lang="en-US"/>
            </a:p>
          </p:txBody>
        </p:sp>
        <p:sp>
          <p:nvSpPr>
            <p:cNvPr id="28549" name="Line 901"/>
            <p:cNvSpPr>
              <a:spLocks noChangeShapeType="1"/>
            </p:cNvSpPr>
            <p:nvPr/>
          </p:nvSpPr>
          <p:spPr bwMode="auto">
            <a:xfrm flipV="1">
              <a:off x="2436" y="1932"/>
              <a:ext cx="2" cy="3"/>
            </a:xfrm>
            <a:prstGeom prst="line">
              <a:avLst/>
            </a:prstGeom>
            <a:noFill/>
            <a:ln w="0">
              <a:solidFill>
                <a:schemeClr val="tx1"/>
              </a:solidFill>
              <a:round/>
              <a:headEnd/>
              <a:tailEnd/>
            </a:ln>
          </p:spPr>
          <p:txBody>
            <a:bodyPr/>
            <a:lstStyle/>
            <a:p>
              <a:endParaRPr lang="en-US"/>
            </a:p>
          </p:txBody>
        </p:sp>
        <p:sp>
          <p:nvSpPr>
            <p:cNvPr id="28550" name="Line 902"/>
            <p:cNvSpPr>
              <a:spLocks noChangeShapeType="1"/>
            </p:cNvSpPr>
            <p:nvPr/>
          </p:nvSpPr>
          <p:spPr bwMode="auto">
            <a:xfrm flipV="1">
              <a:off x="2438" y="1930"/>
              <a:ext cx="3" cy="2"/>
            </a:xfrm>
            <a:prstGeom prst="line">
              <a:avLst/>
            </a:prstGeom>
            <a:noFill/>
            <a:ln w="0">
              <a:solidFill>
                <a:schemeClr val="tx1"/>
              </a:solidFill>
              <a:round/>
              <a:headEnd/>
              <a:tailEnd/>
            </a:ln>
          </p:spPr>
          <p:txBody>
            <a:bodyPr/>
            <a:lstStyle/>
            <a:p>
              <a:endParaRPr lang="en-US"/>
            </a:p>
          </p:txBody>
        </p:sp>
        <p:sp>
          <p:nvSpPr>
            <p:cNvPr id="28551" name="Line 903"/>
            <p:cNvSpPr>
              <a:spLocks noChangeShapeType="1"/>
            </p:cNvSpPr>
            <p:nvPr/>
          </p:nvSpPr>
          <p:spPr bwMode="auto">
            <a:xfrm flipV="1">
              <a:off x="2441" y="1927"/>
              <a:ext cx="2" cy="3"/>
            </a:xfrm>
            <a:prstGeom prst="line">
              <a:avLst/>
            </a:prstGeom>
            <a:noFill/>
            <a:ln w="0">
              <a:solidFill>
                <a:schemeClr val="tx1"/>
              </a:solidFill>
              <a:round/>
              <a:headEnd/>
              <a:tailEnd/>
            </a:ln>
          </p:spPr>
          <p:txBody>
            <a:bodyPr/>
            <a:lstStyle/>
            <a:p>
              <a:endParaRPr lang="en-US"/>
            </a:p>
          </p:txBody>
        </p:sp>
        <p:sp>
          <p:nvSpPr>
            <p:cNvPr id="28552" name="Line 904"/>
            <p:cNvSpPr>
              <a:spLocks noChangeShapeType="1"/>
            </p:cNvSpPr>
            <p:nvPr/>
          </p:nvSpPr>
          <p:spPr bwMode="auto">
            <a:xfrm flipV="1">
              <a:off x="2443" y="1924"/>
              <a:ext cx="1" cy="3"/>
            </a:xfrm>
            <a:prstGeom prst="line">
              <a:avLst/>
            </a:prstGeom>
            <a:noFill/>
            <a:ln w="0">
              <a:solidFill>
                <a:schemeClr val="tx1"/>
              </a:solidFill>
              <a:round/>
              <a:headEnd/>
              <a:tailEnd/>
            </a:ln>
          </p:spPr>
          <p:txBody>
            <a:bodyPr/>
            <a:lstStyle/>
            <a:p>
              <a:endParaRPr lang="en-US"/>
            </a:p>
          </p:txBody>
        </p:sp>
        <p:sp>
          <p:nvSpPr>
            <p:cNvPr id="28553" name="Line 905"/>
            <p:cNvSpPr>
              <a:spLocks noChangeShapeType="1"/>
            </p:cNvSpPr>
            <p:nvPr/>
          </p:nvSpPr>
          <p:spPr bwMode="auto">
            <a:xfrm flipV="1">
              <a:off x="2444" y="1921"/>
              <a:ext cx="2" cy="3"/>
            </a:xfrm>
            <a:prstGeom prst="line">
              <a:avLst/>
            </a:prstGeom>
            <a:noFill/>
            <a:ln w="0">
              <a:solidFill>
                <a:schemeClr val="tx1"/>
              </a:solidFill>
              <a:round/>
              <a:headEnd/>
              <a:tailEnd/>
            </a:ln>
          </p:spPr>
          <p:txBody>
            <a:bodyPr/>
            <a:lstStyle/>
            <a:p>
              <a:endParaRPr lang="en-US"/>
            </a:p>
          </p:txBody>
        </p:sp>
        <p:sp>
          <p:nvSpPr>
            <p:cNvPr id="28554" name="Line 906"/>
            <p:cNvSpPr>
              <a:spLocks noChangeShapeType="1"/>
            </p:cNvSpPr>
            <p:nvPr/>
          </p:nvSpPr>
          <p:spPr bwMode="auto">
            <a:xfrm flipV="1">
              <a:off x="2446" y="1918"/>
              <a:ext cx="1" cy="3"/>
            </a:xfrm>
            <a:prstGeom prst="line">
              <a:avLst/>
            </a:prstGeom>
            <a:noFill/>
            <a:ln w="0">
              <a:solidFill>
                <a:schemeClr val="tx1"/>
              </a:solidFill>
              <a:round/>
              <a:headEnd/>
              <a:tailEnd/>
            </a:ln>
          </p:spPr>
          <p:txBody>
            <a:bodyPr/>
            <a:lstStyle/>
            <a:p>
              <a:endParaRPr lang="en-US"/>
            </a:p>
          </p:txBody>
        </p:sp>
        <p:sp>
          <p:nvSpPr>
            <p:cNvPr id="28555" name="Line 907"/>
            <p:cNvSpPr>
              <a:spLocks noChangeShapeType="1"/>
            </p:cNvSpPr>
            <p:nvPr/>
          </p:nvSpPr>
          <p:spPr bwMode="auto">
            <a:xfrm flipV="1">
              <a:off x="2447" y="1914"/>
              <a:ext cx="1" cy="4"/>
            </a:xfrm>
            <a:prstGeom prst="line">
              <a:avLst/>
            </a:prstGeom>
            <a:noFill/>
            <a:ln w="0">
              <a:solidFill>
                <a:schemeClr val="tx1"/>
              </a:solidFill>
              <a:round/>
              <a:headEnd/>
              <a:tailEnd/>
            </a:ln>
          </p:spPr>
          <p:txBody>
            <a:bodyPr/>
            <a:lstStyle/>
            <a:p>
              <a:endParaRPr lang="en-US"/>
            </a:p>
          </p:txBody>
        </p:sp>
        <p:sp>
          <p:nvSpPr>
            <p:cNvPr id="28556" name="Line 908"/>
            <p:cNvSpPr>
              <a:spLocks noChangeShapeType="1"/>
            </p:cNvSpPr>
            <p:nvPr/>
          </p:nvSpPr>
          <p:spPr bwMode="auto">
            <a:xfrm flipV="1">
              <a:off x="2448" y="1911"/>
              <a:ext cx="1" cy="3"/>
            </a:xfrm>
            <a:prstGeom prst="line">
              <a:avLst/>
            </a:prstGeom>
            <a:noFill/>
            <a:ln w="0">
              <a:solidFill>
                <a:schemeClr val="tx1"/>
              </a:solidFill>
              <a:round/>
              <a:headEnd/>
              <a:tailEnd/>
            </a:ln>
          </p:spPr>
          <p:txBody>
            <a:bodyPr/>
            <a:lstStyle/>
            <a:p>
              <a:endParaRPr lang="en-US"/>
            </a:p>
          </p:txBody>
        </p:sp>
        <p:sp>
          <p:nvSpPr>
            <p:cNvPr id="28557" name="Line 909"/>
            <p:cNvSpPr>
              <a:spLocks noChangeShapeType="1"/>
            </p:cNvSpPr>
            <p:nvPr/>
          </p:nvSpPr>
          <p:spPr bwMode="auto">
            <a:xfrm flipV="1">
              <a:off x="2449" y="1908"/>
              <a:ext cx="1" cy="3"/>
            </a:xfrm>
            <a:prstGeom prst="line">
              <a:avLst/>
            </a:prstGeom>
            <a:noFill/>
            <a:ln w="0">
              <a:solidFill>
                <a:schemeClr val="tx1"/>
              </a:solidFill>
              <a:round/>
              <a:headEnd/>
              <a:tailEnd/>
            </a:ln>
          </p:spPr>
          <p:txBody>
            <a:bodyPr/>
            <a:lstStyle/>
            <a:p>
              <a:endParaRPr lang="en-US"/>
            </a:p>
          </p:txBody>
        </p:sp>
        <p:sp>
          <p:nvSpPr>
            <p:cNvPr id="28558" name="Line 910"/>
            <p:cNvSpPr>
              <a:spLocks noChangeShapeType="1"/>
            </p:cNvSpPr>
            <p:nvPr/>
          </p:nvSpPr>
          <p:spPr bwMode="auto">
            <a:xfrm flipV="1">
              <a:off x="2450" y="1904"/>
              <a:ext cx="1" cy="4"/>
            </a:xfrm>
            <a:prstGeom prst="line">
              <a:avLst/>
            </a:prstGeom>
            <a:noFill/>
            <a:ln w="0">
              <a:solidFill>
                <a:schemeClr val="tx1"/>
              </a:solidFill>
              <a:round/>
              <a:headEnd/>
              <a:tailEnd/>
            </a:ln>
          </p:spPr>
          <p:txBody>
            <a:bodyPr/>
            <a:lstStyle/>
            <a:p>
              <a:endParaRPr lang="en-US"/>
            </a:p>
          </p:txBody>
        </p:sp>
        <p:sp>
          <p:nvSpPr>
            <p:cNvPr id="28559" name="Line 911"/>
            <p:cNvSpPr>
              <a:spLocks noChangeShapeType="1"/>
            </p:cNvSpPr>
            <p:nvPr/>
          </p:nvSpPr>
          <p:spPr bwMode="auto">
            <a:xfrm flipV="1">
              <a:off x="2451" y="1901"/>
              <a:ext cx="1" cy="3"/>
            </a:xfrm>
            <a:prstGeom prst="line">
              <a:avLst/>
            </a:prstGeom>
            <a:noFill/>
            <a:ln w="0">
              <a:solidFill>
                <a:schemeClr val="tx1"/>
              </a:solidFill>
              <a:round/>
              <a:headEnd/>
              <a:tailEnd/>
            </a:ln>
          </p:spPr>
          <p:txBody>
            <a:bodyPr/>
            <a:lstStyle/>
            <a:p>
              <a:endParaRPr lang="en-US"/>
            </a:p>
          </p:txBody>
        </p:sp>
        <p:sp>
          <p:nvSpPr>
            <p:cNvPr id="28560" name="Line 912"/>
            <p:cNvSpPr>
              <a:spLocks noChangeShapeType="1"/>
            </p:cNvSpPr>
            <p:nvPr/>
          </p:nvSpPr>
          <p:spPr bwMode="auto">
            <a:xfrm flipV="1">
              <a:off x="2451" y="1897"/>
              <a:ext cx="1" cy="4"/>
            </a:xfrm>
            <a:prstGeom prst="line">
              <a:avLst/>
            </a:prstGeom>
            <a:noFill/>
            <a:ln w="0">
              <a:solidFill>
                <a:schemeClr val="tx1"/>
              </a:solidFill>
              <a:round/>
              <a:headEnd/>
              <a:tailEnd/>
            </a:ln>
          </p:spPr>
          <p:txBody>
            <a:bodyPr/>
            <a:lstStyle/>
            <a:p>
              <a:endParaRPr lang="en-US"/>
            </a:p>
          </p:txBody>
        </p:sp>
        <p:sp>
          <p:nvSpPr>
            <p:cNvPr id="28561" name="Line 913"/>
            <p:cNvSpPr>
              <a:spLocks noChangeShapeType="1"/>
            </p:cNvSpPr>
            <p:nvPr/>
          </p:nvSpPr>
          <p:spPr bwMode="auto">
            <a:xfrm>
              <a:off x="2341" y="1897"/>
              <a:ext cx="110" cy="1"/>
            </a:xfrm>
            <a:prstGeom prst="line">
              <a:avLst/>
            </a:prstGeom>
            <a:noFill/>
            <a:ln w="0">
              <a:solidFill>
                <a:schemeClr val="tx1"/>
              </a:solidFill>
              <a:round/>
              <a:headEnd/>
              <a:tailEnd/>
            </a:ln>
          </p:spPr>
          <p:txBody>
            <a:bodyPr/>
            <a:lstStyle/>
            <a:p>
              <a:endParaRPr lang="en-US"/>
            </a:p>
          </p:txBody>
        </p:sp>
        <p:sp>
          <p:nvSpPr>
            <p:cNvPr id="28562" name="Line 914"/>
            <p:cNvSpPr>
              <a:spLocks noChangeShapeType="1"/>
            </p:cNvSpPr>
            <p:nvPr/>
          </p:nvSpPr>
          <p:spPr bwMode="auto">
            <a:xfrm>
              <a:off x="2388" y="1859"/>
              <a:ext cx="16" cy="1"/>
            </a:xfrm>
            <a:prstGeom prst="line">
              <a:avLst/>
            </a:prstGeom>
            <a:noFill/>
            <a:ln w="0">
              <a:solidFill>
                <a:schemeClr val="tx1"/>
              </a:solidFill>
              <a:round/>
              <a:headEnd/>
              <a:tailEnd/>
            </a:ln>
          </p:spPr>
          <p:txBody>
            <a:bodyPr/>
            <a:lstStyle/>
            <a:p>
              <a:endParaRPr lang="en-US"/>
            </a:p>
          </p:txBody>
        </p:sp>
        <p:sp>
          <p:nvSpPr>
            <p:cNvPr id="28563" name="Line 915"/>
            <p:cNvSpPr>
              <a:spLocks noChangeShapeType="1"/>
            </p:cNvSpPr>
            <p:nvPr/>
          </p:nvSpPr>
          <p:spPr bwMode="auto">
            <a:xfrm flipH="1">
              <a:off x="2395" y="1859"/>
              <a:ext cx="9" cy="11"/>
            </a:xfrm>
            <a:prstGeom prst="line">
              <a:avLst/>
            </a:prstGeom>
            <a:noFill/>
            <a:ln w="0">
              <a:solidFill>
                <a:schemeClr val="tx1"/>
              </a:solidFill>
              <a:round/>
              <a:headEnd/>
              <a:tailEnd/>
            </a:ln>
          </p:spPr>
          <p:txBody>
            <a:bodyPr/>
            <a:lstStyle/>
            <a:p>
              <a:endParaRPr lang="en-US"/>
            </a:p>
          </p:txBody>
        </p:sp>
        <p:sp>
          <p:nvSpPr>
            <p:cNvPr id="28564" name="Line 916"/>
            <p:cNvSpPr>
              <a:spLocks noChangeShapeType="1"/>
            </p:cNvSpPr>
            <p:nvPr/>
          </p:nvSpPr>
          <p:spPr bwMode="auto">
            <a:xfrm>
              <a:off x="2395" y="1870"/>
              <a:ext cx="4" cy="1"/>
            </a:xfrm>
            <a:prstGeom prst="line">
              <a:avLst/>
            </a:prstGeom>
            <a:noFill/>
            <a:ln w="0">
              <a:solidFill>
                <a:schemeClr val="tx1"/>
              </a:solidFill>
              <a:round/>
              <a:headEnd/>
              <a:tailEnd/>
            </a:ln>
          </p:spPr>
          <p:txBody>
            <a:bodyPr/>
            <a:lstStyle/>
            <a:p>
              <a:endParaRPr lang="en-US"/>
            </a:p>
          </p:txBody>
        </p:sp>
        <p:sp>
          <p:nvSpPr>
            <p:cNvPr id="28565" name="Line 917"/>
            <p:cNvSpPr>
              <a:spLocks noChangeShapeType="1"/>
            </p:cNvSpPr>
            <p:nvPr/>
          </p:nvSpPr>
          <p:spPr bwMode="auto">
            <a:xfrm>
              <a:off x="2399" y="1870"/>
              <a:ext cx="3" cy="1"/>
            </a:xfrm>
            <a:prstGeom prst="line">
              <a:avLst/>
            </a:prstGeom>
            <a:noFill/>
            <a:ln w="0">
              <a:solidFill>
                <a:schemeClr val="tx1"/>
              </a:solidFill>
              <a:round/>
              <a:headEnd/>
              <a:tailEnd/>
            </a:ln>
          </p:spPr>
          <p:txBody>
            <a:bodyPr/>
            <a:lstStyle/>
            <a:p>
              <a:endParaRPr lang="en-US"/>
            </a:p>
          </p:txBody>
        </p:sp>
        <p:sp>
          <p:nvSpPr>
            <p:cNvPr id="28566" name="Line 918"/>
            <p:cNvSpPr>
              <a:spLocks noChangeShapeType="1"/>
            </p:cNvSpPr>
            <p:nvPr/>
          </p:nvSpPr>
          <p:spPr bwMode="auto">
            <a:xfrm>
              <a:off x="2402" y="1871"/>
              <a:ext cx="2" cy="2"/>
            </a:xfrm>
            <a:prstGeom prst="line">
              <a:avLst/>
            </a:prstGeom>
            <a:noFill/>
            <a:ln w="0">
              <a:solidFill>
                <a:schemeClr val="tx1"/>
              </a:solidFill>
              <a:round/>
              <a:headEnd/>
              <a:tailEnd/>
            </a:ln>
          </p:spPr>
          <p:txBody>
            <a:bodyPr/>
            <a:lstStyle/>
            <a:p>
              <a:endParaRPr lang="en-US"/>
            </a:p>
          </p:txBody>
        </p:sp>
        <p:sp>
          <p:nvSpPr>
            <p:cNvPr id="28567" name="Line 919"/>
            <p:cNvSpPr>
              <a:spLocks noChangeShapeType="1"/>
            </p:cNvSpPr>
            <p:nvPr/>
          </p:nvSpPr>
          <p:spPr bwMode="auto">
            <a:xfrm>
              <a:off x="2404" y="1873"/>
              <a:ext cx="1" cy="4"/>
            </a:xfrm>
            <a:prstGeom prst="line">
              <a:avLst/>
            </a:prstGeom>
            <a:noFill/>
            <a:ln w="0">
              <a:solidFill>
                <a:schemeClr val="tx1"/>
              </a:solidFill>
              <a:round/>
              <a:headEnd/>
              <a:tailEnd/>
            </a:ln>
          </p:spPr>
          <p:txBody>
            <a:bodyPr/>
            <a:lstStyle/>
            <a:p>
              <a:endParaRPr lang="en-US"/>
            </a:p>
          </p:txBody>
        </p:sp>
        <p:sp>
          <p:nvSpPr>
            <p:cNvPr id="28568" name="Line 920"/>
            <p:cNvSpPr>
              <a:spLocks noChangeShapeType="1"/>
            </p:cNvSpPr>
            <p:nvPr/>
          </p:nvSpPr>
          <p:spPr bwMode="auto">
            <a:xfrm>
              <a:off x="2405" y="1877"/>
              <a:ext cx="1" cy="3"/>
            </a:xfrm>
            <a:prstGeom prst="line">
              <a:avLst/>
            </a:prstGeom>
            <a:noFill/>
            <a:ln w="0">
              <a:solidFill>
                <a:schemeClr val="tx1"/>
              </a:solidFill>
              <a:round/>
              <a:headEnd/>
              <a:tailEnd/>
            </a:ln>
          </p:spPr>
          <p:txBody>
            <a:bodyPr/>
            <a:lstStyle/>
            <a:p>
              <a:endParaRPr lang="en-US"/>
            </a:p>
          </p:txBody>
        </p:sp>
        <p:sp>
          <p:nvSpPr>
            <p:cNvPr id="28569" name="Line 921"/>
            <p:cNvSpPr>
              <a:spLocks noChangeShapeType="1"/>
            </p:cNvSpPr>
            <p:nvPr/>
          </p:nvSpPr>
          <p:spPr bwMode="auto">
            <a:xfrm flipH="1">
              <a:off x="2404" y="1880"/>
              <a:ext cx="1" cy="4"/>
            </a:xfrm>
            <a:prstGeom prst="line">
              <a:avLst/>
            </a:prstGeom>
            <a:noFill/>
            <a:ln w="0">
              <a:solidFill>
                <a:schemeClr val="tx1"/>
              </a:solidFill>
              <a:round/>
              <a:headEnd/>
              <a:tailEnd/>
            </a:ln>
          </p:spPr>
          <p:txBody>
            <a:bodyPr/>
            <a:lstStyle/>
            <a:p>
              <a:endParaRPr lang="en-US"/>
            </a:p>
          </p:txBody>
        </p:sp>
        <p:sp>
          <p:nvSpPr>
            <p:cNvPr id="28570" name="Line 922"/>
            <p:cNvSpPr>
              <a:spLocks noChangeShapeType="1"/>
            </p:cNvSpPr>
            <p:nvPr/>
          </p:nvSpPr>
          <p:spPr bwMode="auto">
            <a:xfrm flipH="1">
              <a:off x="2401" y="1884"/>
              <a:ext cx="3" cy="3"/>
            </a:xfrm>
            <a:prstGeom prst="line">
              <a:avLst/>
            </a:prstGeom>
            <a:noFill/>
            <a:ln w="0">
              <a:solidFill>
                <a:schemeClr val="tx1"/>
              </a:solidFill>
              <a:round/>
              <a:headEnd/>
              <a:tailEnd/>
            </a:ln>
          </p:spPr>
          <p:txBody>
            <a:bodyPr/>
            <a:lstStyle/>
            <a:p>
              <a:endParaRPr lang="en-US"/>
            </a:p>
          </p:txBody>
        </p:sp>
        <p:sp>
          <p:nvSpPr>
            <p:cNvPr id="28571" name="Line 923"/>
            <p:cNvSpPr>
              <a:spLocks noChangeShapeType="1"/>
            </p:cNvSpPr>
            <p:nvPr/>
          </p:nvSpPr>
          <p:spPr bwMode="auto">
            <a:xfrm flipH="1">
              <a:off x="2396" y="1887"/>
              <a:ext cx="5" cy="1"/>
            </a:xfrm>
            <a:prstGeom prst="line">
              <a:avLst/>
            </a:prstGeom>
            <a:noFill/>
            <a:ln w="0">
              <a:solidFill>
                <a:schemeClr val="tx1"/>
              </a:solidFill>
              <a:round/>
              <a:headEnd/>
              <a:tailEnd/>
            </a:ln>
          </p:spPr>
          <p:txBody>
            <a:bodyPr/>
            <a:lstStyle/>
            <a:p>
              <a:endParaRPr lang="en-US"/>
            </a:p>
          </p:txBody>
        </p:sp>
        <p:sp>
          <p:nvSpPr>
            <p:cNvPr id="28572" name="Line 924"/>
            <p:cNvSpPr>
              <a:spLocks noChangeShapeType="1"/>
            </p:cNvSpPr>
            <p:nvPr/>
          </p:nvSpPr>
          <p:spPr bwMode="auto">
            <a:xfrm flipH="1">
              <a:off x="2392" y="1888"/>
              <a:ext cx="4" cy="1"/>
            </a:xfrm>
            <a:prstGeom prst="line">
              <a:avLst/>
            </a:prstGeom>
            <a:noFill/>
            <a:ln w="0">
              <a:solidFill>
                <a:schemeClr val="tx1"/>
              </a:solidFill>
              <a:round/>
              <a:headEnd/>
              <a:tailEnd/>
            </a:ln>
          </p:spPr>
          <p:txBody>
            <a:bodyPr/>
            <a:lstStyle/>
            <a:p>
              <a:endParaRPr lang="en-US"/>
            </a:p>
          </p:txBody>
        </p:sp>
        <p:sp>
          <p:nvSpPr>
            <p:cNvPr id="28573" name="Line 925"/>
            <p:cNvSpPr>
              <a:spLocks noChangeShapeType="1"/>
            </p:cNvSpPr>
            <p:nvPr/>
          </p:nvSpPr>
          <p:spPr bwMode="auto">
            <a:xfrm flipH="1" flipV="1">
              <a:off x="2388" y="1887"/>
              <a:ext cx="4" cy="1"/>
            </a:xfrm>
            <a:prstGeom prst="line">
              <a:avLst/>
            </a:prstGeom>
            <a:noFill/>
            <a:ln w="0">
              <a:solidFill>
                <a:schemeClr val="tx1"/>
              </a:solidFill>
              <a:round/>
              <a:headEnd/>
              <a:tailEnd/>
            </a:ln>
          </p:spPr>
          <p:txBody>
            <a:bodyPr/>
            <a:lstStyle/>
            <a:p>
              <a:endParaRPr lang="en-US"/>
            </a:p>
          </p:txBody>
        </p:sp>
        <p:sp>
          <p:nvSpPr>
            <p:cNvPr id="28574" name="Line 926"/>
            <p:cNvSpPr>
              <a:spLocks noChangeShapeType="1"/>
            </p:cNvSpPr>
            <p:nvPr/>
          </p:nvSpPr>
          <p:spPr bwMode="auto">
            <a:xfrm flipH="1" flipV="1">
              <a:off x="2387" y="1885"/>
              <a:ext cx="1" cy="2"/>
            </a:xfrm>
            <a:prstGeom prst="line">
              <a:avLst/>
            </a:prstGeom>
            <a:noFill/>
            <a:ln w="0">
              <a:solidFill>
                <a:schemeClr val="tx1"/>
              </a:solidFill>
              <a:round/>
              <a:headEnd/>
              <a:tailEnd/>
            </a:ln>
          </p:spPr>
          <p:txBody>
            <a:bodyPr/>
            <a:lstStyle/>
            <a:p>
              <a:endParaRPr lang="en-US"/>
            </a:p>
          </p:txBody>
        </p:sp>
        <p:sp>
          <p:nvSpPr>
            <p:cNvPr id="28575" name="Line 927"/>
            <p:cNvSpPr>
              <a:spLocks noChangeShapeType="1"/>
            </p:cNvSpPr>
            <p:nvPr/>
          </p:nvSpPr>
          <p:spPr bwMode="auto">
            <a:xfrm flipH="1" flipV="1">
              <a:off x="2385" y="1882"/>
              <a:ext cx="2" cy="3"/>
            </a:xfrm>
            <a:prstGeom prst="line">
              <a:avLst/>
            </a:prstGeom>
            <a:noFill/>
            <a:ln w="0">
              <a:solidFill>
                <a:schemeClr val="tx1"/>
              </a:solidFill>
              <a:round/>
              <a:headEnd/>
              <a:tailEnd/>
            </a:ln>
          </p:spPr>
          <p:txBody>
            <a:bodyPr/>
            <a:lstStyle/>
            <a:p>
              <a:endParaRPr lang="en-US"/>
            </a:p>
          </p:txBody>
        </p:sp>
        <p:sp>
          <p:nvSpPr>
            <p:cNvPr id="28576" name="Line 928"/>
            <p:cNvSpPr>
              <a:spLocks noChangeShapeType="1"/>
            </p:cNvSpPr>
            <p:nvPr/>
          </p:nvSpPr>
          <p:spPr bwMode="auto">
            <a:xfrm flipV="1">
              <a:off x="2391" y="1915"/>
              <a:ext cx="2" cy="1"/>
            </a:xfrm>
            <a:prstGeom prst="line">
              <a:avLst/>
            </a:prstGeom>
            <a:noFill/>
            <a:ln w="0">
              <a:solidFill>
                <a:schemeClr val="tx1"/>
              </a:solidFill>
              <a:round/>
              <a:headEnd/>
              <a:tailEnd/>
            </a:ln>
          </p:spPr>
          <p:txBody>
            <a:bodyPr/>
            <a:lstStyle/>
            <a:p>
              <a:endParaRPr lang="en-US"/>
            </a:p>
          </p:txBody>
        </p:sp>
        <p:sp>
          <p:nvSpPr>
            <p:cNvPr id="28577" name="Line 929"/>
            <p:cNvSpPr>
              <a:spLocks noChangeShapeType="1"/>
            </p:cNvSpPr>
            <p:nvPr/>
          </p:nvSpPr>
          <p:spPr bwMode="auto">
            <a:xfrm flipV="1">
              <a:off x="2393" y="1911"/>
              <a:ext cx="5" cy="4"/>
            </a:xfrm>
            <a:prstGeom prst="line">
              <a:avLst/>
            </a:prstGeom>
            <a:noFill/>
            <a:ln w="0">
              <a:solidFill>
                <a:schemeClr val="tx1"/>
              </a:solidFill>
              <a:round/>
              <a:headEnd/>
              <a:tailEnd/>
            </a:ln>
          </p:spPr>
          <p:txBody>
            <a:bodyPr/>
            <a:lstStyle/>
            <a:p>
              <a:endParaRPr lang="en-US"/>
            </a:p>
          </p:txBody>
        </p:sp>
        <p:sp>
          <p:nvSpPr>
            <p:cNvPr id="28578" name="Line 930"/>
            <p:cNvSpPr>
              <a:spLocks noChangeShapeType="1"/>
            </p:cNvSpPr>
            <p:nvPr/>
          </p:nvSpPr>
          <p:spPr bwMode="auto">
            <a:xfrm>
              <a:off x="2398" y="1911"/>
              <a:ext cx="1" cy="29"/>
            </a:xfrm>
            <a:prstGeom prst="line">
              <a:avLst/>
            </a:prstGeom>
            <a:noFill/>
            <a:ln w="0">
              <a:solidFill>
                <a:schemeClr val="tx1"/>
              </a:solidFill>
              <a:round/>
              <a:headEnd/>
              <a:tailEnd/>
            </a:ln>
          </p:spPr>
          <p:txBody>
            <a:bodyPr/>
            <a:lstStyle/>
            <a:p>
              <a:endParaRPr lang="en-US"/>
            </a:p>
          </p:txBody>
        </p:sp>
        <p:sp>
          <p:nvSpPr>
            <p:cNvPr id="28579" name="Line 931"/>
            <p:cNvSpPr>
              <a:spLocks noChangeShapeType="1"/>
            </p:cNvSpPr>
            <p:nvPr/>
          </p:nvSpPr>
          <p:spPr bwMode="auto">
            <a:xfrm flipH="1" flipV="1">
              <a:off x="2451" y="3851"/>
              <a:ext cx="1" cy="4"/>
            </a:xfrm>
            <a:prstGeom prst="line">
              <a:avLst/>
            </a:prstGeom>
            <a:noFill/>
            <a:ln w="0">
              <a:solidFill>
                <a:schemeClr val="tx1"/>
              </a:solidFill>
              <a:round/>
              <a:headEnd/>
              <a:tailEnd/>
            </a:ln>
          </p:spPr>
          <p:txBody>
            <a:bodyPr/>
            <a:lstStyle/>
            <a:p>
              <a:endParaRPr lang="en-US"/>
            </a:p>
          </p:txBody>
        </p:sp>
        <p:sp>
          <p:nvSpPr>
            <p:cNvPr id="28580" name="Line 932"/>
            <p:cNvSpPr>
              <a:spLocks noChangeShapeType="1"/>
            </p:cNvSpPr>
            <p:nvPr/>
          </p:nvSpPr>
          <p:spPr bwMode="auto">
            <a:xfrm flipH="1" flipV="1">
              <a:off x="2451" y="3848"/>
              <a:ext cx="1" cy="3"/>
            </a:xfrm>
            <a:prstGeom prst="line">
              <a:avLst/>
            </a:prstGeom>
            <a:noFill/>
            <a:ln w="0">
              <a:solidFill>
                <a:schemeClr val="tx1"/>
              </a:solidFill>
              <a:round/>
              <a:headEnd/>
              <a:tailEnd/>
            </a:ln>
          </p:spPr>
          <p:txBody>
            <a:bodyPr/>
            <a:lstStyle/>
            <a:p>
              <a:endParaRPr lang="en-US"/>
            </a:p>
          </p:txBody>
        </p:sp>
        <p:sp>
          <p:nvSpPr>
            <p:cNvPr id="28581" name="Line 933"/>
            <p:cNvSpPr>
              <a:spLocks noChangeShapeType="1"/>
            </p:cNvSpPr>
            <p:nvPr/>
          </p:nvSpPr>
          <p:spPr bwMode="auto">
            <a:xfrm flipH="1" flipV="1">
              <a:off x="2450" y="3844"/>
              <a:ext cx="1" cy="4"/>
            </a:xfrm>
            <a:prstGeom prst="line">
              <a:avLst/>
            </a:prstGeom>
            <a:noFill/>
            <a:ln w="0">
              <a:solidFill>
                <a:schemeClr val="tx1"/>
              </a:solidFill>
              <a:round/>
              <a:headEnd/>
              <a:tailEnd/>
            </a:ln>
          </p:spPr>
          <p:txBody>
            <a:bodyPr/>
            <a:lstStyle/>
            <a:p>
              <a:endParaRPr lang="en-US"/>
            </a:p>
          </p:txBody>
        </p:sp>
        <p:sp>
          <p:nvSpPr>
            <p:cNvPr id="28582" name="Line 934"/>
            <p:cNvSpPr>
              <a:spLocks noChangeShapeType="1"/>
            </p:cNvSpPr>
            <p:nvPr/>
          </p:nvSpPr>
          <p:spPr bwMode="auto">
            <a:xfrm flipH="1" flipV="1">
              <a:off x="2449" y="3841"/>
              <a:ext cx="1" cy="3"/>
            </a:xfrm>
            <a:prstGeom prst="line">
              <a:avLst/>
            </a:prstGeom>
            <a:noFill/>
            <a:ln w="0">
              <a:solidFill>
                <a:schemeClr val="tx1"/>
              </a:solidFill>
              <a:round/>
              <a:headEnd/>
              <a:tailEnd/>
            </a:ln>
          </p:spPr>
          <p:txBody>
            <a:bodyPr/>
            <a:lstStyle/>
            <a:p>
              <a:endParaRPr lang="en-US"/>
            </a:p>
          </p:txBody>
        </p:sp>
        <p:sp>
          <p:nvSpPr>
            <p:cNvPr id="28583" name="Line 935"/>
            <p:cNvSpPr>
              <a:spLocks noChangeShapeType="1"/>
            </p:cNvSpPr>
            <p:nvPr/>
          </p:nvSpPr>
          <p:spPr bwMode="auto">
            <a:xfrm flipH="1" flipV="1">
              <a:off x="2448" y="3838"/>
              <a:ext cx="1" cy="3"/>
            </a:xfrm>
            <a:prstGeom prst="line">
              <a:avLst/>
            </a:prstGeom>
            <a:noFill/>
            <a:ln w="0">
              <a:solidFill>
                <a:schemeClr val="tx1"/>
              </a:solidFill>
              <a:round/>
              <a:headEnd/>
              <a:tailEnd/>
            </a:ln>
          </p:spPr>
          <p:txBody>
            <a:bodyPr/>
            <a:lstStyle/>
            <a:p>
              <a:endParaRPr lang="en-US"/>
            </a:p>
          </p:txBody>
        </p:sp>
        <p:sp>
          <p:nvSpPr>
            <p:cNvPr id="28584" name="Line 936"/>
            <p:cNvSpPr>
              <a:spLocks noChangeShapeType="1"/>
            </p:cNvSpPr>
            <p:nvPr/>
          </p:nvSpPr>
          <p:spPr bwMode="auto">
            <a:xfrm flipH="1" flipV="1">
              <a:off x="2447" y="3834"/>
              <a:ext cx="1" cy="4"/>
            </a:xfrm>
            <a:prstGeom prst="line">
              <a:avLst/>
            </a:prstGeom>
            <a:noFill/>
            <a:ln w="0">
              <a:solidFill>
                <a:schemeClr val="tx1"/>
              </a:solidFill>
              <a:round/>
              <a:headEnd/>
              <a:tailEnd/>
            </a:ln>
          </p:spPr>
          <p:txBody>
            <a:bodyPr/>
            <a:lstStyle/>
            <a:p>
              <a:endParaRPr lang="en-US"/>
            </a:p>
          </p:txBody>
        </p:sp>
        <p:sp>
          <p:nvSpPr>
            <p:cNvPr id="28585" name="Line 937"/>
            <p:cNvSpPr>
              <a:spLocks noChangeShapeType="1"/>
            </p:cNvSpPr>
            <p:nvPr/>
          </p:nvSpPr>
          <p:spPr bwMode="auto">
            <a:xfrm flipH="1" flipV="1">
              <a:off x="2446" y="3831"/>
              <a:ext cx="1" cy="3"/>
            </a:xfrm>
            <a:prstGeom prst="line">
              <a:avLst/>
            </a:prstGeom>
            <a:noFill/>
            <a:ln w="0">
              <a:solidFill>
                <a:schemeClr val="tx1"/>
              </a:solidFill>
              <a:round/>
              <a:headEnd/>
              <a:tailEnd/>
            </a:ln>
          </p:spPr>
          <p:txBody>
            <a:bodyPr/>
            <a:lstStyle/>
            <a:p>
              <a:endParaRPr lang="en-US"/>
            </a:p>
          </p:txBody>
        </p:sp>
        <p:sp>
          <p:nvSpPr>
            <p:cNvPr id="28586" name="Line 938"/>
            <p:cNvSpPr>
              <a:spLocks noChangeShapeType="1"/>
            </p:cNvSpPr>
            <p:nvPr/>
          </p:nvSpPr>
          <p:spPr bwMode="auto">
            <a:xfrm flipH="1" flipV="1">
              <a:off x="2444" y="3828"/>
              <a:ext cx="2" cy="3"/>
            </a:xfrm>
            <a:prstGeom prst="line">
              <a:avLst/>
            </a:prstGeom>
            <a:noFill/>
            <a:ln w="0">
              <a:solidFill>
                <a:schemeClr val="tx1"/>
              </a:solidFill>
              <a:round/>
              <a:headEnd/>
              <a:tailEnd/>
            </a:ln>
          </p:spPr>
          <p:txBody>
            <a:bodyPr/>
            <a:lstStyle/>
            <a:p>
              <a:endParaRPr lang="en-US"/>
            </a:p>
          </p:txBody>
        </p:sp>
        <p:sp>
          <p:nvSpPr>
            <p:cNvPr id="28587" name="Line 939"/>
            <p:cNvSpPr>
              <a:spLocks noChangeShapeType="1"/>
            </p:cNvSpPr>
            <p:nvPr/>
          </p:nvSpPr>
          <p:spPr bwMode="auto">
            <a:xfrm flipH="1" flipV="1">
              <a:off x="2443" y="3825"/>
              <a:ext cx="1" cy="3"/>
            </a:xfrm>
            <a:prstGeom prst="line">
              <a:avLst/>
            </a:prstGeom>
            <a:noFill/>
            <a:ln w="0">
              <a:solidFill>
                <a:schemeClr val="tx1"/>
              </a:solidFill>
              <a:round/>
              <a:headEnd/>
              <a:tailEnd/>
            </a:ln>
          </p:spPr>
          <p:txBody>
            <a:bodyPr/>
            <a:lstStyle/>
            <a:p>
              <a:endParaRPr lang="en-US"/>
            </a:p>
          </p:txBody>
        </p:sp>
        <p:sp>
          <p:nvSpPr>
            <p:cNvPr id="28588" name="Line 940"/>
            <p:cNvSpPr>
              <a:spLocks noChangeShapeType="1"/>
            </p:cNvSpPr>
            <p:nvPr/>
          </p:nvSpPr>
          <p:spPr bwMode="auto">
            <a:xfrm flipH="1" flipV="1">
              <a:off x="2441" y="3822"/>
              <a:ext cx="2" cy="3"/>
            </a:xfrm>
            <a:prstGeom prst="line">
              <a:avLst/>
            </a:prstGeom>
            <a:noFill/>
            <a:ln w="0">
              <a:solidFill>
                <a:schemeClr val="tx1"/>
              </a:solidFill>
              <a:round/>
              <a:headEnd/>
              <a:tailEnd/>
            </a:ln>
          </p:spPr>
          <p:txBody>
            <a:bodyPr/>
            <a:lstStyle/>
            <a:p>
              <a:endParaRPr lang="en-US"/>
            </a:p>
          </p:txBody>
        </p:sp>
        <p:sp>
          <p:nvSpPr>
            <p:cNvPr id="28589" name="Line 941"/>
            <p:cNvSpPr>
              <a:spLocks noChangeShapeType="1"/>
            </p:cNvSpPr>
            <p:nvPr/>
          </p:nvSpPr>
          <p:spPr bwMode="auto">
            <a:xfrm flipH="1" flipV="1">
              <a:off x="2438" y="3820"/>
              <a:ext cx="3" cy="2"/>
            </a:xfrm>
            <a:prstGeom prst="line">
              <a:avLst/>
            </a:prstGeom>
            <a:noFill/>
            <a:ln w="0">
              <a:solidFill>
                <a:schemeClr val="tx1"/>
              </a:solidFill>
              <a:round/>
              <a:headEnd/>
              <a:tailEnd/>
            </a:ln>
          </p:spPr>
          <p:txBody>
            <a:bodyPr/>
            <a:lstStyle/>
            <a:p>
              <a:endParaRPr lang="en-US"/>
            </a:p>
          </p:txBody>
        </p:sp>
        <p:sp>
          <p:nvSpPr>
            <p:cNvPr id="28590" name="Line 942"/>
            <p:cNvSpPr>
              <a:spLocks noChangeShapeType="1"/>
            </p:cNvSpPr>
            <p:nvPr/>
          </p:nvSpPr>
          <p:spPr bwMode="auto">
            <a:xfrm flipH="1" flipV="1">
              <a:off x="2436" y="3817"/>
              <a:ext cx="2" cy="3"/>
            </a:xfrm>
            <a:prstGeom prst="line">
              <a:avLst/>
            </a:prstGeom>
            <a:noFill/>
            <a:ln w="0">
              <a:solidFill>
                <a:schemeClr val="tx1"/>
              </a:solidFill>
              <a:round/>
              <a:headEnd/>
              <a:tailEnd/>
            </a:ln>
          </p:spPr>
          <p:txBody>
            <a:bodyPr/>
            <a:lstStyle/>
            <a:p>
              <a:endParaRPr lang="en-US"/>
            </a:p>
          </p:txBody>
        </p:sp>
        <p:sp>
          <p:nvSpPr>
            <p:cNvPr id="28591" name="Line 943"/>
            <p:cNvSpPr>
              <a:spLocks noChangeShapeType="1"/>
            </p:cNvSpPr>
            <p:nvPr/>
          </p:nvSpPr>
          <p:spPr bwMode="auto">
            <a:xfrm flipH="1" flipV="1">
              <a:off x="2434" y="3815"/>
              <a:ext cx="2" cy="2"/>
            </a:xfrm>
            <a:prstGeom prst="line">
              <a:avLst/>
            </a:prstGeom>
            <a:noFill/>
            <a:ln w="0">
              <a:solidFill>
                <a:schemeClr val="tx1"/>
              </a:solidFill>
              <a:round/>
              <a:headEnd/>
              <a:tailEnd/>
            </a:ln>
          </p:spPr>
          <p:txBody>
            <a:bodyPr/>
            <a:lstStyle/>
            <a:p>
              <a:endParaRPr lang="en-US"/>
            </a:p>
          </p:txBody>
        </p:sp>
        <p:sp>
          <p:nvSpPr>
            <p:cNvPr id="28592" name="Line 944"/>
            <p:cNvSpPr>
              <a:spLocks noChangeShapeType="1"/>
            </p:cNvSpPr>
            <p:nvPr/>
          </p:nvSpPr>
          <p:spPr bwMode="auto">
            <a:xfrm flipH="1" flipV="1">
              <a:off x="2431" y="3812"/>
              <a:ext cx="3" cy="3"/>
            </a:xfrm>
            <a:prstGeom prst="line">
              <a:avLst/>
            </a:prstGeom>
            <a:noFill/>
            <a:ln w="0">
              <a:solidFill>
                <a:schemeClr val="tx1"/>
              </a:solidFill>
              <a:round/>
              <a:headEnd/>
              <a:tailEnd/>
            </a:ln>
          </p:spPr>
          <p:txBody>
            <a:bodyPr/>
            <a:lstStyle/>
            <a:p>
              <a:endParaRPr lang="en-US"/>
            </a:p>
          </p:txBody>
        </p:sp>
        <p:sp>
          <p:nvSpPr>
            <p:cNvPr id="28593" name="Line 945"/>
            <p:cNvSpPr>
              <a:spLocks noChangeShapeType="1"/>
            </p:cNvSpPr>
            <p:nvPr/>
          </p:nvSpPr>
          <p:spPr bwMode="auto">
            <a:xfrm flipH="1" flipV="1">
              <a:off x="2428" y="3810"/>
              <a:ext cx="3" cy="2"/>
            </a:xfrm>
            <a:prstGeom prst="line">
              <a:avLst/>
            </a:prstGeom>
            <a:noFill/>
            <a:ln w="0">
              <a:solidFill>
                <a:schemeClr val="tx1"/>
              </a:solidFill>
              <a:round/>
              <a:headEnd/>
              <a:tailEnd/>
            </a:ln>
          </p:spPr>
          <p:txBody>
            <a:bodyPr/>
            <a:lstStyle/>
            <a:p>
              <a:endParaRPr lang="en-US"/>
            </a:p>
          </p:txBody>
        </p:sp>
        <p:sp>
          <p:nvSpPr>
            <p:cNvPr id="28594" name="Line 946"/>
            <p:cNvSpPr>
              <a:spLocks noChangeShapeType="1"/>
            </p:cNvSpPr>
            <p:nvPr/>
          </p:nvSpPr>
          <p:spPr bwMode="auto">
            <a:xfrm flipH="1" flipV="1">
              <a:off x="2425" y="3808"/>
              <a:ext cx="3" cy="2"/>
            </a:xfrm>
            <a:prstGeom prst="line">
              <a:avLst/>
            </a:prstGeom>
            <a:noFill/>
            <a:ln w="0">
              <a:solidFill>
                <a:schemeClr val="tx1"/>
              </a:solidFill>
              <a:round/>
              <a:headEnd/>
              <a:tailEnd/>
            </a:ln>
          </p:spPr>
          <p:txBody>
            <a:bodyPr/>
            <a:lstStyle/>
            <a:p>
              <a:endParaRPr lang="en-US"/>
            </a:p>
          </p:txBody>
        </p:sp>
        <p:sp>
          <p:nvSpPr>
            <p:cNvPr id="28595" name="Line 947"/>
            <p:cNvSpPr>
              <a:spLocks noChangeShapeType="1"/>
            </p:cNvSpPr>
            <p:nvPr/>
          </p:nvSpPr>
          <p:spPr bwMode="auto">
            <a:xfrm flipH="1" flipV="1">
              <a:off x="2423" y="3807"/>
              <a:ext cx="2" cy="1"/>
            </a:xfrm>
            <a:prstGeom prst="line">
              <a:avLst/>
            </a:prstGeom>
            <a:noFill/>
            <a:ln w="0">
              <a:solidFill>
                <a:schemeClr val="tx1"/>
              </a:solidFill>
              <a:round/>
              <a:headEnd/>
              <a:tailEnd/>
            </a:ln>
          </p:spPr>
          <p:txBody>
            <a:bodyPr/>
            <a:lstStyle/>
            <a:p>
              <a:endParaRPr lang="en-US"/>
            </a:p>
          </p:txBody>
        </p:sp>
        <p:sp>
          <p:nvSpPr>
            <p:cNvPr id="28596" name="Line 948"/>
            <p:cNvSpPr>
              <a:spLocks noChangeShapeType="1"/>
            </p:cNvSpPr>
            <p:nvPr/>
          </p:nvSpPr>
          <p:spPr bwMode="auto">
            <a:xfrm flipH="1" flipV="1">
              <a:off x="2419" y="3805"/>
              <a:ext cx="4" cy="2"/>
            </a:xfrm>
            <a:prstGeom prst="line">
              <a:avLst/>
            </a:prstGeom>
            <a:noFill/>
            <a:ln w="0">
              <a:solidFill>
                <a:schemeClr val="tx1"/>
              </a:solidFill>
              <a:round/>
              <a:headEnd/>
              <a:tailEnd/>
            </a:ln>
          </p:spPr>
          <p:txBody>
            <a:bodyPr/>
            <a:lstStyle/>
            <a:p>
              <a:endParaRPr lang="en-US"/>
            </a:p>
          </p:txBody>
        </p:sp>
        <p:sp>
          <p:nvSpPr>
            <p:cNvPr id="28597" name="Line 949"/>
            <p:cNvSpPr>
              <a:spLocks noChangeShapeType="1"/>
            </p:cNvSpPr>
            <p:nvPr/>
          </p:nvSpPr>
          <p:spPr bwMode="auto">
            <a:xfrm flipH="1" flipV="1">
              <a:off x="2416" y="3804"/>
              <a:ext cx="3" cy="1"/>
            </a:xfrm>
            <a:prstGeom prst="line">
              <a:avLst/>
            </a:prstGeom>
            <a:noFill/>
            <a:ln w="0">
              <a:solidFill>
                <a:schemeClr val="tx1"/>
              </a:solidFill>
              <a:round/>
              <a:headEnd/>
              <a:tailEnd/>
            </a:ln>
          </p:spPr>
          <p:txBody>
            <a:bodyPr/>
            <a:lstStyle/>
            <a:p>
              <a:endParaRPr lang="en-US"/>
            </a:p>
          </p:txBody>
        </p:sp>
        <p:sp>
          <p:nvSpPr>
            <p:cNvPr id="28598" name="Line 950"/>
            <p:cNvSpPr>
              <a:spLocks noChangeShapeType="1"/>
            </p:cNvSpPr>
            <p:nvPr/>
          </p:nvSpPr>
          <p:spPr bwMode="auto">
            <a:xfrm flipH="1" flipV="1">
              <a:off x="2413" y="3802"/>
              <a:ext cx="3" cy="2"/>
            </a:xfrm>
            <a:prstGeom prst="line">
              <a:avLst/>
            </a:prstGeom>
            <a:noFill/>
            <a:ln w="0">
              <a:solidFill>
                <a:schemeClr val="tx1"/>
              </a:solidFill>
              <a:round/>
              <a:headEnd/>
              <a:tailEnd/>
            </a:ln>
          </p:spPr>
          <p:txBody>
            <a:bodyPr/>
            <a:lstStyle/>
            <a:p>
              <a:endParaRPr lang="en-US"/>
            </a:p>
          </p:txBody>
        </p:sp>
        <p:sp>
          <p:nvSpPr>
            <p:cNvPr id="28599" name="Line 951"/>
            <p:cNvSpPr>
              <a:spLocks noChangeShapeType="1"/>
            </p:cNvSpPr>
            <p:nvPr/>
          </p:nvSpPr>
          <p:spPr bwMode="auto">
            <a:xfrm flipH="1" flipV="1">
              <a:off x="2410" y="3802"/>
              <a:ext cx="3" cy="1"/>
            </a:xfrm>
            <a:prstGeom prst="line">
              <a:avLst/>
            </a:prstGeom>
            <a:noFill/>
            <a:ln w="0">
              <a:solidFill>
                <a:schemeClr val="tx1"/>
              </a:solidFill>
              <a:round/>
              <a:headEnd/>
              <a:tailEnd/>
            </a:ln>
          </p:spPr>
          <p:txBody>
            <a:bodyPr/>
            <a:lstStyle/>
            <a:p>
              <a:endParaRPr lang="en-US"/>
            </a:p>
          </p:txBody>
        </p:sp>
        <p:sp>
          <p:nvSpPr>
            <p:cNvPr id="28600" name="Line 952"/>
            <p:cNvSpPr>
              <a:spLocks noChangeShapeType="1"/>
            </p:cNvSpPr>
            <p:nvPr/>
          </p:nvSpPr>
          <p:spPr bwMode="auto">
            <a:xfrm flipH="1" flipV="1">
              <a:off x="2406" y="3801"/>
              <a:ext cx="4" cy="1"/>
            </a:xfrm>
            <a:prstGeom prst="line">
              <a:avLst/>
            </a:prstGeom>
            <a:noFill/>
            <a:ln w="0">
              <a:solidFill>
                <a:schemeClr val="tx1"/>
              </a:solidFill>
              <a:round/>
              <a:headEnd/>
              <a:tailEnd/>
            </a:ln>
          </p:spPr>
          <p:txBody>
            <a:bodyPr/>
            <a:lstStyle/>
            <a:p>
              <a:endParaRPr lang="en-US"/>
            </a:p>
          </p:txBody>
        </p:sp>
        <p:sp>
          <p:nvSpPr>
            <p:cNvPr id="28601" name="Line 953"/>
            <p:cNvSpPr>
              <a:spLocks noChangeShapeType="1"/>
            </p:cNvSpPr>
            <p:nvPr/>
          </p:nvSpPr>
          <p:spPr bwMode="auto">
            <a:xfrm flipH="1" flipV="1">
              <a:off x="2403" y="3800"/>
              <a:ext cx="3" cy="1"/>
            </a:xfrm>
            <a:prstGeom prst="line">
              <a:avLst/>
            </a:prstGeom>
            <a:noFill/>
            <a:ln w="0">
              <a:solidFill>
                <a:schemeClr val="tx1"/>
              </a:solidFill>
              <a:round/>
              <a:headEnd/>
              <a:tailEnd/>
            </a:ln>
          </p:spPr>
          <p:txBody>
            <a:bodyPr/>
            <a:lstStyle/>
            <a:p>
              <a:endParaRPr lang="en-US"/>
            </a:p>
          </p:txBody>
        </p:sp>
        <p:sp>
          <p:nvSpPr>
            <p:cNvPr id="28602" name="Line 954"/>
            <p:cNvSpPr>
              <a:spLocks noChangeShapeType="1"/>
            </p:cNvSpPr>
            <p:nvPr/>
          </p:nvSpPr>
          <p:spPr bwMode="auto">
            <a:xfrm flipH="1" flipV="1">
              <a:off x="2400" y="3800"/>
              <a:ext cx="3" cy="1"/>
            </a:xfrm>
            <a:prstGeom prst="line">
              <a:avLst/>
            </a:prstGeom>
            <a:noFill/>
            <a:ln w="0">
              <a:solidFill>
                <a:schemeClr val="tx1"/>
              </a:solidFill>
              <a:round/>
              <a:headEnd/>
              <a:tailEnd/>
            </a:ln>
          </p:spPr>
          <p:txBody>
            <a:bodyPr/>
            <a:lstStyle/>
            <a:p>
              <a:endParaRPr lang="en-US"/>
            </a:p>
          </p:txBody>
        </p:sp>
        <p:sp>
          <p:nvSpPr>
            <p:cNvPr id="28603" name="Line 955"/>
            <p:cNvSpPr>
              <a:spLocks noChangeShapeType="1"/>
            </p:cNvSpPr>
            <p:nvPr/>
          </p:nvSpPr>
          <p:spPr bwMode="auto">
            <a:xfrm flipH="1" flipV="1">
              <a:off x="2396" y="3800"/>
              <a:ext cx="4" cy="1"/>
            </a:xfrm>
            <a:prstGeom prst="line">
              <a:avLst/>
            </a:prstGeom>
            <a:noFill/>
            <a:ln w="0">
              <a:solidFill>
                <a:schemeClr val="tx1"/>
              </a:solidFill>
              <a:round/>
              <a:headEnd/>
              <a:tailEnd/>
            </a:ln>
          </p:spPr>
          <p:txBody>
            <a:bodyPr/>
            <a:lstStyle/>
            <a:p>
              <a:endParaRPr lang="en-US"/>
            </a:p>
          </p:txBody>
        </p:sp>
        <p:sp>
          <p:nvSpPr>
            <p:cNvPr id="28604" name="Line 956"/>
            <p:cNvSpPr>
              <a:spLocks noChangeShapeType="1"/>
            </p:cNvSpPr>
            <p:nvPr/>
          </p:nvSpPr>
          <p:spPr bwMode="auto">
            <a:xfrm flipH="1">
              <a:off x="2393" y="3800"/>
              <a:ext cx="3" cy="1"/>
            </a:xfrm>
            <a:prstGeom prst="line">
              <a:avLst/>
            </a:prstGeom>
            <a:noFill/>
            <a:ln w="0">
              <a:solidFill>
                <a:schemeClr val="tx1"/>
              </a:solidFill>
              <a:round/>
              <a:headEnd/>
              <a:tailEnd/>
            </a:ln>
          </p:spPr>
          <p:txBody>
            <a:bodyPr/>
            <a:lstStyle/>
            <a:p>
              <a:endParaRPr lang="en-US"/>
            </a:p>
          </p:txBody>
        </p:sp>
        <p:sp>
          <p:nvSpPr>
            <p:cNvPr id="28605" name="Line 957"/>
            <p:cNvSpPr>
              <a:spLocks noChangeShapeType="1"/>
            </p:cNvSpPr>
            <p:nvPr/>
          </p:nvSpPr>
          <p:spPr bwMode="auto">
            <a:xfrm flipH="1">
              <a:off x="2389" y="3800"/>
              <a:ext cx="4" cy="1"/>
            </a:xfrm>
            <a:prstGeom prst="line">
              <a:avLst/>
            </a:prstGeom>
            <a:noFill/>
            <a:ln w="0">
              <a:solidFill>
                <a:schemeClr val="tx1"/>
              </a:solidFill>
              <a:round/>
              <a:headEnd/>
              <a:tailEnd/>
            </a:ln>
          </p:spPr>
          <p:txBody>
            <a:bodyPr/>
            <a:lstStyle/>
            <a:p>
              <a:endParaRPr lang="en-US"/>
            </a:p>
          </p:txBody>
        </p:sp>
        <p:sp>
          <p:nvSpPr>
            <p:cNvPr id="28606" name="Line 958"/>
            <p:cNvSpPr>
              <a:spLocks noChangeShapeType="1"/>
            </p:cNvSpPr>
            <p:nvPr/>
          </p:nvSpPr>
          <p:spPr bwMode="auto">
            <a:xfrm flipH="1">
              <a:off x="2386" y="3800"/>
              <a:ext cx="3" cy="1"/>
            </a:xfrm>
            <a:prstGeom prst="line">
              <a:avLst/>
            </a:prstGeom>
            <a:noFill/>
            <a:ln w="0">
              <a:solidFill>
                <a:schemeClr val="tx1"/>
              </a:solidFill>
              <a:round/>
              <a:headEnd/>
              <a:tailEnd/>
            </a:ln>
          </p:spPr>
          <p:txBody>
            <a:bodyPr/>
            <a:lstStyle/>
            <a:p>
              <a:endParaRPr lang="en-US"/>
            </a:p>
          </p:txBody>
        </p:sp>
        <p:sp>
          <p:nvSpPr>
            <p:cNvPr id="28607" name="Line 959"/>
            <p:cNvSpPr>
              <a:spLocks noChangeShapeType="1"/>
            </p:cNvSpPr>
            <p:nvPr/>
          </p:nvSpPr>
          <p:spPr bwMode="auto">
            <a:xfrm flipH="1">
              <a:off x="2382" y="3801"/>
              <a:ext cx="4" cy="1"/>
            </a:xfrm>
            <a:prstGeom prst="line">
              <a:avLst/>
            </a:prstGeom>
            <a:noFill/>
            <a:ln w="0">
              <a:solidFill>
                <a:schemeClr val="tx1"/>
              </a:solidFill>
              <a:round/>
              <a:headEnd/>
              <a:tailEnd/>
            </a:ln>
          </p:spPr>
          <p:txBody>
            <a:bodyPr/>
            <a:lstStyle/>
            <a:p>
              <a:endParaRPr lang="en-US"/>
            </a:p>
          </p:txBody>
        </p:sp>
        <p:sp>
          <p:nvSpPr>
            <p:cNvPr id="28608" name="Line 960"/>
            <p:cNvSpPr>
              <a:spLocks noChangeShapeType="1"/>
            </p:cNvSpPr>
            <p:nvPr/>
          </p:nvSpPr>
          <p:spPr bwMode="auto">
            <a:xfrm flipH="1">
              <a:off x="2379" y="3802"/>
              <a:ext cx="3" cy="1"/>
            </a:xfrm>
            <a:prstGeom prst="line">
              <a:avLst/>
            </a:prstGeom>
            <a:noFill/>
            <a:ln w="0">
              <a:solidFill>
                <a:schemeClr val="tx1"/>
              </a:solidFill>
              <a:round/>
              <a:headEnd/>
              <a:tailEnd/>
            </a:ln>
          </p:spPr>
          <p:txBody>
            <a:bodyPr/>
            <a:lstStyle/>
            <a:p>
              <a:endParaRPr lang="en-US"/>
            </a:p>
          </p:txBody>
        </p:sp>
        <p:sp>
          <p:nvSpPr>
            <p:cNvPr id="28609" name="Line 961"/>
            <p:cNvSpPr>
              <a:spLocks noChangeShapeType="1"/>
            </p:cNvSpPr>
            <p:nvPr/>
          </p:nvSpPr>
          <p:spPr bwMode="auto">
            <a:xfrm flipH="1">
              <a:off x="2376" y="3802"/>
              <a:ext cx="3" cy="2"/>
            </a:xfrm>
            <a:prstGeom prst="line">
              <a:avLst/>
            </a:prstGeom>
            <a:noFill/>
            <a:ln w="0">
              <a:solidFill>
                <a:schemeClr val="tx1"/>
              </a:solidFill>
              <a:round/>
              <a:headEnd/>
              <a:tailEnd/>
            </a:ln>
          </p:spPr>
          <p:txBody>
            <a:bodyPr/>
            <a:lstStyle/>
            <a:p>
              <a:endParaRPr lang="en-US"/>
            </a:p>
          </p:txBody>
        </p:sp>
        <p:sp>
          <p:nvSpPr>
            <p:cNvPr id="28610" name="Line 962"/>
            <p:cNvSpPr>
              <a:spLocks noChangeShapeType="1"/>
            </p:cNvSpPr>
            <p:nvPr/>
          </p:nvSpPr>
          <p:spPr bwMode="auto">
            <a:xfrm flipH="1">
              <a:off x="2373" y="3804"/>
              <a:ext cx="3" cy="1"/>
            </a:xfrm>
            <a:prstGeom prst="line">
              <a:avLst/>
            </a:prstGeom>
            <a:noFill/>
            <a:ln w="0">
              <a:solidFill>
                <a:schemeClr val="tx1"/>
              </a:solidFill>
              <a:round/>
              <a:headEnd/>
              <a:tailEnd/>
            </a:ln>
          </p:spPr>
          <p:txBody>
            <a:bodyPr/>
            <a:lstStyle/>
            <a:p>
              <a:endParaRPr lang="en-US"/>
            </a:p>
          </p:txBody>
        </p:sp>
        <p:sp>
          <p:nvSpPr>
            <p:cNvPr id="28611" name="Line 963"/>
            <p:cNvSpPr>
              <a:spLocks noChangeShapeType="1"/>
            </p:cNvSpPr>
            <p:nvPr/>
          </p:nvSpPr>
          <p:spPr bwMode="auto">
            <a:xfrm flipH="1">
              <a:off x="2370" y="3805"/>
              <a:ext cx="3" cy="2"/>
            </a:xfrm>
            <a:prstGeom prst="line">
              <a:avLst/>
            </a:prstGeom>
            <a:noFill/>
            <a:ln w="0">
              <a:solidFill>
                <a:schemeClr val="tx1"/>
              </a:solidFill>
              <a:round/>
              <a:headEnd/>
              <a:tailEnd/>
            </a:ln>
          </p:spPr>
          <p:txBody>
            <a:bodyPr/>
            <a:lstStyle/>
            <a:p>
              <a:endParaRPr lang="en-US"/>
            </a:p>
          </p:txBody>
        </p:sp>
        <p:sp>
          <p:nvSpPr>
            <p:cNvPr id="28612" name="Line 964"/>
            <p:cNvSpPr>
              <a:spLocks noChangeShapeType="1"/>
            </p:cNvSpPr>
            <p:nvPr/>
          </p:nvSpPr>
          <p:spPr bwMode="auto">
            <a:xfrm flipH="1">
              <a:off x="2367" y="3807"/>
              <a:ext cx="3" cy="1"/>
            </a:xfrm>
            <a:prstGeom prst="line">
              <a:avLst/>
            </a:prstGeom>
            <a:noFill/>
            <a:ln w="0">
              <a:solidFill>
                <a:schemeClr val="tx1"/>
              </a:solidFill>
              <a:round/>
              <a:headEnd/>
              <a:tailEnd/>
            </a:ln>
          </p:spPr>
          <p:txBody>
            <a:bodyPr/>
            <a:lstStyle/>
            <a:p>
              <a:endParaRPr lang="en-US"/>
            </a:p>
          </p:txBody>
        </p:sp>
        <p:sp>
          <p:nvSpPr>
            <p:cNvPr id="28613" name="Line 965"/>
            <p:cNvSpPr>
              <a:spLocks noChangeShapeType="1"/>
            </p:cNvSpPr>
            <p:nvPr/>
          </p:nvSpPr>
          <p:spPr bwMode="auto">
            <a:xfrm flipH="1">
              <a:off x="2364" y="3808"/>
              <a:ext cx="3" cy="2"/>
            </a:xfrm>
            <a:prstGeom prst="line">
              <a:avLst/>
            </a:prstGeom>
            <a:noFill/>
            <a:ln w="0">
              <a:solidFill>
                <a:schemeClr val="tx1"/>
              </a:solidFill>
              <a:round/>
              <a:headEnd/>
              <a:tailEnd/>
            </a:ln>
          </p:spPr>
          <p:txBody>
            <a:bodyPr/>
            <a:lstStyle/>
            <a:p>
              <a:endParaRPr lang="en-US"/>
            </a:p>
          </p:txBody>
        </p:sp>
        <p:sp>
          <p:nvSpPr>
            <p:cNvPr id="28614" name="Line 966"/>
            <p:cNvSpPr>
              <a:spLocks noChangeShapeType="1"/>
            </p:cNvSpPr>
            <p:nvPr/>
          </p:nvSpPr>
          <p:spPr bwMode="auto">
            <a:xfrm flipH="1">
              <a:off x="2361" y="3810"/>
              <a:ext cx="3" cy="2"/>
            </a:xfrm>
            <a:prstGeom prst="line">
              <a:avLst/>
            </a:prstGeom>
            <a:noFill/>
            <a:ln w="0">
              <a:solidFill>
                <a:schemeClr val="tx1"/>
              </a:solidFill>
              <a:round/>
              <a:headEnd/>
              <a:tailEnd/>
            </a:ln>
          </p:spPr>
          <p:txBody>
            <a:bodyPr/>
            <a:lstStyle/>
            <a:p>
              <a:endParaRPr lang="en-US"/>
            </a:p>
          </p:txBody>
        </p:sp>
        <p:sp>
          <p:nvSpPr>
            <p:cNvPr id="28615" name="Line 967"/>
            <p:cNvSpPr>
              <a:spLocks noChangeShapeType="1"/>
            </p:cNvSpPr>
            <p:nvPr/>
          </p:nvSpPr>
          <p:spPr bwMode="auto">
            <a:xfrm flipH="1">
              <a:off x="2358" y="3812"/>
              <a:ext cx="3" cy="3"/>
            </a:xfrm>
            <a:prstGeom prst="line">
              <a:avLst/>
            </a:prstGeom>
            <a:noFill/>
            <a:ln w="0">
              <a:solidFill>
                <a:schemeClr val="tx1"/>
              </a:solidFill>
              <a:round/>
              <a:headEnd/>
              <a:tailEnd/>
            </a:ln>
          </p:spPr>
          <p:txBody>
            <a:bodyPr/>
            <a:lstStyle/>
            <a:p>
              <a:endParaRPr lang="en-US"/>
            </a:p>
          </p:txBody>
        </p:sp>
        <p:sp>
          <p:nvSpPr>
            <p:cNvPr id="28616" name="Line 968"/>
            <p:cNvSpPr>
              <a:spLocks noChangeShapeType="1"/>
            </p:cNvSpPr>
            <p:nvPr/>
          </p:nvSpPr>
          <p:spPr bwMode="auto">
            <a:xfrm flipH="1">
              <a:off x="2356" y="3815"/>
              <a:ext cx="2" cy="2"/>
            </a:xfrm>
            <a:prstGeom prst="line">
              <a:avLst/>
            </a:prstGeom>
            <a:noFill/>
            <a:ln w="0">
              <a:solidFill>
                <a:schemeClr val="tx1"/>
              </a:solidFill>
              <a:round/>
              <a:headEnd/>
              <a:tailEnd/>
            </a:ln>
          </p:spPr>
          <p:txBody>
            <a:bodyPr/>
            <a:lstStyle/>
            <a:p>
              <a:endParaRPr lang="en-US"/>
            </a:p>
          </p:txBody>
        </p:sp>
        <p:sp>
          <p:nvSpPr>
            <p:cNvPr id="28617" name="Line 969"/>
            <p:cNvSpPr>
              <a:spLocks noChangeShapeType="1"/>
            </p:cNvSpPr>
            <p:nvPr/>
          </p:nvSpPr>
          <p:spPr bwMode="auto">
            <a:xfrm flipH="1">
              <a:off x="2354" y="3817"/>
              <a:ext cx="2" cy="3"/>
            </a:xfrm>
            <a:prstGeom prst="line">
              <a:avLst/>
            </a:prstGeom>
            <a:noFill/>
            <a:ln w="0">
              <a:solidFill>
                <a:schemeClr val="tx1"/>
              </a:solidFill>
              <a:round/>
              <a:headEnd/>
              <a:tailEnd/>
            </a:ln>
          </p:spPr>
          <p:txBody>
            <a:bodyPr/>
            <a:lstStyle/>
            <a:p>
              <a:endParaRPr lang="en-US"/>
            </a:p>
          </p:txBody>
        </p:sp>
        <p:sp>
          <p:nvSpPr>
            <p:cNvPr id="28618" name="Line 970"/>
            <p:cNvSpPr>
              <a:spLocks noChangeShapeType="1"/>
            </p:cNvSpPr>
            <p:nvPr/>
          </p:nvSpPr>
          <p:spPr bwMode="auto">
            <a:xfrm flipH="1">
              <a:off x="2352" y="3820"/>
              <a:ext cx="2" cy="2"/>
            </a:xfrm>
            <a:prstGeom prst="line">
              <a:avLst/>
            </a:prstGeom>
            <a:noFill/>
            <a:ln w="0">
              <a:solidFill>
                <a:schemeClr val="tx1"/>
              </a:solidFill>
              <a:round/>
              <a:headEnd/>
              <a:tailEnd/>
            </a:ln>
          </p:spPr>
          <p:txBody>
            <a:bodyPr/>
            <a:lstStyle/>
            <a:p>
              <a:endParaRPr lang="en-US"/>
            </a:p>
          </p:txBody>
        </p:sp>
        <p:sp>
          <p:nvSpPr>
            <p:cNvPr id="28619" name="Line 971"/>
            <p:cNvSpPr>
              <a:spLocks noChangeShapeType="1"/>
            </p:cNvSpPr>
            <p:nvPr/>
          </p:nvSpPr>
          <p:spPr bwMode="auto">
            <a:xfrm flipH="1">
              <a:off x="2350" y="3822"/>
              <a:ext cx="2" cy="3"/>
            </a:xfrm>
            <a:prstGeom prst="line">
              <a:avLst/>
            </a:prstGeom>
            <a:noFill/>
            <a:ln w="0">
              <a:solidFill>
                <a:schemeClr val="tx1"/>
              </a:solidFill>
              <a:round/>
              <a:headEnd/>
              <a:tailEnd/>
            </a:ln>
          </p:spPr>
          <p:txBody>
            <a:bodyPr/>
            <a:lstStyle/>
            <a:p>
              <a:endParaRPr lang="en-US"/>
            </a:p>
          </p:txBody>
        </p:sp>
        <p:sp>
          <p:nvSpPr>
            <p:cNvPr id="28620" name="Line 972"/>
            <p:cNvSpPr>
              <a:spLocks noChangeShapeType="1"/>
            </p:cNvSpPr>
            <p:nvPr/>
          </p:nvSpPr>
          <p:spPr bwMode="auto">
            <a:xfrm flipH="1">
              <a:off x="2348" y="3825"/>
              <a:ext cx="2" cy="3"/>
            </a:xfrm>
            <a:prstGeom prst="line">
              <a:avLst/>
            </a:prstGeom>
            <a:noFill/>
            <a:ln w="0">
              <a:solidFill>
                <a:schemeClr val="tx1"/>
              </a:solidFill>
              <a:round/>
              <a:headEnd/>
              <a:tailEnd/>
            </a:ln>
          </p:spPr>
          <p:txBody>
            <a:bodyPr/>
            <a:lstStyle/>
            <a:p>
              <a:endParaRPr lang="en-US"/>
            </a:p>
          </p:txBody>
        </p:sp>
        <p:sp>
          <p:nvSpPr>
            <p:cNvPr id="28621" name="Line 973"/>
            <p:cNvSpPr>
              <a:spLocks noChangeShapeType="1"/>
            </p:cNvSpPr>
            <p:nvPr/>
          </p:nvSpPr>
          <p:spPr bwMode="auto">
            <a:xfrm flipH="1">
              <a:off x="2346" y="3828"/>
              <a:ext cx="2" cy="3"/>
            </a:xfrm>
            <a:prstGeom prst="line">
              <a:avLst/>
            </a:prstGeom>
            <a:noFill/>
            <a:ln w="0">
              <a:solidFill>
                <a:schemeClr val="tx1"/>
              </a:solidFill>
              <a:round/>
              <a:headEnd/>
              <a:tailEnd/>
            </a:ln>
          </p:spPr>
          <p:txBody>
            <a:bodyPr/>
            <a:lstStyle/>
            <a:p>
              <a:endParaRPr lang="en-US"/>
            </a:p>
          </p:txBody>
        </p:sp>
        <p:sp>
          <p:nvSpPr>
            <p:cNvPr id="28622" name="Line 974"/>
            <p:cNvSpPr>
              <a:spLocks noChangeShapeType="1"/>
            </p:cNvSpPr>
            <p:nvPr/>
          </p:nvSpPr>
          <p:spPr bwMode="auto">
            <a:xfrm flipH="1">
              <a:off x="2345" y="3831"/>
              <a:ext cx="1" cy="3"/>
            </a:xfrm>
            <a:prstGeom prst="line">
              <a:avLst/>
            </a:prstGeom>
            <a:noFill/>
            <a:ln w="0">
              <a:solidFill>
                <a:schemeClr val="tx1"/>
              </a:solidFill>
              <a:round/>
              <a:headEnd/>
              <a:tailEnd/>
            </a:ln>
          </p:spPr>
          <p:txBody>
            <a:bodyPr/>
            <a:lstStyle/>
            <a:p>
              <a:endParaRPr lang="en-US"/>
            </a:p>
          </p:txBody>
        </p:sp>
        <p:sp>
          <p:nvSpPr>
            <p:cNvPr id="28623" name="Line 975"/>
            <p:cNvSpPr>
              <a:spLocks noChangeShapeType="1"/>
            </p:cNvSpPr>
            <p:nvPr/>
          </p:nvSpPr>
          <p:spPr bwMode="auto">
            <a:xfrm flipH="1">
              <a:off x="2344" y="3834"/>
              <a:ext cx="1" cy="4"/>
            </a:xfrm>
            <a:prstGeom prst="line">
              <a:avLst/>
            </a:prstGeom>
            <a:noFill/>
            <a:ln w="0">
              <a:solidFill>
                <a:schemeClr val="tx1"/>
              </a:solidFill>
              <a:round/>
              <a:headEnd/>
              <a:tailEnd/>
            </a:ln>
          </p:spPr>
          <p:txBody>
            <a:bodyPr/>
            <a:lstStyle/>
            <a:p>
              <a:endParaRPr lang="en-US"/>
            </a:p>
          </p:txBody>
        </p:sp>
        <p:sp>
          <p:nvSpPr>
            <p:cNvPr id="28624" name="Line 976"/>
            <p:cNvSpPr>
              <a:spLocks noChangeShapeType="1"/>
            </p:cNvSpPr>
            <p:nvPr/>
          </p:nvSpPr>
          <p:spPr bwMode="auto">
            <a:xfrm flipH="1">
              <a:off x="2343" y="3838"/>
              <a:ext cx="1" cy="3"/>
            </a:xfrm>
            <a:prstGeom prst="line">
              <a:avLst/>
            </a:prstGeom>
            <a:noFill/>
            <a:ln w="0">
              <a:solidFill>
                <a:schemeClr val="tx1"/>
              </a:solidFill>
              <a:round/>
              <a:headEnd/>
              <a:tailEnd/>
            </a:ln>
          </p:spPr>
          <p:txBody>
            <a:bodyPr/>
            <a:lstStyle/>
            <a:p>
              <a:endParaRPr lang="en-US"/>
            </a:p>
          </p:txBody>
        </p:sp>
        <p:sp>
          <p:nvSpPr>
            <p:cNvPr id="28625" name="Line 977"/>
            <p:cNvSpPr>
              <a:spLocks noChangeShapeType="1"/>
            </p:cNvSpPr>
            <p:nvPr/>
          </p:nvSpPr>
          <p:spPr bwMode="auto">
            <a:xfrm flipH="1">
              <a:off x="2342" y="3841"/>
              <a:ext cx="1" cy="3"/>
            </a:xfrm>
            <a:prstGeom prst="line">
              <a:avLst/>
            </a:prstGeom>
            <a:noFill/>
            <a:ln w="0">
              <a:solidFill>
                <a:schemeClr val="tx1"/>
              </a:solidFill>
              <a:round/>
              <a:headEnd/>
              <a:tailEnd/>
            </a:ln>
          </p:spPr>
          <p:txBody>
            <a:bodyPr/>
            <a:lstStyle/>
            <a:p>
              <a:endParaRPr lang="en-US"/>
            </a:p>
          </p:txBody>
        </p:sp>
        <p:sp>
          <p:nvSpPr>
            <p:cNvPr id="28626" name="Line 978"/>
            <p:cNvSpPr>
              <a:spLocks noChangeShapeType="1"/>
            </p:cNvSpPr>
            <p:nvPr/>
          </p:nvSpPr>
          <p:spPr bwMode="auto">
            <a:xfrm flipH="1">
              <a:off x="2342" y="3844"/>
              <a:ext cx="1" cy="4"/>
            </a:xfrm>
            <a:prstGeom prst="line">
              <a:avLst/>
            </a:prstGeom>
            <a:noFill/>
            <a:ln w="0">
              <a:solidFill>
                <a:schemeClr val="tx1"/>
              </a:solidFill>
              <a:round/>
              <a:headEnd/>
              <a:tailEnd/>
            </a:ln>
          </p:spPr>
          <p:txBody>
            <a:bodyPr/>
            <a:lstStyle/>
            <a:p>
              <a:endParaRPr lang="en-US"/>
            </a:p>
          </p:txBody>
        </p:sp>
        <p:sp>
          <p:nvSpPr>
            <p:cNvPr id="28627" name="Line 979"/>
            <p:cNvSpPr>
              <a:spLocks noChangeShapeType="1"/>
            </p:cNvSpPr>
            <p:nvPr/>
          </p:nvSpPr>
          <p:spPr bwMode="auto">
            <a:xfrm flipH="1">
              <a:off x="2341" y="3848"/>
              <a:ext cx="1" cy="3"/>
            </a:xfrm>
            <a:prstGeom prst="line">
              <a:avLst/>
            </a:prstGeom>
            <a:noFill/>
            <a:ln w="0">
              <a:solidFill>
                <a:schemeClr val="tx1"/>
              </a:solidFill>
              <a:round/>
              <a:headEnd/>
              <a:tailEnd/>
            </a:ln>
          </p:spPr>
          <p:txBody>
            <a:bodyPr/>
            <a:lstStyle/>
            <a:p>
              <a:endParaRPr lang="en-US"/>
            </a:p>
          </p:txBody>
        </p:sp>
        <p:sp>
          <p:nvSpPr>
            <p:cNvPr id="28628" name="Line 980"/>
            <p:cNvSpPr>
              <a:spLocks noChangeShapeType="1"/>
            </p:cNvSpPr>
            <p:nvPr/>
          </p:nvSpPr>
          <p:spPr bwMode="auto">
            <a:xfrm flipH="1">
              <a:off x="2341" y="3851"/>
              <a:ext cx="1" cy="4"/>
            </a:xfrm>
            <a:prstGeom prst="line">
              <a:avLst/>
            </a:prstGeom>
            <a:noFill/>
            <a:ln w="0">
              <a:solidFill>
                <a:schemeClr val="tx1"/>
              </a:solidFill>
              <a:round/>
              <a:headEnd/>
              <a:tailEnd/>
            </a:ln>
          </p:spPr>
          <p:txBody>
            <a:bodyPr/>
            <a:lstStyle/>
            <a:p>
              <a:endParaRPr lang="en-US"/>
            </a:p>
          </p:txBody>
        </p:sp>
        <p:sp>
          <p:nvSpPr>
            <p:cNvPr id="28629" name="Line 981"/>
            <p:cNvSpPr>
              <a:spLocks noChangeShapeType="1"/>
            </p:cNvSpPr>
            <p:nvPr/>
          </p:nvSpPr>
          <p:spPr bwMode="auto">
            <a:xfrm>
              <a:off x="2341" y="3855"/>
              <a:ext cx="1" cy="3"/>
            </a:xfrm>
            <a:prstGeom prst="line">
              <a:avLst/>
            </a:prstGeom>
            <a:noFill/>
            <a:ln w="0">
              <a:solidFill>
                <a:schemeClr val="tx1"/>
              </a:solidFill>
              <a:round/>
              <a:headEnd/>
              <a:tailEnd/>
            </a:ln>
          </p:spPr>
          <p:txBody>
            <a:bodyPr/>
            <a:lstStyle/>
            <a:p>
              <a:endParaRPr lang="en-US"/>
            </a:p>
          </p:txBody>
        </p:sp>
        <p:sp>
          <p:nvSpPr>
            <p:cNvPr id="28630" name="Line 982"/>
            <p:cNvSpPr>
              <a:spLocks noChangeShapeType="1"/>
            </p:cNvSpPr>
            <p:nvPr/>
          </p:nvSpPr>
          <p:spPr bwMode="auto">
            <a:xfrm>
              <a:off x="2341" y="3858"/>
              <a:ext cx="1" cy="4"/>
            </a:xfrm>
            <a:prstGeom prst="line">
              <a:avLst/>
            </a:prstGeom>
            <a:noFill/>
            <a:ln w="0">
              <a:solidFill>
                <a:schemeClr val="tx1"/>
              </a:solidFill>
              <a:round/>
              <a:headEnd/>
              <a:tailEnd/>
            </a:ln>
          </p:spPr>
          <p:txBody>
            <a:bodyPr/>
            <a:lstStyle/>
            <a:p>
              <a:endParaRPr lang="en-US"/>
            </a:p>
          </p:txBody>
        </p:sp>
        <p:sp>
          <p:nvSpPr>
            <p:cNvPr id="28631" name="Line 983"/>
            <p:cNvSpPr>
              <a:spLocks noChangeShapeType="1"/>
            </p:cNvSpPr>
            <p:nvPr/>
          </p:nvSpPr>
          <p:spPr bwMode="auto">
            <a:xfrm>
              <a:off x="2342" y="3862"/>
              <a:ext cx="1" cy="3"/>
            </a:xfrm>
            <a:prstGeom prst="line">
              <a:avLst/>
            </a:prstGeom>
            <a:noFill/>
            <a:ln w="0">
              <a:solidFill>
                <a:schemeClr val="tx1"/>
              </a:solidFill>
              <a:round/>
              <a:headEnd/>
              <a:tailEnd/>
            </a:ln>
          </p:spPr>
          <p:txBody>
            <a:bodyPr/>
            <a:lstStyle/>
            <a:p>
              <a:endParaRPr lang="en-US"/>
            </a:p>
          </p:txBody>
        </p:sp>
        <p:sp>
          <p:nvSpPr>
            <p:cNvPr id="28632" name="Line 984"/>
            <p:cNvSpPr>
              <a:spLocks noChangeShapeType="1"/>
            </p:cNvSpPr>
            <p:nvPr/>
          </p:nvSpPr>
          <p:spPr bwMode="auto">
            <a:xfrm>
              <a:off x="2342" y="3865"/>
              <a:ext cx="1" cy="3"/>
            </a:xfrm>
            <a:prstGeom prst="line">
              <a:avLst/>
            </a:prstGeom>
            <a:noFill/>
            <a:ln w="0">
              <a:solidFill>
                <a:schemeClr val="tx1"/>
              </a:solidFill>
              <a:round/>
              <a:headEnd/>
              <a:tailEnd/>
            </a:ln>
          </p:spPr>
          <p:txBody>
            <a:bodyPr/>
            <a:lstStyle/>
            <a:p>
              <a:endParaRPr lang="en-US"/>
            </a:p>
          </p:txBody>
        </p:sp>
        <p:sp>
          <p:nvSpPr>
            <p:cNvPr id="28633" name="Line 985"/>
            <p:cNvSpPr>
              <a:spLocks noChangeShapeType="1"/>
            </p:cNvSpPr>
            <p:nvPr/>
          </p:nvSpPr>
          <p:spPr bwMode="auto">
            <a:xfrm>
              <a:off x="2343" y="3868"/>
              <a:ext cx="1" cy="4"/>
            </a:xfrm>
            <a:prstGeom prst="line">
              <a:avLst/>
            </a:prstGeom>
            <a:noFill/>
            <a:ln w="0">
              <a:solidFill>
                <a:schemeClr val="tx1"/>
              </a:solidFill>
              <a:round/>
              <a:headEnd/>
              <a:tailEnd/>
            </a:ln>
          </p:spPr>
          <p:txBody>
            <a:bodyPr/>
            <a:lstStyle/>
            <a:p>
              <a:endParaRPr lang="en-US"/>
            </a:p>
          </p:txBody>
        </p:sp>
        <p:sp>
          <p:nvSpPr>
            <p:cNvPr id="28634" name="Line 986"/>
            <p:cNvSpPr>
              <a:spLocks noChangeShapeType="1"/>
            </p:cNvSpPr>
            <p:nvPr/>
          </p:nvSpPr>
          <p:spPr bwMode="auto">
            <a:xfrm>
              <a:off x="2344" y="3872"/>
              <a:ext cx="1" cy="3"/>
            </a:xfrm>
            <a:prstGeom prst="line">
              <a:avLst/>
            </a:prstGeom>
            <a:noFill/>
            <a:ln w="0">
              <a:solidFill>
                <a:schemeClr val="tx1"/>
              </a:solidFill>
              <a:round/>
              <a:headEnd/>
              <a:tailEnd/>
            </a:ln>
          </p:spPr>
          <p:txBody>
            <a:bodyPr/>
            <a:lstStyle/>
            <a:p>
              <a:endParaRPr lang="en-US"/>
            </a:p>
          </p:txBody>
        </p:sp>
        <p:sp>
          <p:nvSpPr>
            <p:cNvPr id="28635" name="Line 987"/>
            <p:cNvSpPr>
              <a:spLocks noChangeShapeType="1"/>
            </p:cNvSpPr>
            <p:nvPr/>
          </p:nvSpPr>
          <p:spPr bwMode="auto">
            <a:xfrm>
              <a:off x="2345" y="3875"/>
              <a:ext cx="1" cy="3"/>
            </a:xfrm>
            <a:prstGeom prst="line">
              <a:avLst/>
            </a:prstGeom>
            <a:noFill/>
            <a:ln w="0">
              <a:solidFill>
                <a:schemeClr val="tx1"/>
              </a:solidFill>
              <a:round/>
              <a:headEnd/>
              <a:tailEnd/>
            </a:ln>
          </p:spPr>
          <p:txBody>
            <a:bodyPr/>
            <a:lstStyle/>
            <a:p>
              <a:endParaRPr lang="en-US"/>
            </a:p>
          </p:txBody>
        </p:sp>
        <p:sp>
          <p:nvSpPr>
            <p:cNvPr id="28636" name="Line 988"/>
            <p:cNvSpPr>
              <a:spLocks noChangeShapeType="1"/>
            </p:cNvSpPr>
            <p:nvPr/>
          </p:nvSpPr>
          <p:spPr bwMode="auto">
            <a:xfrm>
              <a:off x="2346" y="3878"/>
              <a:ext cx="2" cy="3"/>
            </a:xfrm>
            <a:prstGeom prst="line">
              <a:avLst/>
            </a:prstGeom>
            <a:noFill/>
            <a:ln w="0">
              <a:solidFill>
                <a:schemeClr val="tx1"/>
              </a:solidFill>
              <a:round/>
              <a:headEnd/>
              <a:tailEnd/>
            </a:ln>
          </p:spPr>
          <p:txBody>
            <a:bodyPr/>
            <a:lstStyle/>
            <a:p>
              <a:endParaRPr lang="en-US"/>
            </a:p>
          </p:txBody>
        </p:sp>
        <p:sp>
          <p:nvSpPr>
            <p:cNvPr id="28637" name="Line 989"/>
            <p:cNvSpPr>
              <a:spLocks noChangeShapeType="1"/>
            </p:cNvSpPr>
            <p:nvPr/>
          </p:nvSpPr>
          <p:spPr bwMode="auto">
            <a:xfrm>
              <a:off x="2348" y="3881"/>
              <a:ext cx="2" cy="3"/>
            </a:xfrm>
            <a:prstGeom prst="line">
              <a:avLst/>
            </a:prstGeom>
            <a:noFill/>
            <a:ln w="0">
              <a:solidFill>
                <a:schemeClr val="tx1"/>
              </a:solidFill>
              <a:round/>
              <a:headEnd/>
              <a:tailEnd/>
            </a:ln>
          </p:spPr>
          <p:txBody>
            <a:bodyPr/>
            <a:lstStyle/>
            <a:p>
              <a:endParaRPr lang="en-US"/>
            </a:p>
          </p:txBody>
        </p:sp>
        <p:sp>
          <p:nvSpPr>
            <p:cNvPr id="28638" name="Line 990"/>
            <p:cNvSpPr>
              <a:spLocks noChangeShapeType="1"/>
            </p:cNvSpPr>
            <p:nvPr/>
          </p:nvSpPr>
          <p:spPr bwMode="auto">
            <a:xfrm>
              <a:off x="2350" y="3884"/>
              <a:ext cx="2" cy="3"/>
            </a:xfrm>
            <a:prstGeom prst="line">
              <a:avLst/>
            </a:prstGeom>
            <a:noFill/>
            <a:ln w="0">
              <a:solidFill>
                <a:schemeClr val="tx1"/>
              </a:solidFill>
              <a:round/>
              <a:headEnd/>
              <a:tailEnd/>
            </a:ln>
          </p:spPr>
          <p:txBody>
            <a:bodyPr/>
            <a:lstStyle/>
            <a:p>
              <a:endParaRPr lang="en-US"/>
            </a:p>
          </p:txBody>
        </p:sp>
        <p:sp>
          <p:nvSpPr>
            <p:cNvPr id="28639" name="Line 991"/>
            <p:cNvSpPr>
              <a:spLocks noChangeShapeType="1"/>
            </p:cNvSpPr>
            <p:nvPr/>
          </p:nvSpPr>
          <p:spPr bwMode="auto">
            <a:xfrm>
              <a:off x="2352" y="3887"/>
              <a:ext cx="2" cy="3"/>
            </a:xfrm>
            <a:prstGeom prst="line">
              <a:avLst/>
            </a:prstGeom>
            <a:noFill/>
            <a:ln w="0">
              <a:solidFill>
                <a:schemeClr val="tx1"/>
              </a:solidFill>
              <a:round/>
              <a:headEnd/>
              <a:tailEnd/>
            </a:ln>
          </p:spPr>
          <p:txBody>
            <a:bodyPr/>
            <a:lstStyle/>
            <a:p>
              <a:endParaRPr lang="en-US"/>
            </a:p>
          </p:txBody>
        </p:sp>
        <p:sp>
          <p:nvSpPr>
            <p:cNvPr id="28640" name="Line 992"/>
            <p:cNvSpPr>
              <a:spLocks noChangeShapeType="1"/>
            </p:cNvSpPr>
            <p:nvPr/>
          </p:nvSpPr>
          <p:spPr bwMode="auto">
            <a:xfrm>
              <a:off x="2354" y="3890"/>
              <a:ext cx="2" cy="2"/>
            </a:xfrm>
            <a:prstGeom prst="line">
              <a:avLst/>
            </a:prstGeom>
            <a:noFill/>
            <a:ln w="0">
              <a:solidFill>
                <a:schemeClr val="tx1"/>
              </a:solidFill>
              <a:round/>
              <a:headEnd/>
              <a:tailEnd/>
            </a:ln>
          </p:spPr>
          <p:txBody>
            <a:bodyPr/>
            <a:lstStyle/>
            <a:p>
              <a:endParaRPr lang="en-US"/>
            </a:p>
          </p:txBody>
        </p:sp>
        <p:sp>
          <p:nvSpPr>
            <p:cNvPr id="28641" name="Line 993"/>
            <p:cNvSpPr>
              <a:spLocks noChangeShapeType="1"/>
            </p:cNvSpPr>
            <p:nvPr/>
          </p:nvSpPr>
          <p:spPr bwMode="auto">
            <a:xfrm>
              <a:off x="2356" y="3892"/>
              <a:ext cx="2" cy="3"/>
            </a:xfrm>
            <a:prstGeom prst="line">
              <a:avLst/>
            </a:prstGeom>
            <a:noFill/>
            <a:ln w="0">
              <a:solidFill>
                <a:schemeClr val="tx1"/>
              </a:solidFill>
              <a:round/>
              <a:headEnd/>
              <a:tailEnd/>
            </a:ln>
          </p:spPr>
          <p:txBody>
            <a:bodyPr/>
            <a:lstStyle/>
            <a:p>
              <a:endParaRPr lang="en-US"/>
            </a:p>
          </p:txBody>
        </p:sp>
        <p:sp>
          <p:nvSpPr>
            <p:cNvPr id="28642" name="Line 994"/>
            <p:cNvSpPr>
              <a:spLocks noChangeShapeType="1"/>
            </p:cNvSpPr>
            <p:nvPr/>
          </p:nvSpPr>
          <p:spPr bwMode="auto">
            <a:xfrm>
              <a:off x="2358" y="3895"/>
              <a:ext cx="3" cy="2"/>
            </a:xfrm>
            <a:prstGeom prst="line">
              <a:avLst/>
            </a:prstGeom>
            <a:noFill/>
            <a:ln w="0">
              <a:solidFill>
                <a:schemeClr val="tx1"/>
              </a:solidFill>
              <a:round/>
              <a:headEnd/>
              <a:tailEnd/>
            </a:ln>
          </p:spPr>
          <p:txBody>
            <a:bodyPr/>
            <a:lstStyle/>
            <a:p>
              <a:endParaRPr lang="en-US"/>
            </a:p>
          </p:txBody>
        </p:sp>
        <p:sp>
          <p:nvSpPr>
            <p:cNvPr id="28643" name="Line 995"/>
            <p:cNvSpPr>
              <a:spLocks noChangeShapeType="1"/>
            </p:cNvSpPr>
            <p:nvPr/>
          </p:nvSpPr>
          <p:spPr bwMode="auto">
            <a:xfrm>
              <a:off x="2361" y="3897"/>
              <a:ext cx="3" cy="2"/>
            </a:xfrm>
            <a:prstGeom prst="line">
              <a:avLst/>
            </a:prstGeom>
            <a:noFill/>
            <a:ln w="0">
              <a:solidFill>
                <a:schemeClr val="tx1"/>
              </a:solidFill>
              <a:round/>
              <a:headEnd/>
              <a:tailEnd/>
            </a:ln>
          </p:spPr>
          <p:txBody>
            <a:bodyPr/>
            <a:lstStyle/>
            <a:p>
              <a:endParaRPr lang="en-US"/>
            </a:p>
          </p:txBody>
        </p:sp>
        <p:sp>
          <p:nvSpPr>
            <p:cNvPr id="28644" name="Line 996"/>
            <p:cNvSpPr>
              <a:spLocks noChangeShapeType="1"/>
            </p:cNvSpPr>
            <p:nvPr/>
          </p:nvSpPr>
          <p:spPr bwMode="auto">
            <a:xfrm>
              <a:off x="2364" y="3899"/>
              <a:ext cx="3" cy="2"/>
            </a:xfrm>
            <a:prstGeom prst="line">
              <a:avLst/>
            </a:prstGeom>
            <a:noFill/>
            <a:ln w="0">
              <a:solidFill>
                <a:schemeClr val="tx1"/>
              </a:solidFill>
              <a:round/>
              <a:headEnd/>
              <a:tailEnd/>
            </a:ln>
          </p:spPr>
          <p:txBody>
            <a:bodyPr/>
            <a:lstStyle/>
            <a:p>
              <a:endParaRPr lang="en-US"/>
            </a:p>
          </p:txBody>
        </p:sp>
        <p:sp>
          <p:nvSpPr>
            <p:cNvPr id="28645" name="Line 997"/>
            <p:cNvSpPr>
              <a:spLocks noChangeShapeType="1"/>
            </p:cNvSpPr>
            <p:nvPr/>
          </p:nvSpPr>
          <p:spPr bwMode="auto">
            <a:xfrm>
              <a:off x="2367" y="3901"/>
              <a:ext cx="3" cy="2"/>
            </a:xfrm>
            <a:prstGeom prst="line">
              <a:avLst/>
            </a:prstGeom>
            <a:noFill/>
            <a:ln w="0">
              <a:solidFill>
                <a:schemeClr val="tx1"/>
              </a:solidFill>
              <a:round/>
              <a:headEnd/>
              <a:tailEnd/>
            </a:ln>
          </p:spPr>
          <p:txBody>
            <a:bodyPr/>
            <a:lstStyle/>
            <a:p>
              <a:endParaRPr lang="en-US"/>
            </a:p>
          </p:txBody>
        </p:sp>
        <p:sp>
          <p:nvSpPr>
            <p:cNvPr id="28646" name="Line 998"/>
            <p:cNvSpPr>
              <a:spLocks noChangeShapeType="1"/>
            </p:cNvSpPr>
            <p:nvPr/>
          </p:nvSpPr>
          <p:spPr bwMode="auto">
            <a:xfrm>
              <a:off x="2370" y="3903"/>
              <a:ext cx="3" cy="1"/>
            </a:xfrm>
            <a:prstGeom prst="line">
              <a:avLst/>
            </a:prstGeom>
            <a:noFill/>
            <a:ln w="0">
              <a:solidFill>
                <a:schemeClr val="tx1"/>
              </a:solidFill>
              <a:round/>
              <a:headEnd/>
              <a:tailEnd/>
            </a:ln>
          </p:spPr>
          <p:txBody>
            <a:bodyPr/>
            <a:lstStyle/>
            <a:p>
              <a:endParaRPr lang="en-US"/>
            </a:p>
          </p:txBody>
        </p:sp>
        <p:sp>
          <p:nvSpPr>
            <p:cNvPr id="28647" name="Line 999"/>
            <p:cNvSpPr>
              <a:spLocks noChangeShapeType="1"/>
            </p:cNvSpPr>
            <p:nvPr/>
          </p:nvSpPr>
          <p:spPr bwMode="auto">
            <a:xfrm>
              <a:off x="2373" y="3904"/>
              <a:ext cx="3" cy="2"/>
            </a:xfrm>
            <a:prstGeom prst="line">
              <a:avLst/>
            </a:prstGeom>
            <a:noFill/>
            <a:ln w="0">
              <a:solidFill>
                <a:schemeClr val="tx1"/>
              </a:solidFill>
              <a:round/>
              <a:headEnd/>
              <a:tailEnd/>
            </a:ln>
          </p:spPr>
          <p:txBody>
            <a:bodyPr/>
            <a:lstStyle/>
            <a:p>
              <a:endParaRPr lang="en-US"/>
            </a:p>
          </p:txBody>
        </p:sp>
        <p:sp>
          <p:nvSpPr>
            <p:cNvPr id="28648" name="Line 1000"/>
            <p:cNvSpPr>
              <a:spLocks noChangeShapeType="1"/>
            </p:cNvSpPr>
            <p:nvPr/>
          </p:nvSpPr>
          <p:spPr bwMode="auto">
            <a:xfrm>
              <a:off x="2376" y="3906"/>
              <a:ext cx="3" cy="1"/>
            </a:xfrm>
            <a:prstGeom prst="line">
              <a:avLst/>
            </a:prstGeom>
            <a:noFill/>
            <a:ln w="0">
              <a:solidFill>
                <a:schemeClr val="tx1"/>
              </a:solidFill>
              <a:round/>
              <a:headEnd/>
              <a:tailEnd/>
            </a:ln>
          </p:spPr>
          <p:txBody>
            <a:bodyPr/>
            <a:lstStyle/>
            <a:p>
              <a:endParaRPr lang="en-US"/>
            </a:p>
          </p:txBody>
        </p:sp>
        <p:sp>
          <p:nvSpPr>
            <p:cNvPr id="28649" name="Line 1001"/>
            <p:cNvSpPr>
              <a:spLocks noChangeShapeType="1"/>
            </p:cNvSpPr>
            <p:nvPr/>
          </p:nvSpPr>
          <p:spPr bwMode="auto">
            <a:xfrm>
              <a:off x="2379" y="3907"/>
              <a:ext cx="3" cy="1"/>
            </a:xfrm>
            <a:prstGeom prst="line">
              <a:avLst/>
            </a:prstGeom>
            <a:noFill/>
            <a:ln w="0">
              <a:solidFill>
                <a:schemeClr val="tx1"/>
              </a:solidFill>
              <a:round/>
              <a:headEnd/>
              <a:tailEnd/>
            </a:ln>
          </p:spPr>
          <p:txBody>
            <a:bodyPr/>
            <a:lstStyle/>
            <a:p>
              <a:endParaRPr lang="en-US"/>
            </a:p>
          </p:txBody>
        </p:sp>
        <p:sp>
          <p:nvSpPr>
            <p:cNvPr id="28650" name="Line 1002"/>
            <p:cNvSpPr>
              <a:spLocks noChangeShapeType="1"/>
            </p:cNvSpPr>
            <p:nvPr/>
          </p:nvSpPr>
          <p:spPr bwMode="auto">
            <a:xfrm>
              <a:off x="2382" y="3908"/>
              <a:ext cx="4" cy="1"/>
            </a:xfrm>
            <a:prstGeom prst="line">
              <a:avLst/>
            </a:prstGeom>
            <a:noFill/>
            <a:ln w="0">
              <a:solidFill>
                <a:schemeClr val="tx1"/>
              </a:solidFill>
              <a:round/>
              <a:headEnd/>
              <a:tailEnd/>
            </a:ln>
          </p:spPr>
          <p:txBody>
            <a:bodyPr/>
            <a:lstStyle/>
            <a:p>
              <a:endParaRPr lang="en-US"/>
            </a:p>
          </p:txBody>
        </p:sp>
        <p:sp>
          <p:nvSpPr>
            <p:cNvPr id="28651" name="Line 1003"/>
            <p:cNvSpPr>
              <a:spLocks noChangeShapeType="1"/>
            </p:cNvSpPr>
            <p:nvPr/>
          </p:nvSpPr>
          <p:spPr bwMode="auto">
            <a:xfrm>
              <a:off x="2386" y="3909"/>
              <a:ext cx="3" cy="1"/>
            </a:xfrm>
            <a:prstGeom prst="line">
              <a:avLst/>
            </a:prstGeom>
            <a:noFill/>
            <a:ln w="0">
              <a:solidFill>
                <a:schemeClr val="tx1"/>
              </a:solidFill>
              <a:round/>
              <a:headEnd/>
              <a:tailEnd/>
            </a:ln>
          </p:spPr>
          <p:txBody>
            <a:bodyPr/>
            <a:lstStyle/>
            <a:p>
              <a:endParaRPr lang="en-US"/>
            </a:p>
          </p:txBody>
        </p:sp>
        <p:sp>
          <p:nvSpPr>
            <p:cNvPr id="28652" name="Line 1004"/>
            <p:cNvSpPr>
              <a:spLocks noChangeShapeType="1"/>
            </p:cNvSpPr>
            <p:nvPr/>
          </p:nvSpPr>
          <p:spPr bwMode="auto">
            <a:xfrm>
              <a:off x="2389" y="3909"/>
              <a:ext cx="4" cy="1"/>
            </a:xfrm>
            <a:prstGeom prst="line">
              <a:avLst/>
            </a:prstGeom>
            <a:noFill/>
            <a:ln w="0">
              <a:solidFill>
                <a:schemeClr val="tx1"/>
              </a:solidFill>
              <a:round/>
              <a:headEnd/>
              <a:tailEnd/>
            </a:ln>
          </p:spPr>
          <p:txBody>
            <a:bodyPr/>
            <a:lstStyle/>
            <a:p>
              <a:endParaRPr lang="en-US"/>
            </a:p>
          </p:txBody>
        </p:sp>
        <p:sp>
          <p:nvSpPr>
            <p:cNvPr id="28653" name="Line 1005"/>
            <p:cNvSpPr>
              <a:spLocks noChangeShapeType="1"/>
            </p:cNvSpPr>
            <p:nvPr/>
          </p:nvSpPr>
          <p:spPr bwMode="auto">
            <a:xfrm>
              <a:off x="2393" y="3910"/>
              <a:ext cx="3" cy="1"/>
            </a:xfrm>
            <a:prstGeom prst="line">
              <a:avLst/>
            </a:prstGeom>
            <a:noFill/>
            <a:ln w="0">
              <a:solidFill>
                <a:schemeClr val="tx1"/>
              </a:solidFill>
              <a:round/>
              <a:headEnd/>
              <a:tailEnd/>
            </a:ln>
          </p:spPr>
          <p:txBody>
            <a:bodyPr/>
            <a:lstStyle/>
            <a:p>
              <a:endParaRPr lang="en-US"/>
            </a:p>
          </p:txBody>
        </p:sp>
        <p:sp>
          <p:nvSpPr>
            <p:cNvPr id="28654" name="Line 1006"/>
            <p:cNvSpPr>
              <a:spLocks noChangeShapeType="1"/>
            </p:cNvSpPr>
            <p:nvPr/>
          </p:nvSpPr>
          <p:spPr bwMode="auto">
            <a:xfrm flipV="1">
              <a:off x="2396" y="3910"/>
              <a:ext cx="4" cy="1"/>
            </a:xfrm>
            <a:prstGeom prst="line">
              <a:avLst/>
            </a:prstGeom>
            <a:noFill/>
            <a:ln w="0">
              <a:solidFill>
                <a:schemeClr val="tx1"/>
              </a:solidFill>
              <a:round/>
              <a:headEnd/>
              <a:tailEnd/>
            </a:ln>
          </p:spPr>
          <p:txBody>
            <a:bodyPr/>
            <a:lstStyle/>
            <a:p>
              <a:endParaRPr lang="en-US"/>
            </a:p>
          </p:txBody>
        </p:sp>
        <p:sp>
          <p:nvSpPr>
            <p:cNvPr id="28655" name="Line 1007"/>
            <p:cNvSpPr>
              <a:spLocks noChangeShapeType="1"/>
            </p:cNvSpPr>
            <p:nvPr/>
          </p:nvSpPr>
          <p:spPr bwMode="auto">
            <a:xfrm flipV="1">
              <a:off x="2400" y="3909"/>
              <a:ext cx="3" cy="1"/>
            </a:xfrm>
            <a:prstGeom prst="line">
              <a:avLst/>
            </a:prstGeom>
            <a:noFill/>
            <a:ln w="0">
              <a:solidFill>
                <a:schemeClr val="tx1"/>
              </a:solidFill>
              <a:round/>
              <a:headEnd/>
              <a:tailEnd/>
            </a:ln>
          </p:spPr>
          <p:txBody>
            <a:bodyPr/>
            <a:lstStyle/>
            <a:p>
              <a:endParaRPr lang="en-US"/>
            </a:p>
          </p:txBody>
        </p:sp>
        <p:sp>
          <p:nvSpPr>
            <p:cNvPr id="28656" name="Line 1008"/>
            <p:cNvSpPr>
              <a:spLocks noChangeShapeType="1"/>
            </p:cNvSpPr>
            <p:nvPr/>
          </p:nvSpPr>
          <p:spPr bwMode="auto">
            <a:xfrm flipV="1">
              <a:off x="2403" y="3909"/>
              <a:ext cx="3" cy="1"/>
            </a:xfrm>
            <a:prstGeom prst="line">
              <a:avLst/>
            </a:prstGeom>
            <a:noFill/>
            <a:ln w="0">
              <a:solidFill>
                <a:schemeClr val="tx1"/>
              </a:solidFill>
              <a:round/>
              <a:headEnd/>
              <a:tailEnd/>
            </a:ln>
          </p:spPr>
          <p:txBody>
            <a:bodyPr/>
            <a:lstStyle/>
            <a:p>
              <a:endParaRPr lang="en-US"/>
            </a:p>
          </p:txBody>
        </p:sp>
        <p:sp>
          <p:nvSpPr>
            <p:cNvPr id="28657" name="Line 1009"/>
            <p:cNvSpPr>
              <a:spLocks noChangeShapeType="1"/>
            </p:cNvSpPr>
            <p:nvPr/>
          </p:nvSpPr>
          <p:spPr bwMode="auto">
            <a:xfrm flipV="1">
              <a:off x="2406" y="3908"/>
              <a:ext cx="4" cy="1"/>
            </a:xfrm>
            <a:prstGeom prst="line">
              <a:avLst/>
            </a:prstGeom>
            <a:noFill/>
            <a:ln w="0">
              <a:solidFill>
                <a:schemeClr val="tx1"/>
              </a:solidFill>
              <a:round/>
              <a:headEnd/>
              <a:tailEnd/>
            </a:ln>
          </p:spPr>
          <p:txBody>
            <a:bodyPr/>
            <a:lstStyle/>
            <a:p>
              <a:endParaRPr lang="en-US"/>
            </a:p>
          </p:txBody>
        </p:sp>
      </p:grpSp>
      <p:grpSp>
        <p:nvGrpSpPr>
          <p:cNvPr id="29883" name="Group 1211"/>
          <p:cNvGrpSpPr>
            <a:grpSpLocks/>
          </p:cNvGrpSpPr>
          <p:nvPr/>
        </p:nvGrpSpPr>
        <p:grpSpPr bwMode="auto">
          <a:xfrm>
            <a:off x="1519238" y="3836988"/>
            <a:ext cx="2641600" cy="3114675"/>
            <a:chOff x="1326" y="2581"/>
            <a:chExt cx="1126" cy="1327"/>
          </a:xfrm>
        </p:grpSpPr>
        <p:sp>
          <p:nvSpPr>
            <p:cNvPr id="28659" name="Line 1011"/>
            <p:cNvSpPr>
              <a:spLocks noChangeShapeType="1"/>
            </p:cNvSpPr>
            <p:nvPr/>
          </p:nvSpPr>
          <p:spPr bwMode="auto">
            <a:xfrm flipV="1">
              <a:off x="2410" y="3907"/>
              <a:ext cx="3" cy="1"/>
            </a:xfrm>
            <a:prstGeom prst="line">
              <a:avLst/>
            </a:prstGeom>
            <a:noFill/>
            <a:ln w="0">
              <a:solidFill>
                <a:schemeClr val="tx1"/>
              </a:solidFill>
              <a:round/>
              <a:headEnd/>
              <a:tailEnd/>
            </a:ln>
          </p:spPr>
          <p:txBody>
            <a:bodyPr/>
            <a:lstStyle/>
            <a:p>
              <a:endParaRPr lang="en-US"/>
            </a:p>
          </p:txBody>
        </p:sp>
        <p:sp>
          <p:nvSpPr>
            <p:cNvPr id="28660" name="Line 1012"/>
            <p:cNvSpPr>
              <a:spLocks noChangeShapeType="1"/>
            </p:cNvSpPr>
            <p:nvPr/>
          </p:nvSpPr>
          <p:spPr bwMode="auto">
            <a:xfrm flipV="1">
              <a:off x="2413" y="3906"/>
              <a:ext cx="3" cy="1"/>
            </a:xfrm>
            <a:prstGeom prst="line">
              <a:avLst/>
            </a:prstGeom>
            <a:noFill/>
            <a:ln w="0">
              <a:solidFill>
                <a:schemeClr val="tx1"/>
              </a:solidFill>
              <a:round/>
              <a:headEnd/>
              <a:tailEnd/>
            </a:ln>
          </p:spPr>
          <p:txBody>
            <a:bodyPr/>
            <a:lstStyle/>
            <a:p>
              <a:endParaRPr lang="en-US"/>
            </a:p>
          </p:txBody>
        </p:sp>
        <p:sp>
          <p:nvSpPr>
            <p:cNvPr id="28661" name="Line 1013"/>
            <p:cNvSpPr>
              <a:spLocks noChangeShapeType="1"/>
            </p:cNvSpPr>
            <p:nvPr/>
          </p:nvSpPr>
          <p:spPr bwMode="auto">
            <a:xfrm flipV="1">
              <a:off x="2416" y="3904"/>
              <a:ext cx="3" cy="2"/>
            </a:xfrm>
            <a:prstGeom prst="line">
              <a:avLst/>
            </a:prstGeom>
            <a:noFill/>
            <a:ln w="0">
              <a:solidFill>
                <a:schemeClr val="tx1"/>
              </a:solidFill>
              <a:round/>
              <a:headEnd/>
              <a:tailEnd/>
            </a:ln>
          </p:spPr>
          <p:txBody>
            <a:bodyPr/>
            <a:lstStyle/>
            <a:p>
              <a:endParaRPr lang="en-US"/>
            </a:p>
          </p:txBody>
        </p:sp>
        <p:sp>
          <p:nvSpPr>
            <p:cNvPr id="28662" name="Line 1014"/>
            <p:cNvSpPr>
              <a:spLocks noChangeShapeType="1"/>
            </p:cNvSpPr>
            <p:nvPr/>
          </p:nvSpPr>
          <p:spPr bwMode="auto">
            <a:xfrm flipV="1">
              <a:off x="2419" y="3903"/>
              <a:ext cx="4" cy="1"/>
            </a:xfrm>
            <a:prstGeom prst="line">
              <a:avLst/>
            </a:prstGeom>
            <a:noFill/>
            <a:ln w="0">
              <a:solidFill>
                <a:schemeClr val="tx1"/>
              </a:solidFill>
              <a:round/>
              <a:headEnd/>
              <a:tailEnd/>
            </a:ln>
          </p:spPr>
          <p:txBody>
            <a:bodyPr/>
            <a:lstStyle/>
            <a:p>
              <a:endParaRPr lang="en-US"/>
            </a:p>
          </p:txBody>
        </p:sp>
        <p:sp>
          <p:nvSpPr>
            <p:cNvPr id="28663" name="Line 1015"/>
            <p:cNvSpPr>
              <a:spLocks noChangeShapeType="1"/>
            </p:cNvSpPr>
            <p:nvPr/>
          </p:nvSpPr>
          <p:spPr bwMode="auto">
            <a:xfrm flipV="1">
              <a:off x="2423" y="3901"/>
              <a:ext cx="2" cy="2"/>
            </a:xfrm>
            <a:prstGeom prst="line">
              <a:avLst/>
            </a:prstGeom>
            <a:noFill/>
            <a:ln w="0">
              <a:solidFill>
                <a:schemeClr val="tx1"/>
              </a:solidFill>
              <a:round/>
              <a:headEnd/>
              <a:tailEnd/>
            </a:ln>
          </p:spPr>
          <p:txBody>
            <a:bodyPr/>
            <a:lstStyle/>
            <a:p>
              <a:endParaRPr lang="en-US"/>
            </a:p>
          </p:txBody>
        </p:sp>
        <p:sp>
          <p:nvSpPr>
            <p:cNvPr id="28664" name="Line 1016"/>
            <p:cNvSpPr>
              <a:spLocks noChangeShapeType="1"/>
            </p:cNvSpPr>
            <p:nvPr/>
          </p:nvSpPr>
          <p:spPr bwMode="auto">
            <a:xfrm flipV="1">
              <a:off x="2425" y="3899"/>
              <a:ext cx="3" cy="2"/>
            </a:xfrm>
            <a:prstGeom prst="line">
              <a:avLst/>
            </a:prstGeom>
            <a:noFill/>
            <a:ln w="0">
              <a:solidFill>
                <a:schemeClr val="tx1"/>
              </a:solidFill>
              <a:round/>
              <a:headEnd/>
              <a:tailEnd/>
            </a:ln>
          </p:spPr>
          <p:txBody>
            <a:bodyPr/>
            <a:lstStyle/>
            <a:p>
              <a:endParaRPr lang="en-US"/>
            </a:p>
          </p:txBody>
        </p:sp>
        <p:sp>
          <p:nvSpPr>
            <p:cNvPr id="28665" name="Line 1017"/>
            <p:cNvSpPr>
              <a:spLocks noChangeShapeType="1"/>
            </p:cNvSpPr>
            <p:nvPr/>
          </p:nvSpPr>
          <p:spPr bwMode="auto">
            <a:xfrm flipV="1">
              <a:off x="2428" y="3897"/>
              <a:ext cx="3" cy="2"/>
            </a:xfrm>
            <a:prstGeom prst="line">
              <a:avLst/>
            </a:prstGeom>
            <a:noFill/>
            <a:ln w="0">
              <a:solidFill>
                <a:schemeClr val="tx1"/>
              </a:solidFill>
              <a:round/>
              <a:headEnd/>
              <a:tailEnd/>
            </a:ln>
          </p:spPr>
          <p:txBody>
            <a:bodyPr/>
            <a:lstStyle/>
            <a:p>
              <a:endParaRPr lang="en-US"/>
            </a:p>
          </p:txBody>
        </p:sp>
        <p:sp>
          <p:nvSpPr>
            <p:cNvPr id="28666" name="Line 1018"/>
            <p:cNvSpPr>
              <a:spLocks noChangeShapeType="1"/>
            </p:cNvSpPr>
            <p:nvPr/>
          </p:nvSpPr>
          <p:spPr bwMode="auto">
            <a:xfrm flipV="1">
              <a:off x="2431" y="3895"/>
              <a:ext cx="3" cy="2"/>
            </a:xfrm>
            <a:prstGeom prst="line">
              <a:avLst/>
            </a:prstGeom>
            <a:noFill/>
            <a:ln w="0">
              <a:solidFill>
                <a:schemeClr val="tx1"/>
              </a:solidFill>
              <a:round/>
              <a:headEnd/>
              <a:tailEnd/>
            </a:ln>
          </p:spPr>
          <p:txBody>
            <a:bodyPr/>
            <a:lstStyle/>
            <a:p>
              <a:endParaRPr lang="en-US"/>
            </a:p>
          </p:txBody>
        </p:sp>
        <p:sp>
          <p:nvSpPr>
            <p:cNvPr id="28667" name="Line 1019"/>
            <p:cNvSpPr>
              <a:spLocks noChangeShapeType="1"/>
            </p:cNvSpPr>
            <p:nvPr/>
          </p:nvSpPr>
          <p:spPr bwMode="auto">
            <a:xfrm flipV="1">
              <a:off x="2434" y="3892"/>
              <a:ext cx="2" cy="3"/>
            </a:xfrm>
            <a:prstGeom prst="line">
              <a:avLst/>
            </a:prstGeom>
            <a:noFill/>
            <a:ln w="0">
              <a:solidFill>
                <a:schemeClr val="tx1"/>
              </a:solidFill>
              <a:round/>
              <a:headEnd/>
              <a:tailEnd/>
            </a:ln>
          </p:spPr>
          <p:txBody>
            <a:bodyPr/>
            <a:lstStyle/>
            <a:p>
              <a:endParaRPr lang="en-US"/>
            </a:p>
          </p:txBody>
        </p:sp>
        <p:sp>
          <p:nvSpPr>
            <p:cNvPr id="28668" name="Line 1020"/>
            <p:cNvSpPr>
              <a:spLocks noChangeShapeType="1"/>
            </p:cNvSpPr>
            <p:nvPr/>
          </p:nvSpPr>
          <p:spPr bwMode="auto">
            <a:xfrm flipV="1">
              <a:off x="2436" y="3890"/>
              <a:ext cx="2" cy="2"/>
            </a:xfrm>
            <a:prstGeom prst="line">
              <a:avLst/>
            </a:prstGeom>
            <a:noFill/>
            <a:ln w="0">
              <a:solidFill>
                <a:schemeClr val="tx1"/>
              </a:solidFill>
              <a:round/>
              <a:headEnd/>
              <a:tailEnd/>
            </a:ln>
          </p:spPr>
          <p:txBody>
            <a:bodyPr/>
            <a:lstStyle/>
            <a:p>
              <a:endParaRPr lang="en-US"/>
            </a:p>
          </p:txBody>
        </p:sp>
        <p:sp>
          <p:nvSpPr>
            <p:cNvPr id="28669" name="Line 1021"/>
            <p:cNvSpPr>
              <a:spLocks noChangeShapeType="1"/>
            </p:cNvSpPr>
            <p:nvPr/>
          </p:nvSpPr>
          <p:spPr bwMode="auto">
            <a:xfrm flipV="1">
              <a:off x="2438" y="3887"/>
              <a:ext cx="3" cy="3"/>
            </a:xfrm>
            <a:prstGeom prst="line">
              <a:avLst/>
            </a:prstGeom>
            <a:noFill/>
            <a:ln w="0">
              <a:solidFill>
                <a:schemeClr val="tx1"/>
              </a:solidFill>
              <a:round/>
              <a:headEnd/>
              <a:tailEnd/>
            </a:ln>
          </p:spPr>
          <p:txBody>
            <a:bodyPr/>
            <a:lstStyle/>
            <a:p>
              <a:endParaRPr lang="en-US"/>
            </a:p>
          </p:txBody>
        </p:sp>
        <p:sp>
          <p:nvSpPr>
            <p:cNvPr id="28670" name="Line 1022"/>
            <p:cNvSpPr>
              <a:spLocks noChangeShapeType="1"/>
            </p:cNvSpPr>
            <p:nvPr/>
          </p:nvSpPr>
          <p:spPr bwMode="auto">
            <a:xfrm flipV="1">
              <a:off x="2441" y="3884"/>
              <a:ext cx="2" cy="3"/>
            </a:xfrm>
            <a:prstGeom prst="line">
              <a:avLst/>
            </a:prstGeom>
            <a:noFill/>
            <a:ln w="0">
              <a:solidFill>
                <a:schemeClr val="tx1"/>
              </a:solidFill>
              <a:round/>
              <a:headEnd/>
              <a:tailEnd/>
            </a:ln>
          </p:spPr>
          <p:txBody>
            <a:bodyPr/>
            <a:lstStyle/>
            <a:p>
              <a:endParaRPr lang="en-US"/>
            </a:p>
          </p:txBody>
        </p:sp>
        <p:sp>
          <p:nvSpPr>
            <p:cNvPr id="28671" name="Line 1023"/>
            <p:cNvSpPr>
              <a:spLocks noChangeShapeType="1"/>
            </p:cNvSpPr>
            <p:nvPr/>
          </p:nvSpPr>
          <p:spPr bwMode="auto">
            <a:xfrm flipV="1">
              <a:off x="2443" y="3881"/>
              <a:ext cx="1" cy="3"/>
            </a:xfrm>
            <a:prstGeom prst="line">
              <a:avLst/>
            </a:prstGeom>
            <a:noFill/>
            <a:ln w="0">
              <a:solidFill>
                <a:schemeClr val="tx1"/>
              </a:solidFill>
              <a:round/>
              <a:headEnd/>
              <a:tailEnd/>
            </a:ln>
          </p:spPr>
          <p:txBody>
            <a:bodyPr/>
            <a:lstStyle/>
            <a:p>
              <a:endParaRPr lang="en-US"/>
            </a:p>
          </p:txBody>
        </p:sp>
        <p:sp>
          <p:nvSpPr>
            <p:cNvPr id="29696" name="Line 1024"/>
            <p:cNvSpPr>
              <a:spLocks noChangeShapeType="1"/>
            </p:cNvSpPr>
            <p:nvPr/>
          </p:nvSpPr>
          <p:spPr bwMode="auto">
            <a:xfrm flipV="1">
              <a:off x="2444" y="3878"/>
              <a:ext cx="2" cy="3"/>
            </a:xfrm>
            <a:prstGeom prst="line">
              <a:avLst/>
            </a:prstGeom>
            <a:noFill/>
            <a:ln w="0">
              <a:solidFill>
                <a:schemeClr val="tx1"/>
              </a:solidFill>
              <a:round/>
              <a:headEnd/>
              <a:tailEnd/>
            </a:ln>
          </p:spPr>
          <p:txBody>
            <a:bodyPr/>
            <a:lstStyle/>
            <a:p>
              <a:endParaRPr lang="en-US"/>
            </a:p>
          </p:txBody>
        </p:sp>
        <p:sp>
          <p:nvSpPr>
            <p:cNvPr id="29697" name="Line 1025"/>
            <p:cNvSpPr>
              <a:spLocks noChangeShapeType="1"/>
            </p:cNvSpPr>
            <p:nvPr/>
          </p:nvSpPr>
          <p:spPr bwMode="auto">
            <a:xfrm flipV="1">
              <a:off x="2446" y="3875"/>
              <a:ext cx="1" cy="3"/>
            </a:xfrm>
            <a:prstGeom prst="line">
              <a:avLst/>
            </a:prstGeom>
            <a:noFill/>
            <a:ln w="0">
              <a:solidFill>
                <a:schemeClr val="tx1"/>
              </a:solidFill>
              <a:round/>
              <a:headEnd/>
              <a:tailEnd/>
            </a:ln>
          </p:spPr>
          <p:txBody>
            <a:bodyPr/>
            <a:lstStyle/>
            <a:p>
              <a:endParaRPr lang="en-US"/>
            </a:p>
          </p:txBody>
        </p:sp>
        <p:sp>
          <p:nvSpPr>
            <p:cNvPr id="29698" name="Line 1026"/>
            <p:cNvSpPr>
              <a:spLocks noChangeShapeType="1"/>
            </p:cNvSpPr>
            <p:nvPr/>
          </p:nvSpPr>
          <p:spPr bwMode="auto">
            <a:xfrm flipV="1">
              <a:off x="2447" y="3872"/>
              <a:ext cx="1" cy="3"/>
            </a:xfrm>
            <a:prstGeom prst="line">
              <a:avLst/>
            </a:prstGeom>
            <a:noFill/>
            <a:ln w="0">
              <a:solidFill>
                <a:schemeClr val="tx1"/>
              </a:solidFill>
              <a:round/>
              <a:headEnd/>
              <a:tailEnd/>
            </a:ln>
          </p:spPr>
          <p:txBody>
            <a:bodyPr/>
            <a:lstStyle/>
            <a:p>
              <a:endParaRPr lang="en-US"/>
            </a:p>
          </p:txBody>
        </p:sp>
        <p:sp>
          <p:nvSpPr>
            <p:cNvPr id="29699" name="Line 1027"/>
            <p:cNvSpPr>
              <a:spLocks noChangeShapeType="1"/>
            </p:cNvSpPr>
            <p:nvPr/>
          </p:nvSpPr>
          <p:spPr bwMode="auto">
            <a:xfrm flipV="1">
              <a:off x="2448" y="3868"/>
              <a:ext cx="1" cy="4"/>
            </a:xfrm>
            <a:prstGeom prst="line">
              <a:avLst/>
            </a:prstGeom>
            <a:noFill/>
            <a:ln w="0">
              <a:solidFill>
                <a:schemeClr val="tx1"/>
              </a:solidFill>
              <a:round/>
              <a:headEnd/>
              <a:tailEnd/>
            </a:ln>
          </p:spPr>
          <p:txBody>
            <a:bodyPr/>
            <a:lstStyle/>
            <a:p>
              <a:endParaRPr lang="en-US"/>
            </a:p>
          </p:txBody>
        </p:sp>
        <p:sp>
          <p:nvSpPr>
            <p:cNvPr id="29700" name="Line 1028"/>
            <p:cNvSpPr>
              <a:spLocks noChangeShapeType="1"/>
            </p:cNvSpPr>
            <p:nvPr/>
          </p:nvSpPr>
          <p:spPr bwMode="auto">
            <a:xfrm flipV="1">
              <a:off x="2449" y="3865"/>
              <a:ext cx="1" cy="3"/>
            </a:xfrm>
            <a:prstGeom prst="line">
              <a:avLst/>
            </a:prstGeom>
            <a:noFill/>
            <a:ln w="0">
              <a:solidFill>
                <a:schemeClr val="tx1"/>
              </a:solidFill>
              <a:round/>
              <a:headEnd/>
              <a:tailEnd/>
            </a:ln>
          </p:spPr>
          <p:txBody>
            <a:bodyPr/>
            <a:lstStyle/>
            <a:p>
              <a:endParaRPr lang="en-US"/>
            </a:p>
          </p:txBody>
        </p:sp>
        <p:sp>
          <p:nvSpPr>
            <p:cNvPr id="29701" name="Line 1029"/>
            <p:cNvSpPr>
              <a:spLocks noChangeShapeType="1"/>
            </p:cNvSpPr>
            <p:nvPr/>
          </p:nvSpPr>
          <p:spPr bwMode="auto">
            <a:xfrm flipV="1">
              <a:off x="2450" y="3862"/>
              <a:ext cx="1" cy="3"/>
            </a:xfrm>
            <a:prstGeom prst="line">
              <a:avLst/>
            </a:prstGeom>
            <a:noFill/>
            <a:ln w="0">
              <a:solidFill>
                <a:schemeClr val="tx1"/>
              </a:solidFill>
              <a:round/>
              <a:headEnd/>
              <a:tailEnd/>
            </a:ln>
          </p:spPr>
          <p:txBody>
            <a:bodyPr/>
            <a:lstStyle/>
            <a:p>
              <a:endParaRPr lang="en-US"/>
            </a:p>
          </p:txBody>
        </p:sp>
        <p:sp>
          <p:nvSpPr>
            <p:cNvPr id="29702" name="Line 1030"/>
            <p:cNvSpPr>
              <a:spLocks noChangeShapeType="1"/>
            </p:cNvSpPr>
            <p:nvPr/>
          </p:nvSpPr>
          <p:spPr bwMode="auto">
            <a:xfrm flipV="1">
              <a:off x="2451" y="3858"/>
              <a:ext cx="1" cy="4"/>
            </a:xfrm>
            <a:prstGeom prst="line">
              <a:avLst/>
            </a:prstGeom>
            <a:noFill/>
            <a:ln w="0">
              <a:solidFill>
                <a:schemeClr val="tx1"/>
              </a:solidFill>
              <a:round/>
              <a:headEnd/>
              <a:tailEnd/>
            </a:ln>
          </p:spPr>
          <p:txBody>
            <a:bodyPr/>
            <a:lstStyle/>
            <a:p>
              <a:endParaRPr lang="en-US"/>
            </a:p>
          </p:txBody>
        </p:sp>
        <p:sp>
          <p:nvSpPr>
            <p:cNvPr id="29703" name="Line 1031"/>
            <p:cNvSpPr>
              <a:spLocks noChangeShapeType="1"/>
            </p:cNvSpPr>
            <p:nvPr/>
          </p:nvSpPr>
          <p:spPr bwMode="auto">
            <a:xfrm flipV="1">
              <a:off x="2451" y="3855"/>
              <a:ext cx="1" cy="3"/>
            </a:xfrm>
            <a:prstGeom prst="line">
              <a:avLst/>
            </a:prstGeom>
            <a:noFill/>
            <a:ln w="0">
              <a:solidFill>
                <a:schemeClr val="tx1"/>
              </a:solidFill>
              <a:round/>
              <a:headEnd/>
              <a:tailEnd/>
            </a:ln>
          </p:spPr>
          <p:txBody>
            <a:bodyPr/>
            <a:lstStyle/>
            <a:p>
              <a:endParaRPr lang="en-US"/>
            </a:p>
          </p:txBody>
        </p:sp>
        <p:sp>
          <p:nvSpPr>
            <p:cNvPr id="29704" name="Line 1032"/>
            <p:cNvSpPr>
              <a:spLocks noChangeShapeType="1"/>
            </p:cNvSpPr>
            <p:nvPr/>
          </p:nvSpPr>
          <p:spPr bwMode="auto">
            <a:xfrm>
              <a:off x="2341" y="3855"/>
              <a:ext cx="110" cy="1"/>
            </a:xfrm>
            <a:prstGeom prst="line">
              <a:avLst/>
            </a:prstGeom>
            <a:noFill/>
            <a:ln w="0">
              <a:solidFill>
                <a:schemeClr val="tx1"/>
              </a:solidFill>
              <a:round/>
              <a:headEnd/>
              <a:tailEnd/>
            </a:ln>
          </p:spPr>
          <p:txBody>
            <a:bodyPr/>
            <a:lstStyle/>
            <a:p>
              <a:endParaRPr lang="en-US"/>
            </a:p>
          </p:txBody>
        </p:sp>
        <p:sp>
          <p:nvSpPr>
            <p:cNvPr id="29705" name="Line 1033"/>
            <p:cNvSpPr>
              <a:spLocks noChangeShapeType="1"/>
            </p:cNvSpPr>
            <p:nvPr/>
          </p:nvSpPr>
          <p:spPr bwMode="auto">
            <a:xfrm flipV="1">
              <a:off x="2391" y="3872"/>
              <a:ext cx="2" cy="1"/>
            </a:xfrm>
            <a:prstGeom prst="line">
              <a:avLst/>
            </a:prstGeom>
            <a:noFill/>
            <a:ln w="0">
              <a:solidFill>
                <a:schemeClr val="tx1"/>
              </a:solidFill>
              <a:round/>
              <a:headEnd/>
              <a:tailEnd/>
            </a:ln>
          </p:spPr>
          <p:txBody>
            <a:bodyPr/>
            <a:lstStyle/>
            <a:p>
              <a:endParaRPr lang="en-US"/>
            </a:p>
          </p:txBody>
        </p:sp>
        <p:sp>
          <p:nvSpPr>
            <p:cNvPr id="29706" name="Line 1034"/>
            <p:cNvSpPr>
              <a:spLocks noChangeShapeType="1"/>
            </p:cNvSpPr>
            <p:nvPr/>
          </p:nvSpPr>
          <p:spPr bwMode="auto">
            <a:xfrm flipV="1">
              <a:off x="2393" y="3868"/>
              <a:ext cx="5" cy="4"/>
            </a:xfrm>
            <a:prstGeom prst="line">
              <a:avLst/>
            </a:prstGeom>
            <a:noFill/>
            <a:ln w="0">
              <a:solidFill>
                <a:schemeClr val="tx1"/>
              </a:solidFill>
              <a:round/>
              <a:headEnd/>
              <a:tailEnd/>
            </a:ln>
          </p:spPr>
          <p:txBody>
            <a:bodyPr/>
            <a:lstStyle/>
            <a:p>
              <a:endParaRPr lang="en-US"/>
            </a:p>
          </p:txBody>
        </p:sp>
        <p:sp>
          <p:nvSpPr>
            <p:cNvPr id="29707" name="Line 1035"/>
            <p:cNvSpPr>
              <a:spLocks noChangeShapeType="1"/>
            </p:cNvSpPr>
            <p:nvPr/>
          </p:nvSpPr>
          <p:spPr bwMode="auto">
            <a:xfrm>
              <a:off x="2398" y="3868"/>
              <a:ext cx="1" cy="29"/>
            </a:xfrm>
            <a:prstGeom prst="line">
              <a:avLst/>
            </a:prstGeom>
            <a:noFill/>
            <a:ln w="0">
              <a:solidFill>
                <a:schemeClr val="tx1"/>
              </a:solidFill>
              <a:round/>
              <a:headEnd/>
              <a:tailEnd/>
            </a:ln>
          </p:spPr>
          <p:txBody>
            <a:bodyPr/>
            <a:lstStyle/>
            <a:p>
              <a:endParaRPr lang="en-US"/>
            </a:p>
          </p:txBody>
        </p:sp>
        <p:sp>
          <p:nvSpPr>
            <p:cNvPr id="29708" name="Line 1036"/>
            <p:cNvSpPr>
              <a:spLocks noChangeShapeType="1"/>
            </p:cNvSpPr>
            <p:nvPr/>
          </p:nvSpPr>
          <p:spPr bwMode="auto">
            <a:xfrm>
              <a:off x="2388" y="3816"/>
              <a:ext cx="16" cy="1"/>
            </a:xfrm>
            <a:prstGeom prst="line">
              <a:avLst/>
            </a:prstGeom>
            <a:noFill/>
            <a:ln w="0">
              <a:solidFill>
                <a:schemeClr val="tx1"/>
              </a:solidFill>
              <a:round/>
              <a:headEnd/>
              <a:tailEnd/>
            </a:ln>
          </p:spPr>
          <p:txBody>
            <a:bodyPr/>
            <a:lstStyle/>
            <a:p>
              <a:endParaRPr lang="en-US"/>
            </a:p>
          </p:txBody>
        </p:sp>
        <p:sp>
          <p:nvSpPr>
            <p:cNvPr id="29709" name="Line 1037"/>
            <p:cNvSpPr>
              <a:spLocks noChangeShapeType="1"/>
            </p:cNvSpPr>
            <p:nvPr/>
          </p:nvSpPr>
          <p:spPr bwMode="auto">
            <a:xfrm flipH="1">
              <a:off x="2395" y="3816"/>
              <a:ext cx="9" cy="11"/>
            </a:xfrm>
            <a:prstGeom prst="line">
              <a:avLst/>
            </a:prstGeom>
            <a:noFill/>
            <a:ln w="0">
              <a:solidFill>
                <a:schemeClr val="tx1"/>
              </a:solidFill>
              <a:round/>
              <a:headEnd/>
              <a:tailEnd/>
            </a:ln>
          </p:spPr>
          <p:txBody>
            <a:bodyPr/>
            <a:lstStyle/>
            <a:p>
              <a:endParaRPr lang="en-US"/>
            </a:p>
          </p:txBody>
        </p:sp>
        <p:sp>
          <p:nvSpPr>
            <p:cNvPr id="29710" name="Line 1038"/>
            <p:cNvSpPr>
              <a:spLocks noChangeShapeType="1"/>
            </p:cNvSpPr>
            <p:nvPr/>
          </p:nvSpPr>
          <p:spPr bwMode="auto">
            <a:xfrm>
              <a:off x="2395" y="3827"/>
              <a:ext cx="4" cy="1"/>
            </a:xfrm>
            <a:prstGeom prst="line">
              <a:avLst/>
            </a:prstGeom>
            <a:noFill/>
            <a:ln w="0">
              <a:solidFill>
                <a:schemeClr val="tx1"/>
              </a:solidFill>
              <a:round/>
              <a:headEnd/>
              <a:tailEnd/>
            </a:ln>
          </p:spPr>
          <p:txBody>
            <a:bodyPr/>
            <a:lstStyle/>
            <a:p>
              <a:endParaRPr lang="en-US"/>
            </a:p>
          </p:txBody>
        </p:sp>
        <p:sp>
          <p:nvSpPr>
            <p:cNvPr id="29711" name="Line 1039"/>
            <p:cNvSpPr>
              <a:spLocks noChangeShapeType="1"/>
            </p:cNvSpPr>
            <p:nvPr/>
          </p:nvSpPr>
          <p:spPr bwMode="auto">
            <a:xfrm>
              <a:off x="2399" y="3827"/>
              <a:ext cx="3" cy="2"/>
            </a:xfrm>
            <a:prstGeom prst="line">
              <a:avLst/>
            </a:prstGeom>
            <a:noFill/>
            <a:ln w="0">
              <a:solidFill>
                <a:schemeClr val="tx1"/>
              </a:solidFill>
              <a:round/>
              <a:headEnd/>
              <a:tailEnd/>
            </a:ln>
          </p:spPr>
          <p:txBody>
            <a:bodyPr/>
            <a:lstStyle/>
            <a:p>
              <a:endParaRPr lang="en-US"/>
            </a:p>
          </p:txBody>
        </p:sp>
        <p:sp>
          <p:nvSpPr>
            <p:cNvPr id="29712" name="Line 1040"/>
            <p:cNvSpPr>
              <a:spLocks noChangeShapeType="1"/>
            </p:cNvSpPr>
            <p:nvPr/>
          </p:nvSpPr>
          <p:spPr bwMode="auto">
            <a:xfrm>
              <a:off x="2402" y="3829"/>
              <a:ext cx="2" cy="1"/>
            </a:xfrm>
            <a:prstGeom prst="line">
              <a:avLst/>
            </a:prstGeom>
            <a:noFill/>
            <a:ln w="0">
              <a:solidFill>
                <a:schemeClr val="tx1"/>
              </a:solidFill>
              <a:round/>
              <a:headEnd/>
              <a:tailEnd/>
            </a:ln>
          </p:spPr>
          <p:txBody>
            <a:bodyPr/>
            <a:lstStyle/>
            <a:p>
              <a:endParaRPr lang="en-US"/>
            </a:p>
          </p:txBody>
        </p:sp>
        <p:sp>
          <p:nvSpPr>
            <p:cNvPr id="29713" name="Line 1041"/>
            <p:cNvSpPr>
              <a:spLocks noChangeShapeType="1"/>
            </p:cNvSpPr>
            <p:nvPr/>
          </p:nvSpPr>
          <p:spPr bwMode="auto">
            <a:xfrm>
              <a:off x="2404" y="3830"/>
              <a:ext cx="1" cy="4"/>
            </a:xfrm>
            <a:prstGeom prst="line">
              <a:avLst/>
            </a:prstGeom>
            <a:noFill/>
            <a:ln w="0">
              <a:solidFill>
                <a:schemeClr val="tx1"/>
              </a:solidFill>
              <a:round/>
              <a:headEnd/>
              <a:tailEnd/>
            </a:ln>
          </p:spPr>
          <p:txBody>
            <a:bodyPr/>
            <a:lstStyle/>
            <a:p>
              <a:endParaRPr lang="en-US"/>
            </a:p>
          </p:txBody>
        </p:sp>
        <p:sp>
          <p:nvSpPr>
            <p:cNvPr id="29714" name="Line 1042"/>
            <p:cNvSpPr>
              <a:spLocks noChangeShapeType="1"/>
            </p:cNvSpPr>
            <p:nvPr/>
          </p:nvSpPr>
          <p:spPr bwMode="auto">
            <a:xfrm>
              <a:off x="2405" y="3834"/>
              <a:ext cx="1" cy="3"/>
            </a:xfrm>
            <a:prstGeom prst="line">
              <a:avLst/>
            </a:prstGeom>
            <a:noFill/>
            <a:ln w="0">
              <a:solidFill>
                <a:schemeClr val="tx1"/>
              </a:solidFill>
              <a:round/>
              <a:headEnd/>
              <a:tailEnd/>
            </a:ln>
          </p:spPr>
          <p:txBody>
            <a:bodyPr/>
            <a:lstStyle/>
            <a:p>
              <a:endParaRPr lang="en-US"/>
            </a:p>
          </p:txBody>
        </p:sp>
        <p:sp>
          <p:nvSpPr>
            <p:cNvPr id="29715" name="Line 1043"/>
            <p:cNvSpPr>
              <a:spLocks noChangeShapeType="1"/>
            </p:cNvSpPr>
            <p:nvPr/>
          </p:nvSpPr>
          <p:spPr bwMode="auto">
            <a:xfrm flipH="1">
              <a:off x="2404" y="3837"/>
              <a:ext cx="1" cy="4"/>
            </a:xfrm>
            <a:prstGeom prst="line">
              <a:avLst/>
            </a:prstGeom>
            <a:noFill/>
            <a:ln w="0">
              <a:solidFill>
                <a:schemeClr val="tx1"/>
              </a:solidFill>
              <a:round/>
              <a:headEnd/>
              <a:tailEnd/>
            </a:ln>
          </p:spPr>
          <p:txBody>
            <a:bodyPr/>
            <a:lstStyle/>
            <a:p>
              <a:endParaRPr lang="en-US"/>
            </a:p>
          </p:txBody>
        </p:sp>
        <p:sp>
          <p:nvSpPr>
            <p:cNvPr id="29716" name="Line 1044"/>
            <p:cNvSpPr>
              <a:spLocks noChangeShapeType="1"/>
            </p:cNvSpPr>
            <p:nvPr/>
          </p:nvSpPr>
          <p:spPr bwMode="auto">
            <a:xfrm flipH="1">
              <a:off x="2401" y="3841"/>
              <a:ext cx="3" cy="3"/>
            </a:xfrm>
            <a:prstGeom prst="line">
              <a:avLst/>
            </a:prstGeom>
            <a:noFill/>
            <a:ln w="0">
              <a:solidFill>
                <a:schemeClr val="tx1"/>
              </a:solidFill>
              <a:round/>
              <a:headEnd/>
              <a:tailEnd/>
            </a:ln>
          </p:spPr>
          <p:txBody>
            <a:bodyPr/>
            <a:lstStyle/>
            <a:p>
              <a:endParaRPr lang="en-US"/>
            </a:p>
          </p:txBody>
        </p:sp>
        <p:sp>
          <p:nvSpPr>
            <p:cNvPr id="29717" name="Line 1045"/>
            <p:cNvSpPr>
              <a:spLocks noChangeShapeType="1"/>
            </p:cNvSpPr>
            <p:nvPr/>
          </p:nvSpPr>
          <p:spPr bwMode="auto">
            <a:xfrm flipH="1">
              <a:off x="2396" y="3844"/>
              <a:ext cx="5" cy="2"/>
            </a:xfrm>
            <a:prstGeom prst="line">
              <a:avLst/>
            </a:prstGeom>
            <a:noFill/>
            <a:ln w="0">
              <a:solidFill>
                <a:schemeClr val="tx1"/>
              </a:solidFill>
              <a:round/>
              <a:headEnd/>
              <a:tailEnd/>
            </a:ln>
          </p:spPr>
          <p:txBody>
            <a:bodyPr/>
            <a:lstStyle/>
            <a:p>
              <a:endParaRPr lang="en-US"/>
            </a:p>
          </p:txBody>
        </p:sp>
        <p:sp>
          <p:nvSpPr>
            <p:cNvPr id="29718" name="Line 1046"/>
            <p:cNvSpPr>
              <a:spLocks noChangeShapeType="1"/>
            </p:cNvSpPr>
            <p:nvPr/>
          </p:nvSpPr>
          <p:spPr bwMode="auto">
            <a:xfrm flipH="1">
              <a:off x="2392" y="3846"/>
              <a:ext cx="4" cy="1"/>
            </a:xfrm>
            <a:prstGeom prst="line">
              <a:avLst/>
            </a:prstGeom>
            <a:noFill/>
            <a:ln w="0">
              <a:solidFill>
                <a:schemeClr val="tx1"/>
              </a:solidFill>
              <a:round/>
              <a:headEnd/>
              <a:tailEnd/>
            </a:ln>
          </p:spPr>
          <p:txBody>
            <a:bodyPr/>
            <a:lstStyle/>
            <a:p>
              <a:endParaRPr lang="en-US"/>
            </a:p>
          </p:txBody>
        </p:sp>
        <p:sp>
          <p:nvSpPr>
            <p:cNvPr id="29719" name="Line 1047"/>
            <p:cNvSpPr>
              <a:spLocks noChangeShapeType="1"/>
            </p:cNvSpPr>
            <p:nvPr/>
          </p:nvSpPr>
          <p:spPr bwMode="auto">
            <a:xfrm flipH="1" flipV="1">
              <a:off x="2388" y="3844"/>
              <a:ext cx="4" cy="2"/>
            </a:xfrm>
            <a:prstGeom prst="line">
              <a:avLst/>
            </a:prstGeom>
            <a:noFill/>
            <a:ln w="0">
              <a:solidFill>
                <a:schemeClr val="tx1"/>
              </a:solidFill>
              <a:round/>
              <a:headEnd/>
              <a:tailEnd/>
            </a:ln>
          </p:spPr>
          <p:txBody>
            <a:bodyPr/>
            <a:lstStyle/>
            <a:p>
              <a:endParaRPr lang="en-US"/>
            </a:p>
          </p:txBody>
        </p:sp>
        <p:sp>
          <p:nvSpPr>
            <p:cNvPr id="29720" name="Line 1048"/>
            <p:cNvSpPr>
              <a:spLocks noChangeShapeType="1"/>
            </p:cNvSpPr>
            <p:nvPr/>
          </p:nvSpPr>
          <p:spPr bwMode="auto">
            <a:xfrm flipH="1" flipV="1">
              <a:off x="2387" y="3843"/>
              <a:ext cx="1" cy="1"/>
            </a:xfrm>
            <a:prstGeom prst="line">
              <a:avLst/>
            </a:prstGeom>
            <a:noFill/>
            <a:ln w="0">
              <a:solidFill>
                <a:schemeClr val="tx1"/>
              </a:solidFill>
              <a:round/>
              <a:headEnd/>
              <a:tailEnd/>
            </a:ln>
          </p:spPr>
          <p:txBody>
            <a:bodyPr/>
            <a:lstStyle/>
            <a:p>
              <a:endParaRPr lang="en-US"/>
            </a:p>
          </p:txBody>
        </p:sp>
        <p:sp>
          <p:nvSpPr>
            <p:cNvPr id="29721" name="Line 1049"/>
            <p:cNvSpPr>
              <a:spLocks noChangeShapeType="1"/>
            </p:cNvSpPr>
            <p:nvPr/>
          </p:nvSpPr>
          <p:spPr bwMode="auto">
            <a:xfrm flipH="1" flipV="1">
              <a:off x="2385" y="3840"/>
              <a:ext cx="2" cy="3"/>
            </a:xfrm>
            <a:prstGeom prst="line">
              <a:avLst/>
            </a:prstGeom>
            <a:noFill/>
            <a:ln w="0">
              <a:solidFill>
                <a:schemeClr val="tx1"/>
              </a:solidFill>
              <a:round/>
              <a:headEnd/>
              <a:tailEnd/>
            </a:ln>
          </p:spPr>
          <p:txBody>
            <a:bodyPr/>
            <a:lstStyle/>
            <a:p>
              <a:endParaRPr lang="en-US"/>
            </a:p>
          </p:txBody>
        </p:sp>
        <p:sp>
          <p:nvSpPr>
            <p:cNvPr id="29722" name="Line 1050"/>
            <p:cNvSpPr>
              <a:spLocks noChangeShapeType="1"/>
            </p:cNvSpPr>
            <p:nvPr/>
          </p:nvSpPr>
          <p:spPr bwMode="auto">
            <a:xfrm flipH="1" flipV="1">
              <a:off x="1436" y="2633"/>
              <a:ext cx="1" cy="3"/>
            </a:xfrm>
            <a:prstGeom prst="line">
              <a:avLst/>
            </a:prstGeom>
            <a:noFill/>
            <a:ln w="0">
              <a:solidFill>
                <a:schemeClr val="tx1"/>
              </a:solidFill>
              <a:round/>
              <a:headEnd/>
              <a:tailEnd/>
            </a:ln>
          </p:spPr>
          <p:txBody>
            <a:bodyPr/>
            <a:lstStyle/>
            <a:p>
              <a:endParaRPr lang="en-US"/>
            </a:p>
          </p:txBody>
        </p:sp>
        <p:sp>
          <p:nvSpPr>
            <p:cNvPr id="29723" name="Line 1051"/>
            <p:cNvSpPr>
              <a:spLocks noChangeShapeType="1"/>
            </p:cNvSpPr>
            <p:nvPr/>
          </p:nvSpPr>
          <p:spPr bwMode="auto">
            <a:xfrm flipH="1" flipV="1">
              <a:off x="1435" y="2629"/>
              <a:ext cx="1" cy="4"/>
            </a:xfrm>
            <a:prstGeom prst="line">
              <a:avLst/>
            </a:prstGeom>
            <a:noFill/>
            <a:ln w="0">
              <a:solidFill>
                <a:schemeClr val="tx1"/>
              </a:solidFill>
              <a:round/>
              <a:headEnd/>
              <a:tailEnd/>
            </a:ln>
          </p:spPr>
          <p:txBody>
            <a:bodyPr/>
            <a:lstStyle/>
            <a:p>
              <a:endParaRPr lang="en-US"/>
            </a:p>
          </p:txBody>
        </p:sp>
        <p:sp>
          <p:nvSpPr>
            <p:cNvPr id="29724" name="Line 1052"/>
            <p:cNvSpPr>
              <a:spLocks noChangeShapeType="1"/>
            </p:cNvSpPr>
            <p:nvPr/>
          </p:nvSpPr>
          <p:spPr bwMode="auto">
            <a:xfrm flipH="1" flipV="1">
              <a:off x="1435" y="2626"/>
              <a:ext cx="1" cy="3"/>
            </a:xfrm>
            <a:prstGeom prst="line">
              <a:avLst/>
            </a:prstGeom>
            <a:noFill/>
            <a:ln w="0">
              <a:solidFill>
                <a:schemeClr val="tx1"/>
              </a:solidFill>
              <a:round/>
              <a:headEnd/>
              <a:tailEnd/>
            </a:ln>
          </p:spPr>
          <p:txBody>
            <a:bodyPr/>
            <a:lstStyle/>
            <a:p>
              <a:endParaRPr lang="en-US"/>
            </a:p>
          </p:txBody>
        </p:sp>
        <p:sp>
          <p:nvSpPr>
            <p:cNvPr id="29725" name="Line 1053"/>
            <p:cNvSpPr>
              <a:spLocks noChangeShapeType="1"/>
            </p:cNvSpPr>
            <p:nvPr/>
          </p:nvSpPr>
          <p:spPr bwMode="auto">
            <a:xfrm flipH="1" flipV="1">
              <a:off x="1434" y="2622"/>
              <a:ext cx="1" cy="4"/>
            </a:xfrm>
            <a:prstGeom prst="line">
              <a:avLst/>
            </a:prstGeom>
            <a:noFill/>
            <a:ln w="0">
              <a:solidFill>
                <a:schemeClr val="tx1"/>
              </a:solidFill>
              <a:round/>
              <a:headEnd/>
              <a:tailEnd/>
            </a:ln>
          </p:spPr>
          <p:txBody>
            <a:bodyPr/>
            <a:lstStyle/>
            <a:p>
              <a:endParaRPr lang="en-US"/>
            </a:p>
          </p:txBody>
        </p:sp>
        <p:sp>
          <p:nvSpPr>
            <p:cNvPr id="29726" name="Line 1054"/>
            <p:cNvSpPr>
              <a:spLocks noChangeShapeType="1"/>
            </p:cNvSpPr>
            <p:nvPr/>
          </p:nvSpPr>
          <p:spPr bwMode="auto">
            <a:xfrm flipH="1" flipV="1">
              <a:off x="1433" y="2619"/>
              <a:ext cx="1" cy="3"/>
            </a:xfrm>
            <a:prstGeom prst="line">
              <a:avLst/>
            </a:prstGeom>
            <a:noFill/>
            <a:ln w="0">
              <a:solidFill>
                <a:schemeClr val="tx1"/>
              </a:solidFill>
              <a:round/>
              <a:headEnd/>
              <a:tailEnd/>
            </a:ln>
          </p:spPr>
          <p:txBody>
            <a:bodyPr/>
            <a:lstStyle/>
            <a:p>
              <a:endParaRPr lang="en-US"/>
            </a:p>
          </p:txBody>
        </p:sp>
        <p:sp>
          <p:nvSpPr>
            <p:cNvPr id="29727" name="Line 1055"/>
            <p:cNvSpPr>
              <a:spLocks noChangeShapeType="1"/>
            </p:cNvSpPr>
            <p:nvPr/>
          </p:nvSpPr>
          <p:spPr bwMode="auto">
            <a:xfrm flipH="1" flipV="1">
              <a:off x="1432" y="2616"/>
              <a:ext cx="1" cy="3"/>
            </a:xfrm>
            <a:prstGeom prst="line">
              <a:avLst/>
            </a:prstGeom>
            <a:noFill/>
            <a:ln w="0">
              <a:solidFill>
                <a:schemeClr val="tx1"/>
              </a:solidFill>
              <a:round/>
              <a:headEnd/>
              <a:tailEnd/>
            </a:ln>
          </p:spPr>
          <p:txBody>
            <a:bodyPr/>
            <a:lstStyle/>
            <a:p>
              <a:endParaRPr lang="en-US"/>
            </a:p>
          </p:txBody>
        </p:sp>
        <p:sp>
          <p:nvSpPr>
            <p:cNvPr id="29728" name="Line 1056"/>
            <p:cNvSpPr>
              <a:spLocks noChangeShapeType="1"/>
            </p:cNvSpPr>
            <p:nvPr/>
          </p:nvSpPr>
          <p:spPr bwMode="auto">
            <a:xfrm flipH="1" flipV="1">
              <a:off x="1431" y="2613"/>
              <a:ext cx="1" cy="3"/>
            </a:xfrm>
            <a:prstGeom prst="line">
              <a:avLst/>
            </a:prstGeom>
            <a:noFill/>
            <a:ln w="0">
              <a:solidFill>
                <a:schemeClr val="tx1"/>
              </a:solidFill>
              <a:round/>
              <a:headEnd/>
              <a:tailEnd/>
            </a:ln>
          </p:spPr>
          <p:txBody>
            <a:bodyPr/>
            <a:lstStyle/>
            <a:p>
              <a:endParaRPr lang="en-US"/>
            </a:p>
          </p:txBody>
        </p:sp>
        <p:sp>
          <p:nvSpPr>
            <p:cNvPr id="29729" name="Line 1057"/>
            <p:cNvSpPr>
              <a:spLocks noChangeShapeType="1"/>
            </p:cNvSpPr>
            <p:nvPr/>
          </p:nvSpPr>
          <p:spPr bwMode="auto">
            <a:xfrm flipH="1" flipV="1">
              <a:off x="1429" y="2609"/>
              <a:ext cx="2" cy="4"/>
            </a:xfrm>
            <a:prstGeom prst="line">
              <a:avLst/>
            </a:prstGeom>
            <a:noFill/>
            <a:ln w="0">
              <a:solidFill>
                <a:schemeClr val="tx1"/>
              </a:solidFill>
              <a:round/>
              <a:headEnd/>
              <a:tailEnd/>
            </a:ln>
          </p:spPr>
          <p:txBody>
            <a:bodyPr/>
            <a:lstStyle/>
            <a:p>
              <a:endParaRPr lang="en-US"/>
            </a:p>
          </p:txBody>
        </p:sp>
        <p:sp>
          <p:nvSpPr>
            <p:cNvPr id="29730" name="Line 1058"/>
            <p:cNvSpPr>
              <a:spLocks noChangeShapeType="1"/>
            </p:cNvSpPr>
            <p:nvPr/>
          </p:nvSpPr>
          <p:spPr bwMode="auto">
            <a:xfrm flipH="1" flipV="1">
              <a:off x="1427" y="2606"/>
              <a:ext cx="2" cy="3"/>
            </a:xfrm>
            <a:prstGeom prst="line">
              <a:avLst/>
            </a:prstGeom>
            <a:noFill/>
            <a:ln w="0">
              <a:solidFill>
                <a:schemeClr val="tx1"/>
              </a:solidFill>
              <a:round/>
              <a:headEnd/>
              <a:tailEnd/>
            </a:ln>
          </p:spPr>
          <p:txBody>
            <a:bodyPr/>
            <a:lstStyle/>
            <a:p>
              <a:endParaRPr lang="en-US"/>
            </a:p>
          </p:txBody>
        </p:sp>
        <p:sp>
          <p:nvSpPr>
            <p:cNvPr id="29731" name="Line 1059"/>
            <p:cNvSpPr>
              <a:spLocks noChangeShapeType="1"/>
            </p:cNvSpPr>
            <p:nvPr/>
          </p:nvSpPr>
          <p:spPr bwMode="auto">
            <a:xfrm flipH="1" flipV="1">
              <a:off x="1425" y="2604"/>
              <a:ext cx="2" cy="2"/>
            </a:xfrm>
            <a:prstGeom prst="line">
              <a:avLst/>
            </a:prstGeom>
            <a:noFill/>
            <a:ln w="0">
              <a:solidFill>
                <a:schemeClr val="tx1"/>
              </a:solidFill>
              <a:round/>
              <a:headEnd/>
              <a:tailEnd/>
            </a:ln>
          </p:spPr>
          <p:txBody>
            <a:bodyPr/>
            <a:lstStyle/>
            <a:p>
              <a:endParaRPr lang="en-US"/>
            </a:p>
          </p:txBody>
        </p:sp>
        <p:sp>
          <p:nvSpPr>
            <p:cNvPr id="29732" name="Line 1060"/>
            <p:cNvSpPr>
              <a:spLocks noChangeShapeType="1"/>
            </p:cNvSpPr>
            <p:nvPr/>
          </p:nvSpPr>
          <p:spPr bwMode="auto">
            <a:xfrm flipH="1" flipV="1">
              <a:off x="1423" y="2601"/>
              <a:ext cx="2" cy="3"/>
            </a:xfrm>
            <a:prstGeom prst="line">
              <a:avLst/>
            </a:prstGeom>
            <a:noFill/>
            <a:ln w="0">
              <a:solidFill>
                <a:schemeClr val="tx1"/>
              </a:solidFill>
              <a:round/>
              <a:headEnd/>
              <a:tailEnd/>
            </a:ln>
          </p:spPr>
          <p:txBody>
            <a:bodyPr/>
            <a:lstStyle/>
            <a:p>
              <a:endParaRPr lang="en-US"/>
            </a:p>
          </p:txBody>
        </p:sp>
        <p:sp>
          <p:nvSpPr>
            <p:cNvPr id="29733" name="Line 1061"/>
            <p:cNvSpPr>
              <a:spLocks noChangeShapeType="1"/>
            </p:cNvSpPr>
            <p:nvPr/>
          </p:nvSpPr>
          <p:spPr bwMode="auto">
            <a:xfrm flipH="1" flipV="1">
              <a:off x="1421" y="2598"/>
              <a:ext cx="2" cy="3"/>
            </a:xfrm>
            <a:prstGeom prst="line">
              <a:avLst/>
            </a:prstGeom>
            <a:noFill/>
            <a:ln w="0">
              <a:solidFill>
                <a:schemeClr val="tx1"/>
              </a:solidFill>
              <a:round/>
              <a:headEnd/>
              <a:tailEnd/>
            </a:ln>
          </p:spPr>
          <p:txBody>
            <a:bodyPr/>
            <a:lstStyle/>
            <a:p>
              <a:endParaRPr lang="en-US"/>
            </a:p>
          </p:txBody>
        </p:sp>
        <p:sp>
          <p:nvSpPr>
            <p:cNvPr id="29734" name="Line 1062"/>
            <p:cNvSpPr>
              <a:spLocks noChangeShapeType="1"/>
            </p:cNvSpPr>
            <p:nvPr/>
          </p:nvSpPr>
          <p:spPr bwMode="auto">
            <a:xfrm flipH="1" flipV="1">
              <a:off x="1418" y="2596"/>
              <a:ext cx="3" cy="2"/>
            </a:xfrm>
            <a:prstGeom prst="line">
              <a:avLst/>
            </a:prstGeom>
            <a:noFill/>
            <a:ln w="0">
              <a:solidFill>
                <a:schemeClr val="tx1"/>
              </a:solidFill>
              <a:round/>
              <a:headEnd/>
              <a:tailEnd/>
            </a:ln>
          </p:spPr>
          <p:txBody>
            <a:bodyPr/>
            <a:lstStyle/>
            <a:p>
              <a:endParaRPr lang="en-US"/>
            </a:p>
          </p:txBody>
        </p:sp>
        <p:sp>
          <p:nvSpPr>
            <p:cNvPr id="29735" name="Line 1063"/>
            <p:cNvSpPr>
              <a:spLocks noChangeShapeType="1"/>
            </p:cNvSpPr>
            <p:nvPr/>
          </p:nvSpPr>
          <p:spPr bwMode="auto">
            <a:xfrm flipH="1" flipV="1">
              <a:off x="1416" y="2594"/>
              <a:ext cx="2" cy="2"/>
            </a:xfrm>
            <a:prstGeom prst="line">
              <a:avLst/>
            </a:prstGeom>
            <a:noFill/>
            <a:ln w="0">
              <a:solidFill>
                <a:schemeClr val="tx1"/>
              </a:solidFill>
              <a:round/>
              <a:headEnd/>
              <a:tailEnd/>
            </a:ln>
          </p:spPr>
          <p:txBody>
            <a:bodyPr/>
            <a:lstStyle/>
            <a:p>
              <a:endParaRPr lang="en-US"/>
            </a:p>
          </p:txBody>
        </p:sp>
        <p:sp>
          <p:nvSpPr>
            <p:cNvPr id="29736" name="Line 1064"/>
            <p:cNvSpPr>
              <a:spLocks noChangeShapeType="1"/>
            </p:cNvSpPr>
            <p:nvPr/>
          </p:nvSpPr>
          <p:spPr bwMode="auto">
            <a:xfrm flipH="1" flipV="1">
              <a:off x="1413" y="2591"/>
              <a:ext cx="3" cy="3"/>
            </a:xfrm>
            <a:prstGeom prst="line">
              <a:avLst/>
            </a:prstGeom>
            <a:noFill/>
            <a:ln w="0">
              <a:solidFill>
                <a:schemeClr val="tx1"/>
              </a:solidFill>
              <a:round/>
              <a:headEnd/>
              <a:tailEnd/>
            </a:ln>
          </p:spPr>
          <p:txBody>
            <a:bodyPr/>
            <a:lstStyle/>
            <a:p>
              <a:endParaRPr lang="en-US"/>
            </a:p>
          </p:txBody>
        </p:sp>
        <p:sp>
          <p:nvSpPr>
            <p:cNvPr id="29737" name="Line 1065"/>
            <p:cNvSpPr>
              <a:spLocks noChangeShapeType="1"/>
            </p:cNvSpPr>
            <p:nvPr/>
          </p:nvSpPr>
          <p:spPr bwMode="auto">
            <a:xfrm flipH="1" flipV="1">
              <a:off x="1410" y="2590"/>
              <a:ext cx="3" cy="1"/>
            </a:xfrm>
            <a:prstGeom prst="line">
              <a:avLst/>
            </a:prstGeom>
            <a:noFill/>
            <a:ln w="0">
              <a:solidFill>
                <a:schemeClr val="tx1"/>
              </a:solidFill>
              <a:round/>
              <a:headEnd/>
              <a:tailEnd/>
            </a:ln>
          </p:spPr>
          <p:txBody>
            <a:bodyPr/>
            <a:lstStyle/>
            <a:p>
              <a:endParaRPr lang="en-US"/>
            </a:p>
          </p:txBody>
        </p:sp>
        <p:sp>
          <p:nvSpPr>
            <p:cNvPr id="29738" name="Line 1066"/>
            <p:cNvSpPr>
              <a:spLocks noChangeShapeType="1"/>
            </p:cNvSpPr>
            <p:nvPr/>
          </p:nvSpPr>
          <p:spPr bwMode="auto">
            <a:xfrm flipH="1" flipV="1">
              <a:off x="1407" y="2588"/>
              <a:ext cx="3" cy="2"/>
            </a:xfrm>
            <a:prstGeom prst="line">
              <a:avLst/>
            </a:prstGeom>
            <a:noFill/>
            <a:ln w="0">
              <a:solidFill>
                <a:schemeClr val="tx1"/>
              </a:solidFill>
              <a:round/>
              <a:headEnd/>
              <a:tailEnd/>
            </a:ln>
          </p:spPr>
          <p:txBody>
            <a:bodyPr/>
            <a:lstStyle/>
            <a:p>
              <a:endParaRPr lang="en-US"/>
            </a:p>
          </p:txBody>
        </p:sp>
        <p:sp>
          <p:nvSpPr>
            <p:cNvPr id="29739" name="Line 1067"/>
            <p:cNvSpPr>
              <a:spLocks noChangeShapeType="1"/>
            </p:cNvSpPr>
            <p:nvPr/>
          </p:nvSpPr>
          <p:spPr bwMode="auto">
            <a:xfrm flipH="1" flipV="1">
              <a:off x="1404" y="2586"/>
              <a:ext cx="3" cy="2"/>
            </a:xfrm>
            <a:prstGeom prst="line">
              <a:avLst/>
            </a:prstGeom>
            <a:noFill/>
            <a:ln w="0">
              <a:solidFill>
                <a:schemeClr val="tx1"/>
              </a:solidFill>
              <a:round/>
              <a:headEnd/>
              <a:tailEnd/>
            </a:ln>
          </p:spPr>
          <p:txBody>
            <a:bodyPr/>
            <a:lstStyle/>
            <a:p>
              <a:endParaRPr lang="en-US"/>
            </a:p>
          </p:txBody>
        </p:sp>
        <p:sp>
          <p:nvSpPr>
            <p:cNvPr id="29740" name="Line 1068"/>
            <p:cNvSpPr>
              <a:spLocks noChangeShapeType="1"/>
            </p:cNvSpPr>
            <p:nvPr/>
          </p:nvSpPr>
          <p:spPr bwMode="auto">
            <a:xfrm flipH="1" flipV="1">
              <a:off x="1401" y="2585"/>
              <a:ext cx="3" cy="1"/>
            </a:xfrm>
            <a:prstGeom prst="line">
              <a:avLst/>
            </a:prstGeom>
            <a:noFill/>
            <a:ln w="0">
              <a:solidFill>
                <a:schemeClr val="tx1"/>
              </a:solidFill>
              <a:round/>
              <a:headEnd/>
              <a:tailEnd/>
            </a:ln>
          </p:spPr>
          <p:txBody>
            <a:bodyPr/>
            <a:lstStyle/>
            <a:p>
              <a:endParaRPr lang="en-US"/>
            </a:p>
          </p:txBody>
        </p:sp>
        <p:sp>
          <p:nvSpPr>
            <p:cNvPr id="29741" name="Line 1069"/>
            <p:cNvSpPr>
              <a:spLocks noChangeShapeType="1"/>
            </p:cNvSpPr>
            <p:nvPr/>
          </p:nvSpPr>
          <p:spPr bwMode="auto">
            <a:xfrm flipH="1" flipV="1">
              <a:off x="1398" y="2584"/>
              <a:ext cx="3" cy="1"/>
            </a:xfrm>
            <a:prstGeom prst="line">
              <a:avLst/>
            </a:prstGeom>
            <a:noFill/>
            <a:ln w="0">
              <a:solidFill>
                <a:schemeClr val="tx1"/>
              </a:solidFill>
              <a:round/>
              <a:headEnd/>
              <a:tailEnd/>
            </a:ln>
          </p:spPr>
          <p:txBody>
            <a:bodyPr/>
            <a:lstStyle/>
            <a:p>
              <a:endParaRPr lang="en-US"/>
            </a:p>
          </p:txBody>
        </p:sp>
        <p:sp>
          <p:nvSpPr>
            <p:cNvPr id="29742" name="Line 1070"/>
            <p:cNvSpPr>
              <a:spLocks noChangeShapeType="1"/>
            </p:cNvSpPr>
            <p:nvPr/>
          </p:nvSpPr>
          <p:spPr bwMode="auto">
            <a:xfrm flipH="1" flipV="1">
              <a:off x="1394" y="2583"/>
              <a:ext cx="4" cy="1"/>
            </a:xfrm>
            <a:prstGeom prst="line">
              <a:avLst/>
            </a:prstGeom>
            <a:noFill/>
            <a:ln w="0">
              <a:solidFill>
                <a:schemeClr val="tx1"/>
              </a:solidFill>
              <a:round/>
              <a:headEnd/>
              <a:tailEnd/>
            </a:ln>
          </p:spPr>
          <p:txBody>
            <a:bodyPr/>
            <a:lstStyle/>
            <a:p>
              <a:endParaRPr lang="en-US"/>
            </a:p>
          </p:txBody>
        </p:sp>
        <p:sp>
          <p:nvSpPr>
            <p:cNvPr id="29743" name="Line 1071"/>
            <p:cNvSpPr>
              <a:spLocks noChangeShapeType="1"/>
            </p:cNvSpPr>
            <p:nvPr/>
          </p:nvSpPr>
          <p:spPr bwMode="auto">
            <a:xfrm flipH="1" flipV="1">
              <a:off x="1391" y="2582"/>
              <a:ext cx="3" cy="1"/>
            </a:xfrm>
            <a:prstGeom prst="line">
              <a:avLst/>
            </a:prstGeom>
            <a:noFill/>
            <a:ln w="0">
              <a:solidFill>
                <a:schemeClr val="tx1"/>
              </a:solidFill>
              <a:round/>
              <a:headEnd/>
              <a:tailEnd/>
            </a:ln>
          </p:spPr>
          <p:txBody>
            <a:bodyPr/>
            <a:lstStyle/>
            <a:p>
              <a:endParaRPr lang="en-US"/>
            </a:p>
          </p:txBody>
        </p:sp>
        <p:sp>
          <p:nvSpPr>
            <p:cNvPr id="29744" name="Line 1072"/>
            <p:cNvSpPr>
              <a:spLocks noChangeShapeType="1"/>
            </p:cNvSpPr>
            <p:nvPr/>
          </p:nvSpPr>
          <p:spPr bwMode="auto">
            <a:xfrm flipH="1" flipV="1">
              <a:off x="1388" y="2581"/>
              <a:ext cx="3" cy="1"/>
            </a:xfrm>
            <a:prstGeom prst="line">
              <a:avLst/>
            </a:prstGeom>
            <a:noFill/>
            <a:ln w="0">
              <a:solidFill>
                <a:schemeClr val="tx1"/>
              </a:solidFill>
              <a:round/>
              <a:headEnd/>
              <a:tailEnd/>
            </a:ln>
          </p:spPr>
          <p:txBody>
            <a:bodyPr/>
            <a:lstStyle/>
            <a:p>
              <a:endParaRPr lang="en-US"/>
            </a:p>
          </p:txBody>
        </p:sp>
        <p:sp>
          <p:nvSpPr>
            <p:cNvPr id="29745" name="Line 1073"/>
            <p:cNvSpPr>
              <a:spLocks noChangeShapeType="1"/>
            </p:cNvSpPr>
            <p:nvPr/>
          </p:nvSpPr>
          <p:spPr bwMode="auto">
            <a:xfrm flipH="1" flipV="1">
              <a:off x="1384" y="2581"/>
              <a:ext cx="4" cy="1"/>
            </a:xfrm>
            <a:prstGeom prst="line">
              <a:avLst/>
            </a:prstGeom>
            <a:noFill/>
            <a:ln w="0">
              <a:solidFill>
                <a:schemeClr val="tx1"/>
              </a:solidFill>
              <a:round/>
              <a:headEnd/>
              <a:tailEnd/>
            </a:ln>
          </p:spPr>
          <p:txBody>
            <a:bodyPr/>
            <a:lstStyle/>
            <a:p>
              <a:endParaRPr lang="en-US"/>
            </a:p>
          </p:txBody>
        </p:sp>
        <p:sp>
          <p:nvSpPr>
            <p:cNvPr id="29746" name="Line 1074"/>
            <p:cNvSpPr>
              <a:spLocks noChangeShapeType="1"/>
            </p:cNvSpPr>
            <p:nvPr/>
          </p:nvSpPr>
          <p:spPr bwMode="auto">
            <a:xfrm flipH="1" flipV="1">
              <a:off x="1381" y="2581"/>
              <a:ext cx="3" cy="1"/>
            </a:xfrm>
            <a:prstGeom prst="line">
              <a:avLst/>
            </a:prstGeom>
            <a:noFill/>
            <a:ln w="0">
              <a:solidFill>
                <a:schemeClr val="tx1"/>
              </a:solidFill>
              <a:round/>
              <a:headEnd/>
              <a:tailEnd/>
            </a:ln>
          </p:spPr>
          <p:txBody>
            <a:bodyPr/>
            <a:lstStyle/>
            <a:p>
              <a:endParaRPr lang="en-US"/>
            </a:p>
          </p:txBody>
        </p:sp>
        <p:sp>
          <p:nvSpPr>
            <p:cNvPr id="29747" name="Line 1075"/>
            <p:cNvSpPr>
              <a:spLocks noChangeShapeType="1"/>
            </p:cNvSpPr>
            <p:nvPr/>
          </p:nvSpPr>
          <p:spPr bwMode="auto">
            <a:xfrm flipH="1">
              <a:off x="1377" y="2581"/>
              <a:ext cx="4" cy="1"/>
            </a:xfrm>
            <a:prstGeom prst="line">
              <a:avLst/>
            </a:prstGeom>
            <a:noFill/>
            <a:ln w="0">
              <a:solidFill>
                <a:schemeClr val="tx1"/>
              </a:solidFill>
              <a:round/>
              <a:headEnd/>
              <a:tailEnd/>
            </a:ln>
          </p:spPr>
          <p:txBody>
            <a:bodyPr/>
            <a:lstStyle/>
            <a:p>
              <a:endParaRPr lang="en-US"/>
            </a:p>
          </p:txBody>
        </p:sp>
        <p:sp>
          <p:nvSpPr>
            <p:cNvPr id="29748" name="Line 1076"/>
            <p:cNvSpPr>
              <a:spLocks noChangeShapeType="1"/>
            </p:cNvSpPr>
            <p:nvPr/>
          </p:nvSpPr>
          <p:spPr bwMode="auto">
            <a:xfrm flipH="1">
              <a:off x="1374" y="2581"/>
              <a:ext cx="3" cy="1"/>
            </a:xfrm>
            <a:prstGeom prst="line">
              <a:avLst/>
            </a:prstGeom>
            <a:noFill/>
            <a:ln w="0">
              <a:solidFill>
                <a:schemeClr val="tx1"/>
              </a:solidFill>
              <a:round/>
              <a:headEnd/>
              <a:tailEnd/>
            </a:ln>
          </p:spPr>
          <p:txBody>
            <a:bodyPr/>
            <a:lstStyle/>
            <a:p>
              <a:endParaRPr lang="en-US"/>
            </a:p>
          </p:txBody>
        </p:sp>
        <p:sp>
          <p:nvSpPr>
            <p:cNvPr id="29749" name="Line 1077"/>
            <p:cNvSpPr>
              <a:spLocks noChangeShapeType="1"/>
            </p:cNvSpPr>
            <p:nvPr/>
          </p:nvSpPr>
          <p:spPr bwMode="auto">
            <a:xfrm flipH="1">
              <a:off x="1370" y="2581"/>
              <a:ext cx="4" cy="1"/>
            </a:xfrm>
            <a:prstGeom prst="line">
              <a:avLst/>
            </a:prstGeom>
            <a:noFill/>
            <a:ln w="0">
              <a:solidFill>
                <a:schemeClr val="tx1"/>
              </a:solidFill>
              <a:round/>
              <a:headEnd/>
              <a:tailEnd/>
            </a:ln>
          </p:spPr>
          <p:txBody>
            <a:bodyPr/>
            <a:lstStyle/>
            <a:p>
              <a:endParaRPr lang="en-US"/>
            </a:p>
          </p:txBody>
        </p:sp>
        <p:sp>
          <p:nvSpPr>
            <p:cNvPr id="29750" name="Line 1078"/>
            <p:cNvSpPr>
              <a:spLocks noChangeShapeType="1"/>
            </p:cNvSpPr>
            <p:nvPr/>
          </p:nvSpPr>
          <p:spPr bwMode="auto">
            <a:xfrm flipH="1">
              <a:off x="1367" y="2582"/>
              <a:ext cx="3" cy="1"/>
            </a:xfrm>
            <a:prstGeom prst="line">
              <a:avLst/>
            </a:prstGeom>
            <a:noFill/>
            <a:ln w="0">
              <a:solidFill>
                <a:schemeClr val="tx1"/>
              </a:solidFill>
              <a:round/>
              <a:headEnd/>
              <a:tailEnd/>
            </a:ln>
          </p:spPr>
          <p:txBody>
            <a:bodyPr/>
            <a:lstStyle/>
            <a:p>
              <a:endParaRPr lang="en-US"/>
            </a:p>
          </p:txBody>
        </p:sp>
        <p:sp>
          <p:nvSpPr>
            <p:cNvPr id="29751" name="Line 1079"/>
            <p:cNvSpPr>
              <a:spLocks noChangeShapeType="1"/>
            </p:cNvSpPr>
            <p:nvPr/>
          </p:nvSpPr>
          <p:spPr bwMode="auto">
            <a:xfrm flipH="1">
              <a:off x="1364" y="2583"/>
              <a:ext cx="3" cy="1"/>
            </a:xfrm>
            <a:prstGeom prst="line">
              <a:avLst/>
            </a:prstGeom>
            <a:noFill/>
            <a:ln w="0">
              <a:solidFill>
                <a:schemeClr val="tx1"/>
              </a:solidFill>
              <a:round/>
              <a:headEnd/>
              <a:tailEnd/>
            </a:ln>
          </p:spPr>
          <p:txBody>
            <a:bodyPr/>
            <a:lstStyle/>
            <a:p>
              <a:endParaRPr lang="en-US"/>
            </a:p>
          </p:txBody>
        </p:sp>
        <p:sp>
          <p:nvSpPr>
            <p:cNvPr id="29752" name="Line 1080"/>
            <p:cNvSpPr>
              <a:spLocks noChangeShapeType="1"/>
            </p:cNvSpPr>
            <p:nvPr/>
          </p:nvSpPr>
          <p:spPr bwMode="auto">
            <a:xfrm flipH="1">
              <a:off x="1360" y="2584"/>
              <a:ext cx="4" cy="1"/>
            </a:xfrm>
            <a:prstGeom prst="line">
              <a:avLst/>
            </a:prstGeom>
            <a:noFill/>
            <a:ln w="0">
              <a:solidFill>
                <a:schemeClr val="tx1"/>
              </a:solidFill>
              <a:round/>
              <a:headEnd/>
              <a:tailEnd/>
            </a:ln>
          </p:spPr>
          <p:txBody>
            <a:bodyPr/>
            <a:lstStyle/>
            <a:p>
              <a:endParaRPr lang="en-US"/>
            </a:p>
          </p:txBody>
        </p:sp>
        <p:sp>
          <p:nvSpPr>
            <p:cNvPr id="29753" name="Line 1081"/>
            <p:cNvSpPr>
              <a:spLocks noChangeShapeType="1"/>
            </p:cNvSpPr>
            <p:nvPr/>
          </p:nvSpPr>
          <p:spPr bwMode="auto">
            <a:xfrm flipH="1">
              <a:off x="1357" y="2585"/>
              <a:ext cx="3" cy="1"/>
            </a:xfrm>
            <a:prstGeom prst="line">
              <a:avLst/>
            </a:prstGeom>
            <a:noFill/>
            <a:ln w="0">
              <a:solidFill>
                <a:schemeClr val="tx1"/>
              </a:solidFill>
              <a:round/>
              <a:headEnd/>
              <a:tailEnd/>
            </a:ln>
          </p:spPr>
          <p:txBody>
            <a:bodyPr/>
            <a:lstStyle/>
            <a:p>
              <a:endParaRPr lang="en-US"/>
            </a:p>
          </p:txBody>
        </p:sp>
        <p:sp>
          <p:nvSpPr>
            <p:cNvPr id="29754" name="Line 1082"/>
            <p:cNvSpPr>
              <a:spLocks noChangeShapeType="1"/>
            </p:cNvSpPr>
            <p:nvPr/>
          </p:nvSpPr>
          <p:spPr bwMode="auto">
            <a:xfrm flipH="1">
              <a:off x="1354" y="2586"/>
              <a:ext cx="3" cy="2"/>
            </a:xfrm>
            <a:prstGeom prst="line">
              <a:avLst/>
            </a:prstGeom>
            <a:noFill/>
            <a:ln w="0">
              <a:solidFill>
                <a:schemeClr val="tx1"/>
              </a:solidFill>
              <a:round/>
              <a:headEnd/>
              <a:tailEnd/>
            </a:ln>
          </p:spPr>
          <p:txBody>
            <a:bodyPr/>
            <a:lstStyle/>
            <a:p>
              <a:endParaRPr lang="en-US"/>
            </a:p>
          </p:txBody>
        </p:sp>
        <p:sp>
          <p:nvSpPr>
            <p:cNvPr id="29755" name="Line 1083"/>
            <p:cNvSpPr>
              <a:spLocks noChangeShapeType="1"/>
            </p:cNvSpPr>
            <p:nvPr/>
          </p:nvSpPr>
          <p:spPr bwMode="auto">
            <a:xfrm flipH="1">
              <a:off x="1351" y="2588"/>
              <a:ext cx="3" cy="2"/>
            </a:xfrm>
            <a:prstGeom prst="line">
              <a:avLst/>
            </a:prstGeom>
            <a:noFill/>
            <a:ln w="0">
              <a:solidFill>
                <a:schemeClr val="tx1"/>
              </a:solidFill>
              <a:round/>
              <a:headEnd/>
              <a:tailEnd/>
            </a:ln>
          </p:spPr>
          <p:txBody>
            <a:bodyPr/>
            <a:lstStyle/>
            <a:p>
              <a:endParaRPr lang="en-US"/>
            </a:p>
          </p:txBody>
        </p:sp>
        <p:sp>
          <p:nvSpPr>
            <p:cNvPr id="29756" name="Line 1084"/>
            <p:cNvSpPr>
              <a:spLocks noChangeShapeType="1"/>
            </p:cNvSpPr>
            <p:nvPr/>
          </p:nvSpPr>
          <p:spPr bwMode="auto">
            <a:xfrm flipH="1">
              <a:off x="1348" y="2590"/>
              <a:ext cx="3" cy="1"/>
            </a:xfrm>
            <a:prstGeom prst="line">
              <a:avLst/>
            </a:prstGeom>
            <a:noFill/>
            <a:ln w="0">
              <a:solidFill>
                <a:schemeClr val="tx1"/>
              </a:solidFill>
              <a:round/>
              <a:headEnd/>
              <a:tailEnd/>
            </a:ln>
          </p:spPr>
          <p:txBody>
            <a:bodyPr/>
            <a:lstStyle/>
            <a:p>
              <a:endParaRPr lang="en-US"/>
            </a:p>
          </p:txBody>
        </p:sp>
        <p:sp>
          <p:nvSpPr>
            <p:cNvPr id="29757" name="Line 1085"/>
            <p:cNvSpPr>
              <a:spLocks noChangeShapeType="1"/>
            </p:cNvSpPr>
            <p:nvPr/>
          </p:nvSpPr>
          <p:spPr bwMode="auto">
            <a:xfrm flipH="1">
              <a:off x="1346" y="2591"/>
              <a:ext cx="2" cy="3"/>
            </a:xfrm>
            <a:prstGeom prst="line">
              <a:avLst/>
            </a:prstGeom>
            <a:noFill/>
            <a:ln w="0">
              <a:solidFill>
                <a:schemeClr val="tx1"/>
              </a:solidFill>
              <a:round/>
              <a:headEnd/>
              <a:tailEnd/>
            </a:ln>
          </p:spPr>
          <p:txBody>
            <a:bodyPr/>
            <a:lstStyle/>
            <a:p>
              <a:endParaRPr lang="en-US"/>
            </a:p>
          </p:txBody>
        </p:sp>
        <p:sp>
          <p:nvSpPr>
            <p:cNvPr id="29758" name="Line 1086"/>
            <p:cNvSpPr>
              <a:spLocks noChangeShapeType="1"/>
            </p:cNvSpPr>
            <p:nvPr/>
          </p:nvSpPr>
          <p:spPr bwMode="auto">
            <a:xfrm flipH="1">
              <a:off x="1343" y="2594"/>
              <a:ext cx="3" cy="2"/>
            </a:xfrm>
            <a:prstGeom prst="line">
              <a:avLst/>
            </a:prstGeom>
            <a:noFill/>
            <a:ln w="0">
              <a:solidFill>
                <a:schemeClr val="tx1"/>
              </a:solidFill>
              <a:round/>
              <a:headEnd/>
              <a:tailEnd/>
            </a:ln>
          </p:spPr>
          <p:txBody>
            <a:bodyPr/>
            <a:lstStyle/>
            <a:p>
              <a:endParaRPr lang="en-US"/>
            </a:p>
          </p:txBody>
        </p:sp>
        <p:sp>
          <p:nvSpPr>
            <p:cNvPr id="29759" name="Line 1087"/>
            <p:cNvSpPr>
              <a:spLocks noChangeShapeType="1"/>
            </p:cNvSpPr>
            <p:nvPr/>
          </p:nvSpPr>
          <p:spPr bwMode="auto">
            <a:xfrm flipH="1">
              <a:off x="1341" y="2596"/>
              <a:ext cx="2" cy="2"/>
            </a:xfrm>
            <a:prstGeom prst="line">
              <a:avLst/>
            </a:prstGeom>
            <a:noFill/>
            <a:ln w="0">
              <a:solidFill>
                <a:schemeClr val="tx1"/>
              </a:solidFill>
              <a:round/>
              <a:headEnd/>
              <a:tailEnd/>
            </a:ln>
          </p:spPr>
          <p:txBody>
            <a:bodyPr/>
            <a:lstStyle/>
            <a:p>
              <a:endParaRPr lang="en-US"/>
            </a:p>
          </p:txBody>
        </p:sp>
        <p:sp>
          <p:nvSpPr>
            <p:cNvPr id="29760" name="Line 1088"/>
            <p:cNvSpPr>
              <a:spLocks noChangeShapeType="1"/>
            </p:cNvSpPr>
            <p:nvPr/>
          </p:nvSpPr>
          <p:spPr bwMode="auto">
            <a:xfrm flipH="1">
              <a:off x="1338" y="2598"/>
              <a:ext cx="3" cy="3"/>
            </a:xfrm>
            <a:prstGeom prst="line">
              <a:avLst/>
            </a:prstGeom>
            <a:noFill/>
            <a:ln w="0">
              <a:solidFill>
                <a:schemeClr val="tx1"/>
              </a:solidFill>
              <a:round/>
              <a:headEnd/>
              <a:tailEnd/>
            </a:ln>
          </p:spPr>
          <p:txBody>
            <a:bodyPr/>
            <a:lstStyle/>
            <a:p>
              <a:endParaRPr lang="en-US"/>
            </a:p>
          </p:txBody>
        </p:sp>
        <p:sp>
          <p:nvSpPr>
            <p:cNvPr id="29761" name="Line 1089"/>
            <p:cNvSpPr>
              <a:spLocks noChangeShapeType="1"/>
            </p:cNvSpPr>
            <p:nvPr/>
          </p:nvSpPr>
          <p:spPr bwMode="auto">
            <a:xfrm flipH="1">
              <a:off x="1336" y="2601"/>
              <a:ext cx="2" cy="3"/>
            </a:xfrm>
            <a:prstGeom prst="line">
              <a:avLst/>
            </a:prstGeom>
            <a:noFill/>
            <a:ln w="0">
              <a:solidFill>
                <a:schemeClr val="tx1"/>
              </a:solidFill>
              <a:round/>
              <a:headEnd/>
              <a:tailEnd/>
            </a:ln>
          </p:spPr>
          <p:txBody>
            <a:bodyPr/>
            <a:lstStyle/>
            <a:p>
              <a:endParaRPr lang="en-US"/>
            </a:p>
          </p:txBody>
        </p:sp>
        <p:sp>
          <p:nvSpPr>
            <p:cNvPr id="29762" name="Line 1090"/>
            <p:cNvSpPr>
              <a:spLocks noChangeShapeType="1"/>
            </p:cNvSpPr>
            <p:nvPr/>
          </p:nvSpPr>
          <p:spPr bwMode="auto">
            <a:xfrm flipH="1">
              <a:off x="1334" y="2604"/>
              <a:ext cx="2" cy="2"/>
            </a:xfrm>
            <a:prstGeom prst="line">
              <a:avLst/>
            </a:prstGeom>
            <a:noFill/>
            <a:ln w="0">
              <a:solidFill>
                <a:schemeClr val="tx1"/>
              </a:solidFill>
              <a:round/>
              <a:headEnd/>
              <a:tailEnd/>
            </a:ln>
          </p:spPr>
          <p:txBody>
            <a:bodyPr/>
            <a:lstStyle/>
            <a:p>
              <a:endParaRPr lang="en-US"/>
            </a:p>
          </p:txBody>
        </p:sp>
        <p:sp>
          <p:nvSpPr>
            <p:cNvPr id="29763" name="Line 1091"/>
            <p:cNvSpPr>
              <a:spLocks noChangeShapeType="1"/>
            </p:cNvSpPr>
            <p:nvPr/>
          </p:nvSpPr>
          <p:spPr bwMode="auto">
            <a:xfrm flipH="1">
              <a:off x="1333" y="2606"/>
              <a:ext cx="1" cy="3"/>
            </a:xfrm>
            <a:prstGeom prst="line">
              <a:avLst/>
            </a:prstGeom>
            <a:noFill/>
            <a:ln w="0">
              <a:solidFill>
                <a:schemeClr val="tx1"/>
              </a:solidFill>
              <a:round/>
              <a:headEnd/>
              <a:tailEnd/>
            </a:ln>
          </p:spPr>
          <p:txBody>
            <a:bodyPr/>
            <a:lstStyle/>
            <a:p>
              <a:endParaRPr lang="en-US"/>
            </a:p>
          </p:txBody>
        </p:sp>
        <p:sp>
          <p:nvSpPr>
            <p:cNvPr id="29764" name="Line 1092"/>
            <p:cNvSpPr>
              <a:spLocks noChangeShapeType="1"/>
            </p:cNvSpPr>
            <p:nvPr/>
          </p:nvSpPr>
          <p:spPr bwMode="auto">
            <a:xfrm flipH="1">
              <a:off x="1331" y="2609"/>
              <a:ext cx="2" cy="4"/>
            </a:xfrm>
            <a:prstGeom prst="line">
              <a:avLst/>
            </a:prstGeom>
            <a:noFill/>
            <a:ln w="0">
              <a:solidFill>
                <a:schemeClr val="tx1"/>
              </a:solidFill>
              <a:round/>
              <a:headEnd/>
              <a:tailEnd/>
            </a:ln>
          </p:spPr>
          <p:txBody>
            <a:bodyPr/>
            <a:lstStyle/>
            <a:p>
              <a:endParaRPr lang="en-US"/>
            </a:p>
          </p:txBody>
        </p:sp>
        <p:sp>
          <p:nvSpPr>
            <p:cNvPr id="29765" name="Line 1093"/>
            <p:cNvSpPr>
              <a:spLocks noChangeShapeType="1"/>
            </p:cNvSpPr>
            <p:nvPr/>
          </p:nvSpPr>
          <p:spPr bwMode="auto">
            <a:xfrm flipH="1">
              <a:off x="1330" y="2613"/>
              <a:ext cx="1" cy="3"/>
            </a:xfrm>
            <a:prstGeom prst="line">
              <a:avLst/>
            </a:prstGeom>
            <a:noFill/>
            <a:ln w="0">
              <a:solidFill>
                <a:schemeClr val="tx1"/>
              </a:solidFill>
              <a:round/>
              <a:headEnd/>
              <a:tailEnd/>
            </a:ln>
          </p:spPr>
          <p:txBody>
            <a:bodyPr/>
            <a:lstStyle/>
            <a:p>
              <a:endParaRPr lang="en-US"/>
            </a:p>
          </p:txBody>
        </p:sp>
        <p:sp>
          <p:nvSpPr>
            <p:cNvPr id="29766" name="Line 1094"/>
            <p:cNvSpPr>
              <a:spLocks noChangeShapeType="1"/>
            </p:cNvSpPr>
            <p:nvPr/>
          </p:nvSpPr>
          <p:spPr bwMode="auto">
            <a:xfrm flipH="1">
              <a:off x="1328" y="2616"/>
              <a:ext cx="2" cy="3"/>
            </a:xfrm>
            <a:prstGeom prst="line">
              <a:avLst/>
            </a:prstGeom>
            <a:noFill/>
            <a:ln w="0">
              <a:solidFill>
                <a:schemeClr val="tx1"/>
              </a:solidFill>
              <a:round/>
              <a:headEnd/>
              <a:tailEnd/>
            </a:ln>
          </p:spPr>
          <p:txBody>
            <a:bodyPr/>
            <a:lstStyle/>
            <a:p>
              <a:endParaRPr lang="en-US"/>
            </a:p>
          </p:txBody>
        </p:sp>
        <p:sp>
          <p:nvSpPr>
            <p:cNvPr id="29767" name="Line 1095"/>
            <p:cNvSpPr>
              <a:spLocks noChangeShapeType="1"/>
            </p:cNvSpPr>
            <p:nvPr/>
          </p:nvSpPr>
          <p:spPr bwMode="auto">
            <a:xfrm flipH="1">
              <a:off x="1327" y="2619"/>
              <a:ext cx="1" cy="3"/>
            </a:xfrm>
            <a:prstGeom prst="line">
              <a:avLst/>
            </a:prstGeom>
            <a:noFill/>
            <a:ln w="0">
              <a:solidFill>
                <a:schemeClr val="tx1"/>
              </a:solidFill>
              <a:round/>
              <a:headEnd/>
              <a:tailEnd/>
            </a:ln>
          </p:spPr>
          <p:txBody>
            <a:bodyPr/>
            <a:lstStyle/>
            <a:p>
              <a:endParaRPr lang="en-US"/>
            </a:p>
          </p:txBody>
        </p:sp>
        <p:sp>
          <p:nvSpPr>
            <p:cNvPr id="29768" name="Line 1096"/>
            <p:cNvSpPr>
              <a:spLocks noChangeShapeType="1"/>
            </p:cNvSpPr>
            <p:nvPr/>
          </p:nvSpPr>
          <p:spPr bwMode="auto">
            <a:xfrm flipH="1">
              <a:off x="1327" y="2622"/>
              <a:ext cx="1" cy="4"/>
            </a:xfrm>
            <a:prstGeom prst="line">
              <a:avLst/>
            </a:prstGeom>
            <a:noFill/>
            <a:ln w="0">
              <a:solidFill>
                <a:schemeClr val="tx1"/>
              </a:solidFill>
              <a:round/>
              <a:headEnd/>
              <a:tailEnd/>
            </a:ln>
          </p:spPr>
          <p:txBody>
            <a:bodyPr/>
            <a:lstStyle/>
            <a:p>
              <a:endParaRPr lang="en-US"/>
            </a:p>
          </p:txBody>
        </p:sp>
        <p:sp>
          <p:nvSpPr>
            <p:cNvPr id="29769" name="Line 1097"/>
            <p:cNvSpPr>
              <a:spLocks noChangeShapeType="1"/>
            </p:cNvSpPr>
            <p:nvPr/>
          </p:nvSpPr>
          <p:spPr bwMode="auto">
            <a:xfrm flipH="1">
              <a:off x="1326" y="2626"/>
              <a:ext cx="1" cy="3"/>
            </a:xfrm>
            <a:prstGeom prst="line">
              <a:avLst/>
            </a:prstGeom>
            <a:noFill/>
            <a:ln w="0">
              <a:solidFill>
                <a:schemeClr val="tx1"/>
              </a:solidFill>
              <a:round/>
              <a:headEnd/>
              <a:tailEnd/>
            </a:ln>
          </p:spPr>
          <p:txBody>
            <a:bodyPr/>
            <a:lstStyle/>
            <a:p>
              <a:endParaRPr lang="en-US"/>
            </a:p>
          </p:txBody>
        </p:sp>
        <p:sp>
          <p:nvSpPr>
            <p:cNvPr id="29770" name="Line 1098"/>
            <p:cNvSpPr>
              <a:spLocks noChangeShapeType="1"/>
            </p:cNvSpPr>
            <p:nvPr/>
          </p:nvSpPr>
          <p:spPr bwMode="auto">
            <a:xfrm flipH="1">
              <a:off x="1326" y="2629"/>
              <a:ext cx="1" cy="4"/>
            </a:xfrm>
            <a:prstGeom prst="line">
              <a:avLst/>
            </a:prstGeom>
            <a:noFill/>
            <a:ln w="0">
              <a:solidFill>
                <a:schemeClr val="tx1"/>
              </a:solidFill>
              <a:round/>
              <a:headEnd/>
              <a:tailEnd/>
            </a:ln>
          </p:spPr>
          <p:txBody>
            <a:bodyPr/>
            <a:lstStyle/>
            <a:p>
              <a:endParaRPr lang="en-US"/>
            </a:p>
          </p:txBody>
        </p:sp>
        <p:sp>
          <p:nvSpPr>
            <p:cNvPr id="29771" name="Line 1099"/>
            <p:cNvSpPr>
              <a:spLocks noChangeShapeType="1"/>
            </p:cNvSpPr>
            <p:nvPr/>
          </p:nvSpPr>
          <p:spPr bwMode="auto">
            <a:xfrm flipH="1">
              <a:off x="1326" y="2633"/>
              <a:ext cx="1" cy="3"/>
            </a:xfrm>
            <a:prstGeom prst="line">
              <a:avLst/>
            </a:prstGeom>
            <a:noFill/>
            <a:ln w="0">
              <a:solidFill>
                <a:schemeClr val="tx1"/>
              </a:solidFill>
              <a:round/>
              <a:headEnd/>
              <a:tailEnd/>
            </a:ln>
          </p:spPr>
          <p:txBody>
            <a:bodyPr/>
            <a:lstStyle/>
            <a:p>
              <a:endParaRPr lang="en-US"/>
            </a:p>
          </p:txBody>
        </p:sp>
        <p:sp>
          <p:nvSpPr>
            <p:cNvPr id="29772" name="Line 1100"/>
            <p:cNvSpPr>
              <a:spLocks noChangeShapeType="1"/>
            </p:cNvSpPr>
            <p:nvPr/>
          </p:nvSpPr>
          <p:spPr bwMode="auto">
            <a:xfrm>
              <a:off x="1326" y="2636"/>
              <a:ext cx="1" cy="3"/>
            </a:xfrm>
            <a:prstGeom prst="line">
              <a:avLst/>
            </a:prstGeom>
            <a:noFill/>
            <a:ln w="0">
              <a:solidFill>
                <a:schemeClr val="tx1"/>
              </a:solidFill>
              <a:round/>
              <a:headEnd/>
              <a:tailEnd/>
            </a:ln>
          </p:spPr>
          <p:txBody>
            <a:bodyPr/>
            <a:lstStyle/>
            <a:p>
              <a:endParaRPr lang="en-US"/>
            </a:p>
          </p:txBody>
        </p:sp>
        <p:sp>
          <p:nvSpPr>
            <p:cNvPr id="29773" name="Line 1101"/>
            <p:cNvSpPr>
              <a:spLocks noChangeShapeType="1"/>
            </p:cNvSpPr>
            <p:nvPr/>
          </p:nvSpPr>
          <p:spPr bwMode="auto">
            <a:xfrm>
              <a:off x="1326" y="2639"/>
              <a:ext cx="1" cy="4"/>
            </a:xfrm>
            <a:prstGeom prst="line">
              <a:avLst/>
            </a:prstGeom>
            <a:noFill/>
            <a:ln w="0">
              <a:solidFill>
                <a:schemeClr val="tx1"/>
              </a:solidFill>
              <a:round/>
              <a:headEnd/>
              <a:tailEnd/>
            </a:ln>
          </p:spPr>
          <p:txBody>
            <a:bodyPr/>
            <a:lstStyle/>
            <a:p>
              <a:endParaRPr lang="en-US"/>
            </a:p>
          </p:txBody>
        </p:sp>
        <p:sp>
          <p:nvSpPr>
            <p:cNvPr id="29774" name="Line 1102"/>
            <p:cNvSpPr>
              <a:spLocks noChangeShapeType="1"/>
            </p:cNvSpPr>
            <p:nvPr/>
          </p:nvSpPr>
          <p:spPr bwMode="auto">
            <a:xfrm>
              <a:off x="1326" y="2643"/>
              <a:ext cx="1" cy="3"/>
            </a:xfrm>
            <a:prstGeom prst="line">
              <a:avLst/>
            </a:prstGeom>
            <a:noFill/>
            <a:ln w="0">
              <a:solidFill>
                <a:schemeClr val="tx1"/>
              </a:solidFill>
              <a:round/>
              <a:headEnd/>
              <a:tailEnd/>
            </a:ln>
          </p:spPr>
          <p:txBody>
            <a:bodyPr/>
            <a:lstStyle/>
            <a:p>
              <a:endParaRPr lang="en-US"/>
            </a:p>
          </p:txBody>
        </p:sp>
        <p:sp>
          <p:nvSpPr>
            <p:cNvPr id="29775" name="Line 1103"/>
            <p:cNvSpPr>
              <a:spLocks noChangeShapeType="1"/>
            </p:cNvSpPr>
            <p:nvPr/>
          </p:nvSpPr>
          <p:spPr bwMode="auto">
            <a:xfrm>
              <a:off x="1327" y="2646"/>
              <a:ext cx="1" cy="4"/>
            </a:xfrm>
            <a:prstGeom prst="line">
              <a:avLst/>
            </a:prstGeom>
            <a:noFill/>
            <a:ln w="0">
              <a:solidFill>
                <a:schemeClr val="tx1"/>
              </a:solidFill>
              <a:round/>
              <a:headEnd/>
              <a:tailEnd/>
            </a:ln>
          </p:spPr>
          <p:txBody>
            <a:bodyPr/>
            <a:lstStyle/>
            <a:p>
              <a:endParaRPr lang="en-US"/>
            </a:p>
          </p:txBody>
        </p:sp>
        <p:sp>
          <p:nvSpPr>
            <p:cNvPr id="29776" name="Line 1104"/>
            <p:cNvSpPr>
              <a:spLocks noChangeShapeType="1"/>
            </p:cNvSpPr>
            <p:nvPr/>
          </p:nvSpPr>
          <p:spPr bwMode="auto">
            <a:xfrm>
              <a:off x="1327" y="2650"/>
              <a:ext cx="1" cy="3"/>
            </a:xfrm>
            <a:prstGeom prst="line">
              <a:avLst/>
            </a:prstGeom>
            <a:noFill/>
            <a:ln w="0">
              <a:solidFill>
                <a:schemeClr val="tx1"/>
              </a:solidFill>
              <a:round/>
              <a:headEnd/>
              <a:tailEnd/>
            </a:ln>
          </p:spPr>
          <p:txBody>
            <a:bodyPr/>
            <a:lstStyle/>
            <a:p>
              <a:endParaRPr lang="en-US"/>
            </a:p>
          </p:txBody>
        </p:sp>
        <p:sp>
          <p:nvSpPr>
            <p:cNvPr id="29777" name="Line 1105"/>
            <p:cNvSpPr>
              <a:spLocks noChangeShapeType="1"/>
            </p:cNvSpPr>
            <p:nvPr/>
          </p:nvSpPr>
          <p:spPr bwMode="auto">
            <a:xfrm>
              <a:off x="1328" y="2653"/>
              <a:ext cx="2" cy="3"/>
            </a:xfrm>
            <a:prstGeom prst="line">
              <a:avLst/>
            </a:prstGeom>
            <a:noFill/>
            <a:ln w="0">
              <a:solidFill>
                <a:schemeClr val="tx1"/>
              </a:solidFill>
              <a:round/>
              <a:headEnd/>
              <a:tailEnd/>
            </a:ln>
          </p:spPr>
          <p:txBody>
            <a:bodyPr/>
            <a:lstStyle/>
            <a:p>
              <a:endParaRPr lang="en-US"/>
            </a:p>
          </p:txBody>
        </p:sp>
        <p:sp>
          <p:nvSpPr>
            <p:cNvPr id="29778" name="Line 1106"/>
            <p:cNvSpPr>
              <a:spLocks noChangeShapeType="1"/>
            </p:cNvSpPr>
            <p:nvPr/>
          </p:nvSpPr>
          <p:spPr bwMode="auto">
            <a:xfrm>
              <a:off x="1330" y="2656"/>
              <a:ext cx="1" cy="3"/>
            </a:xfrm>
            <a:prstGeom prst="line">
              <a:avLst/>
            </a:prstGeom>
            <a:noFill/>
            <a:ln w="0">
              <a:solidFill>
                <a:schemeClr val="tx1"/>
              </a:solidFill>
              <a:round/>
              <a:headEnd/>
              <a:tailEnd/>
            </a:ln>
          </p:spPr>
          <p:txBody>
            <a:bodyPr/>
            <a:lstStyle/>
            <a:p>
              <a:endParaRPr lang="en-US"/>
            </a:p>
          </p:txBody>
        </p:sp>
        <p:sp>
          <p:nvSpPr>
            <p:cNvPr id="29779" name="Line 1107"/>
            <p:cNvSpPr>
              <a:spLocks noChangeShapeType="1"/>
            </p:cNvSpPr>
            <p:nvPr/>
          </p:nvSpPr>
          <p:spPr bwMode="auto">
            <a:xfrm>
              <a:off x="1331" y="2659"/>
              <a:ext cx="2" cy="3"/>
            </a:xfrm>
            <a:prstGeom prst="line">
              <a:avLst/>
            </a:prstGeom>
            <a:noFill/>
            <a:ln w="0">
              <a:solidFill>
                <a:schemeClr val="tx1"/>
              </a:solidFill>
              <a:round/>
              <a:headEnd/>
              <a:tailEnd/>
            </a:ln>
          </p:spPr>
          <p:txBody>
            <a:bodyPr/>
            <a:lstStyle/>
            <a:p>
              <a:endParaRPr lang="en-US"/>
            </a:p>
          </p:txBody>
        </p:sp>
        <p:sp>
          <p:nvSpPr>
            <p:cNvPr id="29780" name="Line 1108"/>
            <p:cNvSpPr>
              <a:spLocks noChangeShapeType="1"/>
            </p:cNvSpPr>
            <p:nvPr/>
          </p:nvSpPr>
          <p:spPr bwMode="auto">
            <a:xfrm>
              <a:off x="1333" y="2662"/>
              <a:ext cx="1" cy="3"/>
            </a:xfrm>
            <a:prstGeom prst="line">
              <a:avLst/>
            </a:prstGeom>
            <a:noFill/>
            <a:ln w="0">
              <a:solidFill>
                <a:schemeClr val="tx1"/>
              </a:solidFill>
              <a:round/>
              <a:headEnd/>
              <a:tailEnd/>
            </a:ln>
          </p:spPr>
          <p:txBody>
            <a:bodyPr/>
            <a:lstStyle/>
            <a:p>
              <a:endParaRPr lang="en-US"/>
            </a:p>
          </p:txBody>
        </p:sp>
        <p:sp>
          <p:nvSpPr>
            <p:cNvPr id="29781" name="Line 1109"/>
            <p:cNvSpPr>
              <a:spLocks noChangeShapeType="1"/>
            </p:cNvSpPr>
            <p:nvPr/>
          </p:nvSpPr>
          <p:spPr bwMode="auto">
            <a:xfrm>
              <a:off x="1334" y="2665"/>
              <a:ext cx="2" cy="3"/>
            </a:xfrm>
            <a:prstGeom prst="line">
              <a:avLst/>
            </a:prstGeom>
            <a:noFill/>
            <a:ln w="0">
              <a:solidFill>
                <a:schemeClr val="tx1"/>
              </a:solidFill>
              <a:round/>
              <a:headEnd/>
              <a:tailEnd/>
            </a:ln>
          </p:spPr>
          <p:txBody>
            <a:bodyPr/>
            <a:lstStyle/>
            <a:p>
              <a:endParaRPr lang="en-US"/>
            </a:p>
          </p:txBody>
        </p:sp>
        <p:sp>
          <p:nvSpPr>
            <p:cNvPr id="29782" name="Line 1110"/>
            <p:cNvSpPr>
              <a:spLocks noChangeShapeType="1"/>
            </p:cNvSpPr>
            <p:nvPr/>
          </p:nvSpPr>
          <p:spPr bwMode="auto">
            <a:xfrm>
              <a:off x="1336" y="2668"/>
              <a:ext cx="2" cy="3"/>
            </a:xfrm>
            <a:prstGeom prst="line">
              <a:avLst/>
            </a:prstGeom>
            <a:noFill/>
            <a:ln w="0">
              <a:solidFill>
                <a:schemeClr val="tx1"/>
              </a:solidFill>
              <a:round/>
              <a:headEnd/>
              <a:tailEnd/>
            </a:ln>
          </p:spPr>
          <p:txBody>
            <a:bodyPr/>
            <a:lstStyle/>
            <a:p>
              <a:endParaRPr lang="en-US"/>
            </a:p>
          </p:txBody>
        </p:sp>
        <p:sp>
          <p:nvSpPr>
            <p:cNvPr id="29783" name="Line 1111"/>
            <p:cNvSpPr>
              <a:spLocks noChangeShapeType="1"/>
            </p:cNvSpPr>
            <p:nvPr/>
          </p:nvSpPr>
          <p:spPr bwMode="auto">
            <a:xfrm>
              <a:off x="1338" y="2671"/>
              <a:ext cx="3" cy="3"/>
            </a:xfrm>
            <a:prstGeom prst="line">
              <a:avLst/>
            </a:prstGeom>
            <a:noFill/>
            <a:ln w="0">
              <a:solidFill>
                <a:schemeClr val="tx1"/>
              </a:solidFill>
              <a:round/>
              <a:headEnd/>
              <a:tailEnd/>
            </a:ln>
          </p:spPr>
          <p:txBody>
            <a:bodyPr/>
            <a:lstStyle/>
            <a:p>
              <a:endParaRPr lang="en-US"/>
            </a:p>
          </p:txBody>
        </p:sp>
        <p:sp>
          <p:nvSpPr>
            <p:cNvPr id="29784" name="Line 1112"/>
            <p:cNvSpPr>
              <a:spLocks noChangeShapeType="1"/>
            </p:cNvSpPr>
            <p:nvPr/>
          </p:nvSpPr>
          <p:spPr bwMode="auto">
            <a:xfrm>
              <a:off x="1341" y="2674"/>
              <a:ext cx="2" cy="2"/>
            </a:xfrm>
            <a:prstGeom prst="line">
              <a:avLst/>
            </a:prstGeom>
            <a:noFill/>
            <a:ln w="0">
              <a:solidFill>
                <a:schemeClr val="tx1"/>
              </a:solidFill>
              <a:round/>
              <a:headEnd/>
              <a:tailEnd/>
            </a:ln>
          </p:spPr>
          <p:txBody>
            <a:bodyPr/>
            <a:lstStyle/>
            <a:p>
              <a:endParaRPr lang="en-US"/>
            </a:p>
          </p:txBody>
        </p:sp>
        <p:sp>
          <p:nvSpPr>
            <p:cNvPr id="29785" name="Line 1113"/>
            <p:cNvSpPr>
              <a:spLocks noChangeShapeType="1"/>
            </p:cNvSpPr>
            <p:nvPr/>
          </p:nvSpPr>
          <p:spPr bwMode="auto">
            <a:xfrm>
              <a:off x="1343" y="2676"/>
              <a:ext cx="3" cy="2"/>
            </a:xfrm>
            <a:prstGeom prst="line">
              <a:avLst/>
            </a:prstGeom>
            <a:noFill/>
            <a:ln w="0">
              <a:solidFill>
                <a:schemeClr val="tx1"/>
              </a:solidFill>
              <a:round/>
              <a:headEnd/>
              <a:tailEnd/>
            </a:ln>
          </p:spPr>
          <p:txBody>
            <a:bodyPr/>
            <a:lstStyle/>
            <a:p>
              <a:endParaRPr lang="en-US"/>
            </a:p>
          </p:txBody>
        </p:sp>
        <p:sp>
          <p:nvSpPr>
            <p:cNvPr id="29786" name="Line 1114"/>
            <p:cNvSpPr>
              <a:spLocks noChangeShapeType="1"/>
            </p:cNvSpPr>
            <p:nvPr/>
          </p:nvSpPr>
          <p:spPr bwMode="auto">
            <a:xfrm>
              <a:off x="1346" y="2678"/>
              <a:ext cx="2" cy="2"/>
            </a:xfrm>
            <a:prstGeom prst="line">
              <a:avLst/>
            </a:prstGeom>
            <a:noFill/>
            <a:ln w="0">
              <a:solidFill>
                <a:schemeClr val="tx1"/>
              </a:solidFill>
              <a:round/>
              <a:headEnd/>
              <a:tailEnd/>
            </a:ln>
          </p:spPr>
          <p:txBody>
            <a:bodyPr/>
            <a:lstStyle/>
            <a:p>
              <a:endParaRPr lang="en-US"/>
            </a:p>
          </p:txBody>
        </p:sp>
        <p:sp>
          <p:nvSpPr>
            <p:cNvPr id="29787" name="Line 1115"/>
            <p:cNvSpPr>
              <a:spLocks noChangeShapeType="1"/>
            </p:cNvSpPr>
            <p:nvPr/>
          </p:nvSpPr>
          <p:spPr bwMode="auto">
            <a:xfrm>
              <a:off x="1348" y="2680"/>
              <a:ext cx="3" cy="2"/>
            </a:xfrm>
            <a:prstGeom prst="line">
              <a:avLst/>
            </a:prstGeom>
            <a:noFill/>
            <a:ln w="0">
              <a:solidFill>
                <a:schemeClr val="tx1"/>
              </a:solidFill>
              <a:round/>
              <a:headEnd/>
              <a:tailEnd/>
            </a:ln>
          </p:spPr>
          <p:txBody>
            <a:bodyPr/>
            <a:lstStyle/>
            <a:p>
              <a:endParaRPr lang="en-US"/>
            </a:p>
          </p:txBody>
        </p:sp>
        <p:sp>
          <p:nvSpPr>
            <p:cNvPr id="29788" name="Line 1116"/>
            <p:cNvSpPr>
              <a:spLocks noChangeShapeType="1"/>
            </p:cNvSpPr>
            <p:nvPr/>
          </p:nvSpPr>
          <p:spPr bwMode="auto">
            <a:xfrm>
              <a:off x="1351" y="2682"/>
              <a:ext cx="3" cy="2"/>
            </a:xfrm>
            <a:prstGeom prst="line">
              <a:avLst/>
            </a:prstGeom>
            <a:noFill/>
            <a:ln w="0">
              <a:solidFill>
                <a:schemeClr val="tx1"/>
              </a:solidFill>
              <a:round/>
              <a:headEnd/>
              <a:tailEnd/>
            </a:ln>
          </p:spPr>
          <p:txBody>
            <a:bodyPr/>
            <a:lstStyle/>
            <a:p>
              <a:endParaRPr lang="en-US"/>
            </a:p>
          </p:txBody>
        </p:sp>
        <p:sp>
          <p:nvSpPr>
            <p:cNvPr id="29789" name="Line 1117"/>
            <p:cNvSpPr>
              <a:spLocks noChangeShapeType="1"/>
            </p:cNvSpPr>
            <p:nvPr/>
          </p:nvSpPr>
          <p:spPr bwMode="auto">
            <a:xfrm>
              <a:off x="1354" y="2684"/>
              <a:ext cx="3" cy="2"/>
            </a:xfrm>
            <a:prstGeom prst="line">
              <a:avLst/>
            </a:prstGeom>
            <a:noFill/>
            <a:ln w="0">
              <a:solidFill>
                <a:schemeClr val="tx1"/>
              </a:solidFill>
              <a:round/>
              <a:headEnd/>
              <a:tailEnd/>
            </a:ln>
          </p:spPr>
          <p:txBody>
            <a:bodyPr/>
            <a:lstStyle/>
            <a:p>
              <a:endParaRPr lang="en-US"/>
            </a:p>
          </p:txBody>
        </p:sp>
        <p:sp>
          <p:nvSpPr>
            <p:cNvPr id="29790" name="Line 1118"/>
            <p:cNvSpPr>
              <a:spLocks noChangeShapeType="1"/>
            </p:cNvSpPr>
            <p:nvPr/>
          </p:nvSpPr>
          <p:spPr bwMode="auto">
            <a:xfrm>
              <a:off x="1357" y="2686"/>
              <a:ext cx="3" cy="1"/>
            </a:xfrm>
            <a:prstGeom prst="line">
              <a:avLst/>
            </a:prstGeom>
            <a:noFill/>
            <a:ln w="0">
              <a:solidFill>
                <a:schemeClr val="tx1"/>
              </a:solidFill>
              <a:round/>
              <a:headEnd/>
              <a:tailEnd/>
            </a:ln>
          </p:spPr>
          <p:txBody>
            <a:bodyPr/>
            <a:lstStyle/>
            <a:p>
              <a:endParaRPr lang="en-US"/>
            </a:p>
          </p:txBody>
        </p:sp>
        <p:sp>
          <p:nvSpPr>
            <p:cNvPr id="29791" name="Line 1119"/>
            <p:cNvSpPr>
              <a:spLocks noChangeShapeType="1"/>
            </p:cNvSpPr>
            <p:nvPr/>
          </p:nvSpPr>
          <p:spPr bwMode="auto">
            <a:xfrm>
              <a:off x="1360" y="2687"/>
              <a:ext cx="4" cy="1"/>
            </a:xfrm>
            <a:prstGeom prst="line">
              <a:avLst/>
            </a:prstGeom>
            <a:noFill/>
            <a:ln w="0">
              <a:solidFill>
                <a:schemeClr val="tx1"/>
              </a:solidFill>
              <a:round/>
              <a:headEnd/>
              <a:tailEnd/>
            </a:ln>
          </p:spPr>
          <p:txBody>
            <a:bodyPr/>
            <a:lstStyle/>
            <a:p>
              <a:endParaRPr lang="en-US"/>
            </a:p>
          </p:txBody>
        </p:sp>
        <p:sp>
          <p:nvSpPr>
            <p:cNvPr id="29792" name="Line 1120"/>
            <p:cNvSpPr>
              <a:spLocks noChangeShapeType="1"/>
            </p:cNvSpPr>
            <p:nvPr/>
          </p:nvSpPr>
          <p:spPr bwMode="auto">
            <a:xfrm>
              <a:off x="1364" y="2688"/>
              <a:ext cx="3" cy="1"/>
            </a:xfrm>
            <a:prstGeom prst="line">
              <a:avLst/>
            </a:prstGeom>
            <a:noFill/>
            <a:ln w="0">
              <a:solidFill>
                <a:schemeClr val="tx1"/>
              </a:solidFill>
              <a:round/>
              <a:headEnd/>
              <a:tailEnd/>
            </a:ln>
          </p:spPr>
          <p:txBody>
            <a:bodyPr/>
            <a:lstStyle/>
            <a:p>
              <a:endParaRPr lang="en-US"/>
            </a:p>
          </p:txBody>
        </p:sp>
        <p:sp>
          <p:nvSpPr>
            <p:cNvPr id="29793" name="Line 1121"/>
            <p:cNvSpPr>
              <a:spLocks noChangeShapeType="1"/>
            </p:cNvSpPr>
            <p:nvPr/>
          </p:nvSpPr>
          <p:spPr bwMode="auto">
            <a:xfrm>
              <a:off x="1367" y="2689"/>
              <a:ext cx="3" cy="1"/>
            </a:xfrm>
            <a:prstGeom prst="line">
              <a:avLst/>
            </a:prstGeom>
            <a:noFill/>
            <a:ln w="0">
              <a:solidFill>
                <a:schemeClr val="tx1"/>
              </a:solidFill>
              <a:round/>
              <a:headEnd/>
              <a:tailEnd/>
            </a:ln>
          </p:spPr>
          <p:txBody>
            <a:bodyPr/>
            <a:lstStyle/>
            <a:p>
              <a:endParaRPr lang="en-US"/>
            </a:p>
          </p:txBody>
        </p:sp>
        <p:sp>
          <p:nvSpPr>
            <p:cNvPr id="29794" name="Line 1122"/>
            <p:cNvSpPr>
              <a:spLocks noChangeShapeType="1"/>
            </p:cNvSpPr>
            <p:nvPr/>
          </p:nvSpPr>
          <p:spPr bwMode="auto">
            <a:xfrm>
              <a:off x="1370" y="2690"/>
              <a:ext cx="4" cy="1"/>
            </a:xfrm>
            <a:prstGeom prst="line">
              <a:avLst/>
            </a:prstGeom>
            <a:noFill/>
            <a:ln w="0">
              <a:solidFill>
                <a:schemeClr val="tx1"/>
              </a:solidFill>
              <a:round/>
              <a:headEnd/>
              <a:tailEnd/>
            </a:ln>
          </p:spPr>
          <p:txBody>
            <a:bodyPr/>
            <a:lstStyle/>
            <a:p>
              <a:endParaRPr lang="en-US"/>
            </a:p>
          </p:txBody>
        </p:sp>
        <p:sp>
          <p:nvSpPr>
            <p:cNvPr id="29795" name="Line 1123"/>
            <p:cNvSpPr>
              <a:spLocks noChangeShapeType="1"/>
            </p:cNvSpPr>
            <p:nvPr/>
          </p:nvSpPr>
          <p:spPr bwMode="auto">
            <a:xfrm>
              <a:off x="1374" y="2691"/>
              <a:ext cx="3" cy="1"/>
            </a:xfrm>
            <a:prstGeom prst="line">
              <a:avLst/>
            </a:prstGeom>
            <a:noFill/>
            <a:ln w="0">
              <a:solidFill>
                <a:schemeClr val="tx1"/>
              </a:solidFill>
              <a:round/>
              <a:headEnd/>
              <a:tailEnd/>
            </a:ln>
          </p:spPr>
          <p:txBody>
            <a:bodyPr/>
            <a:lstStyle/>
            <a:p>
              <a:endParaRPr lang="en-US"/>
            </a:p>
          </p:txBody>
        </p:sp>
        <p:sp>
          <p:nvSpPr>
            <p:cNvPr id="29796" name="Line 1124"/>
            <p:cNvSpPr>
              <a:spLocks noChangeShapeType="1"/>
            </p:cNvSpPr>
            <p:nvPr/>
          </p:nvSpPr>
          <p:spPr bwMode="auto">
            <a:xfrm>
              <a:off x="1377" y="2691"/>
              <a:ext cx="4" cy="1"/>
            </a:xfrm>
            <a:prstGeom prst="line">
              <a:avLst/>
            </a:prstGeom>
            <a:noFill/>
            <a:ln w="0">
              <a:solidFill>
                <a:schemeClr val="tx1"/>
              </a:solidFill>
              <a:round/>
              <a:headEnd/>
              <a:tailEnd/>
            </a:ln>
          </p:spPr>
          <p:txBody>
            <a:bodyPr/>
            <a:lstStyle/>
            <a:p>
              <a:endParaRPr lang="en-US"/>
            </a:p>
          </p:txBody>
        </p:sp>
        <p:sp>
          <p:nvSpPr>
            <p:cNvPr id="29797" name="Line 1125"/>
            <p:cNvSpPr>
              <a:spLocks noChangeShapeType="1"/>
            </p:cNvSpPr>
            <p:nvPr/>
          </p:nvSpPr>
          <p:spPr bwMode="auto">
            <a:xfrm flipV="1">
              <a:off x="1381" y="2691"/>
              <a:ext cx="3" cy="1"/>
            </a:xfrm>
            <a:prstGeom prst="line">
              <a:avLst/>
            </a:prstGeom>
            <a:noFill/>
            <a:ln w="0">
              <a:solidFill>
                <a:schemeClr val="tx1"/>
              </a:solidFill>
              <a:round/>
              <a:headEnd/>
              <a:tailEnd/>
            </a:ln>
          </p:spPr>
          <p:txBody>
            <a:bodyPr/>
            <a:lstStyle/>
            <a:p>
              <a:endParaRPr lang="en-US"/>
            </a:p>
          </p:txBody>
        </p:sp>
        <p:sp>
          <p:nvSpPr>
            <p:cNvPr id="29798" name="Line 1126"/>
            <p:cNvSpPr>
              <a:spLocks noChangeShapeType="1"/>
            </p:cNvSpPr>
            <p:nvPr/>
          </p:nvSpPr>
          <p:spPr bwMode="auto">
            <a:xfrm flipV="1">
              <a:off x="1384" y="2691"/>
              <a:ext cx="4" cy="1"/>
            </a:xfrm>
            <a:prstGeom prst="line">
              <a:avLst/>
            </a:prstGeom>
            <a:noFill/>
            <a:ln w="0">
              <a:solidFill>
                <a:schemeClr val="tx1"/>
              </a:solidFill>
              <a:round/>
              <a:headEnd/>
              <a:tailEnd/>
            </a:ln>
          </p:spPr>
          <p:txBody>
            <a:bodyPr/>
            <a:lstStyle/>
            <a:p>
              <a:endParaRPr lang="en-US"/>
            </a:p>
          </p:txBody>
        </p:sp>
        <p:sp>
          <p:nvSpPr>
            <p:cNvPr id="29799" name="Line 1127"/>
            <p:cNvSpPr>
              <a:spLocks noChangeShapeType="1"/>
            </p:cNvSpPr>
            <p:nvPr/>
          </p:nvSpPr>
          <p:spPr bwMode="auto">
            <a:xfrm flipV="1">
              <a:off x="1388" y="2690"/>
              <a:ext cx="3" cy="1"/>
            </a:xfrm>
            <a:prstGeom prst="line">
              <a:avLst/>
            </a:prstGeom>
            <a:noFill/>
            <a:ln w="0">
              <a:solidFill>
                <a:schemeClr val="tx1"/>
              </a:solidFill>
              <a:round/>
              <a:headEnd/>
              <a:tailEnd/>
            </a:ln>
          </p:spPr>
          <p:txBody>
            <a:bodyPr/>
            <a:lstStyle/>
            <a:p>
              <a:endParaRPr lang="en-US"/>
            </a:p>
          </p:txBody>
        </p:sp>
        <p:sp>
          <p:nvSpPr>
            <p:cNvPr id="29800" name="Line 1128"/>
            <p:cNvSpPr>
              <a:spLocks noChangeShapeType="1"/>
            </p:cNvSpPr>
            <p:nvPr/>
          </p:nvSpPr>
          <p:spPr bwMode="auto">
            <a:xfrm flipV="1">
              <a:off x="1391" y="2689"/>
              <a:ext cx="3" cy="1"/>
            </a:xfrm>
            <a:prstGeom prst="line">
              <a:avLst/>
            </a:prstGeom>
            <a:noFill/>
            <a:ln w="0">
              <a:solidFill>
                <a:schemeClr val="tx1"/>
              </a:solidFill>
              <a:round/>
              <a:headEnd/>
              <a:tailEnd/>
            </a:ln>
          </p:spPr>
          <p:txBody>
            <a:bodyPr/>
            <a:lstStyle/>
            <a:p>
              <a:endParaRPr lang="en-US"/>
            </a:p>
          </p:txBody>
        </p:sp>
        <p:sp>
          <p:nvSpPr>
            <p:cNvPr id="29801" name="Line 1129"/>
            <p:cNvSpPr>
              <a:spLocks noChangeShapeType="1"/>
            </p:cNvSpPr>
            <p:nvPr/>
          </p:nvSpPr>
          <p:spPr bwMode="auto">
            <a:xfrm flipV="1">
              <a:off x="1394" y="2688"/>
              <a:ext cx="4" cy="1"/>
            </a:xfrm>
            <a:prstGeom prst="line">
              <a:avLst/>
            </a:prstGeom>
            <a:noFill/>
            <a:ln w="0">
              <a:solidFill>
                <a:schemeClr val="tx1"/>
              </a:solidFill>
              <a:round/>
              <a:headEnd/>
              <a:tailEnd/>
            </a:ln>
          </p:spPr>
          <p:txBody>
            <a:bodyPr/>
            <a:lstStyle/>
            <a:p>
              <a:endParaRPr lang="en-US"/>
            </a:p>
          </p:txBody>
        </p:sp>
        <p:sp>
          <p:nvSpPr>
            <p:cNvPr id="29802" name="Line 1130"/>
            <p:cNvSpPr>
              <a:spLocks noChangeShapeType="1"/>
            </p:cNvSpPr>
            <p:nvPr/>
          </p:nvSpPr>
          <p:spPr bwMode="auto">
            <a:xfrm flipV="1">
              <a:off x="1398" y="2687"/>
              <a:ext cx="3" cy="1"/>
            </a:xfrm>
            <a:prstGeom prst="line">
              <a:avLst/>
            </a:prstGeom>
            <a:noFill/>
            <a:ln w="0">
              <a:solidFill>
                <a:schemeClr val="tx1"/>
              </a:solidFill>
              <a:round/>
              <a:headEnd/>
              <a:tailEnd/>
            </a:ln>
          </p:spPr>
          <p:txBody>
            <a:bodyPr/>
            <a:lstStyle/>
            <a:p>
              <a:endParaRPr lang="en-US"/>
            </a:p>
          </p:txBody>
        </p:sp>
        <p:sp>
          <p:nvSpPr>
            <p:cNvPr id="29803" name="Line 1131"/>
            <p:cNvSpPr>
              <a:spLocks noChangeShapeType="1"/>
            </p:cNvSpPr>
            <p:nvPr/>
          </p:nvSpPr>
          <p:spPr bwMode="auto">
            <a:xfrm flipV="1">
              <a:off x="1401" y="2686"/>
              <a:ext cx="3" cy="1"/>
            </a:xfrm>
            <a:prstGeom prst="line">
              <a:avLst/>
            </a:prstGeom>
            <a:noFill/>
            <a:ln w="0">
              <a:solidFill>
                <a:schemeClr val="tx1"/>
              </a:solidFill>
              <a:round/>
              <a:headEnd/>
              <a:tailEnd/>
            </a:ln>
          </p:spPr>
          <p:txBody>
            <a:bodyPr/>
            <a:lstStyle/>
            <a:p>
              <a:endParaRPr lang="en-US"/>
            </a:p>
          </p:txBody>
        </p:sp>
        <p:sp>
          <p:nvSpPr>
            <p:cNvPr id="29804" name="Line 1132"/>
            <p:cNvSpPr>
              <a:spLocks noChangeShapeType="1"/>
            </p:cNvSpPr>
            <p:nvPr/>
          </p:nvSpPr>
          <p:spPr bwMode="auto">
            <a:xfrm flipV="1">
              <a:off x="1404" y="2684"/>
              <a:ext cx="3" cy="2"/>
            </a:xfrm>
            <a:prstGeom prst="line">
              <a:avLst/>
            </a:prstGeom>
            <a:noFill/>
            <a:ln w="0">
              <a:solidFill>
                <a:schemeClr val="tx1"/>
              </a:solidFill>
              <a:round/>
              <a:headEnd/>
              <a:tailEnd/>
            </a:ln>
          </p:spPr>
          <p:txBody>
            <a:bodyPr/>
            <a:lstStyle/>
            <a:p>
              <a:endParaRPr lang="en-US"/>
            </a:p>
          </p:txBody>
        </p:sp>
        <p:sp>
          <p:nvSpPr>
            <p:cNvPr id="29805" name="Line 1133"/>
            <p:cNvSpPr>
              <a:spLocks noChangeShapeType="1"/>
            </p:cNvSpPr>
            <p:nvPr/>
          </p:nvSpPr>
          <p:spPr bwMode="auto">
            <a:xfrm flipV="1">
              <a:off x="1407" y="2682"/>
              <a:ext cx="3" cy="2"/>
            </a:xfrm>
            <a:prstGeom prst="line">
              <a:avLst/>
            </a:prstGeom>
            <a:noFill/>
            <a:ln w="0">
              <a:solidFill>
                <a:schemeClr val="tx1"/>
              </a:solidFill>
              <a:round/>
              <a:headEnd/>
              <a:tailEnd/>
            </a:ln>
          </p:spPr>
          <p:txBody>
            <a:bodyPr/>
            <a:lstStyle/>
            <a:p>
              <a:endParaRPr lang="en-US"/>
            </a:p>
          </p:txBody>
        </p:sp>
        <p:sp>
          <p:nvSpPr>
            <p:cNvPr id="29806" name="Line 1134"/>
            <p:cNvSpPr>
              <a:spLocks noChangeShapeType="1"/>
            </p:cNvSpPr>
            <p:nvPr/>
          </p:nvSpPr>
          <p:spPr bwMode="auto">
            <a:xfrm flipV="1">
              <a:off x="1410" y="2680"/>
              <a:ext cx="3" cy="2"/>
            </a:xfrm>
            <a:prstGeom prst="line">
              <a:avLst/>
            </a:prstGeom>
            <a:noFill/>
            <a:ln w="0">
              <a:solidFill>
                <a:schemeClr val="tx1"/>
              </a:solidFill>
              <a:round/>
              <a:headEnd/>
              <a:tailEnd/>
            </a:ln>
          </p:spPr>
          <p:txBody>
            <a:bodyPr/>
            <a:lstStyle/>
            <a:p>
              <a:endParaRPr lang="en-US"/>
            </a:p>
          </p:txBody>
        </p:sp>
        <p:sp>
          <p:nvSpPr>
            <p:cNvPr id="29807" name="Line 1135"/>
            <p:cNvSpPr>
              <a:spLocks noChangeShapeType="1"/>
            </p:cNvSpPr>
            <p:nvPr/>
          </p:nvSpPr>
          <p:spPr bwMode="auto">
            <a:xfrm flipV="1">
              <a:off x="1413" y="2678"/>
              <a:ext cx="3" cy="2"/>
            </a:xfrm>
            <a:prstGeom prst="line">
              <a:avLst/>
            </a:prstGeom>
            <a:noFill/>
            <a:ln w="0">
              <a:solidFill>
                <a:schemeClr val="tx1"/>
              </a:solidFill>
              <a:round/>
              <a:headEnd/>
              <a:tailEnd/>
            </a:ln>
          </p:spPr>
          <p:txBody>
            <a:bodyPr/>
            <a:lstStyle/>
            <a:p>
              <a:endParaRPr lang="en-US"/>
            </a:p>
          </p:txBody>
        </p:sp>
        <p:sp>
          <p:nvSpPr>
            <p:cNvPr id="29808" name="Line 1136"/>
            <p:cNvSpPr>
              <a:spLocks noChangeShapeType="1"/>
            </p:cNvSpPr>
            <p:nvPr/>
          </p:nvSpPr>
          <p:spPr bwMode="auto">
            <a:xfrm flipV="1">
              <a:off x="1416" y="2676"/>
              <a:ext cx="2" cy="2"/>
            </a:xfrm>
            <a:prstGeom prst="line">
              <a:avLst/>
            </a:prstGeom>
            <a:noFill/>
            <a:ln w="0">
              <a:solidFill>
                <a:schemeClr val="tx1"/>
              </a:solidFill>
              <a:round/>
              <a:headEnd/>
              <a:tailEnd/>
            </a:ln>
          </p:spPr>
          <p:txBody>
            <a:bodyPr/>
            <a:lstStyle/>
            <a:p>
              <a:endParaRPr lang="en-US"/>
            </a:p>
          </p:txBody>
        </p:sp>
        <p:sp>
          <p:nvSpPr>
            <p:cNvPr id="29809" name="Line 1137"/>
            <p:cNvSpPr>
              <a:spLocks noChangeShapeType="1"/>
            </p:cNvSpPr>
            <p:nvPr/>
          </p:nvSpPr>
          <p:spPr bwMode="auto">
            <a:xfrm flipV="1">
              <a:off x="1418" y="2674"/>
              <a:ext cx="3" cy="2"/>
            </a:xfrm>
            <a:prstGeom prst="line">
              <a:avLst/>
            </a:prstGeom>
            <a:noFill/>
            <a:ln w="0">
              <a:solidFill>
                <a:schemeClr val="tx1"/>
              </a:solidFill>
              <a:round/>
              <a:headEnd/>
              <a:tailEnd/>
            </a:ln>
          </p:spPr>
          <p:txBody>
            <a:bodyPr/>
            <a:lstStyle/>
            <a:p>
              <a:endParaRPr lang="en-US"/>
            </a:p>
          </p:txBody>
        </p:sp>
        <p:sp>
          <p:nvSpPr>
            <p:cNvPr id="29810" name="Line 1138"/>
            <p:cNvSpPr>
              <a:spLocks noChangeShapeType="1"/>
            </p:cNvSpPr>
            <p:nvPr/>
          </p:nvSpPr>
          <p:spPr bwMode="auto">
            <a:xfrm flipV="1">
              <a:off x="1421" y="2671"/>
              <a:ext cx="2" cy="3"/>
            </a:xfrm>
            <a:prstGeom prst="line">
              <a:avLst/>
            </a:prstGeom>
            <a:noFill/>
            <a:ln w="0">
              <a:solidFill>
                <a:schemeClr val="tx1"/>
              </a:solidFill>
              <a:round/>
              <a:headEnd/>
              <a:tailEnd/>
            </a:ln>
          </p:spPr>
          <p:txBody>
            <a:bodyPr/>
            <a:lstStyle/>
            <a:p>
              <a:endParaRPr lang="en-US"/>
            </a:p>
          </p:txBody>
        </p:sp>
        <p:sp>
          <p:nvSpPr>
            <p:cNvPr id="29811" name="Line 1139"/>
            <p:cNvSpPr>
              <a:spLocks noChangeShapeType="1"/>
            </p:cNvSpPr>
            <p:nvPr/>
          </p:nvSpPr>
          <p:spPr bwMode="auto">
            <a:xfrm flipV="1">
              <a:off x="1423" y="2668"/>
              <a:ext cx="2" cy="3"/>
            </a:xfrm>
            <a:prstGeom prst="line">
              <a:avLst/>
            </a:prstGeom>
            <a:noFill/>
            <a:ln w="0">
              <a:solidFill>
                <a:schemeClr val="tx1"/>
              </a:solidFill>
              <a:round/>
              <a:headEnd/>
              <a:tailEnd/>
            </a:ln>
          </p:spPr>
          <p:txBody>
            <a:bodyPr/>
            <a:lstStyle/>
            <a:p>
              <a:endParaRPr lang="en-US"/>
            </a:p>
          </p:txBody>
        </p:sp>
        <p:sp>
          <p:nvSpPr>
            <p:cNvPr id="29812" name="Line 1140"/>
            <p:cNvSpPr>
              <a:spLocks noChangeShapeType="1"/>
            </p:cNvSpPr>
            <p:nvPr/>
          </p:nvSpPr>
          <p:spPr bwMode="auto">
            <a:xfrm flipV="1">
              <a:off x="1425" y="2665"/>
              <a:ext cx="2" cy="3"/>
            </a:xfrm>
            <a:prstGeom prst="line">
              <a:avLst/>
            </a:prstGeom>
            <a:noFill/>
            <a:ln w="0">
              <a:solidFill>
                <a:schemeClr val="tx1"/>
              </a:solidFill>
              <a:round/>
              <a:headEnd/>
              <a:tailEnd/>
            </a:ln>
          </p:spPr>
          <p:txBody>
            <a:bodyPr/>
            <a:lstStyle/>
            <a:p>
              <a:endParaRPr lang="en-US"/>
            </a:p>
          </p:txBody>
        </p:sp>
        <p:sp>
          <p:nvSpPr>
            <p:cNvPr id="29813" name="Line 1141"/>
            <p:cNvSpPr>
              <a:spLocks noChangeShapeType="1"/>
            </p:cNvSpPr>
            <p:nvPr/>
          </p:nvSpPr>
          <p:spPr bwMode="auto">
            <a:xfrm flipV="1">
              <a:off x="1427" y="2662"/>
              <a:ext cx="2" cy="3"/>
            </a:xfrm>
            <a:prstGeom prst="line">
              <a:avLst/>
            </a:prstGeom>
            <a:noFill/>
            <a:ln w="0">
              <a:solidFill>
                <a:schemeClr val="tx1"/>
              </a:solidFill>
              <a:round/>
              <a:headEnd/>
              <a:tailEnd/>
            </a:ln>
          </p:spPr>
          <p:txBody>
            <a:bodyPr/>
            <a:lstStyle/>
            <a:p>
              <a:endParaRPr lang="en-US"/>
            </a:p>
          </p:txBody>
        </p:sp>
        <p:sp>
          <p:nvSpPr>
            <p:cNvPr id="29814" name="Line 1142"/>
            <p:cNvSpPr>
              <a:spLocks noChangeShapeType="1"/>
            </p:cNvSpPr>
            <p:nvPr/>
          </p:nvSpPr>
          <p:spPr bwMode="auto">
            <a:xfrm flipV="1">
              <a:off x="1429" y="2659"/>
              <a:ext cx="2" cy="3"/>
            </a:xfrm>
            <a:prstGeom prst="line">
              <a:avLst/>
            </a:prstGeom>
            <a:noFill/>
            <a:ln w="0">
              <a:solidFill>
                <a:schemeClr val="tx1"/>
              </a:solidFill>
              <a:round/>
              <a:headEnd/>
              <a:tailEnd/>
            </a:ln>
          </p:spPr>
          <p:txBody>
            <a:bodyPr/>
            <a:lstStyle/>
            <a:p>
              <a:endParaRPr lang="en-US"/>
            </a:p>
          </p:txBody>
        </p:sp>
        <p:sp>
          <p:nvSpPr>
            <p:cNvPr id="29815" name="Line 1143"/>
            <p:cNvSpPr>
              <a:spLocks noChangeShapeType="1"/>
            </p:cNvSpPr>
            <p:nvPr/>
          </p:nvSpPr>
          <p:spPr bwMode="auto">
            <a:xfrm flipV="1">
              <a:off x="1431" y="2656"/>
              <a:ext cx="1" cy="3"/>
            </a:xfrm>
            <a:prstGeom prst="line">
              <a:avLst/>
            </a:prstGeom>
            <a:noFill/>
            <a:ln w="0">
              <a:solidFill>
                <a:schemeClr val="tx1"/>
              </a:solidFill>
              <a:round/>
              <a:headEnd/>
              <a:tailEnd/>
            </a:ln>
          </p:spPr>
          <p:txBody>
            <a:bodyPr/>
            <a:lstStyle/>
            <a:p>
              <a:endParaRPr lang="en-US"/>
            </a:p>
          </p:txBody>
        </p:sp>
        <p:sp>
          <p:nvSpPr>
            <p:cNvPr id="29816" name="Line 1144"/>
            <p:cNvSpPr>
              <a:spLocks noChangeShapeType="1"/>
            </p:cNvSpPr>
            <p:nvPr/>
          </p:nvSpPr>
          <p:spPr bwMode="auto">
            <a:xfrm flipV="1">
              <a:off x="1432" y="2653"/>
              <a:ext cx="1" cy="3"/>
            </a:xfrm>
            <a:prstGeom prst="line">
              <a:avLst/>
            </a:prstGeom>
            <a:noFill/>
            <a:ln w="0">
              <a:solidFill>
                <a:schemeClr val="tx1"/>
              </a:solidFill>
              <a:round/>
              <a:headEnd/>
              <a:tailEnd/>
            </a:ln>
          </p:spPr>
          <p:txBody>
            <a:bodyPr/>
            <a:lstStyle/>
            <a:p>
              <a:endParaRPr lang="en-US"/>
            </a:p>
          </p:txBody>
        </p:sp>
        <p:sp>
          <p:nvSpPr>
            <p:cNvPr id="29817" name="Line 1145"/>
            <p:cNvSpPr>
              <a:spLocks noChangeShapeType="1"/>
            </p:cNvSpPr>
            <p:nvPr/>
          </p:nvSpPr>
          <p:spPr bwMode="auto">
            <a:xfrm flipV="1">
              <a:off x="1433" y="2650"/>
              <a:ext cx="1" cy="3"/>
            </a:xfrm>
            <a:prstGeom prst="line">
              <a:avLst/>
            </a:prstGeom>
            <a:noFill/>
            <a:ln w="0">
              <a:solidFill>
                <a:schemeClr val="tx1"/>
              </a:solidFill>
              <a:round/>
              <a:headEnd/>
              <a:tailEnd/>
            </a:ln>
          </p:spPr>
          <p:txBody>
            <a:bodyPr/>
            <a:lstStyle/>
            <a:p>
              <a:endParaRPr lang="en-US"/>
            </a:p>
          </p:txBody>
        </p:sp>
        <p:sp>
          <p:nvSpPr>
            <p:cNvPr id="29818" name="Line 1146"/>
            <p:cNvSpPr>
              <a:spLocks noChangeShapeType="1"/>
            </p:cNvSpPr>
            <p:nvPr/>
          </p:nvSpPr>
          <p:spPr bwMode="auto">
            <a:xfrm flipV="1">
              <a:off x="1434" y="2646"/>
              <a:ext cx="1" cy="4"/>
            </a:xfrm>
            <a:prstGeom prst="line">
              <a:avLst/>
            </a:prstGeom>
            <a:noFill/>
            <a:ln w="0">
              <a:solidFill>
                <a:schemeClr val="tx1"/>
              </a:solidFill>
              <a:round/>
              <a:headEnd/>
              <a:tailEnd/>
            </a:ln>
          </p:spPr>
          <p:txBody>
            <a:bodyPr/>
            <a:lstStyle/>
            <a:p>
              <a:endParaRPr lang="en-US"/>
            </a:p>
          </p:txBody>
        </p:sp>
        <p:sp>
          <p:nvSpPr>
            <p:cNvPr id="29819" name="Line 1147"/>
            <p:cNvSpPr>
              <a:spLocks noChangeShapeType="1"/>
            </p:cNvSpPr>
            <p:nvPr/>
          </p:nvSpPr>
          <p:spPr bwMode="auto">
            <a:xfrm flipV="1">
              <a:off x="1435" y="2643"/>
              <a:ext cx="1" cy="3"/>
            </a:xfrm>
            <a:prstGeom prst="line">
              <a:avLst/>
            </a:prstGeom>
            <a:noFill/>
            <a:ln w="0">
              <a:solidFill>
                <a:schemeClr val="tx1"/>
              </a:solidFill>
              <a:round/>
              <a:headEnd/>
              <a:tailEnd/>
            </a:ln>
          </p:spPr>
          <p:txBody>
            <a:bodyPr/>
            <a:lstStyle/>
            <a:p>
              <a:endParaRPr lang="en-US"/>
            </a:p>
          </p:txBody>
        </p:sp>
        <p:sp>
          <p:nvSpPr>
            <p:cNvPr id="29820" name="Line 1148"/>
            <p:cNvSpPr>
              <a:spLocks noChangeShapeType="1"/>
            </p:cNvSpPr>
            <p:nvPr/>
          </p:nvSpPr>
          <p:spPr bwMode="auto">
            <a:xfrm flipV="1">
              <a:off x="1435" y="2639"/>
              <a:ext cx="1" cy="4"/>
            </a:xfrm>
            <a:prstGeom prst="line">
              <a:avLst/>
            </a:prstGeom>
            <a:noFill/>
            <a:ln w="0">
              <a:solidFill>
                <a:schemeClr val="tx1"/>
              </a:solidFill>
              <a:round/>
              <a:headEnd/>
              <a:tailEnd/>
            </a:ln>
          </p:spPr>
          <p:txBody>
            <a:bodyPr/>
            <a:lstStyle/>
            <a:p>
              <a:endParaRPr lang="en-US"/>
            </a:p>
          </p:txBody>
        </p:sp>
        <p:sp>
          <p:nvSpPr>
            <p:cNvPr id="29821" name="Line 1149"/>
            <p:cNvSpPr>
              <a:spLocks noChangeShapeType="1"/>
            </p:cNvSpPr>
            <p:nvPr/>
          </p:nvSpPr>
          <p:spPr bwMode="auto">
            <a:xfrm flipV="1">
              <a:off x="1436" y="2636"/>
              <a:ext cx="1" cy="3"/>
            </a:xfrm>
            <a:prstGeom prst="line">
              <a:avLst/>
            </a:prstGeom>
            <a:noFill/>
            <a:ln w="0">
              <a:solidFill>
                <a:schemeClr val="tx1"/>
              </a:solidFill>
              <a:round/>
              <a:headEnd/>
              <a:tailEnd/>
            </a:ln>
          </p:spPr>
          <p:txBody>
            <a:bodyPr/>
            <a:lstStyle/>
            <a:p>
              <a:endParaRPr lang="en-US"/>
            </a:p>
          </p:txBody>
        </p:sp>
        <p:sp>
          <p:nvSpPr>
            <p:cNvPr id="29822" name="Line 1150"/>
            <p:cNvSpPr>
              <a:spLocks noChangeShapeType="1"/>
            </p:cNvSpPr>
            <p:nvPr/>
          </p:nvSpPr>
          <p:spPr bwMode="auto">
            <a:xfrm>
              <a:off x="1326" y="2636"/>
              <a:ext cx="110" cy="1"/>
            </a:xfrm>
            <a:prstGeom prst="line">
              <a:avLst/>
            </a:prstGeom>
            <a:noFill/>
            <a:ln w="0">
              <a:solidFill>
                <a:schemeClr val="tx1"/>
              </a:solidFill>
              <a:round/>
              <a:headEnd/>
              <a:tailEnd/>
            </a:ln>
          </p:spPr>
          <p:txBody>
            <a:bodyPr/>
            <a:lstStyle/>
            <a:p>
              <a:endParaRPr lang="en-US"/>
            </a:p>
          </p:txBody>
        </p:sp>
        <p:sp>
          <p:nvSpPr>
            <p:cNvPr id="29823" name="Line 1151"/>
            <p:cNvSpPr>
              <a:spLocks noChangeShapeType="1"/>
            </p:cNvSpPr>
            <p:nvPr/>
          </p:nvSpPr>
          <p:spPr bwMode="auto">
            <a:xfrm flipV="1">
              <a:off x="1375" y="2653"/>
              <a:ext cx="3" cy="2"/>
            </a:xfrm>
            <a:prstGeom prst="line">
              <a:avLst/>
            </a:prstGeom>
            <a:noFill/>
            <a:ln w="0">
              <a:solidFill>
                <a:schemeClr val="tx1"/>
              </a:solidFill>
              <a:round/>
              <a:headEnd/>
              <a:tailEnd/>
            </a:ln>
          </p:spPr>
          <p:txBody>
            <a:bodyPr/>
            <a:lstStyle/>
            <a:p>
              <a:endParaRPr lang="en-US"/>
            </a:p>
          </p:txBody>
        </p:sp>
        <p:sp>
          <p:nvSpPr>
            <p:cNvPr id="29824" name="Line 1152"/>
            <p:cNvSpPr>
              <a:spLocks noChangeShapeType="1"/>
            </p:cNvSpPr>
            <p:nvPr/>
          </p:nvSpPr>
          <p:spPr bwMode="auto">
            <a:xfrm flipV="1">
              <a:off x="1378" y="2649"/>
              <a:ext cx="4" cy="4"/>
            </a:xfrm>
            <a:prstGeom prst="line">
              <a:avLst/>
            </a:prstGeom>
            <a:noFill/>
            <a:ln w="0">
              <a:solidFill>
                <a:schemeClr val="tx1"/>
              </a:solidFill>
              <a:round/>
              <a:headEnd/>
              <a:tailEnd/>
            </a:ln>
          </p:spPr>
          <p:txBody>
            <a:bodyPr/>
            <a:lstStyle/>
            <a:p>
              <a:endParaRPr lang="en-US"/>
            </a:p>
          </p:txBody>
        </p:sp>
        <p:sp>
          <p:nvSpPr>
            <p:cNvPr id="29825" name="Line 1153"/>
            <p:cNvSpPr>
              <a:spLocks noChangeShapeType="1"/>
            </p:cNvSpPr>
            <p:nvPr/>
          </p:nvSpPr>
          <p:spPr bwMode="auto">
            <a:xfrm>
              <a:off x="1382" y="2649"/>
              <a:ext cx="1" cy="30"/>
            </a:xfrm>
            <a:prstGeom prst="line">
              <a:avLst/>
            </a:prstGeom>
            <a:noFill/>
            <a:ln w="0">
              <a:solidFill>
                <a:schemeClr val="tx1"/>
              </a:solidFill>
              <a:round/>
              <a:headEnd/>
              <a:tailEnd/>
            </a:ln>
          </p:spPr>
          <p:txBody>
            <a:bodyPr/>
            <a:lstStyle/>
            <a:p>
              <a:endParaRPr lang="en-US"/>
            </a:p>
          </p:txBody>
        </p:sp>
        <p:sp>
          <p:nvSpPr>
            <p:cNvPr id="29826" name="Line 1154"/>
            <p:cNvSpPr>
              <a:spLocks noChangeShapeType="1"/>
            </p:cNvSpPr>
            <p:nvPr/>
          </p:nvSpPr>
          <p:spPr bwMode="auto">
            <a:xfrm flipV="1">
              <a:off x="1376" y="2601"/>
              <a:ext cx="3" cy="2"/>
            </a:xfrm>
            <a:prstGeom prst="line">
              <a:avLst/>
            </a:prstGeom>
            <a:noFill/>
            <a:ln w="0">
              <a:solidFill>
                <a:schemeClr val="tx1"/>
              </a:solidFill>
              <a:round/>
              <a:headEnd/>
              <a:tailEnd/>
            </a:ln>
          </p:spPr>
          <p:txBody>
            <a:bodyPr/>
            <a:lstStyle/>
            <a:p>
              <a:endParaRPr lang="en-US"/>
            </a:p>
          </p:txBody>
        </p:sp>
        <p:sp>
          <p:nvSpPr>
            <p:cNvPr id="29827" name="Line 1155"/>
            <p:cNvSpPr>
              <a:spLocks noChangeShapeType="1"/>
            </p:cNvSpPr>
            <p:nvPr/>
          </p:nvSpPr>
          <p:spPr bwMode="auto">
            <a:xfrm flipV="1">
              <a:off x="1379" y="2597"/>
              <a:ext cx="4" cy="4"/>
            </a:xfrm>
            <a:prstGeom prst="line">
              <a:avLst/>
            </a:prstGeom>
            <a:noFill/>
            <a:ln w="0">
              <a:solidFill>
                <a:schemeClr val="tx1"/>
              </a:solidFill>
              <a:round/>
              <a:headEnd/>
              <a:tailEnd/>
            </a:ln>
          </p:spPr>
          <p:txBody>
            <a:bodyPr/>
            <a:lstStyle/>
            <a:p>
              <a:endParaRPr lang="en-US"/>
            </a:p>
          </p:txBody>
        </p:sp>
        <p:sp>
          <p:nvSpPr>
            <p:cNvPr id="29828" name="Line 1156"/>
            <p:cNvSpPr>
              <a:spLocks noChangeShapeType="1"/>
            </p:cNvSpPr>
            <p:nvPr/>
          </p:nvSpPr>
          <p:spPr bwMode="auto">
            <a:xfrm>
              <a:off x="1383" y="2597"/>
              <a:ext cx="1" cy="30"/>
            </a:xfrm>
            <a:prstGeom prst="line">
              <a:avLst/>
            </a:prstGeom>
            <a:noFill/>
            <a:ln w="0">
              <a:solidFill>
                <a:schemeClr val="tx1"/>
              </a:solidFill>
              <a:round/>
              <a:headEnd/>
              <a:tailEnd/>
            </a:ln>
          </p:spPr>
          <p:txBody>
            <a:bodyPr/>
            <a:lstStyle/>
            <a:p>
              <a:endParaRPr lang="en-US"/>
            </a:p>
          </p:txBody>
        </p:sp>
        <p:sp>
          <p:nvSpPr>
            <p:cNvPr id="29829" name="Line 1157"/>
            <p:cNvSpPr>
              <a:spLocks noChangeShapeType="1"/>
            </p:cNvSpPr>
            <p:nvPr/>
          </p:nvSpPr>
          <p:spPr bwMode="auto">
            <a:xfrm flipH="1" flipV="1">
              <a:off x="2169" y="2633"/>
              <a:ext cx="1" cy="3"/>
            </a:xfrm>
            <a:prstGeom prst="line">
              <a:avLst/>
            </a:prstGeom>
            <a:noFill/>
            <a:ln w="0">
              <a:solidFill>
                <a:schemeClr val="tx1"/>
              </a:solidFill>
              <a:round/>
              <a:headEnd/>
              <a:tailEnd/>
            </a:ln>
          </p:spPr>
          <p:txBody>
            <a:bodyPr/>
            <a:lstStyle/>
            <a:p>
              <a:endParaRPr lang="en-US"/>
            </a:p>
          </p:txBody>
        </p:sp>
        <p:sp>
          <p:nvSpPr>
            <p:cNvPr id="29830" name="Line 1158"/>
            <p:cNvSpPr>
              <a:spLocks noChangeShapeType="1"/>
            </p:cNvSpPr>
            <p:nvPr/>
          </p:nvSpPr>
          <p:spPr bwMode="auto">
            <a:xfrm flipH="1" flipV="1">
              <a:off x="2169" y="2629"/>
              <a:ext cx="1" cy="4"/>
            </a:xfrm>
            <a:prstGeom prst="line">
              <a:avLst/>
            </a:prstGeom>
            <a:noFill/>
            <a:ln w="0">
              <a:solidFill>
                <a:schemeClr val="tx1"/>
              </a:solidFill>
              <a:round/>
              <a:headEnd/>
              <a:tailEnd/>
            </a:ln>
          </p:spPr>
          <p:txBody>
            <a:bodyPr/>
            <a:lstStyle/>
            <a:p>
              <a:endParaRPr lang="en-US"/>
            </a:p>
          </p:txBody>
        </p:sp>
        <p:sp>
          <p:nvSpPr>
            <p:cNvPr id="29831" name="Line 1159"/>
            <p:cNvSpPr>
              <a:spLocks noChangeShapeType="1"/>
            </p:cNvSpPr>
            <p:nvPr/>
          </p:nvSpPr>
          <p:spPr bwMode="auto">
            <a:xfrm flipH="1" flipV="1">
              <a:off x="2169" y="2626"/>
              <a:ext cx="1" cy="3"/>
            </a:xfrm>
            <a:prstGeom prst="line">
              <a:avLst/>
            </a:prstGeom>
            <a:noFill/>
            <a:ln w="0">
              <a:solidFill>
                <a:schemeClr val="tx1"/>
              </a:solidFill>
              <a:round/>
              <a:headEnd/>
              <a:tailEnd/>
            </a:ln>
          </p:spPr>
          <p:txBody>
            <a:bodyPr/>
            <a:lstStyle/>
            <a:p>
              <a:endParaRPr lang="en-US"/>
            </a:p>
          </p:txBody>
        </p:sp>
        <p:sp>
          <p:nvSpPr>
            <p:cNvPr id="29832" name="Line 1160"/>
            <p:cNvSpPr>
              <a:spLocks noChangeShapeType="1"/>
            </p:cNvSpPr>
            <p:nvPr/>
          </p:nvSpPr>
          <p:spPr bwMode="auto">
            <a:xfrm flipH="1" flipV="1">
              <a:off x="2168" y="2622"/>
              <a:ext cx="1" cy="4"/>
            </a:xfrm>
            <a:prstGeom prst="line">
              <a:avLst/>
            </a:prstGeom>
            <a:noFill/>
            <a:ln w="0">
              <a:solidFill>
                <a:schemeClr val="tx1"/>
              </a:solidFill>
              <a:round/>
              <a:headEnd/>
              <a:tailEnd/>
            </a:ln>
          </p:spPr>
          <p:txBody>
            <a:bodyPr/>
            <a:lstStyle/>
            <a:p>
              <a:endParaRPr lang="en-US"/>
            </a:p>
          </p:txBody>
        </p:sp>
        <p:sp>
          <p:nvSpPr>
            <p:cNvPr id="29833" name="Line 1161"/>
            <p:cNvSpPr>
              <a:spLocks noChangeShapeType="1"/>
            </p:cNvSpPr>
            <p:nvPr/>
          </p:nvSpPr>
          <p:spPr bwMode="auto">
            <a:xfrm flipH="1" flipV="1">
              <a:off x="2167" y="2619"/>
              <a:ext cx="1" cy="3"/>
            </a:xfrm>
            <a:prstGeom prst="line">
              <a:avLst/>
            </a:prstGeom>
            <a:noFill/>
            <a:ln w="0">
              <a:solidFill>
                <a:schemeClr val="tx1"/>
              </a:solidFill>
              <a:round/>
              <a:headEnd/>
              <a:tailEnd/>
            </a:ln>
          </p:spPr>
          <p:txBody>
            <a:bodyPr/>
            <a:lstStyle/>
            <a:p>
              <a:endParaRPr lang="en-US"/>
            </a:p>
          </p:txBody>
        </p:sp>
        <p:sp>
          <p:nvSpPr>
            <p:cNvPr id="29834" name="Line 1162"/>
            <p:cNvSpPr>
              <a:spLocks noChangeShapeType="1"/>
            </p:cNvSpPr>
            <p:nvPr/>
          </p:nvSpPr>
          <p:spPr bwMode="auto">
            <a:xfrm flipH="1" flipV="1">
              <a:off x="2166" y="2616"/>
              <a:ext cx="1" cy="3"/>
            </a:xfrm>
            <a:prstGeom prst="line">
              <a:avLst/>
            </a:prstGeom>
            <a:noFill/>
            <a:ln w="0">
              <a:solidFill>
                <a:schemeClr val="tx1"/>
              </a:solidFill>
              <a:round/>
              <a:headEnd/>
              <a:tailEnd/>
            </a:ln>
          </p:spPr>
          <p:txBody>
            <a:bodyPr/>
            <a:lstStyle/>
            <a:p>
              <a:endParaRPr lang="en-US"/>
            </a:p>
          </p:txBody>
        </p:sp>
        <p:sp>
          <p:nvSpPr>
            <p:cNvPr id="29835" name="Line 1163"/>
            <p:cNvSpPr>
              <a:spLocks noChangeShapeType="1"/>
            </p:cNvSpPr>
            <p:nvPr/>
          </p:nvSpPr>
          <p:spPr bwMode="auto">
            <a:xfrm flipH="1" flipV="1">
              <a:off x="2164" y="2613"/>
              <a:ext cx="2" cy="3"/>
            </a:xfrm>
            <a:prstGeom prst="line">
              <a:avLst/>
            </a:prstGeom>
            <a:noFill/>
            <a:ln w="0">
              <a:solidFill>
                <a:schemeClr val="tx1"/>
              </a:solidFill>
              <a:round/>
              <a:headEnd/>
              <a:tailEnd/>
            </a:ln>
          </p:spPr>
          <p:txBody>
            <a:bodyPr/>
            <a:lstStyle/>
            <a:p>
              <a:endParaRPr lang="en-US"/>
            </a:p>
          </p:txBody>
        </p:sp>
        <p:sp>
          <p:nvSpPr>
            <p:cNvPr id="29836" name="Line 1164"/>
            <p:cNvSpPr>
              <a:spLocks noChangeShapeType="1"/>
            </p:cNvSpPr>
            <p:nvPr/>
          </p:nvSpPr>
          <p:spPr bwMode="auto">
            <a:xfrm flipH="1" flipV="1">
              <a:off x="2163" y="2609"/>
              <a:ext cx="1" cy="4"/>
            </a:xfrm>
            <a:prstGeom prst="line">
              <a:avLst/>
            </a:prstGeom>
            <a:noFill/>
            <a:ln w="0">
              <a:solidFill>
                <a:schemeClr val="tx1"/>
              </a:solidFill>
              <a:round/>
              <a:headEnd/>
              <a:tailEnd/>
            </a:ln>
          </p:spPr>
          <p:txBody>
            <a:bodyPr/>
            <a:lstStyle/>
            <a:p>
              <a:endParaRPr lang="en-US"/>
            </a:p>
          </p:txBody>
        </p:sp>
        <p:sp>
          <p:nvSpPr>
            <p:cNvPr id="29837" name="Line 1165"/>
            <p:cNvSpPr>
              <a:spLocks noChangeShapeType="1"/>
            </p:cNvSpPr>
            <p:nvPr/>
          </p:nvSpPr>
          <p:spPr bwMode="auto">
            <a:xfrm flipH="1" flipV="1">
              <a:off x="2161" y="2606"/>
              <a:ext cx="2" cy="3"/>
            </a:xfrm>
            <a:prstGeom prst="line">
              <a:avLst/>
            </a:prstGeom>
            <a:noFill/>
            <a:ln w="0">
              <a:solidFill>
                <a:schemeClr val="tx1"/>
              </a:solidFill>
              <a:round/>
              <a:headEnd/>
              <a:tailEnd/>
            </a:ln>
          </p:spPr>
          <p:txBody>
            <a:bodyPr/>
            <a:lstStyle/>
            <a:p>
              <a:endParaRPr lang="en-US"/>
            </a:p>
          </p:txBody>
        </p:sp>
        <p:sp>
          <p:nvSpPr>
            <p:cNvPr id="29838" name="Line 1166"/>
            <p:cNvSpPr>
              <a:spLocks noChangeShapeType="1"/>
            </p:cNvSpPr>
            <p:nvPr/>
          </p:nvSpPr>
          <p:spPr bwMode="auto">
            <a:xfrm flipH="1" flipV="1">
              <a:off x="2159" y="2604"/>
              <a:ext cx="2" cy="2"/>
            </a:xfrm>
            <a:prstGeom prst="line">
              <a:avLst/>
            </a:prstGeom>
            <a:noFill/>
            <a:ln w="0">
              <a:solidFill>
                <a:schemeClr val="tx1"/>
              </a:solidFill>
              <a:round/>
              <a:headEnd/>
              <a:tailEnd/>
            </a:ln>
          </p:spPr>
          <p:txBody>
            <a:bodyPr/>
            <a:lstStyle/>
            <a:p>
              <a:endParaRPr lang="en-US"/>
            </a:p>
          </p:txBody>
        </p:sp>
        <p:sp>
          <p:nvSpPr>
            <p:cNvPr id="29839" name="Line 1167"/>
            <p:cNvSpPr>
              <a:spLocks noChangeShapeType="1"/>
            </p:cNvSpPr>
            <p:nvPr/>
          </p:nvSpPr>
          <p:spPr bwMode="auto">
            <a:xfrm flipH="1" flipV="1">
              <a:off x="2157" y="2601"/>
              <a:ext cx="2" cy="3"/>
            </a:xfrm>
            <a:prstGeom prst="line">
              <a:avLst/>
            </a:prstGeom>
            <a:noFill/>
            <a:ln w="0">
              <a:solidFill>
                <a:schemeClr val="tx1"/>
              </a:solidFill>
              <a:round/>
              <a:headEnd/>
              <a:tailEnd/>
            </a:ln>
          </p:spPr>
          <p:txBody>
            <a:bodyPr/>
            <a:lstStyle/>
            <a:p>
              <a:endParaRPr lang="en-US"/>
            </a:p>
          </p:txBody>
        </p:sp>
        <p:sp>
          <p:nvSpPr>
            <p:cNvPr id="29840" name="Line 1168"/>
            <p:cNvSpPr>
              <a:spLocks noChangeShapeType="1"/>
            </p:cNvSpPr>
            <p:nvPr/>
          </p:nvSpPr>
          <p:spPr bwMode="auto">
            <a:xfrm flipH="1" flipV="1">
              <a:off x="2154" y="2598"/>
              <a:ext cx="3" cy="3"/>
            </a:xfrm>
            <a:prstGeom prst="line">
              <a:avLst/>
            </a:prstGeom>
            <a:noFill/>
            <a:ln w="0">
              <a:solidFill>
                <a:schemeClr val="tx1"/>
              </a:solidFill>
              <a:round/>
              <a:headEnd/>
              <a:tailEnd/>
            </a:ln>
          </p:spPr>
          <p:txBody>
            <a:bodyPr/>
            <a:lstStyle/>
            <a:p>
              <a:endParaRPr lang="en-US"/>
            </a:p>
          </p:txBody>
        </p:sp>
        <p:sp>
          <p:nvSpPr>
            <p:cNvPr id="29841" name="Line 1169"/>
            <p:cNvSpPr>
              <a:spLocks noChangeShapeType="1"/>
            </p:cNvSpPr>
            <p:nvPr/>
          </p:nvSpPr>
          <p:spPr bwMode="auto">
            <a:xfrm flipH="1" flipV="1">
              <a:off x="2152" y="2596"/>
              <a:ext cx="2" cy="2"/>
            </a:xfrm>
            <a:prstGeom prst="line">
              <a:avLst/>
            </a:prstGeom>
            <a:noFill/>
            <a:ln w="0">
              <a:solidFill>
                <a:schemeClr val="tx1"/>
              </a:solidFill>
              <a:round/>
              <a:headEnd/>
              <a:tailEnd/>
            </a:ln>
          </p:spPr>
          <p:txBody>
            <a:bodyPr/>
            <a:lstStyle/>
            <a:p>
              <a:endParaRPr lang="en-US"/>
            </a:p>
          </p:txBody>
        </p:sp>
        <p:sp>
          <p:nvSpPr>
            <p:cNvPr id="29842" name="Line 1170"/>
            <p:cNvSpPr>
              <a:spLocks noChangeShapeType="1"/>
            </p:cNvSpPr>
            <p:nvPr/>
          </p:nvSpPr>
          <p:spPr bwMode="auto">
            <a:xfrm flipH="1" flipV="1">
              <a:off x="2150" y="2594"/>
              <a:ext cx="2" cy="2"/>
            </a:xfrm>
            <a:prstGeom prst="line">
              <a:avLst/>
            </a:prstGeom>
            <a:noFill/>
            <a:ln w="0">
              <a:solidFill>
                <a:schemeClr val="tx1"/>
              </a:solidFill>
              <a:round/>
              <a:headEnd/>
              <a:tailEnd/>
            </a:ln>
          </p:spPr>
          <p:txBody>
            <a:bodyPr/>
            <a:lstStyle/>
            <a:p>
              <a:endParaRPr lang="en-US"/>
            </a:p>
          </p:txBody>
        </p:sp>
        <p:sp>
          <p:nvSpPr>
            <p:cNvPr id="29843" name="Line 1171"/>
            <p:cNvSpPr>
              <a:spLocks noChangeShapeType="1"/>
            </p:cNvSpPr>
            <p:nvPr/>
          </p:nvSpPr>
          <p:spPr bwMode="auto">
            <a:xfrm flipH="1" flipV="1">
              <a:off x="2147" y="2591"/>
              <a:ext cx="3" cy="3"/>
            </a:xfrm>
            <a:prstGeom prst="line">
              <a:avLst/>
            </a:prstGeom>
            <a:noFill/>
            <a:ln w="0">
              <a:solidFill>
                <a:schemeClr val="tx1"/>
              </a:solidFill>
              <a:round/>
              <a:headEnd/>
              <a:tailEnd/>
            </a:ln>
          </p:spPr>
          <p:txBody>
            <a:bodyPr/>
            <a:lstStyle/>
            <a:p>
              <a:endParaRPr lang="en-US"/>
            </a:p>
          </p:txBody>
        </p:sp>
        <p:sp>
          <p:nvSpPr>
            <p:cNvPr id="29844" name="Line 1172"/>
            <p:cNvSpPr>
              <a:spLocks noChangeShapeType="1"/>
            </p:cNvSpPr>
            <p:nvPr/>
          </p:nvSpPr>
          <p:spPr bwMode="auto">
            <a:xfrm flipH="1" flipV="1">
              <a:off x="2144" y="2590"/>
              <a:ext cx="3" cy="1"/>
            </a:xfrm>
            <a:prstGeom prst="line">
              <a:avLst/>
            </a:prstGeom>
            <a:noFill/>
            <a:ln w="0">
              <a:solidFill>
                <a:schemeClr val="tx1"/>
              </a:solidFill>
              <a:round/>
              <a:headEnd/>
              <a:tailEnd/>
            </a:ln>
          </p:spPr>
          <p:txBody>
            <a:bodyPr/>
            <a:lstStyle/>
            <a:p>
              <a:endParaRPr lang="en-US"/>
            </a:p>
          </p:txBody>
        </p:sp>
        <p:sp>
          <p:nvSpPr>
            <p:cNvPr id="29845" name="Line 1173"/>
            <p:cNvSpPr>
              <a:spLocks noChangeShapeType="1"/>
            </p:cNvSpPr>
            <p:nvPr/>
          </p:nvSpPr>
          <p:spPr bwMode="auto">
            <a:xfrm flipH="1" flipV="1">
              <a:off x="2141" y="2588"/>
              <a:ext cx="3" cy="2"/>
            </a:xfrm>
            <a:prstGeom prst="line">
              <a:avLst/>
            </a:prstGeom>
            <a:noFill/>
            <a:ln w="0">
              <a:solidFill>
                <a:schemeClr val="tx1"/>
              </a:solidFill>
              <a:round/>
              <a:headEnd/>
              <a:tailEnd/>
            </a:ln>
          </p:spPr>
          <p:txBody>
            <a:bodyPr/>
            <a:lstStyle/>
            <a:p>
              <a:endParaRPr lang="en-US"/>
            </a:p>
          </p:txBody>
        </p:sp>
        <p:sp>
          <p:nvSpPr>
            <p:cNvPr id="29846" name="Line 1174"/>
            <p:cNvSpPr>
              <a:spLocks noChangeShapeType="1"/>
            </p:cNvSpPr>
            <p:nvPr/>
          </p:nvSpPr>
          <p:spPr bwMode="auto">
            <a:xfrm flipH="1" flipV="1">
              <a:off x="2138" y="2586"/>
              <a:ext cx="3" cy="2"/>
            </a:xfrm>
            <a:prstGeom prst="line">
              <a:avLst/>
            </a:prstGeom>
            <a:noFill/>
            <a:ln w="0">
              <a:solidFill>
                <a:schemeClr val="tx1"/>
              </a:solidFill>
              <a:round/>
              <a:headEnd/>
              <a:tailEnd/>
            </a:ln>
          </p:spPr>
          <p:txBody>
            <a:bodyPr/>
            <a:lstStyle/>
            <a:p>
              <a:endParaRPr lang="en-US"/>
            </a:p>
          </p:txBody>
        </p:sp>
        <p:sp>
          <p:nvSpPr>
            <p:cNvPr id="29847" name="Line 1175"/>
            <p:cNvSpPr>
              <a:spLocks noChangeShapeType="1"/>
            </p:cNvSpPr>
            <p:nvPr/>
          </p:nvSpPr>
          <p:spPr bwMode="auto">
            <a:xfrm flipH="1" flipV="1">
              <a:off x="2135" y="2585"/>
              <a:ext cx="3" cy="1"/>
            </a:xfrm>
            <a:prstGeom prst="line">
              <a:avLst/>
            </a:prstGeom>
            <a:noFill/>
            <a:ln w="0">
              <a:solidFill>
                <a:schemeClr val="tx1"/>
              </a:solidFill>
              <a:round/>
              <a:headEnd/>
              <a:tailEnd/>
            </a:ln>
          </p:spPr>
          <p:txBody>
            <a:bodyPr/>
            <a:lstStyle/>
            <a:p>
              <a:endParaRPr lang="en-US"/>
            </a:p>
          </p:txBody>
        </p:sp>
        <p:sp>
          <p:nvSpPr>
            <p:cNvPr id="29848" name="Line 1176"/>
            <p:cNvSpPr>
              <a:spLocks noChangeShapeType="1"/>
            </p:cNvSpPr>
            <p:nvPr/>
          </p:nvSpPr>
          <p:spPr bwMode="auto">
            <a:xfrm flipH="1" flipV="1">
              <a:off x="2131" y="2584"/>
              <a:ext cx="4" cy="1"/>
            </a:xfrm>
            <a:prstGeom prst="line">
              <a:avLst/>
            </a:prstGeom>
            <a:noFill/>
            <a:ln w="0">
              <a:solidFill>
                <a:schemeClr val="tx1"/>
              </a:solidFill>
              <a:round/>
              <a:headEnd/>
              <a:tailEnd/>
            </a:ln>
          </p:spPr>
          <p:txBody>
            <a:bodyPr/>
            <a:lstStyle/>
            <a:p>
              <a:endParaRPr lang="en-US"/>
            </a:p>
          </p:txBody>
        </p:sp>
        <p:sp>
          <p:nvSpPr>
            <p:cNvPr id="29849" name="Line 1177"/>
            <p:cNvSpPr>
              <a:spLocks noChangeShapeType="1"/>
            </p:cNvSpPr>
            <p:nvPr/>
          </p:nvSpPr>
          <p:spPr bwMode="auto">
            <a:xfrm flipH="1" flipV="1">
              <a:off x="2128" y="2583"/>
              <a:ext cx="3" cy="1"/>
            </a:xfrm>
            <a:prstGeom prst="line">
              <a:avLst/>
            </a:prstGeom>
            <a:noFill/>
            <a:ln w="0">
              <a:solidFill>
                <a:schemeClr val="tx1"/>
              </a:solidFill>
              <a:round/>
              <a:headEnd/>
              <a:tailEnd/>
            </a:ln>
          </p:spPr>
          <p:txBody>
            <a:bodyPr/>
            <a:lstStyle/>
            <a:p>
              <a:endParaRPr lang="en-US"/>
            </a:p>
          </p:txBody>
        </p:sp>
        <p:sp>
          <p:nvSpPr>
            <p:cNvPr id="29850" name="Line 1178"/>
            <p:cNvSpPr>
              <a:spLocks noChangeShapeType="1"/>
            </p:cNvSpPr>
            <p:nvPr/>
          </p:nvSpPr>
          <p:spPr bwMode="auto">
            <a:xfrm flipH="1" flipV="1">
              <a:off x="2125" y="2582"/>
              <a:ext cx="3" cy="1"/>
            </a:xfrm>
            <a:prstGeom prst="line">
              <a:avLst/>
            </a:prstGeom>
            <a:noFill/>
            <a:ln w="0">
              <a:solidFill>
                <a:schemeClr val="tx1"/>
              </a:solidFill>
              <a:round/>
              <a:headEnd/>
              <a:tailEnd/>
            </a:ln>
          </p:spPr>
          <p:txBody>
            <a:bodyPr/>
            <a:lstStyle/>
            <a:p>
              <a:endParaRPr lang="en-US"/>
            </a:p>
          </p:txBody>
        </p:sp>
        <p:sp>
          <p:nvSpPr>
            <p:cNvPr id="29851" name="Line 1179"/>
            <p:cNvSpPr>
              <a:spLocks noChangeShapeType="1"/>
            </p:cNvSpPr>
            <p:nvPr/>
          </p:nvSpPr>
          <p:spPr bwMode="auto">
            <a:xfrm flipH="1" flipV="1">
              <a:off x="2121" y="2581"/>
              <a:ext cx="4" cy="1"/>
            </a:xfrm>
            <a:prstGeom prst="line">
              <a:avLst/>
            </a:prstGeom>
            <a:noFill/>
            <a:ln w="0">
              <a:solidFill>
                <a:schemeClr val="tx1"/>
              </a:solidFill>
              <a:round/>
              <a:headEnd/>
              <a:tailEnd/>
            </a:ln>
          </p:spPr>
          <p:txBody>
            <a:bodyPr/>
            <a:lstStyle/>
            <a:p>
              <a:endParaRPr lang="en-US"/>
            </a:p>
          </p:txBody>
        </p:sp>
        <p:sp>
          <p:nvSpPr>
            <p:cNvPr id="29852" name="Line 1180"/>
            <p:cNvSpPr>
              <a:spLocks noChangeShapeType="1"/>
            </p:cNvSpPr>
            <p:nvPr/>
          </p:nvSpPr>
          <p:spPr bwMode="auto">
            <a:xfrm flipH="1" flipV="1">
              <a:off x="2118" y="2581"/>
              <a:ext cx="3" cy="1"/>
            </a:xfrm>
            <a:prstGeom prst="line">
              <a:avLst/>
            </a:prstGeom>
            <a:noFill/>
            <a:ln w="0">
              <a:solidFill>
                <a:schemeClr val="tx1"/>
              </a:solidFill>
              <a:round/>
              <a:headEnd/>
              <a:tailEnd/>
            </a:ln>
          </p:spPr>
          <p:txBody>
            <a:bodyPr/>
            <a:lstStyle/>
            <a:p>
              <a:endParaRPr lang="en-US"/>
            </a:p>
          </p:txBody>
        </p:sp>
        <p:sp>
          <p:nvSpPr>
            <p:cNvPr id="29853" name="Line 1181"/>
            <p:cNvSpPr>
              <a:spLocks noChangeShapeType="1"/>
            </p:cNvSpPr>
            <p:nvPr/>
          </p:nvSpPr>
          <p:spPr bwMode="auto">
            <a:xfrm flipH="1" flipV="1">
              <a:off x="2114" y="2581"/>
              <a:ext cx="4" cy="1"/>
            </a:xfrm>
            <a:prstGeom prst="line">
              <a:avLst/>
            </a:prstGeom>
            <a:noFill/>
            <a:ln w="0">
              <a:solidFill>
                <a:schemeClr val="tx1"/>
              </a:solidFill>
              <a:round/>
              <a:headEnd/>
              <a:tailEnd/>
            </a:ln>
          </p:spPr>
          <p:txBody>
            <a:bodyPr/>
            <a:lstStyle/>
            <a:p>
              <a:endParaRPr lang="en-US"/>
            </a:p>
          </p:txBody>
        </p:sp>
        <p:sp>
          <p:nvSpPr>
            <p:cNvPr id="29854" name="Line 1182"/>
            <p:cNvSpPr>
              <a:spLocks noChangeShapeType="1"/>
            </p:cNvSpPr>
            <p:nvPr/>
          </p:nvSpPr>
          <p:spPr bwMode="auto">
            <a:xfrm flipH="1">
              <a:off x="2111" y="2581"/>
              <a:ext cx="3" cy="1"/>
            </a:xfrm>
            <a:prstGeom prst="line">
              <a:avLst/>
            </a:prstGeom>
            <a:noFill/>
            <a:ln w="0">
              <a:solidFill>
                <a:schemeClr val="tx1"/>
              </a:solidFill>
              <a:round/>
              <a:headEnd/>
              <a:tailEnd/>
            </a:ln>
          </p:spPr>
          <p:txBody>
            <a:bodyPr/>
            <a:lstStyle/>
            <a:p>
              <a:endParaRPr lang="en-US"/>
            </a:p>
          </p:txBody>
        </p:sp>
        <p:sp>
          <p:nvSpPr>
            <p:cNvPr id="29855" name="Line 1183"/>
            <p:cNvSpPr>
              <a:spLocks noChangeShapeType="1"/>
            </p:cNvSpPr>
            <p:nvPr/>
          </p:nvSpPr>
          <p:spPr bwMode="auto">
            <a:xfrm flipH="1">
              <a:off x="2108" y="2581"/>
              <a:ext cx="3" cy="1"/>
            </a:xfrm>
            <a:prstGeom prst="line">
              <a:avLst/>
            </a:prstGeom>
            <a:noFill/>
            <a:ln w="0">
              <a:solidFill>
                <a:schemeClr val="tx1"/>
              </a:solidFill>
              <a:round/>
              <a:headEnd/>
              <a:tailEnd/>
            </a:ln>
          </p:spPr>
          <p:txBody>
            <a:bodyPr/>
            <a:lstStyle/>
            <a:p>
              <a:endParaRPr lang="en-US"/>
            </a:p>
          </p:txBody>
        </p:sp>
        <p:sp>
          <p:nvSpPr>
            <p:cNvPr id="29856" name="Line 1184"/>
            <p:cNvSpPr>
              <a:spLocks noChangeShapeType="1"/>
            </p:cNvSpPr>
            <p:nvPr/>
          </p:nvSpPr>
          <p:spPr bwMode="auto">
            <a:xfrm flipH="1">
              <a:off x="2104" y="2581"/>
              <a:ext cx="4" cy="1"/>
            </a:xfrm>
            <a:prstGeom prst="line">
              <a:avLst/>
            </a:prstGeom>
            <a:noFill/>
            <a:ln w="0">
              <a:solidFill>
                <a:schemeClr val="tx1"/>
              </a:solidFill>
              <a:round/>
              <a:headEnd/>
              <a:tailEnd/>
            </a:ln>
          </p:spPr>
          <p:txBody>
            <a:bodyPr/>
            <a:lstStyle/>
            <a:p>
              <a:endParaRPr lang="en-US"/>
            </a:p>
          </p:txBody>
        </p:sp>
        <p:sp>
          <p:nvSpPr>
            <p:cNvPr id="29857" name="Line 1185"/>
            <p:cNvSpPr>
              <a:spLocks noChangeShapeType="1"/>
            </p:cNvSpPr>
            <p:nvPr/>
          </p:nvSpPr>
          <p:spPr bwMode="auto">
            <a:xfrm flipH="1">
              <a:off x="2101" y="2582"/>
              <a:ext cx="3" cy="1"/>
            </a:xfrm>
            <a:prstGeom prst="line">
              <a:avLst/>
            </a:prstGeom>
            <a:noFill/>
            <a:ln w="0">
              <a:solidFill>
                <a:schemeClr val="tx1"/>
              </a:solidFill>
              <a:round/>
              <a:headEnd/>
              <a:tailEnd/>
            </a:ln>
          </p:spPr>
          <p:txBody>
            <a:bodyPr/>
            <a:lstStyle/>
            <a:p>
              <a:endParaRPr lang="en-US"/>
            </a:p>
          </p:txBody>
        </p:sp>
        <p:sp>
          <p:nvSpPr>
            <p:cNvPr id="29858" name="Line 1186"/>
            <p:cNvSpPr>
              <a:spLocks noChangeShapeType="1"/>
            </p:cNvSpPr>
            <p:nvPr/>
          </p:nvSpPr>
          <p:spPr bwMode="auto">
            <a:xfrm flipH="1">
              <a:off x="2097" y="2583"/>
              <a:ext cx="4" cy="1"/>
            </a:xfrm>
            <a:prstGeom prst="line">
              <a:avLst/>
            </a:prstGeom>
            <a:noFill/>
            <a:ln w="0">
              <a:solidFill>
                <a:schemeClr val="tx1"/>
              </a:solidFill>
              <a:round/>
              <a:headEnd/>
              <a:tailEnd/>
            </a:ln>
          </p:spPr>
          <p:txBody>
            <a:bodyPr/>
            <a:lstStyle/>
            <a:p>
              <a:endParaRPr lang="en-US"/>
            </a:p>
          </p:txBody>
        </p:sp>
        <p:sp>
          <p:nvSpPr>
            <p:cNvPr id="29859" name="Line 1187"/>
            <p:cNvSpPr>
              <a:spLocks noChangeShapeType="1"/>
            </p:cNvSpPr>
            <p:nvPr/>
          </p:nvSpPr>
          <p:spPr bwMode="auto">
            <a:xfrm flipH="1">
              <a:off x="2094" y="2584"/>
              <a:ext cx="3" cy="1"/>
            </a:xfrm>
            <a:prstGeom prst="line">
              <a:avLst/>
            </a:prstGeom>
            <a:noFill/>
            <a:ln w="0">
              <a:solidFill>
                <a:schemeClr val="tx1"/>
              </a:solidFill>
              <a:round/>
              <a:headEnd/>
              <a:tailEnd/>
            </a:ln>
          </p:spPr>
          <p:txBody>
            <a:bodyPr/>
            <a:lstStyle/>
            <a:p>
              <a:endParaRPr lang="en-US"/>
            </a:p>
          </p:txBody>
        </p:sp>
        <p:sp>
          <p:nvSpPr>
            <p:cNvPr id="29860" name="Line 1188"/>
            <p:cNvSpPr>
              <a:spLocks noChangeShapeType="1"/>
            </p:cNvSpPr>
            <p:nvPr/>
          </p:nvSpPr>
          <p:spPr bwMode="auto">
            <a:xfrm flipH="1">
              <a:off x="2091" y="2585"/>
              <a:ext cx="3" cy="1"/>
            </a:xfrm>
            <a:prstGeom prst="line">
              <a:avLst/>
            </a:prstGeom>
            <a:noFill/>
            <a:ln w="0">
              <a:solidFill>
                <a:schemeClr val="tx1"/>
              </a:solidFill>
              <a:round/>
              <a:headEnd/>
              <a:tailEnd/>
            </a:ln>
          </p:spPr>
          <p:txBody>
            <a:bodyPr/>
            <a:lstStyle/>
            <a:p>
              <a:endParaRPr lang="en-US"/>
            </a:p>
          </p:txBody>
        </p:sp>
        <p:sp>
          <p:nvSpPr>
            <p:cNvPr id="29861" name="Line 1189"/>
            <p:cNvSpPr>
              <a:spLocks noChangeShapeType="1"/>
            </p:cNvSpPr>
            <p:nvPr/>
          </p:nvSpPr>
          <p:spPr bwMode="auto">
            <a:xfrm flipH="1">
              <a:off x="2088" y="2586"/>
              <a:ext cx="3" cy="2"/>
            </a:xfrm>
            <a:prstGeom prst="line">
              <a:avLst/>
            </a:prstGeom>
            <a:noFill/>
            <a:ln w="0">
              <a:solidFill>
                <a:schemeClr val="tx1"/>
              </a:solidFill>
              <a:round/>
              <a:headEnd/>
              <a:tailEnd/>
            </a:ln>
          </p:spPr>
          <p:txBody>
            <a:bodyPr/>
            <a:lstStyle/>
            <a:p>
              <a:endParaRPr lang="en-US"/>
            </a:p>
          </p:txBody>
        </p:sp>
        <p:sp>
          <p:nvSpPr>
            <p:cNvPr id="29862" name="Line 1190"/>
            <p:cNvSpPr>
              <a:spLocks noChangeShapeType="1"/>
            </p:cNvSpPr>
            <p:nvPr/>
          </p:nvSpPr>
          <p:spPr bwMode="auto">
            <a:xfrm flipH="1">
              <a:off x="2085" y="2588"/>
              <a:ext cx="3" cy="2"/>
            </a:xfrm>
            <a:prstGeom prst="line">
              <a:avLst/>
            </a:prstGeom>
            <a:noFill/>
            <a:ln w="0">
              <a:solidFill>
                <a:schemeClr val="tx1"/>
              </a:solidFill>
              <a:round/>
              <a:headEnd/>
              <a:tailEnd/>
            </a:ln>
          </p:spPr>
          <p:txBody>
            <a:bodyPr/>
            <a:lstStyle/>
            <a:p>
              <a:endParaRPr lang="en-US"/>
            </a:p>
          </p:txBody>
        </p:sp>
        <p:sp>
          <p:nvSpPr>
            <p:cNvPr id="29863" name="Line 1191"/>
            <p:cNvSpPr>
              <a:spLocks noChangeShapeType="1"/>
            </p:cNvSpPr>
            <p:nvPr/>
          </p:nvSpPr>
          <p:spPr bwMode="auto">
            <a:xfrm flipH="1">
              <a:off x="2082" y="2590"/>
              <a:ext cx="3" cy="1"/>
            </a:xfrm>
            <a:prstGeom prst="line">
              <a:avLst/>
            </a:prstGeom>
            <a:noFill/>
            <a:ln w="0">
              <a:solidFill>
                <a:schemeClr val="tx1"/>
              </a:solidFill>
              <a:round/>
              <a:headEnd/>
              <a:tailEnd/>
            </a:ln>
          </p:spPr>
          <p:txBody>
            <a:bodyPr/>
            <a:lstStyle/>
            <a:p>
              <a:endParaRPr lang="en-US"/>
            </a:p>
          </p:txBody>
        </p:sp>
        <p:sp>
          <p:nvSpPr>
            <p:cNvPr id="29864" name="Line 1192"/>
            <p:cNvSpPr>
              <a:spLocks noChangeShapeType="1"/>
            </p:cNvSpPr>
            <p:nvPr/>
          </p:nvSpPr>
          <p:spPr bwMode="auto">
            <a:xfrm flipH="1">
              <a:off x="2079" y="2591"/>
              <a:ext cx="3" cy="3"/>
            </a:xfrm>
            <a:prstGeom prst="line">
              <a:avLst/>
            </a:prstGeom>
            <a:noFill/>
            <a:ln w="0">
              <a:solidFill>
                <a:schemeClr val="tx1"/>
              </a:solidFill>
              <a:round/>
              <a:headEnd/>
              <a:tailEnd/>
            </a:ln>
          </p:spPr>
          <p:txBody>
            <a:bodyPr/>
            <a:lstStyle/>
            <a:p>
              <a:endParaRPr lang="en-US"/>
            </a:p>
          </p:txBody>
        </p:sp>
        <p:sp>
          <p:nvSpPr>
            <p:cNvPr id="29865" name="Line 1193"/>
            <p:cNvSpPr>
              <a:spLocks noChangeShapeType="1"/>
            </p:cNvSpPr>
            <p:nvPr/>
          </p:nvSpPr>
          <p:spPr bwMode="auto">
            <a:xfrm flipH="1">
              <a:off x="2077" y="2594"/>
              <a:ext cx="2" cy="2"/>
            </a:xfrm>
            <a:prstGeom prst="line">
              <a:avLst/>
            </a:prstGeom>
            <a:noFill/>
            <a:ln w="0">
              <a:solidFill>
                <a:schemeClr val="tx1"/>
              </a:solidFill>
              <a:round/>
              <a:headEnd/>
              <a:tailEnd/>
            </a:ln>
          </p:spPr>
          <p:txBody>
            <a:bodyPr/>
            <a:lstStyle/>
            <a:p>
              <a:endParaRPr lang="en-US"/>
            </a:p>
          </p:txBody>
        </p:sp>
        <p:sp>
          <p:nvSpPr>
            <p:cNvPr id="29866" name="Line 1194"/>
            <p:cNvSpPr>
              <a:spLocks noChangeShapeType="1"/>
            </p:cNvSpPr>
            <p:nvPr/>
          </p:nvSpPr>
          <p:spPr bwMode="auto">
            <a:xfrm flipH="1">
              <a:off x="2074" y="2596"/>
              <a:ext cx="3" cy="2"/>
            </a:xfrm>
            <a:prstGeom prst="line">
              <a:avLst/>
            </a:prstGeom>
            <a:noFill/>
            <a:ln w="0">
              <a:solidFill>
                <a:schemeClr val="tx1"/>
              </a:solidFill>
              <a:round/>
              <a:headEnd/>
              <a:tailEnd/>
            </a:ln>
          </p:spPr>
          <p:txBody>
            <a:bodyPr/>
            <a:lstStyle/>
            <a:p>
              <a:endParaRPr lang="en-US"/>
            </a:p>
          </p:txBody>
        </p:sp>
        <p:sp>
          <p:nvSpPr>
            <p:cNvPr id="29867" name="Line 1195"/>
            <p:cNvSpPr>
              <a:spLocks noChangeShapeType="1"/>
            </p:cNvSpPr>
            <p:nvPr/>
          </p:nvSpPr>
          <p:spPr bwMode="auto">
            <a:xfrm flipH="1">
              <a:off x="2072" y="2598"/>
              <a:ext cx="2" cy="3"/>
            </a:xfrm>
            <a:prstGeom prst="line">
              <a:avLst/>
            </a:prstGeom>
            <a:noFill/>
            <a:ln w="0">
              <a:solidFill>
                <a:schemeClr val="tx1"/>
              </a:solidFill>
              <a:round/>
              <a:headEnd/>
              <a:tailEnd/>
            </a:ln>
          </p:spPr>
          <p:txBody>
            <a:bodyPr/>
            <a:lstStyle/>
            <a:p>
              <a:endParaRPr lang="en-US"/>
            </a:p>
          </p:txBody>
        </p:sp>
        <p:sp>
          <p:nvSpPr>
            <p:cNvPr id="29868" name="Line 1196"/>
            <p:cNvSpPr>
              <a:spLocks noChangeShapeType="1"/>
            </p:cNvSpPr>
            <p:nvPr/>
          </p:nvSpPr>
          <p:spPr bwMode="auto">
            <a:xfrm flipH="1">
              <a:off x="2070" y="2601"/>
              <a:ext cx="2" cy="3"/>
            </a:xfrm>
            <a:prstGeom prst="line">
              <a:avLst/>
            </a:prstGeom>
            <a:noFill/>
            <a:ln w="0">
              <a:solidFill>
                <a:schemeClr val="tx1"/>
              </a:solidFill>
              <a:round/>
              <a:headEnd/>
              <a:tailEnd/>
            </a:ln>
          </p:spPr>
          <p:txBody>
            <a:bodyPr/>
            <a:lstStyle/>
            <a:p>
              <a:endParaRPr lang="en-US"/>
            </a:p>
          </p:txBody>
        </p:sp>
        <p:sp>
          <p:nvSpPr>
            <p:cNvPr id="29869" name="Line 1197"/>
            <p:cNvSpPr>
              <a:spLocks noChangeShapeType="1"/>
            </p:cNvSpPr>
            <p:nvPr/>
          </p:nvSpPr>
          <p:spPr bwMode="auto">
            <a:xfrm flipH="1">
              <a:off x="2068" y="2604"/>
              <a:ext cx="2" cy="2"/>
            </a:xfrm>
            <a:prstGeom prst="line">
              <a:avLst/>
            </a:prstGeom>
            <a:noFill/>
            <a:ln w="0">
              <a:solidFill>
                <a:schemeClr val="tx1"/>
              </a:solidFill>
              <a:round/>
              <a:headEnd/>
              <a:tailEnd/>
            </a:ln>
          </p:spPr>
          <p:txBody>
            <a:bodyPr/>
            <a:lstStyle/>
            <a:p>
              <a:endParaRPr lang="en-US"/>
            </a:p>
          </p:txBody>
        </p:sp>
        <p:sp>
          <p:nvSpPr>
            <p:cNvPr id="29870" name="Line 1198"/>
            <p:cNvSpPr>
              <a:spLocks noChangeShapeType="1"/>
            </p:cNvSpPr>
            <p:nvPr/>
          </p:nvSpPr>
          <p:spPr bwMode="auto">
            <a:xfrm flipH="1">
              <a:off x="2066" y="2606"/>
              <a:ext cx="2" cy="3"/>
            </a:xfrm>
            <a:prstGeom prst="line">
              <a:avLst/>
            </a:prstGeom>
            <a:noFill/>
            <a:ln w="0">
              <a:solidFill>
                <a:schemeClr val="tx1"/>
              </a:solidFill>
              <a:round/>
              <a:headEnd/>
              <a:tailEnd/>
            </a:ln>
          </p:spPr>
          <p:txBody>
            <a:bodyPr/>
            <a:lstStyle/>
            <a:p>
              <a:endParaRPr lang="en-US"/>
            </a:p>
          </p:txBody>
        </p:sp>
        <p:sp>
          <p:nvSpPr>
            <p:cNvPr id="29871" name="Line 1199"/>
            <p:cNvSpPr>
              <a:spLocks noChangeShapeType="1"/>
            </p:cNvSpPr>
            <p:nvPr/>
          </p:nvSpPr>
          <p:spPr bwMode="auto">
            <a:xfrm flipH="1">
              <a:off x="2065" y="2609"/>
              <a:ext cx="1" cy="4"/>
            </a:xfrm>
            <a:prstGeom prst="line">
              <a:avLst/>
            </a:prstGeom>
            <a:noFill/>
            <a:ln w="0">
              <a:solidFill>
                <a:schemeClr val="tx1"/>
              </a:solidFill>
              <a:round/>
              <a:headEnd/>
              <a:tailEnd/>
            </a:ln>
          </p:spPr>
          <p:txBody>
            <a:bodyPr/>
            <a:lstStyle/>
            <a:p>
              <a:endParaRPr lang="en-US"/>
            </a:p>
          </p:txBody>
        </p:sp>
        <p:sp>
          <p:nvSpPr>
            <p:cNvPr id="29872" name="Line 1200"/>
            <p:cNvSpPr>
              <a:spLocks noChangeShapeType="1"/>
            </p:cNvSpPr>
            <p:nvPr/>
          </p:nvSpPr>
          <p:spPr bwMode="auto">
            <a:xfrm flipH="1">
              <a:off x="2063" y="2613"/>
              <a:ext cx="2" cy="3"/>
            </a:xfrm>
            <a:prstGeom prst="line">
              <a:avLst/>
            </a:prstGeom>
            <a:noFill/>
            <a:ln w="0">
              <a:solidFill>
                <a:schemeClr val="tx1"/>
              </a:solidFill>
              <a:round/>
              <a:headEnd/>
              <a:tailEnd/>
            </a:ln>
          </p:spPr>
          <p:txBody>
            <a:bodyPr/>
            <a:lstStyle/>
            <a:p>
              <a:endParaRPr lang="en-US"/>
            </a:p>
          </p:txBody>
        </p:sp>
        <p:sp>
          <p:nvSpPr>
            <p:cNvPr id="29873" name="Line 1201"/>
            <p:cNvSpPr>
              <a:spLocks noChangeShapeType="1"/>
            </p:cNvSpPr>
            <p:nvPr/>
          </p:nvSpPr>
          <p:spPr bwMode="auto">
            <a:xfrm flipH="1">
              <a:off x="2062" y="2616"/>
              <a:ext cx="1" cy="3"/>
            </a:xfrm>
            <a:prstGeom prst="line">
              <a:avLst/>
            </a:prstGeom>
            <a:noFill/>
            <a:ln w="0">
              <a:solidFill>
                <a:schemeClr val="tx1"/>
              </a:solidFill>
              <a:round/>
              <a:headEnd/>
              <a:tailEnd/>
            </a:ln>
          </p:spPr>
          <p:txBody>
            <a:bodyPr/>
            <a:lstStyle/>
            <a:p>
              <a:endParaRPr lang="en-US"/>
            </a:p>
          </p:txBody>
        </p:sp>
        <p:sp>
          <p:nvSpPr>
            <p:cNvPr id="29874" name="Line 1202"/>
            <p:cNvSpPr>
              <a:spLocks noChangeShapeType="1"/>
            </p:cNvSpPr>
            <p:nvPr/>
          </p:nvSpPr>
          <p:spPr bwMode="auto">
            <a:xfrm flipH="1">
              <a:off x="2061" y="2619"/>
              <a:ext cx="1" cy="3"/>
            </a:xfrm>
            <a:prstGeom prst="line">
              <a:avLst/>
            </a:prstGeom>
            <a:noFill/>
            <a:ln w="0">
              <a:solidFill>
                <a:schemeClr val="tx1"/>
              </a:solidFill>
              <a:round/>
              <a:headEnd/>
              <a:tailEnd/>
            </a:ln>
          </p:spPr>
          <p:txBody>
            <a:bodyPr/>
            <a:lstStyle/>
            <a:p>
              <a:endParaRPr lang="en-US"/>
            </a:p>
          </p:txBody>
        </p:sp>
        <p:sp>
          <p:nvSpPr>
            <p:cNvPr id="29875" name="Line 1203"/>
            <p:cNvSpPr>
              <a:spLocks noChangeShapeType="1"/>
            </p:cNvSpPr>
            <p:nvPr/>
          </p:nvSpPr>
          <p:spPr bwMode="auto">
            <a:xfrm flipH="1">
              <a:off x="2060" y="2622"/>
              <a:ext cx="1" cy="4"/>
            </a:xfrm>
            <a:prstGeom prst="line">
              <a:avLst/>
            </a:prstGeom>
            <a:noFill/>
            <a:ln w="0">
              <a:solidFill>
                <a:schemeClr val="tx1"/>
              </a:solidFill>
              <a:round/>
              <a:headEnd/>
              <a:tailEnd/>
            </a:ln>
          </p:spPr>
          <p:txBody>
            <a:bodyPr/>
            <a:lstStyle/>
            <a:p>
              <a:endParaRPr lang="en-US"/>
            </a:p>
          </p:txBody>
        </p:sp>
        <p:sp>
          <p:nvSpPr>
            <p:cNvPr id="29876" name="Line 1204"/>
            <p:cNvSpPr>
              <a:spLocks noChangeShapeType="1"/>
            </p:cNvSpPr>
            <p:nvPr/>
          </p:nvSpPr>
          <p:spPr bwMode="auto">
            <a:xfrm flipH="1">
              <a:off x="2060" y="2626"/>
              <a:ext cx="1" cy="3"/>
            </a:xfrm>
            <a:prstGeom prst="line">
              <a:avLst/>
            </a:prstGeom>
            <a:noFill/>
            <a:ln w="0">
              <a:solidFill>
                <a:schemeClr val="tx1"/>
              </a:solidFill>
              <a:round/>
              <a:headEnd/>
              <a:tailEnd/>
            </a:ln>
          </p:spPr>
          <p:txBody>
            <a:bodyPr/>
            <a:lstStyle/>
            <a:p>
              <a:endParaRPr lang="en-US"/>
            </a:p>
          </p:txBody>
        </p:sp>
        <p:sp>
          <p:nvSpPr>
            <p:cNvPr id="29877" name="Line 1205"/>
            <p:cNvSpPr>
              <a:spLocks noChangeShapeType="1"/>
            </p:cNvSpPr>
            <p:nvPr/>
          </p:nvSpPr>
          <p:spPr bwMode="auto">
            <a:xfrm flipH="1">
              <a:off x="2060" y="2629"/>
              <a:ext cx="1" cy="4"/>
            </a:xfrm>
            <a:prstGeom prst="line">
              <a:avLst/>
            </a:prstGeom>
            <a:noFill/>
            <a:ln w="0">
              <a:solidFill>
                <a:schemeClr val="tx1"/>
              </a:solidFill>
              <a:round/>
              <a:headEnd/>
              <a:tailEnd/>
            </a:ln>
          </p:spPr>
          <p:txBody>
            <a:bodyPr/>
            <a:lstStyle/>
            <a:p>
              <a:endParaRPr lang="en-US"/>
            </a:p>
          </p:txBody>
        </p:sp>
        <p:sp>
          <p:nvSpPr>
            <p:cNvPr id="29878" name="Line 1206"/>
            <p:cNvSpPr>
              <a:spLocks noChangeShapeType="1"/>
            </p:cNvSpPr>
            <p:nvPr/>
          </p:nvSpPr>
          <p:spPr bwMode="auto">
            <a:xfrm flipH="1">
              <a:off x="2059" y="2633"/>
              <a:ext cx="1" cy="3"/>
            </a:xfrm>
            <a:prstGeom prst="line">
              <a:avLst/>
            </a:prstGeom>
            <a:noFill/>
            <a:ln w="0">
              <a:solidFill>
                <a:schemeClr val="tx1"/>
              </a:solidFill>
              <a:round/>
              <a:headEnd/>
              <a:tailEnd/>
            </a:ln>
          </p:spPr>
          <p:txBody>
            <a:bodyPr/>
            <a:lstStyle/>
            <a:p>
              <a:endParaRPr lang="en-US"/>
            </a:p>
          </p:txBody>
        </p:sp>
        <p:sp>
          <p:nvSpPr>
            <p:cNvPr id="29879" name="Line 1207"/>
            <p:cNvSpPr>
              <a:spLocks noChangeShapeType="1"/>
            </p:cNvSpPr>
            <p:nvPr/>
          </p:nvSpPr>
          <p:spPr bwMode="auto">
            <a:xfrm>
              <a:off x="2059" y="2636"/>
              <a:ext cx="1" cy="3"/>
            </a:xfrm>
            <a:prstGeom prst="line">
              <a:avLst/>
            </a:prstGeom>
            <a:noFill/>
            <a:ln w="0">
              <a:solidFill>
                <a:schemeClr val="tx1"/>
              </a:solidFill>
              <a:round/>
              <a:headEnd/>
              <a:tailEnd/>
            </a:ln>
          </p:spPr>
          <p:txBody>
            <a:bodyPr/>
            <a:lstStyle/>
            <a:p>
              <a:endParaRPr lang="en-US"/>
            </a:p>
          </p:txBody>
        </p:sp>
        <p:sp>
          <p:nvSpPr>
            <p:cNvPr id="29880" name="Line 1208"/>
            <p:cNvSpPr>
              <a:spLocks noChangeShapeType="1"/>
            </p:cNvSpPr>
            <p:nvPr/>
          </p:nvSpPr>
          <p:spPr bwMode="auto">
            <a:xfrm>
              <a:off x="2060" y="2639"/>
              <a:ext cx="1" cy="4"/>
            </a:xfrm>
            <a:prstGeom prst="line">
              <a:avLst/>
            </a:prstGeom>
            <a:noFill/>
            <a:ln w="0">
              <a:solidFill>
                <a:schemeClr val="tx1"/>
              </a:solidFill>
              <a:round/>
              <a:headEnd/>
              <a:tailEnd/>
            </a:ln>
          </p:spPr>
          <p:txBody>
            <a:bodyPr/>
            <a:lstStyle/>
            <a:p>
              <a:endParaRPr lang="en-US"/>
            </a:p>
          </p:txBody>
        </p:sp>
        <p:sp>
          <p:nvSpPr>
            <p:cNvPr id="29881" name="Line 1209"/>
            <p:cNvSpPr>
              <a:spLocks noChangeShapeType="1"/>
            </p:cNvSpPr>
            <p:nvPr/>
          </p:nvSpPr>
          <p:spPr bwMode="auto">
            <a:xfrm>
              <a:off x="2060" y="2643"/>
              <a:ext cx="1" cy="3"/>
            </a:xfrm>
            <a:prstGeom prst="line">
              <a:avLst/>
            </a:prstGeom>
            <a:noFill/>
            <a:ln w="0">
              <a:solidFill>
                <a:schemeClr val="tx1"/>
              </a:solidFill>
              <a:round/>
              <a:headEnd/>
              <a:tailEnd/>
            </a:ln>
          </p:spPr>
          <p:txBody>
            <a:bodyPr/>
            <a:lstStyle/>
            <a:p>
              <a:endParaRPr lang="en-US"/>
            </a:p>
          </p:txBody>
        </p:sp>
        <p:sp>
          <p:nvSpPr>
            <p:cNvPr id="29882" name="Line 1210"/>
            <p:cNvSpPr>
              <a:spLocks noChangeShapeType="1"/>
            </p:cNvSpPr>
            <p:nvPr/>
          </p:nvSpPr>
          <p:spPr bwMode="auto">
            <a:xfrm>
              <a:off x="2060" y="2646"/>
              <a:ext cx="1" cy="4"/>
            </a:xfrm>
            <a:prstGeom prst="line">
              <a:avLst/>
            </a:prstGeom>
            <a:noFill/>
            <a:ln w="0">
              <a:solidFill>
                <a:schemeClr val="tx1"/>
              </a:solidFill>
              <a:round/>
              <a:headEnd/>
              <a:tailEnd/>
            </a:ln>
          </p:spPr>
          <p:txBody>
            <a:bodyPr/>
            <a:lstStyle/>
            <a:p>
              <a:endParaRPr lang="en-US"/>
            </a:p>
          </p:txBody>
        </p:sp>
      </p:grpSp>
      <p:grpSp>
        <p:nvGrpSpPr>
          <p:cNvPr id="30084" name="Group 1412"/>
          <p:cNvGrpSpPr>
            <a:grpSpLocks/>
          </p:cNvGrpSpPr>
          <p:nvPr/>
        </p:nvGrpSpPr>
        <p:grpSpPr bwMode="auto">
          <a:xfrm>
            <a:off x="2513013" y="3875088"/>
            <a:ext cx="987425" cy="895350"/>
            <a:chOff x="1749" y="2597"/>
            <a:chExt cx="421" cy="382"/>
          </a:xfrm>
        </p:grpSpPr>
        <p:sp>
          <p:nvSpPr>
            <p:cNvPr id="29884" name="Line 1212"/>
            <p:cNvSpPr>
              <a:spLocks noChangeShapeType="1"/>
            </p:cNvSpPr>
            <p:nvPr/>
          </p:nvSpPr>
          <p:spPr bwMode="auto">
            <a:xfrm>
              <a:off x="2061" y="2650"/>
              <a:ext cx="1" cy="3"/>
            </a:xfrm>
            <a:prstGeom prst="line">
              <a:avLst/>
            </a:prstGeom>
            <a:noFill/>
            <a:ln w="0">
              <a:solidFill>
                <a:schemeClr val="tx1"/>
              </a:solidFill>
              <a:round/>
              <a:headEnd/>
              <a:tailEnd/>
            </a:ln>
          </p:spPr>
          <p:txBody>
            <a:bodyPr/>
            <a:lstStyle/>
            <a:p>
              <a:endParaRPr lang="en-US"/>
            </a:p>
          </p:txBody>
        </p:sp>
        <p:sp>
          <p:nvSpPr>
            <p:cNvPr id="29885" name="Line 1213"/>
            <p:cNvSpPr>
              <a:spLocks noChangeShapeType="1"/>
            </p:cNvSpPr>
            <p:nvPr/>
          </p:nvSpPr>
          <p:spPr bwMode="auto">
            <a:xfrm>
              <a:off x="2062" y="2653"/>
              <a:ext cx="1" cy="3"/>
            </a:xfrm>
            <a:prstGeom prst="line">
              <a:avLst/>
            </a:prstGeom>
            <a:noFill/>
            <a:ln w="0">
              <a:solidFill>
                <a:schemeClr val="tx1"/>
              </a:solidFill>
              <a:round/>
              <a:headEnd/>
              <a:tailEnd/>
            </a:ln>
          </p:spPr>
          <p:txBody>
            <a:bodyPr/>
            <a:lstStyle/>
            <a:p>
              <a:endParaRPr lang="en-US"/>
            </a:p>
          </p:txBody>
        </p:sp>
        <p:sp>
          <p:nvSpPr>
            <p:cNvPr id="29886" name="Line 1214"/>
            <p:cNvSpPr>
              <a:spLocks noChangeShapeType="1"/>
            </p:cNvSpPr>
            <p:nvPr/>
          </p:nvSpPr>
          <p:spPr bwMode="auto">
            <a:xfrm>
              <a:off x="2063" y="2656"/>
              <a:ext cx="2" cy="3"/>
            </a:xfrm>
            <a:prstGeom prst="line">
              <a:avLst/>
            </a:prstGeom>
            <a:noFill/>
            <a:ln w="0">
              <a:solidFill>
                <a:schemeClr val="tx1"/>
              </a:solidFill>
              <a:round/>
              <a:headEnd/>
              <a:tailEnd/>
            </a:ln>
          </p:spPr>
          <p:txBody>
            <a:bodyPr/>
            <a:lstStyle/>
            <a:p>
              <a:endParaRPr lang="en-US"/>
            </a:p>
          </p:txBody>
        </p:sp>
        <p:sp>
          <p:nvSpPr>
            <p:cNvPr id="29887" name="Line 1215"/>
            <p:cNvSpPr>
              <a:spLocks noChangeShapeType="1"/>
            </p:cNvSpPr>
            <p:nvPr/>
          </p:nvSpPr>
          <p:spPr bwMode="auto">
            <a:xfrm>
              <a:off x="2065" y="2659"/>
              <a:ext cx="1" cy="3"/>
            </a:xfrm>
            <a:prstGeom prst="line">
              <a:avLst/>
            </a:prstGeom>
            <a:noFill/>
            <a:ln w="0">
              <a:solidFill>
                <a:schemeClr val="tx1"/>
              </a:solidFill>
              <a:round/>
              <a:headEnd/>
              <a:tailEnd/>
            </a:ln>
          </p:spPr>
          <p:txBody>
            <a:bodyPr/>
            <a:lstStyle/>
            <a:p>
              <a:endParaRPr lang="en-US"/>
            </a:p>
          </p:txBody>
        </p:sp>
        <p:sp>
          <p:nvSpPr>
            <p:cNvPr id="29888" name="Line 1216"/>
            <p:cNvSpPr>
              <a:spLocks noChangeShapeType="1"/>
            </p:cNvSpPr>
            <p:nvPr/>
          </p:nvSpPr>
          <p:spPr bwMode="auto">
            <a:xfrm>
              <a:off x="2066" y="2662"/>
              <a:ext cx="2" cy="3"/>
            </a:xfrm>
            <a:prstGeom prst="line">
              <a:avLst/>
            </a:prstGeom>
            <a:noFill/>
            <a:ln w="0">
              <a:solidFill>
                <a:schemeClr val="tx1"/>
              </a:solidFill>
              <a:round/>
              <a:headEnd/>
              <a:tailEnd/>
            </a:ln>
          </p:spPr>
          <p:txBody>
            <a:bodyPr/>
            <a:lstStyle/>
            <a:p>
              <a:endParaRPr lang="en-US"/>
            </a:p>
          </p:txBody>
        </p:sp>
        <p:sp>
          <p:nvSpPr>
            <p:cNvPr id="29889" name="Line 1217"/>
            <p:cNvSpPr>
              <a:spLocks noChangeShapeType="1"/>
            </p:cNvSpPr>
            <p:nvPr/>
          </p:nvSpPr>
          <p:spPr bwMode="auto">
            <a:xfrm>
              <a:off x="2068" y="2665"/>
              <a:ext cx="2" cy="3"/>
            </a:xfrm>
            <a:prstGeom prst="line">
              <a:avLst/>
            </a:prstGeom>
            <a:noFill/>
            <a:ln w="0">
              <a:solidFill>
                <a:schemeClr val="tx1"/>
              </a:solidFill>
              <a:round/>
              <a:headEnd/>
              <a:tailEnd/>
            </a:ln>
          </p:spPr>
          <p:txBody>
            <a:bodyPr/>
            <a:lstStyle/>
            <a:p>
              <a:endParaRPr lang="en-US"/>
            </a:p>
          </p:txBody>
        </p:sp>
        <p:sp>
          <p:nvSpPr>
            <p:cNvPr id="29890" name="Line 1218"/>
            <p:cNvSpPr>
              <a:spLocks noChangeShapeType="1"/>
            </p:cNvSpPr>
            <p:nvPr/>
          </p:nvSpPr>
          <p:spPr bwMode="auto">
            <a:xfrm>
              <a:off x="2070" y="2668"/>
              <a:ext cx="2" cy="3"/>
            </a:xfrm>
            <a:prstGeom prst="line">
              <a:avLst/>
            </a:prstGeom>
            <a:noFill/>
            <a:ln w="0">
              <a:solidFill>
                <a:schemeClr val="tx1"/>
              </a:solidFill>
              <a:round/>
              <a:headEnd/>
              <a:tailEnd/>
            </a:ln>
          </p:spPr>
          <p:txBody>
            <a:bodyPr/>
            <a:lstStyle/>
            <a:p>
              <a:endParaRPr lang="en-US"/>
            </a:p>
          </p:txBody>
        </p:sp>
        <p:sp>
          <p:nvSpPr>
            <p:cNvPr id="29891" name="Line 1219"/>
            <p:cNvSpPr>
              <a:spLocks noChangeShapeType="1"/>
            </p:cNvSpPr>
            <p:nvPr/>
          </p:nvSpPr>
          <p:spPr bwMode="auto">
            <a:xfrm>
              <a:off x="2072" y="2671"/>
              <a:ext cx="2" cy="3"/>
            </a:xfrm>
            <a:prstGeom prst="line">
              <a:avLst/>
            </a:prstGeom>
            <a:noFill/>
            <a:ln w="0">
              <a:solidFill>
                <a:schemeClr val="tx1"/>
              </a:solidFill>
              <a:round/>
              <a:headEnd/>
              <a:tailEnd/>
            </a:ln>
          </p:spPr>
          <p:txBody>
            <a:bodyPr/>
            <a:lstStyle/>
            <a:p>
              <a:endParaRPr lang="en-US"/>
            </a:p>
          </p:txBody>
        </p:sp>
        <p:sp>
          <p:nvSpPr>
            <p:cNvPr id="29892" name="Line 1220"/>
            <p:cNvSpPr>
              <a:spLocks noChangeShapeType="1"/>
            </p:cNvSpPr>
            <p:nvPr/>
          </p:nvSpPr>
          <p:spPr bwMode="auto">
            <a:xfrm>
              <a:off x="2074" y="2674"/>
              <a:ext cx="3" cy="2"/>
            </a:xfrm>
            <a:prstGeom prst="line">
              <a:avLst/>
            </a:prstGeom>
            <a:noFill/>
            <a:ln w="0">
              <a:solidFill>
                <a:schemeClr val="tx1"/>
              </a:solidFill>
              <a:round/>
              <a:headEnd/>
              <a:tailEnd/>
            </a:ln>
          </p:spPr>
          <p:txBody>
            <a:bodyPr/>
            <a:lstStyle/>
            <a:p>
              <a:endParaRPr lang="en-US"/>
            </a:p>
          </p:txBody>
        </p:sp>
        <p:sp>
          <p:nvSpPr>
            <p:cNvPr id="29893" name="Line 1221"/>
            <p:cNvSpPr>
              <a:spLocks noChangeShapeType="1"/>
            </p:cNvSpPr>
            <p:nvPr/>
          </p:nvSpPr>
          <p:spPr bwMode="auto">
            <a:xfrm>
              <a:off x="2077" y="2676"/>
              <a:ext cx="2" cy="2"/>
            </a:xfrm>
            <a:prstGeom prst="line">
              <a:avLst/>
            </a:prstGeom>
            <a:noFill/>
            <a:ln w="0">
              <a:solidFill>
                <a:schemeClr val="tx1"/>
              </a:solidFill>
              <a:round/>
              <a:headEnd/>
              <a:tailEnd/>
            </a:ln>
          </p:spPr>
          <p:txBody>
            <a:bodyPr/>
            <a:lstStyle/>
            <a:p>
              <a:endParaRPr lang="en-US"/>
            </a:p>
          </p:txBody>
        </p:sp>
        <p:sp>
          <p:nvSpPr>
            <p:cNvPr id="29894" name="Line 1222"/>
            <p:cNvSpPr>
              <a:spLocks noChangeShapeType="1"/>
            </p:cNvSpPr>
            <p:nvPr/>
          </p:nvSpPr>
          <p:spPr bwMode="auto">
            <a:xfrm>
              <a:off x="2079" y="2678"/>
              <a:ext cx="3" cy="2"/>
            </a:xfrm>
            <a:prstGeom prst="line">
              <a:avLst/>
            </a:prstGeom>
            <a:noFill/>
            <a:ln w="0">
              <a:solidFill>
                <a:schemeClr val="tx1"/>
              </a:solidFill>
              <a:round/>
              <a:headEnd/>
              <a:tailEnd/>
            </a:ln>
          </p:spPr>
          <p:txBody>
            <a:bodyPr/>
            <a:lstStyle/>
            <a:p>
              <a:endParaRPr lang="en-US"/>
            </a:p>
          </p:txBody>
        </p:sp>
        <p:sp>
          <p:nvSpPr>
            <p:cNvPr id="29895" name="Line 1223"/>
            <p:cNvSpPr>
              <a:spLocks noChangeShapeType="1"/>
            </p:cNvSpPr>
            <p:nvPr/>
          </p:nvSpPr>
          <p:spPr bwMode="auto">
            <a:xfrm>
              <a:off x="2082" y="2680"/>
              <a:ext cx="3" cy="2"/>
            </a:xfrm>
            <a:prstGeom prst="line">
              <a:avLst/>
            </a:prstGeom>
            <a:noFill/>
            <a:ln w="0">
              <a:solidFill>
                <a:schemeClr val="tx1"/>
              </a:solidFill>
              <a:round/>
              <a:headEnd/>
              <a:tailEnd/>
            </a:ln>
          </p:spPr>
          <p:txBody>
            <a:bodyPr/>
            <a:lstStyle/>
            <a:p>
              <a:endParaRPr lang="en-US"/>
            </a:p>
          </p:txBody>
        </p:sp>
        <p:sp>
          <p:nvSpPr>
            <p:cNvPr id="29896" name="Line 1224"/>
            <p:cNvSpPr>
              <a:spLocks noChangeShapeType="1"/>
            </p:cNvSpPr>
            <p:nvPr/>
          </p:nvSpPr>
          <p:spPr bwMode="auto">
            <a:xfrm>
              <a:off x="2085" y="2682"/>
              <a:ext cx="3" cy="2"/>
            </a:xfrm>
            <a:prstGeom prst="line">
              <a:avLst/>
            </a:prstGeom>
            <a:noFill/>
            <a:ln w="0">
              <a:solidFill>
                <a:schemeClr val="tx1"/>
              </a:solidFill>
              <a:round/>
              <a:headEnd/>
              <a:tailEnd/>
            </a:ln>
          </p:spPr>
          <p:txBody>
            <a:bodyPr/>
            <a:lstStyle/>
            <a:p>
              <a:endParaRPr lang="en-US"/>
            </a:p>
          </p:txBody>
        </p:sp>
        <p:sp>
          <p:nvSpPr>
            <p:cNvPr id="29897" name="Line 1225"/>
            <p:cNvSpPr>
              <a:spLocks noChangeShapeType="1"/>
            </p:cNvSpPr>
            <p:nvPr/>
          </p:nvSpPr>
          <p:spPr bwMode="auto">
            <a:xfrm>
              <a:off x="2088" y="2684"/>
              <a:ext cx="3" cy="2"/>
            </a:xfrm>
            <a:prstGeom prst="line">
              <a:avLst/>
            </a:prstGeom>
            <a:noFill/>
            <a:ln w="0">
              <a:solidFill>
                <a:schemeClr val="tx1"/>
              </a:solidFill>
              <a:round/>
              <a:headEnd/>
              <a:tailEnd/>
            </a:ln>
          </p:spPr>
          <p:txBody>
            <a:bodyPr/>
            <a:lstStyle/>
            <a:p>
              <a:endParaRPr lang="en-US"/>
            </a:p>
          </p:txBody>
        </p:sp>
        <p:sp>
          <p:nvSpPr>
            <p:cNvPr id="29898" name="Line 1226"/>
            <p:cNvSpPr>
              <a:spLocks noChangeShapeType="1"/>
            </p:cNvSpPr>
            <p:nvPr/>
          </p:nvSpPr>
          <p:spPr bwMode="auto">
            <a:xfrm>
              <a:off x="2091" y="2686"/>
              <a:ext cx="3" cy="1"/>
            </a:xfrm>
            <a:prstGeom prst="line">
              <a:avLst/>
            </a:prstGeom>
            <a:noFill/>
            <a:ln w="0">
              <a:solidFill>
                <a:schemeClr val="tx1"/>
              </a:solidFill>
              <a:round/>
              <a:headEnd/>
              <a:tailEnd/>
            </a:ln>
          </p:spPr>
          <p:txBody>
            <a:bodyPr/>
            <a:lstStyle/>
            <a:p>
              <a:endParaRPr lang="en-US"/>
            </a:p>
          </p:txBody>
        </p:sp>
        <p:sp>
          <p:nvSpPr>
            <p:cNvPr id="29899" name="Line 1227"/>
            <p:cNvSpPr>
              <a:spLocks noChangeShapeType="1"/>
            </p:cNvSpPr>
            <p:nvPr/>
          </p:nvSpPr>
          <p:spPr bwMode="auto">
            <a:xfrm>
              <a:off x="2094" y="2687"/>
              <a:ext cx="3" cy="1"/>
            </a:xfrm>
            <a:prstGeom prst="line">
              <a:avLst/>
            </a:prstGeom>
            <a:noFill/>
            <a:ln w="0">
              <a:solidFill>
                <a:schemeClr val="tx1"/>
              </a:solidFill>
              <a:round/>
              <a:headEnd/>
              <a:tailEnd/>
            </a:ln>
          </p:spPr>
          <p:txBody>
            <a:bodyPr/>
            <a:lstStyle/>
            <a:p>
              <a:endParaRPr lang="en-US"/>
            </a:p>
          </p:txBody>
        </p:sp>
        <p:sp>
          <p:nvSpPr>
            <p:cNvPr id="29900" name="Line 1228"/>
            <p:cNvSpPr>
              <a:spLocks noChangeShapeType="1"/>
            </p:cNvSpPr>
            <p:nvPr/>
          </p:nvSpPr>
          <p:spPr bwMode="auto">
            <a:xfrm>
              <a:off x="2097" y="2688"/>
              <a:ext cx="4" cy="1"/>
            </a:xfrm>
            <a:prstGeom prst="line">
              <a:avLst/>
            </a:prstGeom>
            <a:noFill/>
            <a:ln w="0">
              <a:solidFill>
                <a:schemeClr val="tx1"/>
              </a:solidFill>
              <a:round/>
              <a:headEnd/>
              <a:tailEnd/>
            </a:ln>
          </p:spPr>
          <p:txBody>
            <a:bodyPr/>
            <a:lstStyle/>
            <a:p>
              <a:endParaRPr lang="en-US"/>
            </a:p>
          </p:txBody>
        </p:sp>
        <p:sp>
          <p:nvSpPr>
            <p:cNvPr id="29901" name="Line 1229"/>
            <p:cNvSpPr>
              <a:spLocks noChangeShapeType="1"/>
            </p:cNvSpPr>
            <p:nvPr/>
          </p:nvSpPr>
          <p:spPr bwMode="auto">
            <a:xfrm>
              <a:off x="2101" y="2689"/>
              <a:ext cx="3" cy="1"/>
            </a:xfrm>
            <a:prstGeom prst="line">
              <a:avLst/>
            </a:prstGeom>
            <a:noFill/>
            <a:ln w="0">
              <a:solidFill>
                <a:schemeClr val="tx1"/>
              </a:solidFill>
              <a:round/>
              <a:headEnd/>
              <a:tailEnd/>
            </a:ln>
          </p:spPr>
          <p:txBody>
            <a:bodyPr/>
            <a:lstStyle/>
            <a:p>
              <a:endParaRPr lang="en-US"/>
            </a:p>
          </p:txBody>
        </p:sp>
        <p:sp>
          <p:nvSpPr>
            <p:cNvPr id="29902" name="Line 1230"/>
            <p:cNvSpPr>
              <a:spLocks noChangeShapeType="1"/>
            </p:cNvSpPr>
            <p:nvPr/>
          </p:nvSpPr>
          <p:spPr bwMode="auto">
            <a:xfrm>
              <a:off x="2104" y="2690"/>
              <a:ext cx="4" cy="1"/>
            </a:xfrm>
            <a:prstGeom prst="line">
              <a:avLst/>
            </a:prstGeom>
            <a:noFill/>
            <a:ln w="0">
              <a:solidFill>
                <a:schemeClr val="tx1"/>
              </a:solidFill>
              <a:round/>
              <a:headEnd/>
              <a:tailEnd/>
            </a:ln>
          </p:spPr>
          <p:txBody>
            <a:bodyPr/>
            <a:lstStyle/>
            <a:p>
              <a:endParaRPr lang="en-US"/>
            </a:p>
          </p:txBody>
        </p:sp>
        <p:sp>
          <p:nvSpPr>
            <p:cNvPr id="29903" name="Line 1231"/>
            <p:cNvSpPr>
              <a:spLocks noChangeShapeType="1"/>
            </p:cNvSpPr>
            <p:nvPr/>
          </p:nvSpPr>
          <p:spPr bwMode="auto">
            <a:xfrm>
              <a:off x="2108" y="2691"/>
              <a:ext cx="3" cy="1"/>
            </a:xfrm>
            <a:prstGeom prst="line">
              <a:avLst/>
            </a:prstGeom>
            <a:noFill/>
            <a:ln w="0">
              <a:solidFill>
                <a:schemeClr val="tx1"/>
              </a:solidFill>
              <a:round/>
              <a:headEnd/>
              <a:tailEnd/>
            </a:ln>
          </p:spPr>
          <p:txBody>
            <a:bodyPr/>
            <a:lstStyle/>
            <a:p>
              <a:endParaRPr lang="en-US"/>
            </a:p>
          </p:txBody>
        </p:sp>
        <p:sp>
          <p:nvSpPr>
            <p:cNvPr id="29904" name="Line 1232"/>
            <p:cNvSpPr>
              <a:spLocks noChangeShapeType="1"/>
            </p:cNvSpPr>
            <p:nvPr/>
          </p:nvSpPr>
          <p:spPr bwMode="auto">
            <a:xfrm>
              <a:off x="2111" y="2691"/>
              <a:ext cx="3" cy="1"/>
            </a:xfrm>
            <a:prstGeom prst="line">
              <a:avLst/>
            </a:prstGeom>
            <a:noFill/>
            <a:ln w="0">
              <a:solidFill>
                <a:schemeClr val="tx1"/>
              </a:solidFill>
              <a:round/>
              <a:headEnd/>
              <a:tailEnd/>
            </a:ln>
          </p:spPr>
          <p:txBody>
            <a:bodyPr/>
            <a:lstStyle/>
            <a:p>
              <a:endParaRPr lang="en-US"/>
            </a:p>
          </p:txBody>
        </p:sp>
        <p:sp>
          <p:nvSpPr>
            <p:cNvPr id="29905" name="Line 1233"/>
            <p:cNvSpPr>
              <a:spLocks noChangeShapeType="1"/>
            </p:cNvSpPr>
            <p:nvPr/>
          </p:nvSpPr>
          <p:spPr bwMode="auto">
            <a:xfrm flipV="1">
              <a:off x="2114" y="2691"/>
              <a:ext cx="4" cy="1"/>
            </a:xfrm>
            <a:prstGeom prst="line">
              <a:avLst/>
            </a:prstGeom>
            <a:noFill/>
            <a:ln w="0">
              <a:solidFill>
                <a:schemeClr val="tx1"/>
              </a:solidFill>
              <a:round/>
              <a:headEnd/>
              <a:tailEnd/>
            </a:ln>
          </p:spPr>
          <p:txBody>
            <a:bodyPr/>
            <a:lstStyle/>
            <a:p>
              <a:endParaRPr lang="en-US"/>
            </a:p>
          </p:txBody>
        </p:sp>
        <p:sp>
          <p:nvSpPr>
            <p:cNvPr id="29906" name="Line 1234"/>
            <p:cNvSpPr>
              <a:spLocks noChangeShapeType="1"/>
            </p:cNvSpPr>
            <p:nvPr/>
          </p:nvSpPr>
          <p:spPr bwMode="auto">
            <a:xfrm flipV="1">
              <a:off x="2118" y="2691"/>
              <a:ext cx="3" cy="1"/>
            </a:xfrm>
            <a:prstGeom prst="line">
              <a:avLst/>
            </a:prstGeom>
            <a:noFill/>
            <a:ln w="0">
              <a:solidFill>
                <a:schemeClr val="tx1"/>
              </a:solidFill>
              <a:round/>
              <a:headEnd/>
              <a:tailEnd/>
            </a:ln>
          </p:spPr>
          <p:txBody>
            <a:bodyPr/>
            <a:lstStyle/>
            <a:p>
              <a:endParaRPr lang="en-US"/>
            </a:p>
          </p:txBody>
        </p:sp>
        <p:sp>
          <p:nvSpPr>
            <p:cNvPr id="29907" name="Line 1235"/>
            <p:cNvSpPr>
              <a:spLocks noChangeShapeType="1"/>
            </p:cNvSpPr>
            <p:nvPr/>
          </p:nvSpPr>
          <p:spPr bwMode="auto">
            <a:xfrm flipV="1">
              <a:off x="2121" y="2690"/>
              <a:ext cx="4" cy="1"/>
            </a:xfrm>
            <a:prstGeom prst="line">
              <a:avLst/>
            </a:prstGeom>
            <a:noFill/>
            <a:ln w="0">
              <a:solidFill>
                <a:schemeClr val="tx1"/>
              </a:solidFill>
              <a:round/>
              <a:headEnd/>
              <a:tailEnd/>
            </a:ln>
          </p:spPr>
          <p:txBody>
            <a:bodyPr/>
            <a:lstStyle/>
            <a:p>
              <a:endParaRPr lang="en-US"/>
            </a:p>
          </p:txBody>
        </p:sp>
        <p:sp>
          <p:nvSpPr>
            <p:cNvPr id="29908" name="Line 1236"/>
            <p:cNvSpPr>
              <a:spLocks noChangeShapeType="1"/>
            </p:cNvSpPr>
            <p:nvPr/>
          </p:nvSpPr>
          <p:spPr bwMode="auto">
            <a:xfrm flipV="1">
              <a:off x="2125" y="2689"/>
              <a:ext cx="3" cy="1"/>
            </a:xfrm>
            <a:prstGeom prst="line">
              <a:avLst/>
            </a:prstGeom>
            <a:noFill/>
            <a:ln w="0">
              <a:solidFill>
                <a:schemeClr val="tx1"/>
              </a:solidFill>
              <a:round/>
              <a:headEnd/>
              <a:tailEnd/>
            </a:ln>
          </p:spPr>
          <p:txBody>
            <a:bodyPr/>
            <a:lstStyle/>
            <a:p>
              <a:endParaRPr lang="en-US"/>
            </a:p>
          </p:txBody>
        </p:sp>
        <p:sp>
          <p:nvSpPr>
            <p:cNvPr id="29909" name="Line 1237"/>
            <p:cNvSpPr>
              <a:spLocks noChangeShapeType="1"/>
            </p:cNvSpPr>
            <p:nvPr/>
          </p:nvSpPr>
          <p:spPr bwMode="auto">
            <a:xfrm flipV="1">
              <a:off x="2128" y="2688"/>
              <a:ext cx="3" cy="1"/>
            </a:xfrm>
            <a:prstGeom prst="line">
              <a:avLst/>
            </a:prstGeom>
            <a:noFill/>
            <a:ln w="0">
              <a:solidFill>
                <a:schemeClr val="tx1"/>
              </a:solidFill>
              <a:round/>
              <a:headEnd/>
              <a:tailEnd/>
            </a:ln>
          </p:spPr>
          <p:txBody>
            <a:bodyPr/>
            <a:lstStyle/>
            <a:p>
              <a:endParaRPr lang="en-US"/>
            </a:p>
          </p:txBody>
        </p:sp>
        <p:sp>
          <p:nvSpPr>
            <p:cNvPr id="29910" name="Line 1238"/>
            <p:cNvSpPr>
              <a:spLocks noChangeShapeType="1"/>
            </p:cNvSpPr>
            <p:nvPr/>
          </p:nvSpPr>
          <p:spPr bwMode="auto">
            <a:xfrm flipV="1">
              <a:off x="2131" y="2687"/>
              <a:ext cx="4" cy="1"/>
            </a:xfrm>
            <a:prstGeom prst="line">
              <a:avLst/>
            </a:prstGeom>
            <a:noFill/>
            <a:ln w="0">
              <a:solidFill>
                <a:schemeClr val="tx1"/>
              </a:solidFill>
              <a:round/>
              <a:headEnd/>
              <a:tailEnd/>
            </a:ln>
          </p:spPr>
          <p:txBody>
            <a:bodyPr/>
            <a:lstStyle/>
            <a:p>
              <a:endParaRPr lang="en-US"/>
            </a:p>
          </p:txBody>
        </p:sp>
        <p:sp>
          <p:nvSpPr>
            <p:cNvPr id="29911" name="Line 1239"/>
            <p:cNvSpPr>
              <a:spLocks noChangeShapeType="1"/>
            </p:cNvSpPr>
            <p:nvPr/>
          </p:nvSpPr>
          <p:spPr bwMode="auto">
            <a:xfrm flipV="1">
              <a:off x="2135" y="2686"/>
              <a:ext cx="3" cy="1"/>
            </a:xfrm>
            <a:prstGeom prst="line">
              <a:avLst/>
            </a:prstGeom>
            <a:noFill/>
            <a:ln w="0">
              <a:solidFill>
                <a:schemeClr val="tx1"/>
              </a:solidFill>
              <a:round/>
              <a:headEnd/>
              <a:tailEnd/>
            </a:ln>
          </p:spPr>
          <p:txBody>
            <a:bodyPr/>
            <a:lstStyle/>
            <a:p>
              <a:endParaRPr lang="en-US"/>
            </a:p>
          </p:txBody>
        </p:sp>
        <p:sp>
          <p:nvSpPr>
            <p:cNvPr id="29912" name="Line 1240"/>
            <p:cNvSpPr>
              <a:spLocks noChangeShapeType="1"/>
            </p:cNvSpPr>
            <p:nvPr/>
          </p:nvSpPr>
          <p:spPr bwMode="auto">
            <a:xfrm flipV="1">
              <a:off x="2138" y="2684"/>
              <a:ext cx="3" cy="2"/>
            </a:xfrm>
            <a:prstGeom prst="line">
              <a:avLst/>
            </a:prstGeom>
            <a:noFill/>
            <a:ln w="0">
              <a:solidFill>
                <a:schemeClr val="tx1"/>
              </a:solidFill>
              <a:round/>
              <a:headEnd/>
              <a:tailEnd/>
            </a:ln>
          </p:spPr>
          <p:txBody>
            <a:bodyPr/>
            <a:lstStyle/>
            <a:p>
              <a:endParaRPr lang="en-US"/>
            </a:p>
          </p:txBody>
        </p:sp>
        <p:sp>
          <p:nvSpPr>
            <p:cNvPr id="29913" name="Line 1241"/>
            <p:cNvSpPr>
              <a:spLocks noChangeShapeType="1"/>
            </p:cNvSpPr>
            <p:nvPr/>
          </p:nvSpPr>
          <p:spPr bwMode="auto">
            <a:xfrm flipV="1">
              <a:off x="2141" y="2682"/>
              <a:ext cx="3" cy="2"/>
            </a:xfrm>
            <a:prstGeom prst="line">
              <a:avLst/>
            </a:prstGeom>
            <a:noFill/>
            <a:ln w="0">
              <a:solidFill>
                <a:schemeClr val="tx1"/>
              </a:solidFill>
              <a:round/>
              <a:headEnd/>
              <a:tailEnd/>
            </a:ln>
          </p:spPr>
          <p:txBody>
            <a:bodyPr/>
            <a:lstStyle/>
            <a:p>
              <a:endParaRPr lang="en-US"/>
            </a:p>
          </p:txBody>
        </p:sp>
        <p:sp>
          <p:nvSpPr>
            <p:cNvPr id="29914" name="Line 1242"/>
            <p:cNvSpPr>
              <a:spLocks noChangeShapeType="1"/>
            </p:cNvSpPr>
            <p:nvPr/>
          </p:nvSpPr>
          <p:spPr bwMode="auto">
            <a:xfrm flipV="1">
              <a:off x="2144" y="2680"/>
              <a:ext cx="3" cy="2"/>
            </a:xfrm>
            <a:prstGeom prst="line">
              <a:avLst/>
            </a:prstGeom>
            <a:noFill/>
            <a:ln w="0">
              <a:solidFill>
                <a:schemeClr val="tx1"/>
              </a:solidFill>
              <a:round/>
              <a:headEnd/>
              <a:tailEnd/>
            </a:ln>
          </p:spPr>
          <p:txBody>
            <a:bodyPr/>
            <a:lstStyle/>
            <a:p>
              <a:endParaRPr lang="en-US"/>
            </a:p>
          </p:txBody>
        </p:sp>
        <p:sp>
          <p:nvSpPr>
            <p:cNvPr id="29915" name="Line 1243"/>
            <p:cNvSpPr>
              <a:spLocks noChangeShapeType="1"/>
            </p:cNvSpPr>
            <p:nvPr/>
          </p:nvSpPr>
          <p:spPr bwMode="auto">
            <a:xfrm flipV="1">
              <a:off x="2147" y="2678"/>
              <a:ext cx="3" cy="2"/>
            </a:xfrm>
            <a:prstGeom prst="line">
              <a:avLst/>
            </a:prstGeom>
            <a:noFill/>
            <a:ln w="0">
              <a:solidFill>
                <a:schemeClr val="tx1"/>
              </a:solidFill>
              <a:round/>
              <a:headEnd/>
              <a:tailEnd/>
            </a:ln>
          </p:spPr>
          <p:txBody>
            <a:bodyPr/>
            <a:lstStyle/>
            <a:p>
              <a:endParaRPr lang="en-US"/>
            </a:p>
          </p:txBody>
        </p:sp>
        <p:sp>
          <p:nvSpPr>
            <p:cNvPr id="29916" name="Line 1244"/>
            <p:cNvSpPr>
              <a:spLocks noChangeShapeType="1"/>
            </p:cNvSpPr>
            <p:nvPr/>
          </p:nvSpPr>
          <p:spPr bwMode="auto">
            <a:xfrm flipV="1">
              <a:off x="2150" y="2676"/>
              <a:ext cx="2" cy="2"/>
            </a:xfrm>
            <a:prstGeom prst="line">
              <a:avLst/>
            </a:prstGeom>
            <a:noFill/>
            <a:ln w="0">
              <a:solidFill>
                <a:schemeClr val="tx1"/>
              </a:solidFill>
              <a:round/>
              <a:headEnd/>
              <a:tailEnd/>
            </a:ln>
          </p:spPr>
          <p:txBody>
            <a:bodyPr/>
            <a:lstStyle/>
            <a:p>
              <a:endParaRPr lang="en-US"/>
            </a:p>
          </p:txBody>
        </p:sp>
        <p:sp>
          <p:nvSpPr>
            <p:cNvPr id="29917" name="Line 1245"/>
            <p:cNvSpPr>
              <a:spLocks noChangeShapeType="1"/>
            </p:cNvSpPr>
            <p:nvPr/>
          </p:nvSpPr>
          <p:spPr bwMode="auto">
            <a:xfrm flipV="1">
              <a:off x="2152" y="2674"/>
              <a:ext cx="2" cy="2"/>
            </a:xfrm>
            <a:prstGeom prst="line">
              <a:avLst/>
            </a:prstGeom>
            <a:noFill/>
            <a:ln w="0">
              <a:solidFill>
                <a:schemeClr val="tx1"/>
              </a:solidFill>
              <a:round/>
              <a:headEnd/>
              <a:tailEnd/>
            </a:ln>
          </p:spPr>
          <p:txBody>
            <a:bodyPr/>
            <a:lstStyle/>
            <a:p>
              <a:endParaRPr lang="en-US"/>
            </a:p>
          </p:txBody>
        </p:sp>
        <p:sp>
          <p:nvSpPr>
            <p:cNvPr id="29918" name="Line 1246"/>
            <p:cNvSpPr>
              <a:spLocks noChangeShapeType="1"/>
            </p:cNvSpPr>
            <p:nvPr/>
          </p:nvSpPr>
          <p:spPr bwMode="auto">
            <a:xfrm flipV="1">
              <a:off x="2154" y="2671"/>
              <a:ext cx="3" cy="3"/>
            </a:xfrm>
            <a:prstGeom prst="line">
              <a:avLst/>
            </a:prstGeom>
            <a:noFill/>
            <a:ln w="0">
              <a:solidFill>
                <a:schemeClr val="tx1"/>
              </a:solidFill>
              <a:round/>
              <a:headEnd/>
              <a:tailEnd/>
            </a:ln>
          </p:spPr>
          <p:txBody>
            <a:bodyPr/>
            <a:lstStyle/>
            <a:p>
              <a:endParaRPr lang="en-US"/>
            </a:p>
          </p:txBody>
        </p:sp>
        <p:sp>
          <p:nvSpPr>
            <p:cNvPr id="29919" name="Line 1247"/>
            <p:cNvSpPr>
              <a:spLocks noChangeShapeType="1"/>
            </p:cNvSpPr>
            <p:nvPr/>
          </p:nvSpPr>
          <p:spPr bwMode="auto">
            <a:xfrm flipV="1">
              <a:off x="2157" y="2668"/>
              <a:ext cx="2" cy="3"/>
            </a:xfrm>
            <a:prstGeom prst="line">
              <a:avLst/>
            </a:prstGeom>
            <a:noFill/>
            <a:ln w="0">
              <a:solidFill>
                <a:schemeClr val="tx1"/>
              </a:solidFill>
              <a:round/>
              <a:headEnd/>
              <a:tailEnd/>
            </a:ln>
          </p:spPr>
          <p:txBody>
            <a:bodyPr/>
            <a:lstStyle/>
            <a:p>
              <a:endParaRPr lang="en-US"/>
            </a:p>
          </p:txBody>
        </p:sp>
        <p:sp>
          <p:nvSpPr>
            <p:cNvPr id="29920" name="Line 1248"/>
            <p:cNvSpPr>
              <a:spLocks noChangeShapeType="1"/>
            </p:cNvSpPr>
            <p:nvPr/>
          </p:nvSpPr>
          <p:spPr bwMode="auto">
            <a:xfrm flipV="1">
              <a:off x="2159" y="2665"/>
              <a:ext cx="2" cy="3"/>
            </a:xfrm>
            <a:prstGeom prst="line">
              <a:avLst/>
            </a:prstGeom>
            <a:noFill/>
            <a:ln w="0">
              <a:solidFill>
                <a:schemeClr val="tx1"/>
              </a:solidFill>
              <a:round/>
              <a:headEnd/>
              <a:tailEnd/>
            </a:ln>
          </p:spPr>
          <p:txBody>
            <a:bodyPr/>
            <a:lstStyle/>
            <a:p>
              <a:endParaRPr lang="en-US"/>
            </a:p>
          </p:txBody>
        </p:sp>
        <p:sp>
          <p:nvSpPr>
            <p:cNvPr id="29921" name="Line 1249"/>
            <p:cNvSpPr>
              <a:spLocks noChangeShapeType="1"/>
            </p:cNvSpPr>
            <p:nvPr/>
          </p:nvSpPr>
          <p:spPr bwMode="auto">
            <a:xfrm flipV="1">
              <a:off x="2161" y="2662"/>
              <a:ext cx="2" cy="3"/>
            </a:xfrm>
            <a:prstGeom prst="line">
              <a:avLst/>
            </a:prstGeom>
            <a:noFill/>
            <a:ln w="0">
              <a:solidFill>
                <a:schemeClr val="tx1"/>
              </a:solidFill>
              <a:round/>
              <a:headEnd/>
              <a:tailEnd/>
            </a:ln>
          </p:spPr>
          <p:txBody>
            <a:bodyPr/>
            <a:lstStyle/>
            <a:p>
              <a:endParaRPr lang="en-US"/>
            </a:p>
          </p:txBody>
        </p:sp>
        <p:sp>
          <p:nvSpPr>
            <p:cNvPr id="29922" name="Line 1250"/>
            <p:cNvSpPr>
              <a:spLocks noChangeShapeType="1"/>
            </p:cNvSpPr>
            <p:nvPr/>
          </p:nvSpPr>
          <p:spPr bwMode="auto">
            <a:xfrm flipV="1">
              <a:off x="2163" y="2659"/>
              <a:ext cx="1" cy="3"/>
            </a:xfrm>
            <a:prstGeom prst="line">
              <a:avLst/>
            </a:prstGeom>
            <a:noFill/>
            <a:ln w="0">
              <a:solidFill>
                <a:schemeClr val="tx1"/>
              </a:solidFill>
              <a:round/>
              <a:headEnd/>
              <a:tailEnd/>
            </a:ln>
          </p:spPr>
          <p:txBody>
            <a:bodyPr/>
            <a:lstStyle/>
            <a:p>
              <a:endParaRPr lang="en-US"/>
            </a:p>
          </p:txBody>
        </p:sp>
        <p:sp>
          <p:nvSpPr>
            <p:cNvPr id="29923" name="Line 1251"/>
            <p:cNvSpPr>
              <a:spLocks noChangeShapeType="1"/>
            </p:cNvSpPr>
            <p:nvPr/>
          </p:nvSpPr>
          <p:spPr bwMode="auto">
            <a:xfrm flipV="1">
              <a:off x="2164" y="2656"/>
              <a:ext cx="2" cy="3"/>
            </a:xfrm>
            <a:prstGeom prst="line">
              <a:avLst/>
            </a:prstGeom>
            <a:noFill/>
            <a:ln w="0">
              <a:solidFill>
                <a:schemeClr val="tx1"/>
              </a:solidFill>
              <a:round/>
              <a:headEnd/>
              <a:tailEnd/>
            </a:ln>
          </p:spPr>
          <p:txBody>
            <a:bodyPr/>
            <a:lstStyle/>
            <a:p>
              <a:endParaRPr lang="en-US"/>
            </a:p>
          </p:txBody>
        </p:sp>
        <p:sp>
          <p:nvSpPr>
            <p:cNvPr id="29924" name="Line 1252"/>
            <p:cNvSpPr>
              <a:spLocks noChangeShapeType="1"/>
            </p:cNvSpPr>
            <p:nvPr/>
          </p:nvSpPr>
          <p:spPr bwMode="auto">
            <a:xfrm flipV="1">
              <a:off x="2166" y="2653"/>
              <a:ext cx="1" cy="3"/>
            </a:xfrm>
            <a:prstGeom prst="line">
              <a:avLst/>
            </a:prstGeom>
            <a:noFill/>
            <a:ln w="0">
              <a:solidFill>
                <a:schemeClr val="tx1"/>
              </a:solidFill>
              <a:round/>
              <a:headEnd/>
              <a:tailEnd/>
            </a:ln>
          </p:spPr>
          <p:txBody>
            <a:bodyPr/>
            <a:lstStyle/>
            <a:p>
              <a:endParaRPr lang="en-US"/>
            </a:p>
          </p:txBody>
        </p:sp>
        <p:sp>
          <p:nvSpPr>
            <p:cNvPr id="29925" name="Line 1253"/>
            <p:cNvSpPr>
              <a:spLocks noChangeShapeType="1"/>
            </p:cNvSpPr>
            <p:nvPr/>
          </p:nvSpPr>
          <p:spPr bwMode="auto">
            <a:xfrm flipV="1">
              <a:off x="2167" y="2650"/>
              <a:ext cx="1" cy="3"/>
            </a:xfrm>
            <a:prstGeom prst="line">
              <a:avLst/>
            </a:prstGeom>
            <a:noFill/>
            <a:ln w="0">
              <a:solidFill>
                <a:schemeClr val="tx1"/>
              </a:solidFill>
              <a:round/>
              <a:headEnd/>
              <a:tailEnd/>
            </a:ln>
          </p:spPr>
          <p:txBody>
            <a:bodyPr/>
            <a:lstStyle/>
            <a:p>
              <a:endParaRPr lang="en-US"/>
            </a:p>
          </p:txBody>
        </p:sp>
        <p:sp>
          <p:nvSpPr>
            <p:cNvPr id="29926" name="Line 1254"/>
            <p:cNvSpPr>
              <a:spLocks noChangeShapeType="1"/>
            </p:cNvSpPr>
            <p:nvPr/>
          </p:nvSpPr>
          <p:spPr bwMode="auto">
            <a:xfrm flipV="1">
              <a:off x="2168" y="2646"/>
              <a:ext cx="1" cy="4"/>
            </a:xfrm>
            <a:prstGeom prst="line">
              <a:avLst/>
            </a:prstGeom>
            <a:noFill/>
            <a:ln w="0">
              <a:solidFill>
                <a:schemeClr val="tx1"/>
              </a:solidFill>
              <a:round/>
              <a:headEnd/>
              <a:tailEnd/>
            </a:ln>
          </p:spPr>
          <p:txBody>
            <a:bodyPr/>
            <a:lstStyle/>
            <a:p>
              <a:endParaRPr lang="en-US"/>
            </a:p>
          </p:txBody>
        </p:sp>
        <p:sp>
          <p:nvSpPr>
            <p:cNvPr id="29927" name="Line 1255"/>
            <p:cNvSpPr>
              <a:spLocks noChangeShapeType="1"/>
            </p:cNvSpPr>
            <p:nvPr/>
          </p:nvSpPr>
          <p:spPr bwMode="auto">
            <a:xfrm flipV="1">
              <a:off x="2169" y="2643"/>
              <a:ext cx="1" cy="3"/>
            </a:xfrm>
            <a:prstGeom prst="line">
              <a:avLst/>
            </a:prstGeom>
            <a:noFill/>
            <a:ln w="0">
              <a:solidFill>
                <a:schemeClr val="tx1"/>
              </a:solidFill>
              <a:round/>
              <a:headEnd/>
              <a:tailEnd/>
            </a:ln>
          </p:spPr>
          <p:txBody>
            <a:bodyPr/>
            <a:lstStyle/>
            <a:p>
              <a:endParaRPr lang="en-US"/>
            </a:p>
          </p:txBody>
        </p:sp>
        <p:sp>
          <p:nvSpPr>
            <p:cNvPr id="29928" name="Line 1256"/>
            <p:cNvSpPr>
              <a:spLocks noChangeShapeType="1"/>
            </p:cNvSpPr>
            <p:nvPr/>
          </p:nvSpPr>
          <p:spPr bwMode="auto">
            <a:xfrm flipV="1">
              <a:off x="2169" y="2639"/>
              <a:ext cx="1" cy="4"/>
            </a:xfrm>
            <a:prstGeom prst="line">
              <a:avLst/>
            </a:prstGeom>
            <a:noFill/>
            <a:ln w="0">
              <a:solidFill>
                <a:schemeClr val="tx1"/>
              </a:solidFill>
              <a:round/>
              <a:headEnd/>
              <a:tailEnd/>
            </a:ln>
          </p:spPr>
          <p:txBody>
            <a:bodyPr/>
            <a:lstStyle/>
            <a:p>
              <a:endParaRPr lang="en-US"/>
            </a:p>
          </p:txBody>
        </p:sp>
        <p:sp>
          <p:nvSpPr>
            <p:cNvPr id="29929" name="Line 1257"/>
            <p:cNvSpPr>
              <a:spLocks noChangeShapeType="1"/>
            </p:cNvSpPr>
            <p:nvPr/>
          </p:nvSpPr>
          <p:spPr bwMode="auto">
            <a:xfrm flipV="1">
              <a:off x="2169" y="2636"/>
              <a:ext cx="1" cy="3"/>
            </a:xfrm>
            <a:prstGeom prst="line">
              <a:avLst/>
            </a:prstGeom>
            <a:noFill/>
            <a:ln w="0">
              <a:solidFill>
                <a:schemeClr val="tx1"/>
              </a:solidFill>
              <a:round/>
              <a:headEnd/>
              <a:tailEnd/>
            </a:ln>
          </p:spPr>
          <p:txBody>
            <a:bodyPr/>
            <a:lstStyle/>
            <a:p>
              <a:endParaRPr lang="en-US"/>
            </a:p>
          </p:txBody>
        </p:sp>
        <p:sp>
          <p:nvSpPr>
            <p:cNvPr id="29930" name="Line 1258"/>
            <p:cNvSpPr>
              <a:spLocks noChangeShapeType="1"/>
            </p:cNvSpPr>
            <p:nvPr/>
          </p:nvSpPr>
          <p:spPr bwMode="auto">
            <a:xfrm>
              <a:off x="2059" y="2636"/>
              <a:ext cx="110" cy="1"/>
            </a:xfrm>
            <a:prstGeom prst="line">
              <a:avLst/>
            </a:prstGeom>
            <a:noFill/>
            <a:ln w="0">
              <a:solidFill>
                <a:schemeClr val="tx1"/>
              </a:solidFill>
              <a:round/>
              <a:headEnd/>
              <a:tailEnd/>
            </a:ln>
          </p:spPr>
          <p:txBody>
            <a:bodyPr/>
            <a:lstStyle/>
            <a:p>
              <a:endParaRPr lang="en-US"/>
            </a:p>
          </p:txBody>
        </p:sp>
        <p:sp>
          <p:nvSpPr>
            <p:cNvPr id="29931" name="Line 1259"/>
            <p:cNvSpPr>
              <a:spLocks noChangeShapeType="1"/>
            </p:cNvSpPr>
            <p:nvPr/>
          </p:nvSpPr>
          <p:spPr bwMode="auto">
            <a:xfrm flipV="1">
              <a:off x="2109" y="2653"/>
              <a:ext cx="3" cy="2"/>
            </a:xfrm>
            <a:prstGeom prst="line">
              <a:avLst/>
            </a:prstGeom>
            <a:noFill/>
            <a:ln w="0">
              <a:solidFill>
                <a:schemeClr val="tx1"/>
              </a:solidFill>
              <a:round/>
              <a:headEnd/>
              <a:tailEnd/>
            </a:ln>
          </p:spPr>
          <p:txBody>
            <a:bodyPr/>
            <a:lstStyle/>
            <a:p>
              <a:endParaRPr lang="en-US"/>
            </a:p>
          </p:txBody>
        </p:sp>
        <p:sp>
          <p:nvSpPr>
            <p:cNvPr id="29932" name="Line 1260"/>
            <p:cNvSpPr>
              <a:spLocks noChangeShapeType="1"/>
            </p:cNvSpPr>
            <p:nvPr/>
          </p:nvSpPr>
          <p:spPr bwMode="auto">
            <a:xfrm flipV="1">
              <a:off x="2112" y="2649"/>
              <a:ext cx="4" cy="4"/>
            </a:xfrm>
            <a:prstGeom prst="line">
              <a:avLst/>
            </a:prstGeom>
            <a:noFill/>
            <a:ln w="0">
              <a:solidFill>
                <a:schemeClr val="tx1"/>
              </a:solidFill>
              <a:round/>
              <a:headEnd/>
              <a:tailEnd/>
            </a:ln>
          </p:spPr>
          <p:txBody>
            <a:bodyPr/>
            <a:lstStyle/>
            <a:p>
              <a:endParaRPr lang="en-US"/>
            </a:p>
          </p:txBody>
        </p:sp>
        <p:sp>
          <p:nvSpPr>
            <p:cNvPr id="29933" name="Line 1261"/>
            <p:cNvSpPr>
              <a:spLocks noChangeShapeType="1"/>
            </p:cNvSpPr>
            <p:nvPr/>
          </p:nvSpPr>
          <p:spPr bwMode="auto">
            <a:xfrm>
              <a:off x="2116" y="2649"/>
              <a:ext cx="1" cy="30"/>
            </a:xfrm>
            <a:prstGeom prst="line">
              <a:avLst/>
            </a:prstGeom>
            <a:noFill/>
            <a:ln w="0">
              <a:solidFill>
                <a:schemeClr val="tx1"/>
              </a:solidFill>
              <a:round/>
              <a:headEnd/>
              <a:tailEnd/>
            </a:ln>
          </p:spPr>
          <p:txBody>
            <a:bodyPr/>
            <a:lstStyle/>
            <a:p>
              <a:endParaRPr lang="en-US"/>
            </a:p>
          </p:txBody>
        </p:sp>
        <p:sp>
          <p:nvSpPr>
            <p:cNvPr id="29934" name="Line 1262"/>
            <p:cNvSpPr>
              <a:spLocks noChangeShapeType="1"/>
            </p:cNvSpPr>
            <p:nvPr/>
          </p:nvSpPr>
          <p:spPr bwMode="auto">
            <a:xfrm flipV="1">
              <a:off x="2105" y="2603"/>
              <a:ext cx="1" cy="1"/>
            </a:xfrm>
            <a:prstGeom prst="line">
              <a:avLst/>
            </a:prstGeom>
            <a:noFill/>
            <a:ln w="0">
              <a:solidFill>
                <a:schemeClr val="tx1"/>
              </a:solidFill>
              <a:round/>
              <a:headEnd/>
              <a:tailEnd/>
            </a:ln>
          </p:spPr>
          <p:txBody>
            <a:bodyPr/>
            <a:lstStyle/>
            <a:p>
              <a:endParaRPr lang="en-US"/>
            </a:p>
          </p:txBody>
        </p:sp>
        <p:sp>
          <p:nvSpPr>
            <p:cNvPr id="29935" name="Line 1263"/>
            <p:cNvSpPr>
              <a:spLocks noChangeShapeType="1"/>
            </p:cNvSpPr>
            <p:nvPr/>
          </p:nvSpPr>
          <p:spPr bwMode="auto">
            <a:xfrm flipV="1">
              <a:off x="2105" y="2600"/>
              <a:ext cx="1" cy="3"/>
            </a:xfrm>
            <a:prstGeom prst="line">
              <a:avLst/>
            </a:prstGeom>
            <a:noFill/>
            <a:ln w="0">
              <a:solidFill>
                <a:schemeClr val="tx1"/>
              </a:solidFill>
              <a:round/>
              <a:headEnd/>
              <a:tailEnd/>
            </a:ln>
          </p:spPr>
          <p:txBody>
            <a:bodyPr/>
            <a:lstStyle/>
            <a:p>
              <a:endParaRPr lang="en-US"/>
            </a:p>
          </p:txBody>
        </p:sp>
        <p:sp>
          <p:nvSpPr>
            <p:cNvPr id="29936" name="Line 1264"/>
            <p:cNvSpPr>
              <a:spLocks noChangeShapeType="1"/>
            </p:cNvSpPr>
            <p:nvPr/>
          </p:nvSpPr>
          <p:spPr bwMode="auto">
            <a:xfrm flipV="1">
              <a:off x="2106" y="2599"/>
              <a:ext cx="2" cy="1"/>
            </a:xfrm>
            <a:prstGeom prst="line">
              <a:avLst/>
            </a:prstGeom>
            <a:noFill/>
            <a:ln w="0">
              <a:solidFill>
                <a:schemeClr val="tx1"/>
              </a:solidFill>
              <a:round/>
              <a:headEnd/>
              <a:tailEnd/>
            </a:ln>
          </p:spPr>
          <p:txBody>
            <a:bodyPr/>
            <a:lstStyle/>
            <a:p>
              <a:endParaRPr lang="en-US"/>
            </a:p>
          </p:txBody>
        </p:sp>
        <p:sp>
          <p:nvSpPr>
            <p:cNvPr id="29937" name="Line 1265"/>
            <p:cNvSpPr>
              <a:spLocks noChangeShapeType="1"/>
            </p:cNvSpPr>
            <p:nvPr/>
          </p:nvSpPr>
          <p:spPr bwMode="auto">
            <a:xfrm flipV="1">
              <a:off x="2108" y="2597"/>
              <a:ext cx="3" cy="2"/>
            </a:xfrm>
            <a:prstGeom prst="line">
              <a:avLst/>
            </a:prstGeom>
            <a:noFill/>
            <a:ln w="0">
              <a:solidFill>
                <a:schemeClr val="tx1"/>
              </a:solidFill>
              <a:round/>
              <a:headEnd/>
              <a:tailEnd/>
            </a:ln>
          </p:spPr>
          <p:txBody>
            <a:bodyPr/>
            <a:lstStyle/>
            <a:p>
              <a:endParaRPr lang="en-US"/>
            </a:p>
          </p:txBody>
        </p:sp>
        <p:sp>
          <p:nvSpPr>
            <p:cNvPr id="29938" name="Line 1266"/>
            <p:cNvSpPr>
              <a:spLocks noChangeShapeType="1"/>
            </p:cNvSpPr>
            <p:nvPr/>
          </p:nvSpPr>
          <p:spPr bwMode="auto">
            <a:xfrm>
              <a:off x="2111" y="2597"/>
              <a:ext cx="5" cy="1"/>
            </a:xfrm>
            <a:prstGeom prst="line">
              <a:avLst/>
            </a:prstGeom>
            <a:noFill/>
            <a:ln w="0">
              <a:solidFill>
                <a:schemeClr val="tx1"/>
              </a:solidFill>
              <a:round/>
              <a:headEnd/>
              <a:tailEnd/>
            </a:ln>
          </p:spPr>
          <p:txBody>
            <a:bodyPr/>
            <a:lstStyle/>
            <a:p>
              <a:endParaRPr lang="en-US"/>
            </a:p>
          </p:txBody>
        </p:sp>
        <p:sp>
          <p:nvSpPr>
            <p:cNvPr id="29939" name="Line 1267"/>
            <p:cNvSpPr>
              <a:spLocks noChangeShapeType="1"/>
            </p:cNvSpPr>
            <p:nvPr/>
          </p:nvSpPr>
          <p:spPr bwMode="auto">
            <a:xfrm>
              <a:off x="2116" y="2597"/>
              <a:ext cx="3" cy="2"/>
            </a:xfrm>
            <a:prstGeom prst="line">
              <a:avLst/>
            </a:prstGeom>
            <a:noFill/>
            <a:ln w="0">
              <a:solidFill>
                <a:schemeClr val="tx1"/>
              </a:solidFill>
              <a:round/>
              <a:headEnd/>
              <a:tailEnd/>
            </a:ln>
          </p:spPr>
          <p:txBody>
            <a:bodyPr/>
            <a:lstStyle/>
            <a:p>
              <a:endParaRPr lang="en-US"/>
            </a:p>
          </p:txBody>
        </p:sp>
        <p:sp>
          <p:nvSpPr>
            <p:cNvPr id="29940" name="Line 1268"/>
            <p:cNvSpPr>
              <a:spLocks noChangeShapeType="1"/>
            </p:cNvSpPr>
            <p:nvPr/>
          </p:nvSpPr>
          <p:spPr bwMode="auto">
            <a:xfrm>
              <a:off x="2119" y="2599"/>
              <a:ext cx="2" cy="1"/>
            </a:xfrm>
            <a:prstGeom prst="line">
              <a:avLst/>
            </a:prstGeom>
            <a:noFill/>
            <a:ln w="0">
              <a:solidFill>
                <a:schemeClr val="tx1"/>
              </a:solidFill>
              <a:round/>
              <a:headEnd/>
              <a:tailEnd/>
            </a:ln>
          </p:spPr>
          <p:txBody>
            <a:bodyPr/>
            <a:lstStyle/>
            <a:p>
              <a:endParaRPr lang="en-US"/>
            </a:p>
          </p:txBody>
        </p:sp>
        <p:sp>
          <p:nvSpPr>
            <p:cNvPr id="29941" name="Line 1269"/>
            <p:cNvSpPr>
              <a:spLocks noChangeShapeType="1"/>
            </p:cNvSpPr>
            <p:nvPr/>
          </p:nvSpPr>
          <p:spPr bwMode="auto">
            <a:xfrm>
              <a:off x="2121" y="2600"/>
              <a:ext cx="1" cy="3"/>
            </a:xfrm>
            <a:prstGeom prst="line">
              <a:avLst/>
            </a:prstGeom>
            <a:noFill/>
            <a:ln w="0">
              <a:solidFill>
                <a:schemeClr val="tx1"/>
              </a:solidFill>
              <a:round/>
              <a:headEnd/>
              <a:tailEnd/>
            </a:ln>
          </p:spPr>
          <p:txBody>
            <a:bodyPr/>
            <a:lstStyle/>
            <a:p>
              <a:endParaRPr lang="en-US"/>
            </a:p>
          </p:txBody>
        </p:sp>
        <p:sp>
          <p:nvSpPr>
            <p:cNvPr id="29942" name="Line 1270"/>
            <p:cNvSpPr>
              <a:spLocks noChangeShapeType="1"/>
            </p:cNvSpPr>
            <p:nvPr/>
          </p:nvSpPr>
          <p:spPr bwMode="auto">
            <a:xfrm>
              <a:off x="2122" y="2603"/>
              <a:ext cx="1" cy="3"/>
            </a:xfrm>
            <a:prstGeom prst="line">
              <a:avLst/>
            </a:prstGeom>
            <a:noFill/>
            <a:ln w="0">
              <a:solidFill>
                <a:schemeClr val="tx1"/>
              </a:solidFill>
              <a:round/>
              <a:headEnd/>
              <a:tailEnd/>
            </a:ln>
          </p:spPr>
          <p:txBody>
            <a:bodyPr/>
            <a:lstStyle/>
            <a:p>
              <a:endParaRPr lang="en-US"/>
            </a:p>
          </p:txBody>
        </p:sp>
        <p:sp>
          <p:nvSpPr>
            <p:cNvPr id="29943" name="Line 1271"/>
            <p:cNvSpPr>
              <a:spLocks noChangeShapeType="1"/>
            </p:cNvSpPr>
            <p:nvPr/>
          </p:nvSpPr>
          <p:spPr bwMode="auto">
            <a:xfrm flipH="1">
              <a:off x="2121" y="2606"/>
              <a:ext cx="1" cy="3"/>
            </a:xfrm>
            <a:prstGeom prst="line">
              <a:avLst/>
            </a:prstGeom>
            <a:noFill/>
            <a:ln w="0">
              <a:solidFill>
                <a:schemeClr val="tx1"/>
              </a:solidFill>
              <a:round/>
              <a:headEnd/>
              <a:tailEnd/>
            </a:ln>
          </p:spPr>
          <p:txBody>
            <a:bodyPr/>
            <a:lstStyle/>
            <a:p>
              <a:endParaRPr lang="en-US"/>
            </a:p>
          </p:txBody>
        </p:sp>
        <p:sp>
          <p:nvSpPr>
            <p:cNvPr id="29944" name="Line 1272"/>
            <p:cNvSpPr>
              <a:spLocks noChangeShapeType="1"/>
            </p:cNvSpPr>
            <p:nvPr/>
          </p:nvSpPr>
          <p:spPr bwMode="auto">
            <a:xfrm flipH="1">
              <a:off x="2118" y="2609"/>
              <a:ext cx="3" cy="4"/>
            </a:xfrm>
            <a:prstGeom prst="line">
              <a:avLst/>
            </a:prstGeom>
            <a:noFill/>
            <a:ln w="0">
              <a:solidFill>
                <a:schemeClr val="tx1"/>
              </a:solidFill>
              <a:round/>
              <a:headEnd/>
              <a:tailEnd/>
            </a:ln>
          </p:spPr>
          <p:txBody>
            <a:bodyPr/>
            <a:lstStyle/>
            <a:p>
              <a:endParaRPr lang="en-US"/>
            </a:p>
          </p:txBody>
        </p:sp>
        <p:sp>
          <p:nvSpPr>
            <p:cNvPr id="29945" name="Line 1273"/>
            <p:cNvSpPr>
              <a:spLocks noChangeShapeType="1"/>
            </p:cNvSpPr>
            <p:nvPr/>
          </p:nvSpPr>
          <p:spPr bwMode="auto">
            <a:xfrm flipH="1">
              <a:off x="2104" y="2613"/>
              <a:ext cx="14" cy="14"/>
            </a:xfrm>
            <a:prstGeom prst="line">
              <a:avLst/>
            </a:prstGeom>
            <a:noFill/>
            <a:ln w="0">
              <a:solidFill>
                <a:schemeClr val="tx1"/>
              </a:solidFill>
              <a:round/>
              <a:headEnd/>
              <a:tailEnd/>
            </a:ln>
          </p:spPr>
          <p:txBody>
            <a:bodyPr/>
            <a:lstStyle/>
            <a:p>
              <a:endParaRPr lang="en-US"/>
            </a:p>
          </p:txBody>
        </p:sp>
        <p:sp>
          <p:nvSpPr>
            <p:cNvPr id="29946" name="Line 1274"/>
            <p:cNvSpPr>
              <a:spLocks noChangeShapeType="1"/>
            </p:cNvSpPr>
            <p:nvPr/>
          </p:nvSpPr>
          <p:spPr bwMode="auto">
            <a:xfrm>
              <a:off x="2104" y="2627"/>
              <a:ext cx="19" cy="1"/>
            </a:xfrm>
            <a:prstGeom prst="line">
              <a:avLst/>
            </a:prstGeom>
            <a:noFill/>
            <a:ln w="0">
              <a:solidFill>
                <a:schemeClr val="tx1"/>
              </a:solidFill>
              <a:round/>
              <a:headEnd/>
              <a:tailEnd/>
            </a:ln>
          </p:spPr>
          <p:txBody>
            <a:bodyPr/>
            <a:lstStyle/>
            <a:p>
              <a:endParaRPr lang="en-US"/>
            </a:p>
          </p:txBody>
        </p:sp>
        <p:sp>
          <p:nvSpPr>
            <p:cNvPr id="29947" name="Line 1275"/>
            <p:cNvSpPr>
              <a:spLocks noChangeShapeType="1"/>
            </p:cNvSpPr>
            <p:nvPr/>
          </p:nvSpPr>
          <p:spPr bwMode="auto">
            <a:xfrm flipH="1" flipV="1">
              <a:off x="2015" y="2839"/>
              <a:ext cx="1" cy="6"/>
            </a:xfrm>
            <a:prstGeom prst="line">
              <a:avLst/>
            </a:prstGeom>
            <a:noFill/>
            <a:ln w="0">
              <a:solidFill>
                <a:schemeClr val="tx1"/>
              </a:solidFill>
              <a:round/>
              <a:headEnd/>
              <a:tailEnd/>
            </a:ln>
          </p:spPr>
          <p:txBody>
            <a:bodyPr/>
            <a:lstStyle/>
            <a:p>
              <a:endParaRPr lang="en-US"/>
            </a:p>
          </p:txBody>
        </p:sp>
        <p:sp>
          <p:nvSpPr>
            <p:cNvPr id="29948" name="Line 1276"/>
            <p:cNvSpPr>
              <a:spLocks noChangeShapeType="1"/>
            </p:cNvSpPr>
            <p:nvPr/>
          </p:nvSpPr>
          <p:spPr bwMode="auto">
            <a:xfrm flipH="1" flipV="1">
              <a:off x="2015" y="2834"/>
              <a:ext cx="1" cy="5"/>
            </a:xfrm>
            <a:prstGeom prst="line">
              <a:avLst/>
            </a:prstGeom>
            <a:noFill/>
            <a:ln w="0">
              <a:solidFill>
                <a:schemeClr val="tx1"/>
              </a:solidFill>
              <a:round/>
              <a:headEnd/>
              <a:tailEnd/>
            </a:ln>
          </p:spPr>
          <p:txBody>
            <a:bodyPr/>
            <a:lstStyle/>
            <a:p>
              <a:endParaRPr lang="en-US"/>
            </a:p>
          </p:txBody>
        </p:sp>
        <p:sp>
          <p:nvSpPr>
            <p:cNvPr id="29949" name="Line 1277"/>
            <p:cNvSpPr>
              <a:spLocks noChangeShapeType="1"/>
            </p:cNvSpPr>
            <p:nvPr/>
          </p:nvSpPr>
          <p:spPr bwMode="auto">
            <a:xfrm flipH="1" flipV="1">
              <a:off x="2014" y="2828"/>
              <a:ext cx="1" cy="6"/>
            </a:xfrm>
            <a:prstGeom prst="line">
              <a:avLst/>
            </a:prstGeom>
            <a:noFill/>
            <a:ln w="0">
              <a:solidFill>
                <a:schemeClr val="tx1"/>
              </a:solidFill>
              <a:round/>
              <a:headEnd/>
              <a:tailEnd/>
            </a:ln>
          </p:spPr>
          <p:txBody>
            <a:bodyPr/>
            <a:lstStyle/>
            <a:p>
              <a:endParaRPr lang="en-US"/>
            </a:p>
          </p:txBody>
        </p:sp>
        <p:sp>
          <p:nvSpPr>
            <p:cNvPr id="29950" name="Line 1278"/>
            <p:cNvSpPr>
              <a:spLocks noChangeShapeType="1"/>
            </p:cNvSpPr>
            <p:nvPr/>
          </p:nvSpPr>
          <p:spPr bwMode="auto">
            <a:xfrm flipH="1" flipV="1">
              <a:off x="2013" y="2823"/>
              <a:ext cx="1" cy="5"/>
            </a:xfrm>
            <a:prstGeom prst="line">
              <a:avLst/>
            </a:prstGeom>
            <a:noFill/>
            <a:ln w="0">
              <a:solidFill>
                <a:schemeClr val="tx1"/>
              </a:solidFill>
              <a:round/>
              <a:headEnd/>
              <a:tailEnd/>
            </a:ln>
          </p:spPr>
          <p:txBody>
            <a:bodyPr/>
            <a:lstStyle/>
            <a:p>
              <a:endParaRPr lang="en-US"/>
            </a:p>
          </p:txBody>
        </p:sp>
        <p:sp>
          <p:nvSpPr>
            <p:cNvPr id="29951" name="Line 1279"/>
            <p:cNvSpPr>
              <a:spLocks noChangeShapeType="1"/>
            </p:cNvSpPr>
            <p:nvPr/>
          </p:nvSpPr>
          <p:spPr bwMode="auto">
            <a:xfrm flipH="1" flipV="1">
              <a:off x="2012" y="2818"/>
              <a:ext cx="1" cy="5"/>
            </a:xfrm>
            <a:prstGeom prst="line">
              <a:avLst/>
            </a:prstGeom>
            <a:noFill/>
            <a:ln w="0">
              <a:solidFill>
                <a:schemeClr val="tx1"/>
              </a:solidFill>
              <a:round/>
              <a:headEnd/>
              <a:tailEnd/>
            </a:ln>
          </p:spPr>
          <p:txBody>
            <a:bodyPr/>
            <a:lstStyle/>
            <a:p>
              <a:endParaRPr lang="en-US"/>
            </a:p>
          </p:txBody>
        </p:sp>
        <p:sp>
          <p:nvSpPr>
            <p:cNvPr id="29952" name="Line 1280"/>
            <p:cNvSpPr>
              <a:spLocks noChangeShapeType="1"/>
            </p:cNvSpPr>
            <p:nvPr/>
          </p:nvSpPr>
          <p:spPr bwMode="auto">
            <a:xfrm flipH="1" flipV="1">
              <a:off x="2011" y="2813"/>
              <a:ext cx="1" cy="5"/>
            </a:xfrm>
            <a:prstGeom prst="line">
              <a:avLst/>
            </a:prstGeom>
            <a:noFill/>
            <a:ln w="0">
              <a:solidFill>
                <a:schemeClr val="tx1"/>
              </a:solidFill>
              <a:round/>
              <a:headEnd/>
              <a:tailEnd/>
            </a:ln>
          </p:spPr>
          <p:txBody>
            <a:bodyPr/>
            <a:lstStyle/>
            <a:p>
              <a:endParaRPr lang="en-US"/>
            </a:p>
          </p:txBody>
        </p:sp>
        <p:sp>
          <p:nvSpPr>
            <p:cNvPr id="29953" name="Line 1281"/>
            <p:cNvSpPr>
              <a:spLocks noChangeShapeType="1"/>
            </p:cNvSpPr>
            <p:nvPr/>
          </p:nvSpPr>
          <p:spPr bwMode="auto">
            <a:xfrm flipH="1" flipV="1">
              <a:off x="2010" y="2807"/>
              <a:ext cx="1" cy="6"/>
            </a:xfrm>
            <a:prstGeom prst="line">
              <a:avLst/>
            </a:prstGeom>
            <a:noFill/>
            <a:ln w="0">
              <a:solidFill>
                <a:schemeClr val="tx1"/>
              </a:solidFill>
              <a:round/>
              <a:headEnd/>
              <a:tailEnd/>
            </a:ln>
          </p:spPr>
          <p:txBody>
            <a:bodyPr/>
            <a:lstStyle/>
            <a:p>
              <a:endParaRPr lang="en-US"/>
            </a:p>
          </p:txBody>
        </p:sp>
        <p:sp>
          <p:nvSpPr>
            <p:cNvPr id="29954" name="Line 1282"/>
            <p:cNvSpPr>
              <a:spLocks noChangeShapeType="1"/>
            </p:cNvSpPr>
            <p:nvPr/>
          </p:nvSpPr>
          <p:spPr bwMode="auto">
            <a:xfrm flipH="1" flipV="1">
              <a:off x="2008" y="2802"/>
              <a:ext cx="2" cy="5"/>
            </a:xfrm>
            <a:prstGeom prst="line">
              <a:avLst/>
            </a:prstGeom>
            <a:noFill/>
            <a:ln w="0">
              <a:solidFill>
                <a:schemeClr val="tx1"/>
              </a:solidFill>
              <a:round/>
              <a:headEnd/>
              <a:tailEnd/>
            </a:ln>
          </p:spPr>
          <p:txBody>
            <a:bodyPr/>
            <a:lstStyle/>
            <a:p>
              <a:endParaRPr lang="en-US"/>
            </a:p>
          </p:txBody>
        </p:sp>
        <p:sp>
          <p:nvSpPr>
            <p:cNvPr id="29955" name="Line 1283"/>
            <p:cNvSpPr>
              <a:spLocks noChangeShapeType="1"/>
            </p:cNvSpPr>
            <p:nvPr/>
          </p:nvSpPr>
          <p:spPr bwMode="auto">
            <a:xfrm flipH="1" flipV="1">
              <a:off x="2006" y="2797"/>
              <a:ext cx="2" cy="5"/>
            </a:xfrm>
            <a:prstGeom prst="line">
              <a:avLst/>
            </a:prstGeom>
            <a:noFill/>
            <a:ln w="0">
              <a:solidFill>
                <a:schemeClr val="tx1"/>
              </a:solidFill>
              <a:round/>
              <a:headEnd/>
              <a:tailEnd/>
            </a:ln>
          </p:spPr>
          <p:txBody>
            <a:bodyPr/>
            <a:lstStyle/>
            <a:p>
              <a:endParaRPr lang="en-US"/>
            </a:p>
          </p:txBody>
        </p:sp>
        <p:sp>
          <p:nvSpPr>
            <p:cNvPr id="29956" name="Line 1284"/>
            <p:cNvSpPr>
              <a:spLocks noChangeShapeType="1"/>
            </p:cNvSpPr>
            <p:nvPr/>
          </p:nvSpPr>
          <p:spPr bwMode="auto">
            <a:xfrm flipH="1" flipV="1">
              <a:off x="2004" y="2792"/>
              <a:ext cx="2" cy="5"/>
            </a:xfrm>
            <a:prstGeom prst="line">
              <a:avLst/>
            </a:prstGeom>
            <a:noFill/>
            <a:ln w="0">
              <a:solidFill>
                <a:schemeClr val="tx1"/>
              </a:solidFill>
              <a:round/>
              <a:headEnd/>
              <a:tailEnd/>
            </a:ln>
          </p:spPr>
          <p:txBody>
            <a:bodyPr/>
            <a:lstStyle/>
            <a:p>
              <a:endParaRPr lang="en-US"/>
            </a:p>
          </p:txBody>
        </p:sp>
        <p:sp>
          <p:nvSpPr>
            <p:cNvPr id="29957" name="Line 1285"/>
            <p:cNvSpPr>
              <a:spLocks noChangeShapeType="1"/>
            </p:cNvSpPr>
            <p:nvPr/>
          </p:nvSpPr>
          <p:spPr bwMode="auto">
            <a:xfrm flipH="1" flipV="1">
              <a:off x="2002" y="2787"/>
              <a:ext cx="2" cy="5"/>
            </a:xfrm>
            <a:prstGeom prst="line">
              <a:avLst/>
            </a:prstGeom>
            <a:noFill/>
            <a:ln w="0">
              <a:solidFill>
                <a:schemeClr val="tx1"/>
              </a:solidFill>
              <a:round/>
              <a:headEnd/>
              <a:tailEnd/>
            </a:ln>
          </p:spPr>
          <p:txBody>
            <a:bodyPr/>
            <a:lstStyle/>
            <a:p>
              <a:endParaRPr lang="en-US"/>
            </a:p>
          </p:txBody>
        </p:sp>
        <p:sp>
          <p:nvSpPr>
            <p:cNvPr id="29958" name="Line 1286"/>
            <p:cNvSpPr>
              <a:spLocks noChangeShapeType="1"/>
            </p:cNvSpPr>
            <p:nvPr/>
          </p:nvSpPr>
          <p:spPr bwMode="auto">
            <a:xfrm flipH="1" flipV="1">
              <a:off x="2000" y="2783"/>
              <a:ext cx="2" cy="4"/>
            </a:xfrm>
            <a:prstGeom prst="line">
              <a:avLst/>
            </a:prstGeom>
            <a:noFill/>
            <a:ln w="0">
              <a:solidFill>
                <a:schemeClr val="tx1"/>
              </a:solidFill>
              <a:round/>
              <a:headEnd/>
              <a:tailEnd/>
            </a:ln>
          </p:spPr>
          <p:txBody>
            <a:bodyPr/>
            <a:lstStyle/>
            <a:p>
              <a:endParaRPr lang="en-US"/>
            </a:p>
          </p:txBody>
        </p:sp>
        <p:sp>
          <p:nvSpPr>
            <p:cNvPr id="29959" name="Line 1287"/>
            <p:cNvSpPr>
              <a:spLocks noChangeShapeType="1"/>
            </p:cNvSpPr>
            <p:nvPr/>
          </p:nvSpPr>
          <p:spPr bwMode="auto">
            <a:xfrm flipH="1" flipV="1">
              <a:off x="1997" y="2778"/>
              <a:ext cx="3" cy="5"/>
            </a:xfrm>
            <a:prstGeom prst="line">
              <a:avLst/>
            </a:prstGeom>
            <a:noFill/>
            <a:ln w="0">
              <a:solidFill>
                <a:schemeClr val="tx1"/>
              </a:solidFill>
              <a:round/>
              <a:headEnd/>
              <a:tailEnd/>
            </a:ln>
          </p:spPr>
          <p:txBody>
            <a:bodyPr/>
            <a:lstStyle/>
            <a:p>
              <a:endParaRPr lang="en-US"/>
            </a:p>
          </p:txBody>
        </p:sp>
        <p:sp>
          <p:nvSpPr>
            <p:cNvPr id="29960" name="Line 1288"/>
            <p:cNvSpPr>
              <a:spLocks noChangeShapeType="1"/>
            </p:cNvSpPr>
            <p:nvPr/>
          </p:nvSpPr>
          <p:spPr bwMode="auto">
            <a:xfrm flipH="1" flipV="1">
              <a:off x="1994" y="2773"/>
              <a:ext cx="3" cy="5"/>
            </a:xfrm>
            <a:prstGeom prst="line">
              <a:avLst/>
            </a:prstGeom>
            <a:noFill/>
            <a:ln w="0">
              <a:solidFill>
                <a:schemeClr val="tx1"/>
              </a:solidFill>
              <a:round/>
              <a:headEnd/>
              <a:tailEnd/>
            </a:ln>
          </p:spPr>
          <p:txBody>
            <a:bodyPr/>
            <a:lstStyle/>
            <a:p>
              <a:endParaRPr lang="en-US"/>
            </a:p>
          </p:txBody>
        </p:sp>
        <p:sp>
          <p:nvSpPr>
            <p:cNvPr id="29961" name="Line 1289"/>
            <p:cNvSpPr>
              <a:spLocks noChangeShapeType="1"/>
            </p:cNvSpPr>
            <p:nvPr/>
          </p:nvSpPr>
          <p:spPr bwMode="auto">
            <a:xfrm flipH="1" flipV="1">
              <a:off x="1992" y="2769"/>
              <a:ext cx="2" cy="4"/>
            </a:xfrm>
            <a:prstGeom prst="line">
              <a:avLst/>
            </a:prstGeom>
            <a:noFill/>
            <a:ln w="0">
              <a:solidFill>
                <a:schemeClr val="tx1"/>
              </a:solidFill>
              <a:round/>
              <a:headEnd/>
              <a:tailEnd/>
            </a:ln>
          </p:spPr>
          <p:txBody>
            <a:bodyPr/>
            <a:lstStyle/>
            <a:p>
              <a:endParaRPr lang="en-US"/>
            </a:p>
          </p:txBody>
        </p:sp>
        <p:sp>
          <p:nvSpPr>
            <p:cNvPr id="29962" name="Line 1290"/>
            <p:cNvSpPr>
              <a:spLocks noChangeShapeType="1"/>
            </p:cNvSpPr>
            <p:nvPr/>
          </p:nvSpPr>
          <p:spPr bwMode="auto">
            <a:xfrm flipH="1" flipV="1">
              <a:off x="1988" y="2764"/>
              <a:ext cx="4" cy="5"/>
            </a:xfrm>
            <a:prstGeom prst="line">
              <a:avLst/>
            </a:prstGeom>
            <a:noFill/>
            <a:ln w="0">
              <a:solidFill>
                <a:schemeClr val="tx1"/>
              </a:solidFill>
              <a:round/>
              <a:headEnd/>
              <a:tailEnd/>
            </a:ln>
          </p:spPr>
          <p:txBody>
            <a:bodyPr/>
            <a:lstStyle/>
            <a:p>
              <a:endParaRPr lang="en-US"/>
            </a:p>
          </p:txBody>
        </p:sp>
        <p:sp>
          <p:nvSpPr>
            <p:cNvPr id="29963" name="Line 1291"/>
            <p:cNvSpPr>
              <a:spLocks noChangeShapeType="1"/>
            </p:cNvSpPr>
            <p:nvPr/>
          </p:nvSpPr>
          <p:spPr bwMode="auto">
            <a:xfrm flipH="1" flipV="1">
              <a:off x="1985" y="2760"/>
              <a:ext cx="3" cy="4"/>
            </a:xfrm>
            <a:prstGeom prst="line">
              <a:avLst/>
            </a:prstGeom>
            <a:noFill/>
            <a:ln w="0">
              <a:solidFill>
                <a:schemeClr val="tx1"/>
              </a:solidFill>
              <a:round/>
              <a:headEnd/>
              <a:tailEnd/>
            </a:ln>
          </p:spPr>
          <p:txBody>
            <a:bodyPr/>
            <a:lstStyle/>
            <a:p>
              <a:endParaRPr lang="en-US"/>
            </a:p>
          </p:txBody>
        </p:sp>
        <p:sp>
          <p:nvSpPr>
            <p:cNvPr id="29964" name="Line 1292"/>
            <p:cNvSpPr>
              <a:spLocks noChangeShapeType="1"/>
            </p:cNvSpPr>
            <p:nvPr/>
          </p:nvSpPr>
          <p:spPr bwMode="auto">
            <a:xfrm flipH="1" flipV="1">
              <a:off x="1982" y="2756"/>
              <a:ext cx="3" cy="4"/>
            </a:xfrm>
            <a:prstGeom prst="line">
              <a:avLst/>
            </a:prstGeom>
            <a:noFill/>
            <a:ln w="0">
              <a:solidFill>
                <a:schemeClr val="tx1"/>
              </a:solidFill>
              <a:round/>
              <a:headEnd/>
              <a:tailEnd/>
            </a:ln>
          </p:spPr>
          <p:txBody>
            <a:bodyPr/>
            <a:lstStyle/>
            <a:p>
              <a:endParaRPr lang="en-US"/>
            </a:p>
          </p:txBody>
        </p:sp>
        <p:sp>
          <p:nvSpPr>
            <p:cNvPr id="29965" name="Line 1293"/>
            <p:cNvSpPr>
              <a:spLocks noChangeShapeType="1"/>
            </p:cNvSpPr>
            <p:nvPr/>
          </p:nvSpPr>
          <p:spPr bwMode="auto">
            <a:xfrm flipH="1" flipV="1">
              <a:off x="1978" y="2752"/>
              <a:ext cx="4" cy="4"/>
            </a:xfrm>
            <a:prstGeom prst="line">
              <a:avLst/>
            </a:prstGeom>
            <a:noFill/>
            <a:ln w="0">
              <a:solidFill>
                <a:schemeClr val="tx1"/>
              </a:solidFill>
              <a:round/>
              <a:headEnd/>
              <a:tailEnd/>
            </a:ln>
          </p:spPr>
          <p:txBody>
            <a:bodyPr/>
            <a:lstStyle/>
            <a:p>
              <a:endParaRPr lang="en-US"/>
            </a:p>
          </p:txBody>
        </p:sp>
        <p:sp>
          <p:nvSpPr>
            <p:cNvPr id="29966" name="Line 1294"/>
            <p:cNvSpPr>
              <a:spLocks noChangeShapeType="1"/>
            </p:cNvSpPr>
            <p:nvPr/>
          </p:nvSpPr>
          <p:spPr bwMode="auto">
            <a:xfrm flipH="1" flipV="1">
              <a:off x="1974" y="2748"/>
              <a:ext cx="4" cy="4"/>
            </a:xfrm>
            <a:prstGeom prst="line">
              <a:avLst/>
            </a:prstGeom>
            <a:noFill/>
            <a:ln w="0">
              <a:solidFill>
                <a:schemeClr val="tx1"/>
              </a:solidFill>
              <a:round/>
              <a:headEnd/>
              <a:tailEnd/>
            </a:ln>
          </p:spPr>
          <p:txBody>
            <a:bodyPr/>
            <a:lstStyle/>
            <a:p>
              <a:endParaRPr lang="en-US"/>
            </a:p>
          </p:txBody>
        </p:sp>
        <p:sp>
          <p:nvSpPr>
            <p:cNvPr id="29967" name="Line 1295"/>
            <p:cNvSpPr>
              <a:spLocks noChangeShapeType="1"/>
            </p:cNvSpPr>
            <p:nvPr/>
          </p:nvSpPr>
          <p:spPr bwMode="auto">
            <a:xfrm flipH="1" flipV="1">
              <a:off x="1970" y="2745"/>
              <a:ext cx="4" cy="3"/>
            </a:xfrm>
            <a:prstGeom prst="line">
              <a:avLst/>
            </a:prstGeom>
            <a:noFill/>
            <a:ln w="0">
              <a:solidFill>
                <a:schemeClr val="tx1"/>
              </a:solidFill>
              <a:round/>
              <a:headEnd/>
              <a:tailEnd/>
            </a:ln>
          </p:spPr>
          <p:txBody>
            <a:bodyPr/>
            <a:lstStyle/>
            <a:p>
              <a:endParaRPr lang="en-US"/>
            </a:p>
          </p:txBody>
        </p:sp>
        <p:sp>
          <p:nvSpPr>
            <p:cNvPr id="29968" name="Line 1296"/>
            <p:cNvSpPr>
              <a:spLocks noChangeShapeType="1"/>
            </p:cNvSpPr>
            <p:nvPr/>
          </p:nvSpPr>
          <p:spPr bwMode="auto">
            <a:xfrm flipH="1" flipV="1">
              <a:off x="1966" y="2741"/>
              <a:ext cx="4" cy="4"/>
            </a:xfrm>
            <a:prstGeom prst="line">
              <a:avLst/>
            </a:prstGeom>
            <a:noFill/>
            <a:ln w="0">
              <a:solidFill>
                <a:schemeClr val="tx1"/>
              </a:solidFill>
              <a:round/>
              <a:headEnd/>
              <a:tailEnd/>
            </a:ln>
          </p:spPr>
          <p:txBody>
            <a:bodyPr/>
            <a:lstStyle/>
            <a:p>
              <a:endParaRPr lang="en-US"/>
            </a:p>
          </p:txBody>
        </p:sp>
        <p:sp>
          <p:nvSpPr>
            <p:cNvPr id="29969" name="Line 1297"/>
            <p:cNvSpPr>
              <a:spLocks noChangeShapeType="1"/>
            </p:cNvSpPr>
            <p:nvPr/>
          </p:nvSpPr>
          <p:spPr bwMode="auto">
            <a:xfrm flipH="1" flipV="1">
              <a:off x="1962" y="2738"/>
              <a:ext cx="4" cy="3"/>
            </a:xfrm>
            <a:prstGeom prst="line">
              <a:avLst/>
            </a:prstGeom>
            <a:noFill/>
            <a:ln w="0">
              <a:solidFill>
                <a:schemeClr val="tx1"/>
              </a:solidFill>
              <a:round/>
              <a:headEnd/>
              <a:tailEnd/>
            </a:ln>
          </p:spPr>
          <p:txBody>
            <a:bodyPr/>
            <a:lstStyle/>
            <a:p>
              <a:endParaRPr lang="en-US"/>
            </a:p>
          </p:txBody>
        </p:sp>
        <p:sp>
          <p:nvSpPr>
            <p:cNvPr id="29970" name="Line 1298"/>
            <p:cNvSpPr>
              <a:spLocks noChangeShapeType="1"/>
            </p:cNvSpPr>
            <p:nvPr/>
          </p:nvSpPr>
          <p:spPr bwMode="auto">
            <a:xfrm flipH="1" flipV="1">
              <a:off x="1958" y="2735"/>
              <a:ext cx="4" cy="3"/>
            </a:xfrm>
            <a:prstGeom prst="line">
              <a:avLst/>
            </a:prstGeom>
            <a:noFill/>
            <a:ln w="0">
              <a:solidFill>
                <a:schemeClr val="tx1"/>
              </a:solidFill>
              <a:round/>
              <a:headEnd/>
              <a:tailEnd/>
            </a:ln>
          </p:spPr>
          <p:txBody>
            <a:bodyPr/>
            <a:lstStyle/>
            <a:p>
              <a:endParaRPr lang="en-US"/>
            </a:p>
          </p:txBody>
        </p:sp>
        <p:sp>
          <p:nvSpPr>
            <p:cNvPr id="29971" name="Line 1299"/>
            <p:cNvSpPr>
              <a:spLocks noChangeShapeType="1"/>
            </p:cNvSpPr>
            <p:nvPr/>
          </p:nvSpPr>
          <p:spPr bwMode="auto">
            <a:xfrm flipH="1" flipV="1">
              <a:off x="1953" y="2732"/>
              <a:ext cx="5" cy="3"/>
            </a:xfrm>
            <a:prstGeom prst="line">
              <a:avLst/>
            </a:prstGeom>
            <a:noFill/>
            <a:ln w="0">
              <a:solidFill>
                <a:schemeClr val="tx1"/>
              </a:solidFill>
              <a:round/>
              <a:headEnd/>
              <a:tailEnd/>
            </a:ln>
          </p:spPr>
          <p:txBody>
            <a:bodyPr/>
            <a:lstStyle/>
            <a:p>
              <a:endParaRPr lang="en-US"/>
            </a:p>
          </p:txBody>
        </p:sp>
        <p:sp>
          <p:nvSpPr>
            <p:cNvPr id="29972" name="Line 1300"/>
            <p:cNvSpPr>
              <a:spLocks noChangeShapeType="1"/>
            </p:cNvSpPr>
            <p:nvPr/>
          </p:nvSpPr>
          <p:spPr bwMode="auto">
            <a:xfrm flipH="1" flipV="1">
              <a:off x="1948" y="2729"/>
              <a:ext cx="5" cy="3"/>
            </a:xfrm>
            <a:prstGeom prst="line">
              <a:avLst/>
            </a:prstGeom>
            <a:noFill/>
            <a:ln w="0">
              <a:solidFill>
                <a:schemeClr val="tx1"/>
              </a:solidFill>
              <a:round/>
              <a:headEnd/>
              <a:tailEnd/>
            </a:ln>
          </p:spPr>
          <p:txBody>
            <a:bodyPr/>
            <a:lstStyle/>
            <a:p>
              <a:endParaRPr lang="en-US"/>
            </a:p>
          </p:txBody>
        </p:sp>
        <p:sp>
          <p:nvSpPr>
            <p:cNvPr id="29973" name="Line 1301"/>
            <p:cNvSpPr>
              <a:spLocks noChangeShapeType="1"/>
            </p:cNvSpPr>
            <p:nvPr/>
          </p:nvSpPr>
          <p:spPr bwMode="auto">
            <a:xfrm flipH="1" flipV="1">
              <a:off x="1944" y="2727"/>
              <a:ext cx="4" cy="2"/>
            </a:xfrm>
            <a:prstGeom prst="line">
              <a:avLst/>
            </a:prstGeom>
            <a:noFill/>
            <a:ln w="0">
              <a:solidFill>
                <a:schemeClr val="tx1"/>
              </a:solidFill>
              <a:round/>
              <a:headEnd/>
              <a:tailEnd/>
            </a:ln>
          </p:spPr>
          <p:txBody>
            <a:bodyPr/>
            <a:lstStyle/>
            <a:p>
              <a:endParaRPr lang="en-US"/>
            </a:p>
          </p:txBody>
        </p:sp>
        <p:sp>
          <p:nvSpPr>
            <p:cNvPr id="29974" name="Line 1302"/>
            <p:cNvSpPr>
              <a:spLocks noChangeShapeType="1"/>
            </p:cNvSpPr>
            <p:nvPr/>
          </p:nvSpPr>
          <p:spPr bwMode="auto">
            <a:xfrm flipH="1" flipV="1">
              <a:off x="1939" y="2724"/>
              <a:ext cx="5" cy="3"/>
            </a:xfrm>
            <a:prstGeom prst="line">
              <a:avLst/>
            </a:prstGeom>
            <a:noFill/>
            <a:ln w="0">
              <a:solidFill>
                <a:schemeClr val="tx1"/>
              </a:solidFill>
              <a:round/>
              <a:headEnd/>
              <a:tailEnd/>
            </a:ln>
          </p:spPr>
          <p:txBody>
            <a:bodyPr/>
            <a:lstStyle/>
            <a:p>
              <a:endParaRPr lang="en-US"/>
            </a:p>
          </p:txBody>
        </p:sp>
        <p:sp>
          <p:nvSpPr>
            <p:cNvPr id="29975" name="Line 1303"/>
            <p:cNvSpPr>
              <a:spLocks noChangeShapeType="1"/>
            </p:cNvSpPr>
            <p:nvPr/>
          </p:nvSpPr>
          <p:spPr bwMode="auto">
            <a:xfrm flipH="1" flipV="1">
              <a:off x="1934" y="2722"/>
              <a:ext cx="5" cy="2"/>
            </a:xfrm>
            <a:prstGeom prst="line">
              <a:avLst/>
            </a:prstGeom>
            <a:noFill/>
            <a:ln w="0">
              <a:solidFill>
                <a:schemeClr val="tx1"/>
              </a:solidFill>
              <a:round/>
              <a:headEnd/>
              <a:tailEnd/>
            </a:ln>
          </p:spPr>
          <p:txBody>
            <a:bodyPr/>
            <a:lstStyle/>
            <a:p>
              <a:endParaRPr lang="en-US"/>
            </a:p>
          </p:txBody>
        </p:sp>
        <p:sp>
          <p:nvSpPr>
            <p:cNvPr id="29976" name="Line 1304"/>
            <p:cNvSpPr>
              <a:spLocks noChangeShapeType="1"/>
            </p:cNvSpPr>
            <p:nvPr/>
          </p:nvSpPr>
          <p:spPr bwMode="auto">
            <a:xfrm flipH="1" flipV="1">
              <a:off x="1929" y="2720"/>
              <a:ext cx="5" cy="2"/>
            </a:xfrm>
            <a:prstGeom prst="line">
              <a:avLst/>
            </a:prstGeom>
            <a:noFill/>
            <a:ln w="0">
              <a:solidFill>
                <a:schemeClr val="tx1"/>
              </a:solidFill>
              <a:round/>
              <a:headEnd/>
              <a:tailEnd/>
            </a:ln>
          </p:spPr>
          <p:txBody>
            <a:bodyPr/>
            <a:lstStyle/>
            <a:p>
              <a:endParaRPr lang="en-US"/>
            </a:p>
          </p:txBody>
        </p:sp>
        <p:sp>
          <p:nvSpPr>
            <p:cNvPr id="29977" name="Line 1305"/>
            <p:cNvSpPr>
              <a:spLocks noChangeShapeType="1"/>
            </p:cNvSpPr>
            <p:nvPr/>
          </p:nvSpPr>
          <p:spPr bwMode="auto">
            <a:xfrm flipH="1" flipV="1">
              <a:off x="1924" y="2718"/>
              <a:ext cx="5" cy="2"/>
            </a:xfrm>
            <a:prstGeom prst="line">
              <a:avLst/>
            </a:prstGeom>
            <a:noFill/>
            <a:ln w="0">
              <a:solidFill>
                <a:schemeClr val="tx1"/>
              </a:solidFill>
              <a:round/>
              <a:headEnd/>
              <a:tailEnd/>
            </a:ln>
          </p:spPr>
          <p:txBody>
            <a:bodyPr/>
            <a:lstStyle/>
            <a:p>
              <a:endParaRPr lang="en-US"/>
            </a:p>
          </p:txBody>
        </p:sp>
        <p:sp>
          <p:nvSpPr>
            <p:cNvPr id="29978" name="Line 1306"/>
            <p:cNvSpPr>
              <a:spLocks noChangeShapeType="1"/>
            </p:cNvSpPr>
            <p:nvPr/>
          </p:nvSpPr>
          <p:spPr bwMode="auto">
            <a:xfrm flipH="1" flipV="1">
              <a:off x="1919" y="2717"/>
              <a:ext cx="5" cy="1"/>
            </a:xfrm>
            <a:prstGeom prst="line">
              <a:avLst/>
            </a:prstGeom>
            <a:noFill/>
            <a:ln w="0">
              <a:solidFill>
                <a:schemeClr val="tx1"/>
              </a:solidFill>
              <a:round/>
              <a:headEnd/>
              <a:tailEnd/>
            </a:ln>
          </p:spPr>
          <p:txBody>
            <a:bodyPr/>
            <a:lstStyle/>
            <a:p>
              <a:endParaRPr lang="en-US"/>
            </a:p>
          </p:txBody>
        </p:sp>
        <p:sp>
          <p:nvSpPr>
            <p:cNvPr id="29979" name="Line 1307"/>
            <p:cNvSpPr>
              <a:spLocks noChangeShapeType="1"/>
            </p:cNvSpPr>
            <p:nvPr/>
          </p:nvSpPr>
          <p:spPr bwMode="auto">
            <a:xfrm flipH="1" flipV="1">
              <a:off x="1914" y="2715"/>
              <a:ext cx="5" cy="2"/>
            </a:xfrm>
            <a:prstGeom prst="line">
              <a:avLst/>
            </a:prstGeom>
            <a:noFill/>
            <a:ln w="0">
              <a:solidFill>
                <a:schemeClr val="tx1"/>
              </a:solidFill>
              <a:round/>
              <a:headEnd/>
              <a:tailEnd/>
            </a:ln>
          </p:spPr>
          <p:txBody>
            <a:bodyPr/>
            <a:lstStyle/>
            <a:p>
              <a:endParaRPr lang="en-US"/>
            </a:p>
          </p:txBody>
        </p:sp>
        <p:sp>
          <p:nvSpPr>
            <p:cNvPr id="29980" name="Line 1308"/>
            <p:cNvSpPr>
              <a:spLocks noChangeShapeType="1"/>
            </p:cNvSpPr>
            <p:nvPr/>
          </p:nvSpPr>
          <p:spPr bwMode="auto">
            <a:xfrm flipH="1" flipV="1">
              <a:off x="1908" y="2714"/>
              <a:ext cx="6" cy="1"/>
            </a:xfrm>
            <a:prstGeom prst="line">
              <a:avLst/>
            </a:prstGeom>
            <a:noFill/>
            <a:ln w="0">
              <a:solidFill>
                <a:schemeClr val="tx1"/>
              </a:solidFill>
              <a:round/>
              <a:headEnd/>
              <a:tailEnd/>
            </a:ln>
          </p:spPr>
          <p:txBody>
            <a:bodyPr/>
            <a:lstStyle/>
            <a:p>
              <a:endParaRPr lang="en-US"/>
            </a:p>
          </p:txBody>
        </p:sp>
        <p:sp>
          <p:nvSpPr>
            <p:cNvPr id="29981" name="Line 1309"/>
            <p:cNvSpPr>
              <a:spLocks noChangeShapeType="1"/>
            </p:cNvSpPr>
            <p:nvPr/>
          </p:nvSpPr>
          <p:spPr bwMode="auto">
            <a:xfrm flipH="1" flipV="1">
              <a:off x="1903" y="2713"/>
              <a:ext cx="5" cy="1"/>
            </a:xfrm>
            <a:prstGeom prst="line">
              <a:avLst/>
            </a:prstGeom>
            <a:noFill/>
            <a:ln w="0">
              <a:solidFill>
                <a:schemeClr val="tx1"/>
              </a:solidFill>
              <a:round/>
              <a:headEnd/>
              <a:tailEnd/>
            </a:ln>
          </p:spPr>
          <p:txBody>
            <a:bodyPr/>
            <a:lstStyle/>
            <a:p>
              <a:endParaRPr lang="en-US"/>
            </a:p>
          </p:txBody>
        </p:sp>
        <p:sp>
          <p:nvSpPr>
            <p:cNvPr id="29982" name="Line 1310"/>
            <p:cNvSpPr>
              <a:spLocks noChangeShapeType="1"/>
            </p:cNvSpPr>
            <p:nvPr/>
          </p:nvSpPr>
          <p:spPr bwMode="auto">
            <a:xfrm flipH="1" flipV="1">
              <a:off x="1898" y="2712"/>
              <a:ext cx="5" cy="1"/>
            </a:xfrm>
            <a:prstGeom prst="line">
              <a:avLst/>
            </a:prstGeom>
            <a:noFill/>
            <a:ln w="0">
              <a:solidFill>
                <a:schemeClr val="tx1"/>
              </a:solidFill>
              <a:round/>
              <a:headEnd/>
              <a:tailEnd/>
            </a:ln>
          </p:spPr>
          <p:txBody>
            <a:bodyPr/>
            <a:lstStyle/>
            <a:p>
              <a:endParaRPr lang="en-US"/>
            </a:p>
          </p:txBody>
        </p:sp>
        <p:sp>
          <p:nvSpPr>
            <p:cNvPr id="29983" name="Line 1311"/>
            <p:cNvSpPr>
              <a:spLocks noChangeShapeType="1"/>
            </p:cNvSpPr>
            <p:nvPr/>
          </p:nvSpPr>
          <p:spPr bwMode="auto">
            <a:xfrm flipH="1" flipV="1">
              <a:off x="1893" y="2712"/>
              <a:ext cx="5" cy="1"/>
            </a:xfrm>
            <a:prstGeom prst="line">
              <a:avLst/>
            </a:prstGeom>
            <a:noFill/>
            <a:ln w="0">
              <a:solidFill>
                <a:schemeClr val="tx1"/>
              </a:solidFill>
              <a:round/>
              <a:headEnd/>
              <a:tailEnd/>
            </a:ln>
          </p:spPr>
          <p:txBody>
            <a:bodyPr/>
            <a:lstStyle/>
            <a:p>
              <a:endParaRPr lang="en-US"/>
            </a:p>
          </p:txBody>
        </p:sp>
        <p:sp>
          <p:nvSpPr>
            <p:cNvPr id="29984" name="Line 1312"/>
            <p:cNvSpPr>
              <a:spLocks noChangeShapeType="1"/>
            </p:cNvSpPr>
            <p:nvPr/>
          </p:nvSpPr>
          <p:spPr bwMode="auto">
            <a:xfrm flipH="1" flipV="1">
              <a:off x="1887" y="2711"/>
              <a:ext cx="6" cy="1"/>
            </a:xfrm>
            <a:prstGeom prst="line">
              <a:avLst/>
            </a:prstGeom>
            <a:noFill/>
            <a:ln w="0">
              <a:solidFill>
                <a:schemeClr val="tx1"/>
              </a:solidFill>
              <a:round/>
              <a:headEnd/>
              <a:tailEnd/>
            </a:ln>
          </p:spPr>
          <p:txBody>
            <a:bodyPr/>
            <a:lstStyle/>
            <a:p>
              <a:endParaRPr lang="en-US"/>
            </a:p>
          </p:txBody>
        </p:sp>
        <p:sp>
          <p:nvSpPr>
            <p:cNvPr id="29985" name="Line 1313"/>
            <p:cNvSpPr>
              <a:spLocks noChangeShapeType="1"/>
            </p:cNvSpPr>
            <p:nvPr/>
          </p:nvSpPr>
          <p:spPr bwMode="auto">
            <a:xfrm flipH="1" flipV="1">
              <a:off x="1882" y="2711"/>
              <a:ext cx="5" cy="1"/>
            </a:xfrm>
            <a:prstGeom prst="line">
              <a:avLst/>
            </a:prstGeom>
            <a:noFill/>
            <a:ln w="0">
              <a:solidFill>
                <a:schemeClr val="tx1"/>
              </a:solidFill>
              <a:round/>
              <a:headEnd/>
              <a:tailEnd/>
            </a:ln>
          </p:spPr>
          <p:txBody>
            <a:bodyPr/>
            <a:lstStyle/>
            <a:p>
              <a:endParaRPr lang="en-US"/>
            </a:p>
          </p:txBody>
        </p:sp>
        <p:sp>
          <p:nvSpPr>
            <p:cNvPr id="29986" name="Line 1314"/>
            <p:cNvSpPr>
              <a:spLocks noChangeShapeType="1"/>
            </p:cNvSpPr>
            <p:nvPr/>
          </p:nvSpPr>
          <p:spPr bwMode="auto">
            <a:xfrm flipH="1">
              <a:off x="1876" y="2711"/>
              <a:ext cx="6" cy="1"/>
            </a:xfrm>
            <a:prstGeom prst="line">
              <a:avLst/>
            </a:prstGeom>
            <a:noFill/>
            <a:ln w="0">
              <a:solidFill>
                <a:schemeClr val="tx1"/>
              </a:solidFill>
              <a:round/>
              <a:headEnd/>
              <a:tailEnd/>
            </a:ln>
          </p:spPr>
          <p:txBody>
            <a:bodyPr/>
            <a:lstStyle/>
            <a:p>
              <a:endParaRPr lang="en-US"/>
            </a:p>
          </p:txBody>
        </p:sp>
        <p:sp>
          <p:nvSpPr>
            <p:cNvPr id="29987" name="Line 1315"/>
            <p:cNvSpPr>
              <a:spLocks noChangeShapeType="1"/>
            </p:cNvSpPr>
            <p:nvPr/>
          </p:nvSpPr>
          <p:spPr bwMode="auto">
            <a:xfrm flipH="1">
              <a:off x="1871" y="2711"/>
              <a:ext cx="5" cy="1"/>
            </a:xfrm>
            <a:prstGeom prst="line">
              <a:avLst/>
            </a:prstGeom>
            <a:noFill/>
            <a:ln w="0">
              <a:solidFill>
                <a:schemeClr val="tx1"/>
              </a:solidFill>
              <a:round/>
              <a:headEnd/>
              <a:tailEnd/>
            </a:ln>
          </p:spPr>
          <p:txBody>
            <a:bodyPr/>
            <a:lstStyle/>
            <a:p>
              <a:endParaRPr lang="en-US"/>
            </a:p>
          </p:txBody>
        </p:sp>
        <p:sp>
          <p:nvSpPr>
            <p:cNvPr id="29988" name="Line 1316"/>
            <p:cNvSpPr>
              <a:spLocks noChangeShapeType="1"/>
            </p:cNvSpPr>
            <p:nvPr/>
          </p:nvSpPr>
          <p:spPr bwMode="auto">
            <a:xfrm flipH="1">
              <a:off x="1866" y="2712"/>
              <a:ext cx="5" cy="1"/>
            </a:xfrm>
            <a:prstGeom prst="line">
              <a:avLst/>
            </a:prstGeom>
            <a:noFill/>
            <a:ln w="0">
              <a:solidFill>
                <a:schemeClr val="tx1"/>
              </a:solidFill>
              <a:round/>
              <a:headEnd/>
              <a:tailEnd/>
            </a:ln>
          </p:spPr>
          <p:txBody>
            <a:bodyPr/>
            <a:lstStyle/>
            <a:p>
              <a:endParaRPr lang="en-US"/>
            </a:p>
          </p:txBody>
        </p:sp>
        <p:sp>
          <p:nvSpPr>
            <p:cNvPr id="29989" name="Line 1317"/>
            <p:cNvSpPr>
              <a:spLocks noChangeShapeType="1"/>
            </p:cNvSpPr>
            <p:nvPr/>
          </p:nvSpPr>
          <p:spPr bwMode="auto">
            <a:xfrm flipH="1">
              <a:off x="1860" y="2712"/>
              <a:ext cx="6" cy="1"/>
            </a:xfrm>
            <a:prstGeom prst="line">
              <a:avLst/>
            </a:prstGeom>
            <a:noFill/>
            <a:ln w="0">
              <a:solidFill>
                <a:schemeClr val="tx1"/>
              </a:solidFill>
              <a:round/>
              <a:headEnd/>
              <a:tailEnd/>
            </a:ln>
          </p:spPr>
          <p:txBody>
            <a:bodyPr/>
            <a:lstStyle/>
            <a:p>
              <a:endParaRPr lang="en-US"/>
            </a:p>
          </p:txBody>
        </p:sp>
        <p:sp>
          <p:nvSpPr>
            <p:cNvPr id="29990" name="Line 1318"/>
            <p:cNvSpPr>
              <a:spLocks noChangeShapeType="1"/>
            </p:cNvSpPr>
            <p:nvPr/>
          </p:nvSpPr>
          <p:spPr bwMode="auto">
            <a:xfrm flipH="1">
              <a:off x="1855" y="2713"/>
              <a:ext cx="5" cy="1"/>
            </a:xfrm>
            <a:prstGeom prst="line">
              <a:avLst/>
            </a:prstGeom>
            <a:noFill/>
            <a:ln w="0">
              <a:solidFill>
                <a:schemeClr val="tx1"/>
              </a:solidFill>
              <a:round/>
              <a:headEnd/>
              <a:tailEnd/>
            </a:ln>
          </p:spPr>
          <p:txBody>
            <a:bodyPr/>
            <a:lstStyle/>
            <a:p>
              <a:endParaRPr lang="en-US"/>
            </a:p>
          </p:txBody>
        </p:sp>
        <p:sp>
          <p:nvSpPr>
            <p:cNvPr id="29991" name="Line 1319"/>
            <p:cNvSpPr>
              <a:spLocks noChangeShapeType="1"/>
            </p:cNvSpPr>
            <p:nvPr/>
          </p:nvSpPr>
          <p:spPr bwMode="auto">
            <a:xfrm flipH="1">
              <a:off x="1850" y="2714"/>
              <a:ext cx="5" cy="1"/>
            </a:xfrm>
            <a:prstGeom prst="line">
              <a:avLst/>
            </a:prstGeom>
            <a:noFill/>
            <a:ln w="0">
              <a:solidFill>
                <a:schemeClr val="tx1"/>
              </a:solidFill>
              <a:round/>
              <a:headEnd/>
              <a:tailEnd/>
            </a:ln>
          </p:spPr>
          <p:txBody>
            <a:bodyPr/>
            <a:lstStyle/>
            <a:p>
              <a:endParaRPr lang="en-US"/>
            </a:p>
          </p:txBody>
        </p:sp>
        <p:sp>
          <p:nvSpPr>
            <p:cNvPr id="29992" name="Line 1320"/>
            <p:cNvSpPr>
              <a:spLocks noChangeShapeType="1"/>
            </p:cNvSpPr>
            <p:nvPr/>
          </p:nvSpPr>
          <p:spPr bwMode="auto">
            <a:xfrm flipH="1">
              <a:off x="1845" y="2715"/>
              <a:ext cx="5" cy="2"/>
            </a:xfrm>
            <a:prstGeom prst="line">
              <a:avLst/>
            </a:prstGeom>
            <a:noFill/>
            <a:ln w="0">
              <a:solidFill>
                <a:schemeClr val="tx1"/>
              </a:solidFill>
              <a:round/>
              <a:headEnd/>
              <a:tailEnd/>
            </a:ln>
          </p:spPr>
          <p:txBody>
            <a:bodyPr/>
            <a:lstStyle/>
            <a:p>
              <a:endParaRPr lang="en-US"/>
            </a:p>
          </p:txBody>
        </p:sp>
        <p:sp>
          <p:nvSpPr>
            <p:cNvPr id="29993" name="Line 1321"/>
            <p:cNvSpPr>
              <a:spLocks noChangeShapeType="1"/>
            </p:cNvSpPr>
            <p:nvPr/>
          </p:nvSpPr>
          <p:spPr bwMode="auto">
            <a:xfrm flipH="1">
              <a:off x="1840" y="2717"/>
              <a:ext cx="5" cy="1"/>
            </a:xfrm>
            <a:prstGeom prst="line">
              <a:avLst/>
            </a:prstGeom>
            <a:noFill/>
            <a:ln w="0">
              <a:solidFill>
                <a:schemeClr val="tx1"/>
              </a:solidFill>
              <a:round/>
              <a:headEnd/>
              <a:tailEnd/>
            </a:ln>
          </p:spPr>
          <p:txBody>
            <a:bodyPr/>
            <a:lstStyle/>
            <a:p>
              <a:endParaRPr lang="en-US"/>
            </a:p>
          </p:txBody>
        </p:sp>
        <p:sp>
          <p:nvSpPr>
            <p:cNvPr id="29994" name="Line 1322"/>
            <p:cNvSpPr>
              <a:spLocks noChangeShapeType="1"/>
            </p:cNvSpPr>
            <p:nvPr/>
          </p:nvSpPr>
          <p:spPr bwMode="auto">
            <a:xfrm flipH="1">
              <a:off x="1835" y="2718"/>
              <a:ext cx="5" cy="2"/>
            </a:xfrm>
            <a:prstGeom prst="line">
              <a:avLst/>
            </a:prstGeom>
            <a:noFill/>
            <a:ln w="0">
              <a:solidFill>
                <a:schemeClr val="tx1"/>
              </a:solidFill>
              <a:round/>
              <a:headEnd/>
              <a:tailEnd/>
            </a:ln>
          </p:spPr>
          <p:txBody>
            <a:bodyPr/>
            <a:lstStyle/>
            <a:p>
              <a:endParaRPr lang="en-US"/>
            </a:p>
          </p:txBody>
        </p:sp>
        <p:sp>
          <p:nvSpPr>
            <p:cNvPr id="29995" name="Line 1323"/>
            <p:cNvSpPr>
              <a:spLocks noChangeShapeType="1"/>
            </p:cNvSpPr>
            <p:nvPr/>
          </p:nvSpPr>
          <p:spPr bwMode="auto">
            <a:xfrm flipH="1">
              <a:off x="1830" y="2720"/>
              <a:ext cx="5" cy="2"/>
            </a:xfrm>
            <a:prstGeom prst="line">
              <a:avLst/>
            </a:prstGeom>
            <a:noFill/>
            <a:ln w="0">
              <a:solidFill>
                <a:schemeClr val="tx1"/>
              </a:solidFill>
              <a:round/>
              <a:headEnd/>
              <a:tailEnd/>
            </a:ln>
          </p:spPr>
          <p:txBody>
            <a:bodyPr/>
            <a:lstStyle/>
            <a:p>
              <a:endParaRPr lang="en-US"/>
            </a:p>
          </p:txBody>
        </p:sp>
        <p:sp>
          <p:nvSpPr>
            <p:cNvPr id="29996" name="Line 1324"/>
            <p:cNvSpPr>
              <a:spLocks noChangeShapeType="1"/>
            </p:cNvSpPr>
            <p:nvPr/>
          </p:nvSpPr>
          <p:spPr bwMode="auto">
            <a:xfrm flipH="1">
              <a:off x="1825" y="2722"/>
              <a:ext cx="5" cy="2"/>
            </a:xfrm>
            <a:prstGeom prst="line">
              <a:avLst/>
            </a:prstGeom>
            <a:noFill/>
            <a:ln w="0">
              <a:solidFill>
                <a:schemeClr val="tx1"/>
              </a:solidFill>
              <a:round/>
              <a:headEnd/>
              <a:tailEnd/>
            </a:ln>
          </p:spPr>
          <p:txBody>
            <a:bodyPr/>
            <a:lstStyle/>
            <a:p>
              <a:endParaRPr lang="en-US"/>
            </a:p>
          </p:txBody>
        </p:sp>
        <p:sp>
          <p:nvSpPr>
            <p:cNvPr id="29997" name="Line 1325"/>
            <p:cNvSpPr>
              <a:spLocks noChangeShapeType="1"/>
            </p:cNvSpPr>
            <p:nvPr/>
          </p:nvSpPr>
          <p:spPr bwMode="auto">
            <a:xfrm flipH="1">
              <a:off x="1820" y="2724"/>
              <a:ext cx="5" cy="3"/>
            </a:xfrm>
            <a:prstGeom prst="line">
              <a:avLst/>
            </a:prstGeom>
            <a:noFill/>
            <a:ln w="0">
              <a:solidFill>
                <a:schemeClr val="tx1"/>
              </a:solidFill>
              <a:round/>
              <a:headEnd/>
              <a:tailEnd/>
            </a:ln>
          </p:spPr>
          <p:txBody>
            <a:bodyPr/>
            <a:lstStyle/>
            <a:p>
              <a:endParaRPr lang="en-US"/>
            </a:p>
          </p:txBody>
        </p:sp>
        <p:sp>
          <p:nvSpPr>
            <p:cNvPr id="29998" name="Line 1326"/>
            <p:cNvSpPr>
              <a:spLocks noChangeShapeType="1"/>
            </p:cNvSpPr>
            <p:nvPr/>
          </p:nvSpPr>
          <p:spPr bwMode="auto">
            <a:xfrm flipH="1">
              <a:off x="1815" y="2727"/>
              <a:ext cx="5" cy="2"/>
            </a:xfrm>
            <a:prstGeom prst="line">
              <a:avLst/>
            </a:prstGeom>
            <a:noFill/>
            <a:ln w="0">
              <a:solidFill>
                <a:schemeClr val="tx1"/>
              </a:solidFill>
              <a:round/>
              <a:headEnd/>
              <a:tailEnd/>
            </a:ln>
          </p:spPr>
          <p:txBody>
            <a:bodyPr/>
            <a:lstStyle/>
            <a:p>
              <a:endParaRPr lang="en-US"/>
            </a:p>
          </p:txBody>
        </p:sp>
        <p:sp>
          <p:nvSpPr>
            <p:cNvPr id="29999" name="Line 1327"/>
            <p:cNvSpPr>
              <a:spLocks noChangeShapeType="1"/>
            </p:cNvSpPr>
            <p:nvPr/>
          </p:nvSpPr>
          <p:spPr bwMode="auto">
            <a:xfrm flipH="1">
              <a:off x="1811" y="2729"/>
              <a:ext cx="4" cy="3"/>
            </a:xfrm>
            <a:prstGeom prst="line">
              <a:avLst/>
            </a:prstGeom>
            <a:noFill/>
            <a:ln w="0">
              <a:solidFill>
                <a:schemeClr val="tx1"/>
              </a:solidFill>
              <a:round/>
              <a:headEnd/>
              <a:tailEnd/>
            </a:ln>
          </p:spPr>
          <p:txBody>
            <a:bodyPr/>
            <a:lstStyle/>
            <a:p>
              <a:endParaRPr lang="en-US"/>
            </a:p>
          </p:txBody>
        </p:sp>
        <p:sp>
          <p:nvSpPr>
            <p:cNvPr id="30000" name="Line 1328"/>
            <p:cNvSpPr>
              <a:spLocks noChangeShapeType="1"/>
            </p:cNvSpPr>
            <p:nvPr/>
          </p:nvSpPr>
          <p:spPr bwMode="auto">
            <a:xfrm flipH="1">
              <a:off x="1806" y="2732"/>
              <a:ext cx="5" cy="3"/>
            </a:xfrm>
            <a:prstGeom prst="line">
              <a:avLst/>
            </a:prstGeom>
            <a:noFill/>
            <a:ln w="0">
              <a:solidFill>
                <a:schemeClr val="tx1"/>
              </a:solidFill>
              <a:round/>
              <a:headEnd/>
              <a:tailEnd/>
            </a:ln>
          </p:spPr>
          <p:txBody>
            <a:bodyPr/>
            <a:lstStyle/>
            <a:p>
              <a:endParaRPr lang="en-US"/>
            </a:p>
          </p:txBody>
        </p:sp>
        <p:sp>
          <p:nvSpPr>
            <p:cNvPr id="30001" name="Line 1329"/>
            <p:cNvSpPr>
              <a:spLocks noChangeShapeType="1"/>
            </p:cNvSpPr>
            <p:nvPr/>
          </p:nvSpPr>
          <p:spPr bwMode="auto">
            <a:xfrm flipH="1">
              <a:off x="1802" y="2735"/>
              <a:ext cx="4" cy="3"/>
            </a:xfrm>
            <a:prstGeom prst="line">
              <a:avLst/>
            </a:prstGeom>
            <a:noFill/>
            <a:ln w="0">
              <a:solidFill>
                <a:schemeClr val="tx1"/>
              </a:solidFill>
              <a:round/>
              <a:headEnd/>
              <a:tailEnd/>
            </a:ln>
          </p:spPr>
          <p:txBody>
            <a:bodyPr/>
            <a:lstStyle/>
            <a:p>
              <a:endParaRPr lang="en-US"/>
            </a:p>
          </p:txBody>
        </p:sp>
        <p:sp>
          <p:nvSpPr>
            <p:cNvPr id="30002" name="Line 1330"/>
            <p:cNvSpPr>
              <a:spLocks noChangeShapeType="1"/>
            </p:cNvSpPr>
            <p:nvPr/>
          </p:nvSpPr>
          <p:spPr bwMode="auto">
            <a:xfrm flipH="1">
              <a:off x="1797" y="2738"/>
              <a:ext cx="5" cy="3"/>
            </a:xfrm>
            <a:prstGeom prst="line">
              <a:avLst/>
            </a:prstGeom>
            <a:noFill/>
            <a:ln w="0">
              <a:solidFill>
                <a:schemeClr val="tx1"/>
              </a:solidFill>
              <a:round/>
              <a:headEnd/>
              <a:tailEnd/>
            </a:ln>
          </p:spPr>
          <p:txBody>
            <a:bodyPr/>
            <a:lstStyle/>
            <a:p>
              <a:endParaRPr lang="en-US"/>
            </a:p>
          </p:txBody>
        </p:sp>
        <p:sp>
          <p:nvSpPr>
            <p:cNvPr id="30003" name="Line 1331"/>
            <p:cNvSpPr>
              <a:spLocks noChangeShapeType="1"/>
            </p:cNvSpPr>
            <p:nvPr/>
          </p:nvSpPr>
          <p:spPr bwMode="auto">
            <a:xfrm flipH="1">
              <a:off x="1793" y="2741"/>
              <a:ext cx="4" cy="4"/>
            </a:xfrm>
            <a:prstGeom prst="line">
              <a:avLst/>
            </a:prstGeom>
            <a:noFill/>
            <a:ln w="0">
              <a:solidFill>
                <a:schemeClr val="tx1"/>
              </a:solidFill>
              <a:round/>
              <a:headEnd/>
              <a:tailEnd/>
            </a:ln>
          </p:spPr>
          <p:txBody>
            <a:bodyPr/>
            <a:lstStyle/>
            <a:p>
              <a:endParaRPr lang="en-US"/>
            </a:p>
          </p:txBody>
        </p:sp>
        <p:sp>
          <p:nvSpPr>
            <p:cNvPr id="30004" name="Line 1332"/>
            <p:cNvSpPr>
              <a:spLocks noChangeShapeType="1"/>
            </p:cNvSpPr>
            <p:nvPr/>
          </p:nvSpPr>
          <p:spPr bwMode="auto">
            <a:xfrm flipH="1">
              <a:off x="1789" y="2745"/>
              <a:ext cx="4" cy="3"/>
            </a:xfrm>
            <a:prstGeom prst="line">
              <a:avLst/>
            </a:prstGeom>
            <a:noFill/>
            <a:ln w="0">
              <a:solidFill>
                <a:schemeClr val="tx1"/>
              </a:solidFill>
              <a:round/>
              <a:headEnd/>
              <a:tailEnd/>
            </a:ln>
          </p:spPr>
          <p:txBody>
            <a:bodyPr/>
            <a:lstStyle/>
            <a:p>
              <a:endParaRPr lang="en-US"/>
            </a:p>
          </p:txBody>
        </p:sp>
        <p:sp>
          <p:nvSpPr>
            <p:cNvPr id="30005" name="Line 1333"/>
            <p:cNvSpPr>
              <a:spLocks noChangeShapeType="1"/>
            </p:cNvSpPr>
            <p:nvPr/>
          </p:nvSpPr>
          <p:spPr bwMode="auto">
            <a:xfrm flipH="1">
              <a:off x="1786" y="2748"/>
              <a:ext cx="3" cy="4"/>
            </a:xfrm>
            <a:prstGeom prst="line">
              <a:avLst/>
            </a:prstGeom>
            <a:noFill/>
            <a:ln w="0">
              <a:solidFill>
                <a:schemeClr val="tx1"/>
              </a:solidFill>
              <a:round/>
              <a:headEnd/>
              <a:tailEnd/>
            </a:ln>
          </p:spPr>
          <p:txBody>
            <a:bodyPr/>
            <a:lstStyle/>
            <a:p>
              <a:endParaRPr lang="en-US"/>
            </a:p>
          </p:txBody>
        </p:sp>
        <p:sp>
          <p:nvSpPr>
            <p:cNvPr id="30006" name="Line 1334"/>
            <p:cNvSpPr>
              <a:spLocks noChangeShapeType="1"/>
            </p:cNvSpPr>
            <p:nvPr/>
          </p:nvSpPr>
          <p:spPr bwMode="auto">
            <a:xfrm flipH="1">
              <a:off x="1782" y="2752"/>
              <a:ext cx="4" cy="4"/>
            </a:xfrm>
            <a:prstGeom prst="line">
              <a:avLst/>
            </a:prstGeom>
            <a:noFill/>
            <a:ln w="0">
              <a:solidFill>
                <a:schemeClr val="tx1"/>
              </a:solidFill>
              <a:round/>
              <a:headEnd/>
              <a:tailEnd/>
            </a:ln>
          </p:spPr>
          <p:txBody>
            <a:bodyPr/>
            <a:lstStyle/>
            <a:p>
              <a:endParaRPr lang="en-US"/>
            </a:p>
          </p:txBody>
        </p:sp>
        <p:sp>
          <p:nvSpPr>
            <p:cNvPr id="30007" name="Line 1335"/>
            <p:cNvSpPr>
              <a:spLocks noChangeShapeType="1"/>
            </p:cNvSpPr>
            <p:nvPr/>
          </p:nvSpPr>
          <p:spPr bwMode="auto">
            <a:xfrm flipH="1">
              <a:off x="1779" y="2756"/>
              <a:ext cx="3" cy="4"/>
            </a:xfrm>
            <a:prstGeom prst="line">
              <a:avLst/>
            </a:prstGeom>
            <a:noFill/>
            <a:ln w="0">
              <a:solidFill>
                <a:schemeClr val="tx1"/>
              </a:solidFill>
              <a:round/>
              <a:headEnd/>
              <a:tailEnd/>
            </a:ln>
          </p:spPr>
          <p:txBody>
            <a:bodyPr/>
            <a:lstStyle/>
            <a:p>
              <a:endParaRPr lang="en-US"/>
            </a:p>
          </p:txBody>
        </p:sp>
        <p:sp>
          <p:nvSpPr>
            <p:cNvPr id="30008" name="Line 1336"/>
            <p:cNvSpPr>
              <a:spLocks noChangeShapeType="1"/>
            </p:cNvSpPr>
            <p:nvPr/>
          </p:nvSpPr>
          <p:spPr bwMode="auto">
            <a:xfrm flipH="1">
              <a:off x="1775" y="2760"/>
              <a:ext cx="4" cy="4"/>
            </a:xfrm>
            <a:prstGeom prst="line">
              <a:avLst/>
            </a:prstGeom>
            <a:noFill/>
            <a:ln w="0">
              <a:solidFill>
                <a:schemeClr val="tx1"/>
              </a:solidFill>
              <a:round/>
              <a:headEnd/>
              <a:tailEnd/>
            </a:ln>
          </p:spPr>
          <p:txBody>
            <a:bodyPr/>
            <a:lstStyle/>
            <a:p>
              <a:endParaRPr lang="en-US"/>
            </a:p>
          </p:txBody>
        </p:sp>
        <p:sp>
          <p:nvSpPr>
            <p:cNvPr id="30009" name="Line 1337"/>
            <p:cNvSpPr>
              <a:spLocks noChangeShapeType="1"/>
            </p:cNvSpPr>
            <p:nvPr/>
          </p:nvSpPr>
          <p:spPr bwMode="auto">
            <a:xfrm flipH="1">
              <a:off x="1772" y="2764"/>
              <a:ext cx="3" cy="5"/>
            </a:xfrm>
            <a:prstGeom prst="line">
              <a:avLst/>
            </a:prstGeom>
            <a:noFill/>
            <a:ln w="0">
              <a:solidFill>
                <a:schemeClr val="tx1"/>
              </a:solidFill>
              <a:round/>
              <a:headEnd/>
              <a:tailEnd/>
            </a:ln>
          </p:spPr>
          <p:txBody>
            <a:bodyPr/>
            <a:lstStyle/>
            <a:p>
              <a:endParaRPr lang="en-US"/>
            </a:p>
          </p:txBody>
        </p:sp>
        <p:sp>
          <p:nvSpPr>
            <p:cNvPr id="30010" name="Line 1338"/>
            <p:cNvSpPr>
              <a:spLocks noChangeShapeType="1"/>
            </p:cNvSpPr>
            <p:nvPr/>
          </p:nvSpPr>
          <p:spPr bwMode="auto">
            <a:xfrm flipH="1">
              <a:off x="1769" y="2769"/>
              <a:ext cx="3" cy="4"/>
            </a:xfrm>
            <a:prstGeom prst="line">
              <a:avLst/>
            </a:prstGeom>
            <a:noFill/>
            <a:ln w="0">
              <a:solidFill>
                <a:schemeClr val="tx1"/>
              </a:solidFill>
              <a:round/>
              <a:headEnd/>
              <a:tailEnd/>
            </a:ln>
          </p:spPr>
          <p:txBody>
            <a:bodyPr/>
            <a:lstStyle/>
            <a:p>
              <a:endParaRPr lang="en-US"/>
            </a:p>
          </p:txBody>
        </p:sp>
        <p:sp>
          <p:nvSpPr>
            <p:cNvPr id="30011" name="Line 1339"/>
            <p:cNvSpPr>
              <a:spLocks noChangeShapeType="1"/>
            </p:cNvSpPr>
            <p:nvPr/>
          </p:nvSpPr>
          <p:spPr bwMode="auto">
            <a:xfrm flipH="1">
              <a:off x="1766" y="2773"/>
              <a:ext cx="3" cy="5"/>
            </a:xfrm>
            <a:prstGeom prst="line">
              <a:avLst/>
            </a:prstGeom>
            <a:noFill/>
            <a:ln w="0">
              <a:solidFill>
                <a:schemeClr val="tx1"/>
              </a:solidFill>
              <a:round/>
              <a:headEnd/>
              <a:tailEnd/>
            </a:ln>
          </p:spPr>
          <p:txBody>
            <a:bodyPr/>
            <a:lstStyle/>
            <a:p>
              <a:endParaRPr lang="en-US"/>
            </a:p>
          </p:txBody>
        </p:sp>
        <p:sp>
          <p:nvSpPr>
            <p:cNvPr id="30012" name="Line 1340"/>
            <p:cNvSpPr>
              <a:spLocks noChangeShapeType="1"/>
            </p:cNvSpPr>
            <p:nvPr/>
          </p:nvSpPr>
          <p:spPr bwMode="auto">
            <a:xfrm flipH="1">
              <a:off x="1764" y="2778"/>
              <a:ext cx="2" cy="5"/>
            </a:xfrm>
            <a:prstGeom prst="line">
              <a:avLst/>
            </a:prstGeom>
            <a:noFill/>
            <a:ln w="0">
              <a:solidFill>
                <a:schemeClr val="tx1"/>
              </a:solidFill>
              <a:round/>
              <a:headEnd/>
              <a:tailEnd/>
            </a:ln>
          </p:spPr>
          <p:txBody>
            <a:bodyPr/>
            <a:lstStyle/>
            <a:p>
              <a:endParaRPr lang="en-US"/>
            </a:p>
          </p:txBody>
        </p:sp>
        <p:sp>
          <p:nvSpPr>
            <p:cNvPr id="30013" name="Line 1341"/>
            <p:cNvSpPr>
              <a:spLocks noChangeShapeType="1"/>
            </p:cNvSpPr>
            <p:nvPr/>
          </p:nvSpPr>
          <p:spPr bwMode="auto">
            <a:xfrm flipH="1">
              <a:off x="1761" y="2783"/>
              <a:ext cx="3" cy="4"/>
            </a:xfrm>
            <a:prstGeom prst="line">
              <a:avLst/>
            </a:prstGeom>
            <a:noFill/>
            <a:ln w="0">
              <a:solidFill>
                <a:schemeClr val="tx1"/>
              </a:solidFill>
              <a:round/>
              <a:headEnd/>
              <a:tailEnd/>
            </a:ln>
          </p:spPr>
          <p:txBody>
            <a:bodyPr/>
            <a:lstStyle/>
            <a:p>
              <a:endParaRPr lang="en-US"/>
            </a:p>
          </p:txBody>
        </p:sp>
        <p:sp>
          <p:nvSpPr>
            <p:cNvPr id="30014" name="Line 1342"/>
            <p:cNvSpPr>
              <a:spLocks noChangeShapeType="1"/>
            </p:cNvSpPr>
            <p:nvPr/>
          </p:nvSpPr>
          <p:spPr bwMode="auto">
            <a:xfrm flipH="1">
              <a:off x="1759" y="2787"/>
              <a:ext cx="2" cy="5"/>
            </a:xfrm>
            <a:prstGeom prst="line">
              <a:avLst/>
            </a:prstGeom>
            <a:noFill/>
            <a:ln w="0">
              <a:solidFill>
                <a:schemeClr val="tx1"/>
              </a:solidFill>
              <a:round/>
              <a:headEnd/>
              <a:tailEnd/>
            </a:ln>
          </p:spPr>
          <p:txBody>
            <a:bodyPr/>
            <a:lstStyle/>
            <a:p>
              <a:endParaRPr lang="en-US"/>
            </a:p>
          </p:txBody>
        </p:sp>
        <p:sp>
          <p:nvSpPr>
            <p:cNvPr id="30015" name="Line 1343"/>
            <p:cNvSpPr>
              <a:spLocks noChangeShapeType="1"/>
            </p:cNvSpPr>
            <p:nvPr/>
          </p:nvSpPr>
          <p:spPr bwMode="auto">
            <a:xfrm flipH="1">
              <a:off x="1757" y="2792"/>
              <a:ext cx="2" cy="5"/>
            </a:xfrm>
            <a:prstGeom prst="line">
              <a:avLst/>
            </a:prstGeom>
            <a:noFill/>
            <a:ln w="0">
              <a:solidFill>
                <a:schemeClr val="tx1"/>
              </a:solidFill>
              <a:round/>
              <a:headEnd/>
              <a:tailEnd/>
            </a:ln>
          </p:spPr>
          <p:txBody>
            <a:bodyPr/>
            <a:lstStyle/>
            <a:p>
              <a:endParaRPr lang="en-US"/>
            </a:p>
          </p:txBody>
        </p:sp>
        <p:sp>
          <p:nvSpPr>
            <p:cNvPr id="30016" name="Line 1344"/>
            <p:cNvSpPr>
              <a:spLocks noChangeShapeType="1"/>
            </p:cNvSpPr>
            <p:nvPr/>
          </p:nvSpPr>
          <p:spPr bwMode="auto">
            <a:xfrm flipH="1">
              <a:off x="1755" y="2797"/>
              <a:ext cx="2" cy="5"/>
            </a:xfrm>
            <a:prstGeom prst="line">
              <a:avLst/>
            </a:prstGeom>
            <a:noFill/>
            <a:ln w="0">
              <a:solidFill>
                <a:schemeClr val="tx1"/>
              </a:solidFill>
              <a:round/>
              <a:headEnd/>
              <a:tailEnd/>
            </a:ln>
          </p:spPr>
          <p:txBody>
            <a:bodyPr/>
            <a:lstStyle/>
            <a:p>
              <a:endParaRPr lang="en-US"/>
            </a:p>
          </p:txBody>
        </p:sp>
        <p:sp>
          <p:nvSpPr>
            <p:cNvPr id="30017" name="Line 1345"/>
            <p:cNvSpPr>
              <a:spLocks noChangeShapeType="1"/>
            </p:cNvSpPr>
            <p:nvPr/>
          </p:nvSpPr>
          <p:spPr bwMode="auto">
            <a:xfrm flipH="1">
              <a:off x="1754" y="2802"/>
              <a:ext cx="1" cy="5"/>
            </a:xfrm>
            <a:prstGeom prst="line">
              <a:avLst/>
            </a:prstGeom>
            <a:noFill/>
            <a:ln w="0">
              <a:solidFill>
                <a:schemeClr val="tx1"/>
              </a:solidFill>
              <a:round/>
              <a:headEnd/>
              <a:tailEnd/>
            </a:ln>
          </p:spPr>
          <p:txBody>
            <a:bodyPr/>
            <a:lstStyle/>
            <a:p>
              <a:endParaRPr lang="en-US"/>
            </a:p>
          </p:txBody>
        </p:sp>
        <p:sp>
          <p:nvSpPr>
            <p:cNvPr id="30018" name="Line 1346"/>
            <p:cNvSpPr>
              <a:spLocks noChangeShapeType="1"/>
            </p:cNvSpPr>
            <p:nvPr/>
          </p:nvSpPr>
          <p:spPr bwMode="auto">
            <a:xfrm flipH="1">
              <a:off x="1752" y="2807"/>
              <a:ext cx="2" cy="6"/>
            </a:xfrm>
            <a:prstGeom prst="line">
              <a:avLst/>
            </a:prstGeom>
            <a:noFill/>
            <a:ln w="0">
              <a:solidFill>
                <a:schemeClr val="tx1"/>
              </a:solidFill>
              <a:round/>
              <a:headEnd/>
              <a:tailEnd/>
            </a:ln>
          </p:spPr>
          <p:txBody>
            <a:bodyPr/>
            <a:lstStyle/>
            <a:p>
              <a:endParaRPr lang="en-US"/>
            </a:p>
          </p:txBody>
        </p:sp>
        <p:sp>
          <p:nvSpPr>
            <p:cNvPr id="30019" name="Line 1347"/>
            <p:cNvSpPr>
              <a:spLocks noChangeShapeType="1"/>
            </p:cNvSpPr>
            <p:nvPr/>
          </p:nvSpPr>
          <p:spPr bwMode="auto">
            <a:xfrm flipH="1">
              <a:off x="1751" y="2813"/>
              <a:ext cx="1" cy="5"/>
            </a:xfrm>
            <a:prstGeom prst="line">
              <a:avLst/>
            </a:prstGeom>
            <a:noFill/>
            <a:ln w="0">
              <a:solidFill>
                <a:schemeClr val="tx1"/>
              </a:solidFill>
              <a:round/>
              <a:headEnd/>
              <a:tailEnd/>
            </a:ln>
          </p:spPr>
          <p:txBody>
            <a:bodyPr/>
            <a:lstStyle/>
            <a:p>
              <a:endParaRPr lang="en-US"/>
            </a:p>
          </p:txBody>
        </p:sp>
        <p:sp>
          <p:nvSpPr>
            <p:cNvPr id="30020" name="Line 1348"/>
            <p:cNvSpPr>
              <a:spLocks noChangeShapeType="1"/>
            </p:cNvSpPr>
            <p:nvPr/>
          </p:nvSpPr>
          <p:spPr bwMode="auto">
            <a:xfrm flipH="1">
              <a:off x="1750" y="2818"/>
              <a:ext cx="1" cy="5"/>
            </a:xfrm>
            <a:prstGeom prst="line">
              <a:avLst/>
            </a:prstGeom>
            <a:noFill/>
            <a:ln w="0">
              <a:solidFill>
                <a:schemeClr val="tx1"/>
              </a:solidFill>
              <a:round/>
              <a:headEnd/>
              <a:tailEnd/>
            </a:ln>
          </p:spPr>
          <p:txBody>
            <a:bodyPr/>
            <a:lstStyle/>
            <a:p>
              <a:endParaRPr lang="en-US"/>
            </a:p>
          </p:txBody>
        </p:sp>
        <p:sp>
          <p:nvSpPr>
            <p:cNvPr id="30021" name="Line 1349"/>
            <p:cNvSpPr>
              <a:spLocks noChangeShapeType="1"/>
            </p:cNvSpPr>
            <p:nvPr/>
          </p:nvSpPr>
          <p:spPr bwMode="auto">
            <a:xfrm flipH="1">
              <a:off x="1749" y="2823"/>
              <a:ext cx="1" cy="5"/>
            </a:xfrm>
            <a:prstGeom prst="line">
              <a:avLst/>
            </a:prstGeom>
            <a:noFill/>
            <a:ln w="0">
              <a:solidFill>
                <a:schemeClr val="tx1"/>
              </a:solidFill>
              <a:round/>
              <a:headEnd/>
              <a:tailEnd/>
            </a:ln>
          </p:spPr>
          <p:txBody>
            <a:bodyPr/>
            <a:lstStyle/>
            <a:p>
              <a:endParaRPr lang="en-US"/>
            </a:p>
          </p:txBody>
        </p:sp>
        <p:sp>
          <p:nvSpPr>
            <p:cNvPr id="30022" name="Line 1350"/>
            <p:cNvSpPr>
              <a:spLocks noChangeShapeType="1"/>
            </p:cNvSpPr>
            <p:nvPr/>
          </p:nvSpPr>
          <p:spPr bwMode="auto">
            <a:xfrm flipH="1">
              <a:off x="1749" y="2828"/>
              <a:ext cx="1" cy="6"/>
            </a:xfrm>
            <a:prstGeom prst="line">
              <a:avLst/>
            </a:prstGeom>
            <a:noFill/>
            <a:ln w="0">
              <a:solidFill>
                <a:schemeClr val="tx1"/>
              </a:solidFill>
              <a:round/>
              <a:headEnd/>
              <a:tailEnd/>
            </a:ln>
          </p:spPr>
          <p:txBody>
            <a:bodyPr/>
            <a:lstStyle/>
            <a:p>
              <a:endParaRPr lang="en-US"/>
            </a:p>
          </p:txBody>
        </p:sp>
        <p:sp>
          <p:nvSpPr>
            <p:cNvPr id="30023" name="Line 1351"/>
            <p:cNvSpPr>
              <a:spLocks noChangeShapeType="1"/>
            </p:cNvSpPr>
            <p:nvPr/>
          </p:nvSpPr>
          <p:spPr bwMode="auto">
            <a:xfrm flipH="1">
              <a:off x="1749" y="2834"/>
              <a:ext cx="1" cy="5"/>
            </a:xfrm>
            <a:prstGeom prst="line">
              <a:avLst/>
            </a:prstGeom>
            <a:noFill/>
            <a:ln w="0">
              <a:solidFill>
                <a:schemeClr val="tx1"/>
              </a:solidFill>
              <a:round/>
              <a:headEnd/>
              <a:tailEnd/>
            </a:ln>
          </p:spPr>
          <p:txBody>
            <a:bodyPr/>
            <a:lstStyle/>
            <a:p>
              <a:endParaRPr lang="en-US"/>
            </a:p>
          </p:txBody>
        </p:sp>
        <p:sp>
          <p:nvSpPr>
            <p:cNvPr id="30024" name="Line 1352"/>
            <p:cNvSpPr>
              <a:spLocks noChangeShapeType="1"/>
            </p:cNvSpPr>
            <p:nvPr/>
          </p:nvSpPr>
          <p:spPr bwMode="auto">
            <a:xfrm flipH="1">
              <a:off x="1749" y="2839"/>
              <a:ext cx="1" cy="6"/>
            </a:xfrm>
            <a:prstGeom prst="line">
              <a:avLst/>
            </a:prstGeom>
            <a:noFill/>
            <a:ln w="0">
              <a:solidFill>
                <a:schemeClr val="tx1"/>
              </a:solidFill>
              <a:round/>
              <a:headEnd/>
              <a:tailEnd/>
            </a:ln>
          </p:spPr>
          <p:txBody>
            <a:bodyPr/>
            <a:lstStyle/>
            <a:p>
              <a:endParaRPr lang="en-US"/>
            </a:p>
          </p:txBody>
        </p:sp>
        <p:sp>
          <p:nvSpPr>
            <p:cNvPr id="30025" name="Line 1353"/>
            <p:cNvSpPr>
              <a:spLocks noChangeShapeType="1"/>
            </p:cNvSpPr>
            <p:nvPr/>
          </p:nvSpPr>
          <p:spPr bwMode="auto">
            <a:xfrm>
              <a:off x="1749" y="2845"/>
              <a:ext cx="1" cy="5"/>
            </a:xfrm>
            <a:prstGeom prst="line">
              <a:avLst/>
            </a:prstGeom>
            <a:noFill/>
            <a:ln w="0">
              <a:solidFill>
                <a:schemeClr val="tx1"/>
              </a:solidFill>
              <a:round/>
              <a:headEnd/>
              <a:tailEnd/>
            </a:ln>
          </p:spPr>
          <p:txBody>
            <a:bodyPr/>
            <a:lstStyle/>
            <a:p>
              <a:endParaRPr lang="en-US"/>
            </a:p>
          </p:txBody>
        </p:sp>
        <p:sp>
          <p:nvSpPr>
            <p:cNvPr id="30026" name="Line 1354"/>
            <p:cNvSpPr>
              <a:spLocks noChangeShapeType="1"/>
            </p:cNvSpPr>
            <p:nvPr/>
          </p:nvSpPr>
          <p:spPr bwMode="auto">
            <a:xfrm>
              <a:off x="1749" y="2850"/>
              <a:ext cx="1" cy="5"/>
            </a:xfrm>
            <a:prstGeom prst="line">
              <a:avLst/>
            </a:prstGeom>
            <a:noFill/>
            <a:ln w="0">
              <a:solidFill>
                <a:schemeClr val="tx1"/>
              </a:solidFill>
              <a:round/>
              <a:headEnd/>
              <a:tailEnd/>
            </a:ln>
          </p:spPr>
          <p:txBody>
            <a:bodyPr/>
            <a:lstStyle/>
            <a:p>
              <a:endParaRPr lang="en-US"/>
            </a:p>
          </p:txBody>
        </p:sp>
        <p:sp>
          <p:nvSpPr>
            <p:cNvPr id="30027" name="Line 1355"/>
            <p:cNvSpPr>
              <a:spLocks noChangeShapeType="1"/>
            </p:cNvSpPr>
            <p:nvPr/>
          </p:nvSpPr>
          <p:spPr bwMode="auto">
            <a:xfrm>
              <a:off x="1749" y="2855"/>
              <a:ext cx="1" cy="6"/>
            </a:xfrm>
            <a:prstGeom prst="line">
              <a:avLst/>
            </a:prstGeom>
            <a:noFill/>
            <a:ln w="0">
              <a:solidFill>
                <a:schemeClr val="tx1"/>
              </a:solidFill>
              <a:round/>
              <a:headEnd/>
              <a:tailEnd/>
            </a:ln>
          </p:spPr>
          <p:txBody>
            <a:bodyPr/>
            <a:lstStyle/>
            <a:p>
              <a:endParaRPr lang="en-US"/>
            </a:p>
          </p:txBody>
        </p:sp>
        <p:sp>
          <p:nvSpPr>
            <p:cNvPr id="30028" name="Line 1356"/>
            <p:cNvSpPr>
              <a:spLocks noChangeShapeType="1"/>
            </p:cNvSpPr>
            <p:nvPr/>
          </p:nvSpPr>
          <p:spPr bwMode="auto">
            <a:xfrm>
              <a:off x="1749" y="2861"/>
              <a:ext cx="1" cy="5"/>
            </a:xfrm>
            <a:prstGeom prst="line">
              <a:avLst/>
            </a:prstGeom>
            <a:noFill/>
            <a:ln w="0">
              <a:solidFill>
                <a:schemeClr val="tx1"/>
              </a:solidFill>
              <a:round/>
              <a:headEnd/>
              <a:tailEnd/>
            </a:ln>
          </p:spPr>
          <p:txBody>
            <a:bodyPr/>
            <a:lstStyle/>
            <a:p>
              <a:endParaRPr lang="en-US"/>
            </a:p>
          </p:txBody>
        </p:sp>
        <p:sp>
          <p:nvSpPr>
            <p:cNvPr id="30029" name="Line 1357"/>
            <p:cNvSpPr>
              <a:spLocks noChangeShapeType="1"/>
            </p:cNvSpPr>
            <p:nvPr/>
          </p:nvSpPr>
          <p:spPr bwMode="auto">
            <a:xfrm>
              <a:off x="1750" y="2866"/>
              <a:ext cx="1" cy="5"/>
            </a:xfrm>
            <a:prstGeom prst="line">
              <a:avLst/>
            </a:prstGeom>
            <a:noFill/>
            <a:ln w="0">
              <a:solidFill>
                <a:schemeClr val="tx1"/>
              </a:solidFill>
              <a:round/>
              <a:headEnd/>
              <a:tailEnd/>
            </a:ln>
          </p:spPr>
          <p:txBody>
            <a:bodyPr/>
            <a:lstStyle/>
            <a:p>
              <a:endParaRPr lang="en-US"/>
            </a:p>
          </p:txBody>
        </p:sp>
        <p:sp>
          <p:nvSpPr>
            <p:cNvPr id="30030" name="Line 1358"/>
            <p:cNvSpPr>
              <a:spLocks noChangeShapeType="1"/>
            </p:cNvSpPr>
            <p:nvPr/>
          </p:nvSpPr>
          <p:spPr bwMode="auto">
            <a:xfrm>
              <a:off x="1751" y="2871"/>
              <a:ext cx="1" cy="5"/>
            </a:xfrm>
            <a:prstGeom prst="line">
              <a:avLst/>
            </a:prstGeom>
            <a:noFill/>
            <a:ln w="0">
              <a:solidFill>
                <a:schemeClr val="tx1"/>
              </a:solidFill>
              <a:round/>
              <a:headEnd/>
              <a:tailEnd/>
            </a:ln>
          </p:spPr>
          <p:txBody>
            <a:bodyPr/>
            <a:lstStyle/>
            <a:p>
              <a:endParaRPr lang="en-US"/>
            </a:p>
          </p:txBody>
        </p:sp>
        <p:sp>
          <p:nvSpPr>
            <p:cNvPr id="30031" name="Line 1359"/>
            <p:cNvSpPr>
              <a:spLocks noChangeShapeType="1"/>
            </p:cNvSpPr>
            <p:nvPr/>
          </p:nvSpPr>
          <p:spPr bwMode="auto">
            <a:xfrm>
              <a:off x="1752" y="2876"/>
              <a:ext cx="2" cy="6"/>
            </a:xfrm>
            <a:prstGeom prst="line">
              <a:avLst/>
            </a:prstGeom>
            <a:noFill/>
            <a:ln w="0">
              <a:solidFill>
                <a:schemeClr val="tx1"/>
              </a:solidFill>
              <a:round/>
              <a:headEnd/>
              <a:tailEnd/>
            </a:ln>
          </p:spPr>
          <p:txBody>
            <a:bodyPr/>
            <a:lstStyle/>
            <a:p>
              <a:endParaRPr lang="en-US"/>
            </a:p>
          </p:txBody>
        </p:sp>
        <p:sp>
          <p:nvSpPr>
            <p:cNvPr id="30032" name="Line 1360"/>
            <p:cNvSpPr>
              <a:spLocks noChangeShapeType="1"/>
            </p:cNvSpPr>
            <p:nvPr/>
          </p:nvSpPr>
          <p:spPr bwMode="auto">
            <a:xfrm>
              <a:off x="1754" y="2882"/>
              <a:ext cx="1" cy="5"/>
            </a:xfrm>
            <a:prstGeom prst="line">
              <a:avLst/>
            </a:prstGeom>
            <a:noFill/>
            <a:ln w="0">
              <a:solidFill>
                <a:schemeClr val="tx1"/>
              </a:solidFill>
              <a:round/>
              <a:headEnd/>
              <a:tailEnd/>
            </a:ln>
          </p:spPr>
          <p:txBody>
            <a:bodyPr/>
            <a:lstStyle/>
            <a:p>
              <a:endParaRPr lang="en-US"/>
            </a:p>
          </p:txBody>
        </p:sp>
        <p:sp>
          <p:nvSpPr>
            <p:cNvPr id="30033" name="Line 1361"/>
            <p:cNvSpPr>
              <a:spLocks noChangeShapeType="1"/>
            </p:cNvSpPr>
            <p:nvPr/>
          </p:nvSpPr>
          <p:spPr bwMode="auto">
            <a:xfrm>
              <a:off x="1755" y="2887"/>
              <a:ext cx="2" cy="5"/>
            </a:xfrm>
            <a:prstGeom prst="line">
              <a:avLst/>
            </a:prstGeom>
            <a:noFill/>
            <a:ln w="0">
              <a:solidFill>
                <a:schemeClr val="tx1"/>
              </a:solidFill>
              <a:round/>
              <a:headEnd/>
              <a:tailEnd/>
            </a:ln>
          </p:spPr>
          <p:txBody>
            <a:bodyPr/>
            <a:lstStyle/>
            <a:p>
              <a:endParaRPr lang="en-US"/>
            </a:p>
          </p:txBody>
        </p:sp>
        <p:sp>
          <p:nvSpPr>
            <p:cNvPr id="30034" name="Line 1362"/>
            <p:cNvSpPr>
              <a:spLocks noChangeShapeType="1"/>
            </p:cNvSpPr>
            <p:nvPr/>
          </p:nvSpPr>
          <p:spPr bwMode="auto">
            <a:xfrm>
              <a:off x="1757" y="2892"/>
              <a:ext cx="2" cy="5"/>
            </a:xfrm>
            <a:prstGeom prst="line">
              <a:avLst/>
            </a:prstGeom>
            <a:noFill/>
            <a:ln w="0">
              <a:solidFill>
                <a:schemeClr val="tx1"/>
              </a:solidFill>
              <a:round/>
              <a:headEnd/>
              <a:tailEnd/>
            </a:ln>
          </p:spPr>
          <p:txBody>
            <a:bodyPr/>
            <a:lstStyle/>
            <a:p>
              <a:endParaRPr lang="en-US"/>
            </a:p>
          </p:txBody>
        </p:sp>
        <p:sp>
          <p:nvSpPr>
            <p:cNvPr id="30035" name="Line 1363"/>
            <p:cNvSpPr>
              <a:spLocks noChangeShapeType="1"/>
            </p:cNvSpPr>
            <p:nvPr/>
          </p:nvSpPr>
          <p:spPr bwMode="auto">
            <a:xfrm>
              <a:off x="1759" y="2897"/>
              <a:ext cx="2" cy="5"/>
            </a:xfrm>
            <a:prstGeom prst="line">
              <a:avLst/>
            </a:prstGeom>
            <a:noFill/>
            <a:ln w="0">
              <a:solidFill>
                <a:schemeClr val="tx1"/>
              </a:solidFill>
              <a:round/>
              <a:headEnd/>
              <a:tailEnd/>
            </a:ln>
          </p:spPr>
          <p:txBody>
            <a:bodyPr/>
            <a:lstStyle/>
            <a:p>
              <a:endParaRPr lang="en-US"/>
            </a:p>
          </p:txBody>
        </p:sp>
        <p:sp>
          <p:nvSpPr>
            <p:cNvPr id="30036" name="Line 1364"/>
            <p:cNvSpPr>
              <a:spLocks noChangeShapeType="1"/>
            </p:cNvSpPr>
            <p:nvPr/>
          </p:nvSpPr>
          <p:spPr bwMode="auto">
            <a:xfrm>
              <a:off x="1761" y="2902"/>
              <a:ext cx="3" cy="4"/>
            </a:xfrm>
            <a:prstGeom prst="line">
              <a:avLst/>
            </a:prstGeom>
            <a:noFill/>
            <a:ln w="0">
              <a:solidFill>
                <a:schemeClr val="tx1"/>
              </a:solidFill>
              <a:round/>
              <a:headEnd/>
              <a:tailEnd/>
            </a:ln>
          </p:spPr>
          <p:txBody>
            <a:bodyPr/>
            <a:lstStyle/>
            <a:p>
              <a:endParaRPr lang="en-US"/>
            </a:p>
          </p:txBody>
        </p:sp>
        <p:sp>
          <p:nvSpPr>
            <p:cNvPr id="30037" name="Line 1365"/>
            <p:cNvSpPr>
              <a:spLocks noChangeShapeType="1"/>
            </p:cNvSpPr>
            <p:nvPr/>
          </p:nvSpPr>
          <p:spPr bwMode="auto">
            <a:xfrm>
              <a:off x="1764" y="2906"/>
              <a:ext cx="2" cy="5"/>
            </a:xfrm>
            <a:prstGeom prst="line">
              <a:avLst/>
            </a:prstGeom>
            <a:noFill/>
            <a:ln w="0">
              <a:solidFill>
                <a:schemeClr val="tx1"/>
              </a:solidFill>
              <a:round/>
              <a:headEnd/>
              <a:tailEnd/>
            </a:ln>
          </p:spPr>
          <p:txBody>
            <a:bodyPr/>
            <a:lstStyle/>
            <a:p>
              <a:endParaRPr lang="en-US"/>
            </a:p>
          </p:txBody>
        </p:sp>
        <p:sp>
          <p:nvSpPr>
            <p:cNvPr id="30038" name="Line 1366"/>
            <p:cNvSpPr>
              <a:spLocks noChangeShapeType="1"/>
            </p:cNvSpPr>
            <p:nvPr/>
          </p:nvSpPr>
          <p:spPr bwMode="auto">
            <a:xfrm>
              <a:off x="1766" y="2911"/>
              <a:ext cx="3" cy="5"/>
            </a:xfrm>
            <a:prstGeom prst="line">
              <a:avLst/>
            </a:prstGeom>
            <a:noFill/>
            <a:ln w="0">
              <a:solidFill>
                <a:schemeClr val="tx1"/>
              </a:solidFill>
              <a:round/>
              <a:headEnd/>
              <a:tailEnd/>
            </a:ln>
          </p:spPr>
          <p:txBody>
            <a:bodyPr/>
            <a:lstStyle/>
            <a:p>
              <a:endParaRPr lang="en-US"/>
            </a:p>
          </p:txBody>
        </p:sp>
        <p:sp>
          <p:nvSpPr>
            <p:cNvPr id="30039" name="Line 1367"/>
            <p:cNvSpPr>
              <a:spLocks noChangeShapeType="1"/>
            </p:cNvSpPr>
            <p:nvPr/>
          </p:nvSpPr>
          <p:spPr bwMode="auto">
            <a:xfrm>
              <a:off x="1769" y="2916"/>
              <a:ext cx="3" cy="4"/>
            </a:xfrm>
            <a:prstGeom prst="line">
              <a:avLst/>
            </a:prstGeom>
            <a:noFill/>
            <a:ln w="0">
              <a:solidFill>
                <a:schemeClr val="tx1"/>
              </a:solidFill>
              <a:round/>
              <a:headEnd/>
              <a:tailEnd/>
            </a:ln>
          </p:spPr>
          <p:txBody>
            <a:bodyPr/>
            <a:lstStyle/>
            <a:p>
              <a:endParaRPr lang="en-US"/>
            </a:p>
          </p:txBody>
        </p:sp>
        <p:sp>
          <p:nvSpPr>
            <p:cNvPr id="30040" name="Line 1368"/>
            <p:cNvSpPr>
              <a:spLocks noChangeShapeType="1"/>
            </p:cNvSpPr>
            <p:nvPr/>
          </p:nvSpPr>
          <p:spPr bwMode="auto">
            <a:xfrm>
              <a:off x="1772" y="2920"/>
              <a:ext cx="3" cy="5"/>
            </a:xfrm>
            <a:prstGeom prst="line">
              <a:avLst/>
            </a:prstGeom>
            <a:noFill/>
            <a:ln w="0">
              <a:solidFill>
                <a:schemeClr val="tx1"/>
              </a:solidFill>
              <a:round/>
              <a:headEnd/>
              <a:tailEnd/>
            </a:ln>
          </p:spPr>
          <p:txBody>
            <a:bodyPr/>
            <a:lstStyle/>
            <a:p>
              <a:endParaRPr lang="en-US"/>
            </a:p>
          </p:txBody>
        </p:sp>
        <p:sp>
          <p:nvSpPr>
            <p:cNvPr id="30041" name="Line 1369"/>
            <p:cNvSpPr>
              <a:spLocks noChangeShapeType="1"/>
            </p:cNvSpPr>
            <p:nvPr/>
          </p:nvSpPr>
          <p:spPr bwMode="auto">
            <a:xfrm>
              <a:off x="1775" y="2925"/>
              <a:ext cx="4" cy="4"/>
            </a:xfrm>
            <a:prstGeom prst="line">
              <a:avLst/>
            </a:prstGeom>
            <a:noFill/>
            <a:ln w="0">
              <a:solidFill>
                <a:schemeClr val="tx1"/>
              </a:solidFill>
              <a:round/>
              <a:headEnd/>
              <a:tailEnd/>
            </a:ln>
          </p:spPr>
          <p:txBody>
            <a:bodyPr/>
            <a:lstStyle/>
            <a:p>
              <a:endParaRPr lang="en-US"/>
            </a:p>
          </p:txBody>
        </p:sp>
        <p:sp>
          <p:nvSpPr>
            <p:cNvPr id="30042" name="Line 1370"/>
            <p:cNvSpPr>
              <a:spLocks noChangeShapeType="1"/>
            </p:cNvSpPr>
            <p:nvPr/>
          </p:nvSpPr>
          <p:spPr bwMode="auto">
            <a:xfrm>
              <a:off x="1779" y="2929"/>
              <a:ext cx="3" cy="4"/>
            </a:xfrm>
            <a:prstGeom prst="line">
              <a:avLst/>
            </a:prstGeom>
            <a:noFill/>
            <a:ln w="0">
              <a:solidFill>
                <a:schemeClr val="tx1"/>
              </a:solidFill>
              <a:round/>
              <a:headEnd/>
              <a:tailEnd/>
            </a:ln>
          </p:spPr>
          <p:txBody>
            <a:bodyPr/>
            <a:lstStyle/>
            <a:p>
              <a:endParaRPr lang="en-US"/>
            </a:p>
          </p:txBody>
        </p:sp>
        <p:sp>
          <p:nvSpPr>
            <p:cNvPr id="30043" name="Line 1371"/>
            <p:cNvSpPr>
              <a:spLocks noChangeShapeType="1"/>
            </p:cNvSpPr>
            <p:nvPr/>
          </p:nvSpPr>
          <p:spPr bwMode="auto">
            <a:xfrm>
              <a:off x="1782" y="2933"/>
              <a:ext cx="4" cy="4"/>
            </a:xfrm>
            <a:prstGeom prst="line">
              <a:avLst/>
            </a:prstGeom>
            <a:noFill/>
            <a:ln w="0">
              <a:solidFill>
                <a:schemeClr val="tx1"/>
              </a:solidFill>
              <a:round/>
              <a:headEnd/>
              <a:tailEnd/>
            </a:ln>
          </p:spPr>
          <p:txBody>
            <a:bodyPr/>
            <a:lstStyle/>
            <a:p>
              <a:endParaRPr lang="en-US"/>
            </a:p>
          </p:txBody>
        </p:sp>
        <p:sp>
          <p:nvSpPr>
            <p:cNvPr id="30044" name="Line 1372"/>
            <p:cNvSpPr>
              <a:spLocks noChangeShapeType="1"/>
            </p:cNvSpPr>
            <p:nvPr/>
          </p:nvSpPr>
          <p:spPr bwMode="auto">
            <a:xfrm>
              <a:off x="1786" y="2937"/>
              <a:ext cx="3" cy="4"/>
            </a:xfrm>
            <a:prstGeom prst="line">
              <a:avLst/>
            </a:prstGeom>
            <a:noFill/>
            <a:ln w="0">
              <a:solidFill>
                <a:schemeClr val="tx1"/>
              </a:solidFill>
              <a:round/>
              <a:headEnd/>
              <a:tailEnd/>
            </a:ln>
          </p:spPr>
          <p:txBody>
            <a:bodyPr/>
            <a:lstStyle/>
            <a:p>
              <a:endParaRPr lang="en-US"/>
            </a:p>
          </p:txBody>
        </p:sp>
        <p:sp>
          <p:nvSpPr>
            <p:cNvPr id="30045" name="Line 1373"/>
            <p:cNvSpPr>
              <a:spLocks noChangeShapeType="1"/>
            </p:cNvSpPr>
            <p:nvPr/>
          </p:nvSpPr>
          <p:spPr bwMode="auto">
            <a:xfrm>
              <a:off x="1789" y="2941"/>
              <a:ext cx="4" cy="3"/>
            </a:xfrm>
            <a:prstGeom prst="line">
              <a:avLst/>
            </a:prstGeom>
            <a:noFill/>
            <a:ln w="0">
              <a:solidFill>
                <a:schemeClr val="tx1"/>
              </a:solidFill>
              <a:round/>
              <a:headEnd/>
              <a:tailEnd/>
            </a:ln>
          </p:spPr>
          <p:txBody>
            <a:bodyPr/>
            <a:lstStyle/>
            <a:p>
              <a:endParaRPr lang="en-US"/>
            </a:p>
          </p:txBody>
        </p:sp>
        <p:sp>
          <p:nvSpPr>
            <p:cNvPr id="30046" name="Line 1374"/>
            <p:cNvSpPr>
              <a:spLocks noChangeShapeType="1"/>
            </p:cNvSpPr>
            <p:nvPr/>
          </p:nvSpPr>
          <p:spPr bwMode="auto">
            <a:xfrm>
              <a:off x="1793" y="2944"/>
              <a:ext cx="4" cy="4"/>
            </a:xfrm>
            <a:prstGeom prst="line">
              <a:avLst/>
            </a:prstGeom>
            <a:noFill/>
            <a:ln w="0">
              <a:solidFill>
                <a:schemeClr val="tx1"/>
              </a:solidFill>
              <a:round/>
              <a:headEnd/>
              <a:tailEnd/>
            </a:ln>
          </p:spPr>
          <p:txBody>
            <a:bodyPr/>
            <a:lstStyle/>
            <a:p>
              <a:endParaRPr lang="en-US"/>
            </a:p>
          </p:txBody>
        </p:sp>
        <p:sp>
          <p:nvSpPr>
            <p:cNvPr id="30047" name="Line 1375"/>
            <p:cNvSpPr>
              <a:spLocks noChangeShapeType="1"/>
            </p:cNvSpPr>
            <p:nvPr/>
          </p:nvSpPr>
          <p:spPr bwMode="auto">
            <a:xfrm>
              <a:off x="1797" y="2948"/>
              <a:ext cx="5" cy="3"/>
            </a:xfrm>
            <a:prstGeom prst="line">
              <a:avLst/>
            </a:prstGeom>
            <a:noFill/>
            <a:ln w="0">
              <a:solidFill>
                <a:schemeClr val="tx1"/>
              </a:solidFill>
              <a:round/>
              <a:headEnd/>
              <a:tailEnd/>
            </a:ln>
          </p:spPr>
          <p:txBody>
            <a:bodyPr/>
            <a:lstStyle/>
            <a:p>
              <a:endParaRPr lang="en-US"/>
            </a:p>
          </p:txBody>
        </p:sp>
        <p:sp>
          <p:nvSpPr>
            <p:cNvPr id="30048" name="Line 1376"/>
            <p:cNvSpPr>
              <a:spLocks noChangeShapeType="1"/>
            </p:cNvSpPr>
            <p:nvPr/>
          </p:nvSpPr>
          <p:spPr bwMode="auto">
            <a:xfrm>
              <a:off x="1802" y="2951"/>
              <a:ext cx="4" cy="3"/>
            </a:xfrm>
            <a:prstGeom prst="line">
              <a:avLst/>
            </a:prstGeom>
            <a:noFill/>
            <a:ln w="0">
              <a:solidFill>
                <a:schemeClr val="tx1"/>
              </a:solidFill>
              <a:round/>
              <a:headEnd/>
              <a:tailEnd/>
            </a:ln>
          </p:spPr>
          <p:txBody>
            <a:bodyPr/>
            <a:lstStyle/>
            <a:p>
              <a:endParaRPr lang="en-US"/>
            </a:p>
          </p:txBody>
        </p:sp>
        <p:sp>
          <p:nvSpPr>
            <p:cNvPr id="30049" name="Line 1377"/>
            <p:cNvSpPr>
              <a:spLocks noChangeShapeType="1"/>
            </p:cNvSpPr>
            <p:nvPr/>
          </p:nvSpPr>
          <p:spPr bwMode="auto">
            <a:xfrm>
              <a:off x="1806" y="2954"/>
              <a:ext cx="5" cy="3"/>
            </a:xfrm>
            <a:prstGeom prst="line">
              <a:avLst/>
            </a:prstGeom>
            <a:noFill/>
            <a:ln w="0">
              <a:solidFill>
                <a:schemeClr val="tx1"/>
              </a:solidFill>
              <a:round/>
              <a:headEnd/>
              <a:tailEnd/>
            </a:ln>
          </p:spPr>
          <p:txBody>
            <a:bodyPr/>
            <a:lstStyle/>
            <a:p>
              <a:endParaRPr lang="en-US"/>
            </a:p>
          </p:txBody>
        </p:sp>
        <p:sp>
          <p:nvSpPr>
            <p:cNvPr id="30050" name="Line 1378"/>
            <p:cNvSpPr>
              <a:spLocks noChangeShapeType="1"/>
            </p:cNvSpPr>
            <p:nvPr/>
          </p:nvSpPr>
          <p:spPr bwMode="auto">
            <a:xfrm>
              <a:off x="1811" y="2957"/>
              <a:ext cx="4" cy="3"/>
            </a:xfrm>
            <a:prstGeom prst="line">
              <a:avLst/>
            </a:prstGeom>
            <a:noFill/>
            <a:ln w="0">
              <a:solidFill>
                <a:schemeClr val="tx1"/>
              </a:solidFill>
              <a:round/>
              <a:headEnd/>
              <a:tailEnd/>
            </a:ln>
          </p:spPr>
          <p:txBody>
            <a:bodyPr/>
            <a:lstStyle/>
            <a:p>
              <a:endParaRPr lang="en-US"/>
            </a:p>
          </p:txBody>
        </p:sp>
        <p:sp>
          <p:nvSpPr>
            <p:cNvPr id="30051" name="Line 1379"/>
            <p:cNvSpPr>
              <a:spLocks noChangeShapeType="1"/>
            </p:cNvSpPr>
            <p:nvPr/>
          </p:nvSpPr>
          <p:spPr bwMode="auto">
            <a:xfrm>
              <a:off x="1815" y="2960"/>
              <a:ext cx="5" cy="3"/>
            </a:xfrm>
            <a:prstGeom prst="line">
              <a:avLst/>
            </a:prstGeom>
            <a:noFill/>
            <a:ln w="0">
              <a:solidFill>
                <a:schemeClr val="tx1"/>
              </a:solidFill>
              <a:round/>
              <a:headEnd/>
              <a:tailEnd/>
            </a:ln>
          </p:spPr>
          <p:txBody>
            <a:bodyPr/>
            <a:lstStyle/>
            <a:p>
              <a:endParaRPr lang="en-US"/>
            </a:p>
          </p:txBody>
        </p:sp>
        <p:sp>
          <p:nvSpPr>
            <p:cNvPr id="30052" name="Line 1380"/>
            <p:cNvSpPr>
              <a:spLocks noChangeShapeType="1"/>
            </p:cNvSpPr>
            <p:nvPr/>
          </p:nvSpPr>
          <p:spPr bwMode="auto">
            <a:xfrm>
              <a:off x="1820" y="2963"/>
              <a:ext cx="5" cy="2"/>
            </a:xfrm>
            <a:prstGeom prst="line">
              <a:avLst/>
            </a:prstGeom>
            <a:noFill/>
            <a:ln w="0">
              <a:solidFill>
                <a:schemeClr val="tx1"/>
              </a:solidFill>
              <a:round/>
              <a:headEnd/>
              <a:tailEnd/>
            </a:ln>
          </p:spPr>
          <p:txBody>
            <a:bodyPr/>
            <a:lstStyle/>
            <a:p>
              <a:endParaRPr lang="en-US"/>
            </a:p>
          </p:txBody>
        </p:sp>
        <p:sp>
          <p:nvSpPr>
            <p:cNvPr id="30053" name="Line 1381"/>
            <p:cNvSpPr>
              <a:spLocks noChangeShapeType="1"/>
            </p:cNvSpPr>
            <p:nvPr/>
          </p:nvSpPr>
          <p:spPr bwMode="auto">
            <a:xfrm>
              <a:off x="1825" y="2965"/>
              <a:ext cx="5" cy="2"/>
            </a:xfrm>
            <a:prstGeom prst="line">
              <a:avLst/>
            </a:prstGeom>
            <a:noFill/>
            <a:ln w="0">
              <a:solidFill>
                <a:schemeClr val="tx1"/>
              </a:solidFill>
              <a:round/>
              <a:headEnd/>
              <a:tailEnd/>
            </a:ln>
          </p:spPr>
          <p:txBody>
            <a:bodyPr/>
            <a:lstStyle/>
            <a:p>
              <a:endParaRPr lang="en-US"/>
            </a:p>
          </p:txBody>
        </p:sp>
        <p:sp>
          <p:nvSpPr>
            <p:cNvPr id="30054" name="Line 1382"/>
            <p:cNvSpPr>
              <a:spLocks noChangeShapeType="1"/>
            </p:cNvSpPr>
            <p:nvPr/>
          </p:nvSpPr>
          <p:spPr bwMode="auto">
            <a:xfrm>
              <a:off x="1830" y="2967"/>
              <a:ext cx="5" cy="2"/>
            </a:xfrm>
            <a:prstGeom prst="line">
              <a:avLst/>
            </a:prstGeom>
            <a:noFill/>
            <a:ln w="0">
              <a:solidFill>
                <a:schemeClr val="tx1"/>
              </a:solidFill>
              <a:round/>
              <a:headEnd/>
              <a:tailEnd/>
            </a:ln>
          </p:spPr>
          <p:txBody>
            <a:bodyPr/>
            <a:lstStyle/>
            <a:p>
              <a:endParaRPr lang="en-US"/>
            </a:p>
          </p:txBody>
        </p:sp>
        <p:sp>
          <p:nvSpPr>
            <p:cNvPr id="30055" name="Line 1383"/>
            <p:cNvSpPr>
              <a:spLocks noChangeShapeType="1"/>
            </p:cNvSpPr>
            <p:nvPr/>
          </p:nvSpPr>
          <p:spPr bwMode="auto">
            <a:xfrm>
              <a:off x="1835" y="2969"/>
              <a:ext cx="5" cy="2"/>
            </a:xfrm>
            <a:prstGeom prst="line">
              <a:avLst/>
            </a:prstGeom>
            <a:noFill/>
            <a:ln w="0">
              <a:solidFill>
                <a:schemeClr val="tx1"/>
              </a:solidFill>
              <a:round/>
              <a:headEnd/>
              <a:tailEnd/>
            </a:ln>
          </p:spPr>
          <p:txBody>
            <a:bodyPr/>
            <a:lstStyle/>
            <a:p>
              <a:endParaRPr lang="en-US"/>
            </a:p>
          </p:txBody>
        </p:sp>
        <p:sp>
          <p:nvSpPr>
            <p:cNvPr id="30056" name="Line 1384"/>
            <p:cNvSpPr>
              <a:spLocks noChangeShapeType="1"/>
            </p:cNvSpPr>
            <p:nvPr/>
          </p:nvSpPr>
          <p:spPr bwMode="auto">
            <a:xfrm>
              <a:off x="1840" y="2971"/>
              <a:ext cx="5" cy="1"/>
            </a:xfrm>
            <a:prstGeom prst="line">
              <a:avLst/>
            </a:prstGeom>
            <a:noFill/>
            <a:ln w="0">
              <a:solidFill>
                <a:schemeClr val="tx1"/>
              </a:solidFill>
              <a:round/>
              <a:headEnd/>
              <a:tailEnd/>
            </a:ln>
          </p:spPr>
          <p:txBody>
            <a:bodyPr/>
            <a:lstStyle/>
            <a:p>
              <a:endParaRPr lang="en-US"/>
            </a:p>
          </p:txBody>
        </p:sp>
        <p:sp>
          <p:nvSpPr>
            <p:cNvPr id="30057" name="Line 1385"/>
            <p:cNvSpPr>
              <a:spLocks noChangeShapeType="1"/>
            </p:cNvSpPr>
            <p:nvPr/>
          </p:nvSpPr>
          <p:spPr bwMode="auto">
            <a:xfrm>
              <a:off x="1845" y="2972"/>
              <a:ext cx="5" cy="2"/>
            </a:xfrm>
            <a:prstGeom prst="line">
              <a:avLst/>
            </a:prstGeom>
            <a:noFill/>
            <a:ln w="0">
              <a:solidFill>
                <a:schemeClr val="tx1"/>
              </a:solidFill>
              <a:round/>
              <a:headEnd/>
              <a:tailEnd/>
            </a:ln>
          </p:spPr>
          <p:txBody>
            <a:bodyPr/>
            <a:lstStyle/>
            <a:p>
              <a:endParaRPr lang="en-US"/>
            </a:p>
          </p:txBody>
        </p:sp>
        <p:sp>
          <p:nvSpPr>
            <p:cNvPr id="30058" name="Line 1386"/>
            <p:cNvSpPr>
              <a:spLocks noChangeShapeType="1"/>
            </p:cNvSpPr>
            <p:nvPr/>
          </p:nvSpPr>
          <p:spPr bwMode="auto">
            <a:xfrm>
              <a:off x="1850" y="2974"/>
              <a:ext cx="5" cy="1"/>
            </a:xfrm>
            <a:prstGeom prst="line">
              <a:avLst/>
            </a:prstGeom>
            <a:noFill/>
            <a:ln w="0">
              <a:solidFill>
                <a:schemeClr val="tx1"/>
              </a:solidFill>
              <a:round/>
              <a:headEnd/>
              <a:tailEnd/>
            </a:ln>
          </p:spPr>
          <p:txBody>
            <a:bodyPr/>
            <a:lstStyle/>
            <a:p>
              <a:endParaRPr lang="en-US"/>
            </a:p>
          </p:txBody>
        </p:sp>
        <p:sp>
          <p:nvSpPr>
            <p:cNvPr id="30059" name="Line 1387"/>
            <p:cNvSpPr>
              <a:spLocks noChangeShapeType="1"/>
            </p:cNvSpPr>
            <p:nvPr/>
          </p:nvSpPr>
          <p:spPr bwMode="auto">
            <a:xfrm>
              <a:off x="1855" y="2975"/>
              <a:ext cx="5" cy="1"/>
            </a:xfrm>
            <a:prstGeom prst="line">
              <a:avLst/>
            </a:prstGeom>
            <a:noFill/>
            <a:ln w="0">
              <a:solidFill>
                <a:schemeClr val="tx1"/>
              </a:solidFill>
              <a:round/>
              <a:headEnd/>
              <a:tailEnd/>
            </a:ln>
          </p:spPr>
          <p:txBody>
            <a:bodyPr/>
            <a:lstStyle/>
            <a:p>
              <a:endParaRPr lang="en-US"/>
            </a:p>
          </p:txBody>
        </p:sp>
        <p:sp>
          <p:nvSpPr>
            <p:cNvPr id="30060" name="Line 1388"/>
            <p:cNvSpPr>
              <a:spLocks noChangeShapeType="1"/>
            </p:cNvSpPr>
            <p:nvPr/>
          </p:nvSpPr>
          <p:spPr bwMode="auto">
            <a:xfrm>
              <a:off x="1860" y="2976"/>
              <a:ext cx="6" cy="1"/>
            </a:xfrm>
            <a:prstGeom prst="line">
              <a:avLst/>
            </a:prstGeom>
            <a:noFill/>
            <a:ln w="0">
              <a:solidFill>
                <a:schemeClr val="tx1"/>
              </a:solidFill>
              <a:round/>
              <a:headEnd/>
              <a:tailEnd/>
            </a:ln>
          </p:spPr>
          <p:txBody>
            <a:bodyPr/>
            <a:lstStyle/>
            <a:p>
              <a:endParaRPr lang="en-US"/>
            </a:p>
          </p:txBody>
        </p:sp>
        <p:sp>
          <p:nvSpPr>
            <p:cNvPr id="30061" name="Line 1389"/>
            <p:cNvSpPr>
              <a:spLocks noChangeShapeType="1"/>
            </p:cNvSpPr>
            <p:nvPr/>
          </p:nvSpPr>
          <p:spPr bwMode="auto">
            <a:xfrm>
              <a:off x="1866" y="2977"/>
              <a:ext cx="5" cy="1"/>
            </a:xfrm>
            <a:prstGeom prst="line">
              <a:avLst/>
            </a:prstGeom>
            <a:noFill/>
            <a:ln w="0">
              <a:solidFill>
                <a:schemeClr val="tx1"/>
              </a:solidFill>
              <a:round/>
              <a:headEnd/>
              <a:tailEnd/>
            </a:ln>
          </p:spPr>
          <p:txBody>
            <a:bodyPr/>
            <a:lstStyle/>
            <a:p>
              <a:endParaRPr lang="en-US"/>
            </a:p>
          </p:txBody>
        </p:sp>
        <p:sp>
          <p:nvSpPr>
            <p:cNvPr id="30062" name="Line 1390"/>
            <p:cNvSpPr>
              <a:spLocks noChangeShapeType="1"/>
            </p:cNvSpPr>
            <p:nvPr/>
          </p:nvSpPr>
          <p:spPr bwMode="auto">
            <a:xfrm>
              <a:off x="1871" y="2977"/>
              <a:ext cx="5" cy="1"/>
            </a:xfrm>
            <a:prstGeom prst="line">
              <a:avLst/>
            </a:prstGeom>
            <a:noFill/>
            <a:ln w="0">
              <a:solidFill>
                <a:schemeClr val="tx1"/>
              </a:solidFill>
              <a:round/>
              <a:headEnd/>
              <a:tailEnd/>
            </a:ln>
          </p:spPr>
          <p:txBody>
            <a:bodyPr/>
            <a:lstStyle/>
            <a:p>
              <a:endParaRPr lang="en-US"/>
            </a:p>
          </p:txBody>
        </p:sp>
        <p:sp>
          <p:nvSpPr>
            <p:cNvPr id="30063" name="Line 1391"/>
            <p:cNvSpPr>
              <a:spLocks noChangeShapeType="1"/>
            </p:cNvSpPr>
            <p:nvPr/>
          </p:nvSpPr>
          <p:spPr bwMode="auto">
            <a:xfrm>
              <a:off x="1876" y="2978"/>
              <a:ext cx="6" cy="1"/>
            </a:xfrm>
            <a:prstGeom prst="line">
              <a:avLst/>
            </a:prstGeom>
            <a:noFill/>
            <a:ln w="0">
              <a:solidFill>
                <a:schemeClr val="tx1"/>
              </a:solidFill>
              <a:round/>
              <a:headEnd/>
              <a:tailEnd/>
            </a:ln>
          </p:spPr>
          <p:txBody>
            <a:bodyPr/>
            <a:lstStyle/>
            <a:p>
              <a:endParaRPr lang="en-US"/>
            </a:p>
          </p:txBody>
        </p:sp>
        <p:sp>
          <p:nvSpPr>
            <p:cNvPr id="30064" name="Line 1392"/>
            <p:cNvSpPr>
              <a:spLocks noChangeShapeType="1"/>
            </p:cNvSpPr>
            <p:nvPr/>
          </p:nvSpPr>
          <p:spPr bwMode="auto">
            <a:xfrm flipV="1">
              <a:off x="1882" y="2978"/>
              <a:ext cx="5" cy="1"/>
            </a:xfrm>
            <a:prstGeom prst="line">
              <a:avLst/>
            </a:prstGeom>
            <a:noFill/>
            <a:ln w="0">
              <a:solidFill>
                <a:schemeClr val="tx1"/>
              </a:solidFill>
              <a:round/>
              <a:headEnd/>
              <a:tailEnd/>
            </a:ln>
          </p:spPr>
          <p:txBody>
            <a:bodyPr/>
            <a:lstStyle/>
            <a:p>
              <a:endParaRPr lang="en-US"/>
            </a:p>
          </p:txBody>
        </p:sp>
        <p:sp>
          <p:nvSpPr>
            <p:cNvPr id="30065" name="Line 1393"/>
            <p:cNvSpPr>
              <a:spLocks noChangeShapeType="1"/>
            </p:cNvSpPr>
            <p:nvPr/>
          </p:nvSpPr>
          <p:spPr bwMode="auto">
            <a:xfrm flipV="1">
              <a:off x="1887" y="2977"/>
              <a:ext cx="6" cy="1"/>
            </a:xfrm>
            <a:prstGeom prst="line">
              <a:avLst/>
            </a:prstGeom>
            <a:noFill/>
            <a:ln w="0">
              <a:solidFill>
                <a:schemeClr val="tx1"/>
              </a:solidFill>
              <a:round/>
              <a:headEnd/>
              <a:tailEnd/>
            </a:ln>
          </p:spPr>
          <p:txBody>
            <a:bodyPr/>
            <a:lstStyle/>
            <a:p>
              <a:endParaRPr lang="en-US"/>
            </a:p>
          </p:txBody>
        </p:sp>
        <p:sp>
          <p:nvSpPr>
            <p:cNvPr id="30066" name="Line 1394"/>
            <p:cNvSpPr>
              <a:spLocks noChangeShapeType="1"/>
            </p:cNvSpPr>
            <p:nvPr/>
          </p:nvSpPr>
          <p:spPr bwMode="auto">
            <a:xfrm flipV="1">
              <a:off x="1893" y="2977"/>
              <a:ext cx="5" cy="1"/>
            </a:xfrm>
            <a:prstGeom prst="line">
              <a:avLst/>
            </a:prstGeom>
            <a:noFill/>
            <a:ln w="0">
              <a:solidFill>
                <a:schemeClr val="tx1"/>
              </a:solidFill>
              <a:round/>
              <a:headEnd/>
              <a:tailEnd/>
            </a:ln>
          </p:spPr>
          <p:txBody>
            <a:bodyPr/>
            <a:lstStyle/>
            <a:p>
              <a:endParaRPr lang="en-US"/>
            </a:p>
          </p:txBody>
        </p:sp>
        <p:sp>
          <p:nvSpPr>
            <p:cNvPr id="30067" name="Line 1395"/>
            <p:cNvSpPr>
              <a:spLocks noChangeShapeType="1"/>
            </p:cNvSpPr>
            <p:nvPr/>
          </p:nvSpPr>
          <p:spPr bwMode="auto">
            <a:xfrm flipV="1">
              <a:off x="1898" y="2976"/>
              <a:ext cx="5" cy="1"/>
            </a:xfrm>
            <a:prstGeom prst="line">
              <a:avLst/>
            </a:prstGeom>
            <a:noFill/>
            <a:ln w="0">
              <a:solidFill>
                <a:schemeClr val="tx1"/>
              </a:solidFill>
              <a:round/>
              <a:headEnd/>
              <a:tailEnd/>
            </a:ln>
          </p:spPr>
          <p:txBody>
            <a:bodyPr/>
            <a:lstStyle/>
            <a:p>
              <a:endParaRPr lang="en-US"/>
            </a:p>
          </p:txBody>
        </p:sp>
        <p:sp>
          <p:nvSpPr>
            <p:cNvPr id="30068" name="Line 1396"/>
            <p:cNvSpPr>
              <a:spLocks noChangeShapeType="1"/>
            </p:cNvSpPr>
            <p:nvPr/>
          </p:nvSpPr>
          <p:spPr bwMode="auto">
            <a:xfrm flipV="1">
              <a:off x="1903" y="2975"/>
              <a:ext cx="5" cy="1"/>
            </a:xfrm>
            <a:prstGeom prst="line">
              <a:avLst/>
            </a:prstGeom>
            <a:noFill/>
            <a:ln w="0">
              <a:solidFill>
                <a:schemeClr val="tx1"/>
              </a:solidFill>
              <a:round/>
              <a:headEnd/>
              <a:tailEnd/>
            </a:ln>
          </p:spPr>
          <p:txBody>
            <a:bodyPr/>
            <a:lstStyle/>
            <a:p>
              <a:endParaRPr lang="en-US"/>
            </a:p>
          </p:txBody>
        </p:sp>
        <p:sp>
          <p:nvSpPr>
            <p:cNvPr id="30069" name="Line 1397"/>
            <p:cNvSpPr>
              <a:spLocks noChangeShapeType="1"/>
            </p:cNvSpPr>
            <p:nvPr/>
          </p:nvSpPr>
          <p:spPr bwMode="auto">
            <a:xfrm flipV="1">
              <a:off x="1908" y="2974"/>
              <a:ext cx="6" cy="1"/>
            </a:xfrm>
            <a:prstGeom prst="line">
              <a:avLst/>
            </a:prstGeom>
            <a:noFill/>
            <a:ln w="0">
              <a:solidFill>
                <a:schemeClr val="tx1"/>
              </a:solidFill>
              <a:round/>
              <a:headEnd/>
              <a:tailEnd/>
            </a:ln>
          </p:spPr>
          <p:txBody>
            <a:bodyPr/>
            <a:lstStyle/>
            <a:p>
              <a:endParaRPr lang="en-US"/>
            </a:p>
          </p:txBody>
        </p:sp>
        <p:sp>
          <p:nvSpPr>
            <p:cNvPr id="30070" name="Line 1398"/>
            <p:cNvSpPr>
              <a:spLocks noChangeShapeType="1"/>
            </p:cNvSpPr>
            <p:nvPr/>
          </p:nvSpPr>
          <p:spPr bwMode="auto">
            <a:xfrm flipV="1">
              <a:off x="1914" y="2972"/>
              <a:ext cx="5" cy="2"/>
            </a:xfrm>
            <a:prstGeom prst="line">
              <a:avLst/>
            </a:prstGeom>
            <a:noFill/>
            <a:ln w="0">
              <a:solidFill>
                <a:schemeClr val="tx1"/>
              </a:solidFill>
              <a:round/>
              <a:headEnd/>
              <a:tailEnd/>
            </a:ln>
          </p:spPr>
          <p:txBody>
            <a:bodyPr/>
            <a:lstStyle/>
            <a:p>
              <a:endParaRPr lang="en-US"/>
            </a:p>
          </p:txBody>
        </p:sp>
        <p:sp>
          <p:nvSpPr>
            <p:cNvPr id="30071" name="Line 1399"/>
            <p:cNvSpPr>
              <a:spLocks noChangeShapeType="1"/>
            </p:cNvSpPr>
            <p:nvPr/>
          </p:nvSpPr>
          <p:spPr bwMode="auto">
            <a:xfrm flipV="1">
              <a:off x="1919" y="2971"/>
              <a:ext cx="5" cy="1"/>
            </a:xfrm>
            <a:prstGeom prst="line">
              <a:avLst/>
            </a:prstGeom>
            <a:noFill/>
            <a:ln w="0">
              <a:solidFill>
                <a:schemeClr val="tx1"/>
              </a:solidFill>
              <a:round/>
              <a:headEnd/>
              <a:tailEnd/>
            </a:ln>
          </p:spPr>
          <p:txBody>
            <a:bodyPr/>
            <a:lstStyle/>
            <a:p>
              <a:endParaRPr lang="en-US"/>
            </a:p>
          </p:txBody>
        </p:sp>
        <p:sp>
          <p:nvSpPr>
            <p:cNvPr id="30072" name="Line 1400"/>
            <p:cNvSpPr>
              <a:spLocks noChangeShapeType="1"/>
            </p:cNvSpPr>
            <p:nvPr/>
          </p:nvSpPr>
          <p:spPr bwMode="auto">
            <a:xfrm flipV="1">
              <a:off x="1924" y="2969"/>
              <a:ext cx="5" cy="2"/>
            </a:xfrm>
            <a:prstGeom prst="line">
              <a:avLst/>
            </a:prstGeom>
            <a:noFill/>
            <a:ln w="0">
              <a:solidFill>
                <a:schemeClr val="tx1"/>
              </a:solidFill>
              <a:round/>
              <a:headEnd/>
              <a:tailEnd/>
            </a:ln>
          </p:spPr>
          <p:txBody>
            <a:bodyPr/>
            <a:lstStyle/>
            <a:p>
              <a:endParaRPr lang="en-US"/>
            </a:p>
          </p:txBody>
        </p:sp>
        <p:sp>
          <p:nvSpPr>
            <p:cNvPr id="30073" name="Line 1401"/>
            <p:cNvSpPr>
              <a:spLocks noChangeShapeType="1"/>
            </p:cNvSpPr>
            <p:nvPr/>
          </p:nvSpPr>
          <p:spPr bwMode="auto">
            <a:xfrm flipV="1">
              <a:off x="1929" y="2967"/>
              <a:ext cx="5" cy="2"/>
            </a:xfrm>
            <a:prstGeom prst="line">
              <a:avLst/>
            </a:prstGeom>
            <a:noFill/>
            <a:ln w="0">
              <a:solidFill>
                <a:schemeClr val="tx1"/>
              </a:solidFill>
              <a:round/>
              <a:headEnd/>
              <a:tailEnd/>
            </a:ln>
          </p:spPr>
          <p:txBody>
            <a:bodyPr/>
            <a:lstStyle/>
            <a:p>
              <a:endParaRPr lang="en-US"/>
            </a:p>
          </p:txBody>
        </p:sp>
        <p:sp>
          <p:nvSpPr>
            <p:cNvPr id="30074" name="Line 1402"/>
            <p:cNvSpPr>
              <a:spLocks noChangeShapeType="1"/>
            </p:cNvSpPr>
            <p:nvPr/>
          </p:nvSpPr>
          <p:spPr bwMode="auto">
            <a:xfrm flipV="1">
              <a:off x="1934" y="2965"/>
              <a:ext cx="5" cy="2"/>
            </a:xfrm>
            <a:prstGeom prst="line">
              <a:avLst/>
            </a:prstGeom>
            <a:noFill/>
            <a:ln w="0">
              <a:solidFill>
                <a:schemeClr val="tx1"/>
              </a:solidFill>
              <a:round/>
              <a:headEnd/>
              <a:tailEnd/>
            </a:ln>
          </p:spPr>
          <p:txBody>
            <a:bodyPr/>
            <a:lstStyle/>
            <a:p>
              <a:endParaRPr lang="en-US"/>
            </a:p>
          </p:txBody>
        </p:sp>
        <p:sp>
          <p:nvSpPr>
            <p:cNvPr id="30075" name="Line 1403"/>
            <p:cNvSpPr>
              <a:spLocks noChangeShapeType="1"/>
            </p:cNvSpPr>
            <p:nvPr/>
          </p:nvSpPr>
          <p:spPr bwMode="auto">
            <a:xfrm flipV="1">
              <a:off x="1939" y="2963"/>
              <a:ext cx="5" cy="2"/>
            </a:xfrm>
            <a:prstGeom prst="line">
              <a:avLst/>
            </a:prstGeom>
            <a:noFill/>
            <a:ln w="0">
              <a:solidFill>
                <a:schemeClr val="tx1"/>
              </a:solidFill>
              <a:round/>
              <a:headEnd/>
              <a:tailEnd/>
            </a:ln>
          </p:spPr>
          <p:txBody>
            <a:bodyPr/>
            <a:lstStyle/>
            <a:p>
              <a:endParaRPr lang="en-US"/>
            </a:p>
          </p:txBody>
        </p:sp>
        <p:sp>
          <p:nvSpPr>
            <p:cNvPr id="30076" name="Line 1404"/>
            <p:cNvSpPr>
              <a:spLocks noChangeShapeType="1"/>
            </p:cNvSpPr>
            <p:nvPr/>
          </p:nvSpPr>
          <p:spPr bwMode="auto">
            <a:xfrm flipV="1">
              <a:off x="1944" y="2960"/>
              <a:ext cx="4" cy="3"/>
            </a:xfrm>
            <a:prstGeom prst="line">
              <a:avLst/>
            </a:prstGeom>
            <a:noFill/>
            <a:ln w="0">
              <a:solidFill>
                <a:schemeClr val="tx1"/>
              </a:solidFill>
              <a:round/>
              <a:headEnd/>
              <a:tailEnd/>
            </a:ln>
          </p:spPr>
          <p:txBody>
            <a:bodyPr/>
            <a:lstStyle/>
            <a:p>
              <a:endParaRPr lang="en-US"/>
            </a:p>
          </p:txBody>
        </p:sp>
        <p:sp>
          <p:nvSpPr>
            <p:cNvPr id="30077" name="Line 1405"/>
            <p:cNvSpPr>
              <a:spLocks noChangeShapeType="1"/>
            </p:cNvSpPr>
            <p:nvPr/>
          </p:nvSpPr>
          <p:spPr bwMode="auto">
            <a:xfrm flipV="1">
              <a:off x="1948" y="2957"/>
              <a:ext cx="5" cy="3"/>
            </a:xfrm>
            <a:prstGeom prst="line">
              <a:avLst/>
            </a:prstGeom>
            <a:noFill/>
            <a:ln w="0">
              <a:solidFill>
                <a:schemeClr val="tx1"/>
              </a:solidFill>
              <a:round/>
              <a:headEnd/>
              <a:tailEnd/>
            </a:ln>
          </p:spPr>
          <p:txBody>
            <a:bodyPr/>
            <a:lstStyle/>
            <a:p>
              <a:endParaRPr lang="en-US"/>
            </a:p>
          </p:txBody>
        </p:sp>
        <p:sp>
          <p:nvSpPr>
            <p:cNvPr id="30078" name="Line 1406"/>
            <p:cNvSpPr>
              <a:spLocks noChangeShapeType="1"/>
            </p:cNvSpPr>
            <p:nvPr/>
          </p:nvSpPr>
          <p:spPr bwMode="auto">
            <a:xfrm flipV="1">
              <a:off x="1953" y="2954"/>
              <a:ext cx="5" cy="3"/>
            </a:xfrm>
            <a:prstGeom prst="line">
              <a:avLst/>
            </a:prstGeom>
            <a:noFill/>
            <a:ln w="0">
              <a:solidFill>
                <a:schemeClr val="tx1"/>
              </a:solidFill>
              <a:round/>
              <a:headEnd/>
              <a:tailEnd/>
            </a:ln>
          </p:spPr>
          <p:txBody>
            <a:bodyPr/>
            <a:lstStyle/>
            <a:p>
              <a:endParaRPr lang="en-US"/>
            </a:p>
          </p:txBody>
        </p:sp>
        <p:sp>
          <p:nvSpPr>
            <p:cNvPr id="30079" name="Line 1407"/>
            <p:cNvSpPr>
              <a:spLocks noChangeShapeType="1"/>
            </p:cNvSpPr>
            <p:nvPr/>
          </p:nvSpPr>
          <p:spPr bwMode="auto">
            <a:xfrm flipV="1">
              <a:off x="1958" y="2951"/>
              <a:ext cx="4" cy="3"/>
            </a:xfrm>
            <a:prstGeom prst="line">
              <a:avLst/>
            </a:prstGeom>
            <a:noFill/>
            <a:ln w="0">
              <a:solidFill>
                <a:schemeClr val="tx1"/>
              </a:solidFill>
              <a:round/>
              <a:headEnd/>
              <a:tailEnd/>
            </a:ln>
          </p:spPr>
          <p:txBody>
            <a:bodyPr/>
            <a:lstStyle/>
            <a:p>
              <a:endParaRPr lang="en-US"/>
            </a:p>
          </p:txBody>
        </p:sp>
        <p:sp>
          <p:nvSpPr>
            <p:cNvPr id="30080" name="Line 1408"/>
            <p:cNvSpPr>
              <a:spLocks noChangeShapeType="1"/>
            </p:cNvSpPr>
            <p:nvPr/>
          </p:nvSpPr>
          <p:spPr bwMode="auto">
            <a:xfrm flipV="1">
              <a:off x="1962" y="2948"/>
              <a:ext cx="4" cy="3"/>
            </a:xfrm>
            <a:prstGeom prst="line">
              <a:avLst/>
            </a:prstGeom>
            <a:noFill/>
            <a:ln w="0">
              <a:solidFill>
                <a:schemeClr val="tx1"/>
              </a:solidFill>
              <a:round/>
              <a:headEnd/>
              <a:tailEnd/>
            </a:ln>
          </p:spPr>
          <p:txBody>
            <a:bodyPr/>
            <a:lstStyle/>
            <a:p>
              <a:endParaRPr lang="en-US"/>
            </a:p>
          </p:txBody>
        </p:sp>
        <p:sp>
          <p:nvSpPr>
            <p:cNvPr id="30081" name="Line 1409"/>
            <p:cNvSpPr>
              <a:spLocks noChangeShapeType="1"/>
            </p:cNvSpPr>
            <p:nvPr/>
          </p:nvSpPr>
          <p:spPr bwMode="auto">
            <a:xfrm flipV="1">
              <a:off x="1966" y="2944"/>
              <a:ext cx="4" cy="4"/>
            </a:xfrm>
            <a:prstGeom prst="line">
              <a:avLst/>
            </a:prstGeom>
            <a:noFill/>
            <a:ln w="0">
              <a:solidFill>
                <a:schemeClr val="tx1"/>
              </a:solidFill>
              <a:round/>
              <a:headEnd/>
              <a:tailEnd/>
            </a:ln>
          </p:spPr>
          <p:txBody>
            <a:bodyPr/>
            <a:lstStyle/>
            <a:p>
              <a:endParaRPr lang="en-US"/>
            </a:p>
          </p:txBody>
        </p:sp>
        <p:sp>
          <p:nvSpPr>
            <p:cNvPr id="30082" name="Line 1410"/>
            <p:cNvSpPr>
              <a:spLocks noChangeShapeType="1"/>
            </p:cNvSpPr>
            <p:nvPr/>
          </p:nvSpPr>
          <p:spPr bwMode="auto">
            <a:xfrm flipV="1">
              <a:off x="1970" y="2941"/>
              <a:ext cx="4" cy="3"/>
            </a:xfrm>
            <a:prstGeom prst="line">
              <a:avLst/>
            </a:prstGeom>
            <a:noFill/>
            <a:ln w="0">
              <a:solidFill>
                <a:schemeClr val="tx1"/>
              </a:solidFill>
              <a:round/>
              <a:headEnd/>
              <a:tailEnd/>
            </a:ln>
          </p:spPr>
          <p:txBody>
            <a:bodyPr/>
            <a:lstStyle/>
            <a:p>
              <a:endParaRPr lang="en-US"/>
            </a:p>
          </p:txBody>
        </p:sp>
        <p:sp>
          <p:nvSpPr>
            <p:cNvPr id="30083" name="Line 1411"/>
            <p:cNvSpPr>
              <a:spLocks noChangeShapeType="1"/>
            </p:cNvSpPr>
            <p:nvPr/>
          </p:nvSpPr>
          <p:spPr bwMode="auto">
            <a:xfrm flipV="1">
              <a:off x="1974" y="2937"/>
              <a:ext cx="4" cy="4"/>
            </a:xfrm>
            <a:prstGeom prst="line">
              <a:avLst/>
            </a:prstGeom>
            <a:noFill/>
            <a:ln w="0">
              <a:solidFill>
                <a:schemeClr val="tx1"/>
              </a:solidFill>
              <a:round/>
              <a:headEnd/>
              <a:tailEnd/>
            </a:ln>
          </p:spPr>
          <p:txBody>
            <a:bodyPr/>
            <a:lstStyle/>
            <a:p>
              <a:endParaRPr lang="en-US"/>
            </a:p>
          </p:txBody>
        </p:sp>
      </p:grpSp>
      <p:grpSp>
        <p:nvGrpSpPr>
          <p:cNvPr id="30285" name="Group 1613"/>
          <p:cNvGrpSpPr>
            <a:grpSpLocks/>
          </p:cNvGrpSpPr>
          <p:nvPr/>
        </p:nvGrpSpPr>
        <p:grpSpPr bwMode="auto">
          <a:xfrm>
            <a:off x="723900" y="3967163"/>
            <a:ext cx="5537200" cy="827087"/>
            <a:chOff x="987" y="2636"/>
            <a:chExt cx="2360" cy="353"/>
          </a:xfrm>
        </p:grpSpPr>
        <p:sp>
          <p:nvSpPr>
            <p:cNvPr id="30085" name="Line 1413"/>
            <p:cNvSpPr>
              <a:spLocks noChangeShapeType="1"/>
            </p:cNvSpPr>
            <p:nvPr/>
          </p:nvSpPr>
          <p:spPr bwMode="auto">
            <a:xfrm flipV="1">
              <a:off x="1978" y="2933"/>
              <a:ext cx="4" cy="4"/>
            </a:xfrm>
            <a:prstGeom prst="line">
              <a:avLst/>
            </a:prstGeom>
            <a:noFill/>
            <a:ln w="0">
              <a:solidFill>
                <a:schemeClr val="tx1"/>
              </a:solidFill>
              <a:round/>
              <a:headEnd/>
              <a:tailEnd/>
            </a:ln>
          </p:spPr>
          <p:txBody>
            <a:bodyPr/>
            <a:lstStyle/>
            <a:p>
              <a:endParaRPr lang="en-US"/>
            </a:p>
          </p:txBody>
        </p:sp>
        <p:sp>
          <p:nvSpPr>
            <p:cNvPr id="30086" name="Line 1414"/>
            <p:cNvSpPr>
              <a:spLocks noChangeShapeType="1"/>
            </p:cNvSpPr>
            <p:nvPr/>
          </p:nvSpPr>
          <p:spPr bwMode="auto">
            <a:xfrm flipV="1">
              <a:off x="1982" y="2929"/>
              <a:ext cx="3" cy="4"/>
            </a:xfrm>
            <a:prstGeom prst="line">
              <a:avLst/>
            </a:prstGeom>
            <a:noFill/>
            <a:ln w="0">
              <a:solidFill>
                <a:schemeClr val="tx1"/>
              </a:solidFill>
              <a:round/>
              <a:headEnd/>
              <a:tailEnd/>
            </a:ln>
          </p:spPr>
          <p:txBody>
            <a:bodyPr/>
            <a:lstStyle/>
            <a:p>
              <a:endParaRPr lang="en-US"/>
            </a:p>
          </p:txBody>
        </p:sp>
        <p:sp>
          <p:nvSpPr>
            <p:cNvPr id="30087" name="Line 1415"/>
            <p:cNvSpPr>
              <a:spLocks noChangeShapeType="1"/>
            </p:cNvSpPr>
            <p:nvPr/>
          </p:nvSpPr>
          <p:spPr bwMode="auto">
            <a:xfrm flipV="1">
              <a:off x="1985" y="2925"/>
              <a:ext cx="3" cy="4"/>
            </a:xfrm>
            <a:prstGeom prst="line">
              <a:avLst/>
            </a:prstGeom>
            <a:noFill/>
            <a:ln w="0">
              <a:solidFill>
                <a:schemeClr val="tx1"/>
              </a:solidFill>
              <a:round/>
              <a:headEnd/>
              <a:tailEnd/>
            </a:ln>
          </p:spPr>
          <p:txBody>
            <a:bodyPr/>
            <a:lstStyle/>
            <a:p>
              <a:endParaRPr lang="en-US"/>
            </a:p>
          </p:txBody>
        </p:sp>
        <p:sp>
          <p:nvSpPr>
            <p:cNvPr id="30088" name="Line 1416"/>
            <p:cNvSpPr>
              <a:spLocks noChangeShapeType="1"/>
            </p:cNvSpPr>
            <p:nvPr/>
          </p:nvSpPr>
          <p:spPr bwMode="auto">
            <a:xfrm flipV="1">
              <a:off x="1988" y="2920"/>
              <a:ext cx="4" cy="5"/>
            </a:xfrm>
            <a:prstGeom prst="line">
              <a:avLst/>
            </a:prstGeom>
            <a:noFill/>
            <a:ln w="0">
              <a:solidFill>
                <a:schemeClr val="tx1"/>
              </a:solidFill>
              <a:round/>
              <a:headEnd/>
              <a:tailEnd/>
            </a:ln>
          </p:spPr>
          <p:txBody>
            <a:bodyPr/>
            <a:lstStyle/>
            <a:p>
              <a:endParaRPr lang="en-US"/>
            </a:p>
          </p:txBody>
        </p:sp>
        <p:sp>
          <p:nvSpPr>
            <p:cNvPr id="30089" name="Line 1417"/>
            <p:cNvSpPr>
              <a:spLocks noChangeShapeType="1"/>
            </p:cNvSpPr>
            <p:nvPr/>
          </p:nvSpPr>
          <p:spPr bwMode="auto">
            <a:xfrm flipV="1">
              <a:off x="1992" y="2916"/>
              <a:ext cx="2" cy="4"/>
            </a:xfrm>
            <a:prstGeom prst="line">
              <a:avLst/>
            </a:prstGeom>
            <a:noFill/>
            <a:ln w="0">
              <a:solidFill>
                <a:schemeClr val="tx1"/>
              </a:solidFill>
              <a:round/>
              <a:headEnd/>
              <a:tailEnd/>
            </a:ln>
          </p:spPr>
          <p:txBody>
            <a:bodyPr/>
            <a:lstStyle/>
            <a:p>
              <a:endParaRPr lang="en-US"/>
            </a:p>
          </p:txBody>
        </p:sp>
        <p:sp>
          <p:nvSpPr>
            <p:cNvPr id="30090" name="Line 1418"/>
            <p:cNvSpPr>
              <a:spLocks noChangeShapeType="1"/>
            </p:cNvSpPr>
            <p:nvPr/>
          </p:nvSpPr>
          <p:spPr bwMode="auto">
            <a:xfrm flipV="1">
              <a:off x="1994" y="2911"/>
              <a:ext cx="3" cy="5"/>
            </a:xfrm>
            <a:prstGeom prst="line">
              <a:avLst/>
            </a:prstGeom>
            <a:noFill/>
            <a:ln w="0">
              <a:solidFill>
                <a:schemeClr val="tx1"/>
              </a:solidFill>
              <a:round/>
              <a:headEnd/>
              <a:tailEnd/>
            </a:ln>
          </p:spPr>
          <p:txBody>
            <a:bodyPr/>
            <a:lstStyle/>
            <a:p>
              <a:endParaRPr lang="en-US"/>
            </a:p>
          </p:txBody>
        </p:sp>
        <p:sp>
          <p:nvSpPr>
            <p:cNvPr id="30091" name="Line 1419"/>
            <p:cNvSpPr>
              <a:spLocks noChangeShapeType="1"/>
            </p:cNvSpPr>
            <p:nvPr/>
          </p:nvSpPr>
          <p:spPr bwMode="auto">
            <a:xfrm flipV="1">
              <a:off x="1997" y="2906"/>
              <a:ext cx="3" cy="5"/>
            </a:xfrm>
            <a:prstGeom prst="line">
              <a:avLst/>
            </a:prstGeom>
            <a:noFill/>
            <a:ln w="0">
              <a:solidFill>
                <a:schemeClr val="tx1"/>
              </a:solidFill>
              <a:round/>
              <a:headEnd/>
              <a:tailEnd/>
            </a:ln>
          </p:spPr>
          <p:txBody>
            <a:bodyPr/>
            <a:lstStyle/>
            <a:p>
              <a:endParaRPr lang="en-US"/>
            </a:p>
          </p:txBody>
        </p:sp>
        <p:sp>
          <p:nvSpPr>
            <p:cNvPr id="30092" name="Line 1420"/>
            <p:cNvSpPr>
              <a:spLocks noChangeShapeType="1"/>
            </p:cNvSpPr>
            <p:nvPr/>
          </p:nvSpPr>
          <p:spPr bwMode="auto">
            <a:xfrm flipV="1">
              <a:off x="2000" y="2902"/>
              <a:ext cx="2" cy="4"/>
            </a:xfrm>
            <a:prstGeom prst="line">
              <a:avLst/>
            </a:prstGeom>
            <a:noFill/>
            <a:ln w="0">
              <a:solidFill>
                <a:schemeClr val="tx1"/>
              </a:solidFill>
              <a:round/>
              <a:headEnd/>
              <a:tailEnd/>
            </a:ln>
          </p:spPr>
          <p:txBody>
            <a:bodyPr/>
            <a:lstStyle/>
            <a:p>
              <a:endParaRPr lang="en-US"/>
            </a:p>
          </p:txBody>
        </p:sp>
        <p:sp>
          <p:nvSpPr>
            <p:cNvPr id="30093" name="Line 1421"/>
            <p:cNvSpPr>
              <a:spLocks noChangeShapeType="1"/>
            </p:cNvSpPr>
            <p:nvPr/>
          </p:nvSpPr>
          <p:spPr bwMode="auto">
            <a:xfrm flipV="1">
              <a:off x="2002" y="2897"/>
              <a:ext cx="2" cy="5"/>
            </a:xfrm>
            <a:prstGeom prst="line">
              <a:avLst/>
            </a:prstGeom>
            <a:noFill/>
            <a:ln w="0">
              <a:solidFill>
                <a:schemeClr val="tx1"/>
              </a:solidFill>
              <a:round/>
              <a:headEnd/>
              <a:tailEnd/>
            </a:ln>
          </p:spPr>
          <p:txBody>
            <a:bodyPr/>
            <a:lstStyle/>
            <a:p>
              <a:endParaRPr lang="en-US"/>
            </a:p>
          </p:txBody>
        </p:sp>
        <p:sp>
          <p:nvSpPr>
            <p:cNvPr id="30094" name="Line 1422"/>
            <p:cNvSpPr>
              <a:spLocks noChangeShapeType="1"/>
            </p:cNvSpPr>
            <p:nvPr/>
          </p:nvSpPr>
          <p:spPr bwMode="auto">
            <a:xfrm flipV="1">
              <a:off x="2004" y="2892"/>
              <a:ext cx="2" cy="5"/>
            </a:xfrm>
            <a:prstGeom prst="line">
              <a:avLst/>
            </a:prstGeom>
            <a:noFill/>
            <a:ln w="0">
              <a:solidFill>
                <a:schemeClr val="tx1"/>
              </a:solidFill>
              <a:round/>
              <a:headEnd/>
              <a:tailEnd/>
            </a:ln>
          </p:spPr>
          <p:txBody>
            <a:bodyPr/>
            <a:lstStyle/>
            <a:p>
              <a:endParaRPr lang="en-US"/>
            </a:p>
          </p:txBody>
        </p:sp>
        <p:sp>
          <p:nvSpPr>
            <p:cNvPr id="30095" name="Line 1423"/>
            <p:cNvSpPr>
              <a:spLocks noChangeShapeType="1"/>
            </p:cNvSpPr>
            <p:nvPr/>
          </p:nvSpPr>
          <p:spPr bwMode="auto">
            <a:xfrm flipV="1">
              <a:off x="2006" y="2887"/>
              <a:ext cx="2" cy="5"/>
            </a:xfrm>
            <a:prstGeom prst="line">
              <a:avLst/>
            </a:prstGeom>
            <a:noFill/>
            <a:ln w="0">
              <a:solidFill>
                <a:schemeClr val="tx1"/>
              </a:solidFill>
              <a:round/>
              <a:headEnd/>
              <a:tailEnd/>
            </a:ln>
          </p:spPr>
          <p:txBody>
            <a:bodyPr/>
            <a:lstStyle/>
            <a:p>
              <a:endParaRPr lang="en-US"/>
            </a:p>
          </p:txBody>
        </p:sp>
        <p:sp>
          <p:nvSpPr>
            <p:cNvPr id="30096" name="Line 1424"/>
            <p:cNvSpPr>
              <a:spLocks noChangeShapeType="1"/>
            </p:cNvSpPr>
            <p:nvPr/>
          </p:nvSpPr>
          <p:spPr bwMode="auto">
            <a:xfrm flipV="1">
              <a:off x="2008" y="2882"/>
              <a:ext cx="2" cy="5"/>
            </a:xfrm>
            <a:prstGeom prst="line">
              <a:avLst/>
            </a:prstGeom>
            <a:noFill/>
            <a:ln w="0">
              <a:solidFill>
                <a:schemeClr val="tx1"/>
              </a:solidFill>
              <a:round/>
              <a:headEnd/>
              <a:tailEnd/>
            </a:ln>
          </p:spPr>
          <p:txBody>
            <a:bodyPr/>
            <a:lstStyle/>
            <a:p>
              <a:endParaRPr lang="en-US"/>
            </a:p>
          </p:txBody>
        </p:sp>
        <p:sp>
          <p:nvSpPr>
            <p:cNvPr id="30097" name="Line 1425"/>
            <p:cNvSpPr>
              <a:spLocks noChangeShapeType="1"/>
            </p:cNvSpPr>
            <p:nvPr/>
          </p:nvSpPr>
          <p:spPr bwMode="auto">
            <a:xfrm flipV="1">
              <a:off x="2010" y="2876"/>
              <a:ext cx="1" cy="6"/>
            </a:xfrm>
            <a:prstGeom prst="line">
              <a:avLst/>
            </a:prstGeom>
            <a:noFill/>
            <a:ln w="0">
              <a:solidFill>
                <a:schemeClr val="tx1"/>
              </a:solidFill>
              <a:round/>
              <a:headEnd/>
              <a:tailEnd/>
            </a:ln>
          </p:spPr>
          <p:txBody>
            <a:bodyPr/>
            <a:lstStyle/>
            <a:p>
              <a:endParaRPr lang="en-US"/>
            </a:p>
          </p:txBody>
        </p:sp>
        <p:sp>
          <p:nvSpPr>
            <p:cNvPr id="30098" name="Line 1426"/>
            <p:cNvSpPr>
              <a:spLocks noChangeShapeType="1"/>
            </p:cNvSpPr>
            <p:nvPr/>
          </p:nvSpPr>
          <p:spPr bwMode="auto">
            <a:xfrm flipV="1">
              <a:off x="2011" y="2871"/>
              <a:ext cx="1" cy="5"/>
            </a:xfrm>
            <a:prstGeom prst="line">
              <a:avLst/>
            </a:prstGeom>
            <a:noFill/>
            <a:ln w="0">
              <a:solidFill>
                <a:schemeClr val="tx1"/>
              </a:solidFill>
              <a:round/>
              <a:headEnd/>
              <a:tailEnd/>
            </a:ln>
          </p:spPr>
          <p:txBody>
            <a:bodyPr/>
            <a:lstStyle/>
            <a:p>
              <a:endParaRPr lang="en-US"/>
            </a:p>
          </p:txBody>
        </p:sp>
        <p:sp>
          <p:nvSpPr>
            <p:cNvPr id="30099" name="Line 1427"/>
            <p:cNvSpPr>
              <a:spLocks noChangeShapeType="1"/>
            </p:cNvSpPr>
            <p:nvPr/>
          </p:nvSpPr>
          <p:spPr bwMode="auto">
            <a:xfrm flipV="1">
              <a:off x="2012" y="2866"/>
              <a:ext cx="1" cy="5"/>
            </a:xfrm>
            <a:prstGeom prst="line">
              <a:avLst/>
            </a:prstGeom>
            <a:noFill/>
            <a:ln w="0">
              <a:solidFill>
                <a:schemeClr val="tx1"/>
              </a:solidFill>
              <a:round/>
              <a:headEnd/>
              <a:tailEnd/>
            </a:ln>
          </p:spPr>
          <p:txBody>
            <a:bodyPr/>
            <a:lstStyle/>
            <a:p>
              <a:endParaRPr lang="en-US"/>
            </a:p>
          </p:txBody>
        </p:sp>
        <p:sp>
          <p:nvSpPr>
            <p:cNvPr id="30100" name="Line 1428"/>
            <p:cNvSpPr>
              <a:spLocks noChangeShapeType="1"/>
            </p:cNvSpPr>
            <p:nvPr/>
          </p:nvSpPr>
          <p:spPr bwMode="auto">
            <a:xfrm flipV="1">
              <a:off x="2013" y="2861"/>
              <a:ext cx="1" cy="5"/>
            </a:xfrm>
            <a:prstGeom prst="line">
              <a:avLst/>
            </a:prstGeom>
            <a:noFill/>
            <a:ln w="0">
              <a:solidFill>
                <a:schemeClr val="tx1"/>
              </a:solidFill>
              <a:round/>
              <a:headEnd/>
              <a:tailEnd/>
            </a:ln>
          </p:spPr>
          <p:txBody>
            <a:bodyPr/>
            <a:lstStyle/>
            <a:p>
              <a:endParaRPr lang="en-US"/>
            </a:p>
          </p:txBody>
        </p:sp>
        <p:sp>
          <p:nvSpPr>
            <p:cNvPr id="30101" name="Line 1429"/>
            <p:cNvSpPr>
              <a:spLocks noChangeShapeType="1"/>
            </p:cNvSpPr>
            <p:nvPr/>
          </p:nvSpPr>
          <p:spPr bwMode="auto">
            <a:xfrm flipV="1">
              <a:off x="2014" y="2855"/>
              <a:ext cx="1" cy="6"/>
            </a:xfrm>
            <a:prstGeom prst="line">
              <a:avLst/>
            </a:prstGeom>
            <a:noFill/>
            <a:ln w="0">
              <a:solidFill>
                <a:schemeClr val="tx1"/>
              </a:solidFill>
              <a:round/>
              <a:headEnd/>
              <a:tailEnd/>
            </a:ln>
          </p:spPr>
          <p:txBody>
            <a:bodyPr/>
            <a:lstStyle/>
            <a:p>
              <a:endParaRPr lang="en-US"/>
            </a:p>
          </p:txBody>
        </p:sp>
        <p:sp>
          <p:nvSpPr>
            <p:cNvPr id="30102" name="Line 1430"/>
            <p:cNvSpPr>
              <a:spLocks noChangeShapeType="1"/>
            </p:cNvSpPr>
            <p:nvPr/>
          </p:nvSpPr>
          <p:spPr bwMode="auto">
            <a:xfrm flipV="1">
              <a:off x="2015" y="2850"/>
              <a:ext cx="1" cy="5"/>
            </a:xfrm>
            <a:prstGeom prst="line">
              <a:avLst/>
            </a:prstGeom>
            <a:noFill/>
            <a:ln w="0">
              <a:solidFill>
                <a:schemeClr val="tx1"/>
              </a:solidFill>
              <a:round/>
              <a:headEnd/>
              <a:tailEnd/>
            </a:ln>
          </p:spPr>
          <p:txBody>
            <a:bodyPr/>
            <a:lstStyle/>
            <a:p>
              <a:endParaRPr lang="en-US"/>
            </a:p>
          </p:txBody>
        </p:sp>
        <p:sp>
          <p:nvSpPr>
            <p:cNvPr id="30103" name="Line 1431"/>
            <p:cNvSpPr>
              <a:spLocks noChangeShapeType="1"/>
            </p:cNvSpPr>
            <p:nvPr/>
          </p:nvSpPr>
          <p:spPr bwMode="auto">
            <a:xfrm flipV="1">
              <a:off x="2015" y="2845"/>
              <a:ext cx="1" cy="5"/>
            </a:xfrm>
            <a:prstGeom prst="line">
              <a:avLst/>
            </a:prstGeom>
            <a:noFill/>
            <a:ln w="0">
              <a:solidFill>
                <a:schemeClr val="tx1"/>
              </a:solidFill>
              <a:round/>
              <a:headEnd/>
              <a:tailEnd/>
            </a:ln>
          </p:spPr>
          <p:txBody>
            <a:bodyPr/>
            <a:lstStyle/>
            <a:p>
              <a:endParaRPr lang="en-US"/>
            </a:p>
          </p:txBody>
        </p:sp>
        <p:sp>
          <p:nvSpPr>
            <p:cNvPr id="30104" name="Line 1432"/>
            <p:cNvSpPr>
              <a:spLocks noChangeShapeType="1"/>
            </p:cNvSpPr>
            <p:nvPr/>
          </p:nvSpPr>
          <p:spPr bwMode="auto">
            <a:xfrm flipH="1" flipV="1">
              <a:off x="1274" y="2839"/>
              <a:ext cx="1" cy="6"/>
            </a:xfrm>
            <a:prstGeom prst="line">
              <a:avLst/>
            </a:prstGeom>
            <a:noFill/>
            <a:ln w="0">
              <a:solidFill>
                <a:schemeClr val="tx1"/>
              </a:solidFill>
              <a:round/>
              <a:headEnd/>
              <a:tailEnd/>
            </a:ln>
          </p:spPr>
          <p:txBody>
            <a:bodyPr/>
            <a:lstStyle/>
            <a:p>
              <a:endParaRPr lang="en-US"/>
            </a:p>
          </p:txBody>
        </p:sp>
        <p:sp>
          <p:nvSpPr>
            <p:cNvPr id="30105" name="Line 1433"/>
            <p:cNvSpPr>
              <a:spLocks noChangeShapeType="1"/>
            </p:cNvSpPr>
            <p:nvPr/>
          </p:nvSpPr>
          <p:spPr bwMode="auto">
            <a:xfrm flipH="1" flipV="1">
              <a:off x="1273" y="2834"/>
              <a:ext cx="1" cy="5"/>
            </a:xfrm>
            <a:prstGeom prst="line">
              <a:avLst/>
            </a:prstGeom>
            <a:noFill/>
            <a:ln w="0">
              <a:solidFill>
                <a:schemeClr val="tx1"/>
              </a:solidFill>
              <a:round/>
              <a:headEnd/>
              <a:tailEnd/>
            </a:ln>
          </p:spPr>
          <p:txBody>
            <a:bodyPr/>
            <a:lstStyle/>
            <a:p>
              <a:endParaRPr lang="en-US"/>
            </a:p>
          </p:txBody>
        </p:sp>
        <p:sp>
          <p:nvSpPr>
            <p:cNvPr id="30106" name="Line 1434"/>
            <p:cNvSpPr>
              <a:spLocks noChangeShapeType="1"/>
            </p:cNvSpPr>
            <p:nvPr/>
          </p:nvSpPr>
          <p:spPr bwMode="auto">
            <a:xfrm flipH="1" flipV="1">
              <a:off x="1273" y="2828"/>
              <a:ext cx="1" cy="6"/>
            </a:xfrm>
            <a:prstGeom prst="line">
              <a:avLst/>
            </a:prstGeom>
            <a:noFill/>
            <a:ln w="0">
              <a:solidFill>
                <a:schemeClr val="tx1"/>
              </a:solidFill>
              <a:round/>
              <a:headEnd/>
              <a:tailEnd/>
            </a:ln>
          </p:spPr>
          <p:txBody>
            <a:bodyPr/>
            <a:lstStyle/>
            <a:p>
              <a:endParaRPr lang="en-US"/>
            </a:p>
          </p:txBody>
        </p:sp>
        <p:sp>
          <p:nvSpPr>
            <p:cNvPr id="30107" name="Line 1435"/>
            <p:cNvSpPr>
              <a:spLocks noChangeShapeType="1"/>
            </p:cNvSpPr>
            <p:nvPr/>
          </p:nvSpPr>
          <p:spPr bwMode="auto">
            <a:xfrm flipH="1" flipV="1">
              <a:off x="1272" y="2823"/>
              <a:ext cx="1" cy="5"/>
            </a:xfrm>
            <a:prstGeom prst="line">
              <a:avLst/>
            </a:prstGeom>
            <a:noFill/>
            <a:ln w="0">
              <a:solidFill>
                <a:schemeClr val="tx1"/>
              </a:solidFill>
              <a:round/>
              <a:headEnd/>
              <a:tailEnd/>
            </a:ln>
          </p:spPr>
          <p:txBody>
            <a:bodyPr/>
            <a:lstStyle/>
            <a:p>
              <a:endParaRPr lang="en-US"/>
            </a:p>
          </p:txBody>
        </p:sp>
        <p:sp>
          <p:nvSpPr>
            <p:cNvPr id="30108" name="Line 1436"/>
            <p:cNvSpPr>
              <a:spLocks noChangeShapeType="1"/>
            </p:cNvSpPr>
            <p:nvPr/>
          </p:nvSpPr>
          <p:spPr bwMode="auto">
            <a:xfrm flipH="1" flipV="1">
              <a:off x="1271" y="2817"/>
              <a:ext cx="1" cy="6"/>
            </a:xfrm>
            <a:prstGeom prst="line">
              <a:avLst/>
            </a:prstGeom>
            <a:noFill/>
            <a:ln w="0">
              <a:solidFill>
                <a:schemeClr val="tx1"/>
              </a:solidFill>
              <a:round/>
              <a:headEnd/>
              <a:tailEnd/>
            </a:ln>
          </p:spPr>
          <p:txBody>
            <a:bodyPr/>
            <a:lstStyle/>
            <a:p>
              <a:endParaRPr lang="en-US"/>
            </a:p>
          </p:txBody>
        </p:sp>
        <p:sp>
          <p:nvSpPr>
            <p:cNvPr id="30109" name="Line 1437"/>
            <p:cNvSpPr>
              <a:spLocks noChangeShapeType="1"/>
            </p:cNvSpPr>
            <p:nvPr/>
          </p:nvSpPr>
          <p:spPr bwMode="auto">
            <a:xfrm flipH="1" flipV="1">
              <a:off x="1270" y="2812"/>
              <a:ext cx="1" cy="5"/>
            </a:xfrm>
            <a:prstGeom prst="line">
              <a:avLst/>
            </a:prstGeom>
            <a:noFill/>
            <a:ln w="0">
              <a:solidFill>
                <a:schemeClr val="tx1"/>
              </a:solidFill>
              <a:round/>
              <a:headEnd/>
              <a:tailEnd/>
            </a:ln>
          </p:spPr>
          <p:txBody>
            <a:bodyPr/>
            <a:lstStyle/>
            <a:p>
              <a:endParaRPr lang="en-US"/>
            </a:p>
          </p:txBody>
        </p:sp>
        <p:sp>
          <p:nvSpPr>
            <p:cNvPr id="30110" name="Line 1438"/>
            <p:cNvSpPr>
              <a:spLocks noChangeShapeType="1"/>
            </p:cNvSpPr>
            <p:nvPr/>
          </p:nvSpPr>
          <p:spPr bwMode="auto">
            <a:xfrm flipH="1" flipV="1">
              <a:off x="1269" y="2806"/>
              <a:ext cx="1" cy="6"/>
            </a:xfrm>
            <a:prstGeom prst="line">
              <a:avLst/>
            </a:prstGeom>
            <a:noFill/>
            <a:ln w="0">
              <a:solidFill>
                <a:schemeClr val="tx1"/>
              </a:solidFill>
              <a:round/>
              <a:headEnd/>
              <a:tailEnd/>
            </a:ln>
          </p:spPr>
          <p:txBody>
            <a:bodyPr/>
            <a:lstStyle/>
            <a:p>
              <a:endParaRPr lang="en-US"/>
            </a:p>
          </p:txBody>
        </p:sp>
        <p:sp>
          <p:nvSpPr>
            <p:cNvPr id="30111" name="Line 1439"/>
            <p:cNvSpPr>
              <a:spLocks noChangeShapeType="1"/>
            </p:cNvSpPr>
            <p:nvPr/>
          </p:nvSpPr>
          <p:spPr bwMode="auto">
            <a:xfrm flipH="1" flipV="1">
              <a:off x="1267" y="2801"/>
              <a:ext cx="2" cy="5"/>
            </a:xfrm>
            <a:prstGeom prst="line">
              <a:avLst/>
            </a:prstGeom>
            <a:noFill/>
            <a:ln w="0">
              <a:solidFill>
                <a:schemeClr val="tx1"/>
              </a:solidFill>
              <a:round/>
              <a:headEnd/>
              <a:tailEnd/>
            </a:ln>
          </p:spPr>
          <p:txBody>
            <a:bodyPr/>
            <a:lstStyle/>
            <a:p>
              <a:endParaRPr lang="en-US"/>
            </a:p>
          </p:txBody>
        </p:sp>
        <p:sp>
          <p:nvSpPr>
            <p:cNvPr id="30112" name="Line 1440"/>
            <p:cNvSpPr>
              <a:spLocks noChangeShapeType="1"/>
            </p:cNvSpPr>
            <p:nvPr/>
          </p:nvSpPr>
          <p:spPr bwMode="auto">
            <a:xfrm flipH="1" flipV="1">
              <a:off x="1265" y="2796"/>
              <a:ext cx="2" cy="5"/>
            </a:xfrm>
            <a:prstGeom prst="line">
              <a:avLst/>
            </a:prstGeom>
            <a:noFill/>
            <a:ln w="0">
              <a:solidFill>
                <a:schemeClr val="tx1"/>
              </a:solidFill>
              <a:round/>
              <a:headEnd/>
              <a:tailEnd/>
            </a:ln>
          </p:spPr>
          <p:txBody>
            <a:bodyPr/>
            <a:lstStyle/>
            <a:p>
              <a:endParaRPr lang="en-US"/>
            </a:p>
          </p:txBody>
        </p:sp>
        <p:sp>
          <p:nvSpPr>
            <p:cNvPr id="30113" name="Line 1441"/>
            <p:cNvSpPr>
              <a:spLocks noChangeShapeType="1"/>
            </p:cNvSpPr>
            <p:nvPr/>
          </p:nvSpPr>
          <p:spPr bwMode="auto">
            <a:xfrm flipH="1" flipV="1">
              <a:off x="1263" y="2791"/>
              <a:ext cx="2" cy="5"/>
            </a:xfrm>
            <a:prstGeom prst="line">
              <a:avLst/>
            </a:prstGeom>
            <a:noFill/>
            <a:ln w="0">
              <a:solidFill>
                <a:schemeClr val="tx1"/>
              </a:solidFill>
              <a:round/>
              <a:headEnd/>
              <a:tailEnd/>
            </a:ln>
          </p:spPr>
          <p:txBody>
            <a:bodyPr/>
            <a:lstStyle/>
            <a:p>
              <a:endParaRPr lang="en-US"/>
            </a:p>
          </p:txBody>
        </p:sp>
        <p:sp>
          <p:nvSpPr>
            <p:cNvPr id="30114" name="Line 1442"/>
            <p:cNvSpPr>
              <a:spLocks noChangeShapeType="1"/>
            </p:cNvSpPr>
            <p:nvPr/>
          </p:nvSpPr>
          <p:spPr bwMode="auto">
            <a:xfrm flipH="1" flipV="1">
              <a:off x="1261" y="2786"/>
              <a:ext cx="2" cy="5"/>
            </a:xfrm>
            <a:prstGeom prst="line">
              <a:avLst/>
            </a:prstGeom>
            <a:noFill/>
            <a:ln w="0">
              <a:solidFill>
                <a:schemeClr val="tx1"/>
              </a:solidFill>
              <a:round/>
              <a:headEnd/>
              <a:tailEnd/>
            </a:ln>
          </p:spPr>
          <p:txBody>
            <a:bodyPr/>
            <a:lstStyle/>
            <a:p>
              <a:endParaRPr lang="en-US"/>
            </a:p>
          </p:txBody>
        </p:sp>
        <p:sp>
          <p:nvSpPr>
            <p:cNvPr id="30115" name="Line 1443"/>
            <p:cNvSpPr>
              <a:spLocks noChangeShapeType="1"/>
            </p:cNvSpPr>
            <p:nvPr/>
          </p:nvSpPr>
          <p:spPr bwMode="auto">
            <a:xfrm flipH="1" flipV="1">
              <a:off x="1259" y="2781"/>
              <a:ext cx="2" cy="5"/>
            </a:xfrm>
            <a:prstGeom prst="line">
              <a:avLst/>
            </a:prstGeom>
            <a:noFill/>
            <a:ln w="0">
              <a:solidFill>
                <a:schemeClr val="tx1"/>
              </a:solidFill>
              <a:round/>
              <a:headEnd/>
              <a:tailEnd/>
            </a:ln>
          </p:spPr>
          <p:txBody>
            <a:bodyPr/>
            <a:lstStyle/>
            <a:p>
              <a:endParaRPr lang="en-US"/>
            </a:p>
          </p:txBody>
        </p:sp>
        <p:sp>
          <p:nvSpPr>
            <p:cNvPr id="30116" name="Line 1444"/>
            <p:cNvSpPr>
              <a:spLocks noChangeShapeType="1"/>
            </p:cNvSpPr>
            <p:nvPr/>
          </p:nvSpPr>
          <p:spPr bwMode="auto">
            <a:xfrm flipH="1" flipV="1">
              <a:off x="1256" y="2776"/>
              <a:ext cx="3" cy="5"/>
            </a:xfrm>
            <a:prstGeom prst="line">
              <a:avLst/>
            </a:prstGeom>
            <a:noFill/>
            <a:ln w="0">
              <a:solidFill>
                <a:schemeClr val="tx1"/>
              </a:solidFill>
              <a:round/>
              <a:headEnd/>
              <a:tailEnd/>
            </a:ln>
          </p:spPr>
          <p:txBody>
            <a:bodyPr/>
            <a:lstStyle/>
            <a:p>
              <a:endParaRPr lang="en-US"/>
            </a:p>
          </p:txBody>
        </p:sp>
        <p:sp>
          <p:nvSpPr>
            <p:cNvPr id="30117" name="Line 1445"/>
            <p:cNvSpPr>
              <a:spLocks noChangeShapeType="1"/>
            </p:cNvSpPr>
            <p:nvPr/>
          </p:nvSpPr>
          <p:spPr bwMode="auto">
            <a:xfrm flipH="1" flipV="1">
              <a:off x="1254" y="2771"/>
              <a:ext cx="2" cy="5"/>
            </a:xfrm>
            <a:prstGeom prst="line">
              <a:avLst/>
            </a:prstGeom>
            <a:noFill/>
            <a:ln w="0">
              <a:solidFill>
                <a:schemeClr val="tx1"/>
              </a:solidFill>
              <a:round/>
              <a:headEnd/>
              <a:tailEnd/>
            </a:ln>
          </p:spPr>
          <p:txBody>
            <a:bodyPr/>
            <a:lstStyle/>
            <a:p>
              <a:endParaRPr lang="en-US"/>
            </a:p>
          </p:txBody>
        </p:sp>
        <p:sp>
          <p:nvSpPr>
            <p:cNvPr id="30118" name="Line 1446"/>
            <p:cNvSpPr>
              <a:spLocks noChangeShapeType="1"/>
            </p:cNvSpPr>
            <p:nvPr/>
          </p:nvSpPr>
          <p:spPr bwMode="auto">
            <a:xfrm flipH="1" flipV="1">
              <a:off x="1251" y="2767"/>
              <a:ext cx="3" cy="4"/>
            </a:xfrm>
            <a:prstGeom prst="line">
              <a:avLst/>
            </a:prstGeom>
            <a:noFill/>
            <a:ln w="0">
              <a:solidFill>
                <a:schemeClr val="tx1"/>
              </a:solidFill>
              <a:round/>
              <a:headEnd/>
              <a:tailEnd/>
            </a:ln>
          </p:spPr>
          <p:txBody>
            <a:bodyPr/>
            <a:lstStyle/>
            <a:p>
              <a:endParaRPr lang="en-US"/>
            </a:p>
          </p:txBody>
        </p:sp>
        <p:sp>
          <p:nvSpPr>
            <p:cNvPr id="30119" name="Line 1447"/>
            <p:cNvSpPr>
              <a:spLocks noChangeShapeType="1"/>
            </p:cNvSpPr>
            <p:nvPr/>
          </p:nvSpPr>
          <p:spPr bwMode="auto">
            <a:xfrm flipH="1" flipV="1">
              <a:off x="1248" y="2762"/>
              <a:ext cx="3" cy="5"/>
            </a:xfrm>
            <a:prstGeom prst="line">
              <a:avLst/>
            </a:prstGeom>
            <a:noFill/>
            <a:ln w="0">
              <a:solidFill>
                <a:schemeClr val="tx1"/>
              </a:solidFill>
              <a:round/>
              <a:headEnd/>
              <a:tailEnd/>
            </a:ln>
          </p:spPr>
          <p:txBody>
            <a:bodyPr/>
            <a:lstStyle/>
            <a:p>
              <a:endParaRPr lang="en-US"/>
            </a:p>
          </p:txBody>
        </p:sp>
        <p:sp>
          <p:nvSpPr>
            <p:cNvPr id="30120" name="Line 1448"/>
            <p:cNvSpPr>
              <a:spLocks noChangeShapeType="1"/>
            </p:cNvSpPr>
            <p:nvPr/>
          </p:nvSpPr>
          <p:spPr bwMode="auto">
            <a:xfrm flipH="1" flipV="1">
              <a:off x="1244" y="2757"/>
              <a:ext cx="4" cy="5"/>
            </a:xfrm>
            <a:prstGeom prst="line">
              <a:avLst/>
            </a:prstGeom>
            <a:noFill/>
            <a:ln w="0">
              <a:solidFill>
                <a:schemeClr val="tx1"/>
              </a:solidFill>
              <a:round/>
              <a:headEnd/>
              <a:tailEnd/>
            </a:ln>
          </p:spPr>
          <p:txBody>
            <a:bodyPr/>
            <a:lstStyle/>
            <a:p>
              <a:endParaRPr lang="en-US"/>
            </a:p>
          </p:txBody>
        </p:sp>
        <p:sp>
          <p:nvSpPr>
            <p:cNvPr id="30121" name="Line 1449"/>
            <p:cNvSpPr>
              <a:spLocks noChangeShapeType="1"/>
            </p:cNvSpPr>
            <p:nvPr/>
          </p:nvSpPr>
          <p:spPr bwMode="auto">
            <a:xfrm flipH="1" flipV="1">
              <a:off x="1241" y="2753"/>
              <a:ext cx="3" cy="4"/>
            </a:xfrm>
            <a:prstGeom prst="line">
              <a:avLst/>
            </a:prstGeom>
            <a:noFill/>
            <a:ln w="0">
              <a:solidFill>
                <a:schemeClr val="tx1"/>
              </a:solidFill>
              <a:round/>
              <a:headEnd/>
              <a:tailEnd/>
            </a:ln>
          </p:spPr>
          <p:txBody>
            <a:bodyPr/>
            <a:lstStyle/>
            <a:p>
              <a:endParaRPr lang="en-US"/>
            </a:p>
          </p:txBody>
        </p:sp>
        <p:sp>
          <p:nvSpPr>
            <p:cNvPr id="30122" name="Line 1450"/>
            <p:cNvSpPr>
              <a:spLocks noChangeShapeType="1"/>
            </p:cNvSpPr>
            <p:nvPr/>
          </p:nvSpPr>
          <p:spPr bwMode="auto">
            <a:xfrm flipH="1" flipV="1">
              <a:off x="1237" y="2749"/>
              <a:ext cx="4" cy="4"/>
            </a:xfrm>
            <a:prstGeom prst="line">
              <a:avLst/>
            </a:prstGeom>
            <a:noFill/>
            <a:ln w="0">
              <a:solidFill>
                <a:schemeClr val="tx1"/>
              </a:solidFill>
              <a:round/>
              <a:headEnd/>
              <a:tailEnd/>
            </a:ln>
          </p:spPr>
          <p:txBody>
            <a:bodyPr/>
            <a:lstStyle/>
            <a:p>
              <a:endParaRPr lang="en-US"/>
            </a:p>
          </p:txBody>
        </p:sp>
        <p:sp>
          <p:nvSpPr>
            <p:cNvPr id="30123" name="Line 1451"/>
            <p:cNvSpPr>
              <a:spLocks noChangeShapeType="1"/>
            </p:cNvSpPr>
            <p:nvPr/>
          </p:nvSpPr>
          <p:spPr bwMode="auto">
            <a:xfrm flipH="1" flipV="1">
              <a:off x="1234" y="2745"/>
              <a:ext cx="3" cy="4"/>
            </a:xfrm>
            <a:prstGeom prst="line">
              <a:avLst/>
            </a:prstGeom>
            <a:noFill/>
            <a:ln w="0">
              <a:solidFill>
                <a:schemeClr val="tx1"/>
              </a:solidFill>
              <a:round/>
              <a:headEnd/>
              <a:tailEnd/>
            </a:ln>
          </p:spPr>
          <p:txBody>
            <a:bodyPr/>
            <a:lstStyle/>
            <a:p>
              <a:endParaRPr lang="en-US"/>
            </a:p>
          </p:txBody>
        </p:sp>
        <p:sp>
          <p:nvSpPr>
            <p:cNvPr id="30124" name="Line 1452"/>
            <p:cNvSpPr>
              <a:spLocks noChangeShapeType="1"/>
            </p:cNvSpPr>
            <p:nvPr/>
          </p:nvSpPr>
          <p:spPr bwMode="auto">
            <a:xfrm flipH="1" flipV="1">
              <a:off x="1230" y="2741"/>
              <a:ext cx="4" cy="4"/>
            </a:xfrm>
            <a:prstGeom prst="line">
              <a:avLst/>
            </a:prstGeom>
            <a:noFill/>
            <a:ln w="0">
              <a:solidFill>
                <a:schemeClr val="tx1"/>
              </a:solidFill>
              <a:round/>
              <a:headEnd/>
              <a:tailEnd/>
            </a:ln>
          </p:spPr>
          <p:txBody>
            <a:bodyPr/>
            <a:lstStyle/>
            <a:p>
              <a:endParaRPr lang="en-US"/>
            </a:p>
          </p:txBody>
        </p:sp>
        <p:sp>
          <p:nvSpPr>
            <p:cNvPr id="30125" name="Line 1453"/>
            <p:cNvSpPr>
              <a:spLocks noChangeShapeType="1"/>
            </p:cNvSpPr>
            <p:nvPr/>
          </p:nvSpPr>
          <p:spPr bwMode="auto">
            <a:xfrm flipH="1" flipV="1">
              <a:off x="1226" y="2737"/>
              <a:ext cx="4" cy="4"/>
            </a:xfrm>
            <a:prstGeom prst="line">
              <a:avLst/>
            </a:prstGeom>
            <a:noFill/>
            <a:ln w="0">
              <a:solidFill>
                <a:schemeClr val="tx1"/>
              </a:solidFill>
              <a:round/>
              <a:headEnd/>
              <a:tailEnd/>
            </a:ln>
          </p:spPr>
          <p:txBody>
            <a:bodyPr/>
            <a:lstStyle/>
            <a:p>
              <a:endParaRPr lang="en-US"/>
            </a:p>
          </p:txBody>
        </p:sp>
        <p:sp>
          <p:nvSpPr>
            <p:cNvPr id="30126" name="Line 1454"/>
            <p:cNvSpPr>
              <a:spLocks noChangeShapeType="1"/>
            </p:cNvSpPr>
            <p:nvPr/>
          </p:nvSpPr>
          <p:spPr bwMode="auto">
            <a:xfrm flipH="1" flipV="1">
              <a:off x="1222" y="2734"/>
              <a:ext cx="4" cy="3"/>
            </a:xfrm>
            <a:prstGeom prst="line">
              <a:avLst/>
            </a:prstGeom>
            <a:noFill/>
            <a:ln w="0">
              <a:solidFill>
                <a:schemeClr val="tx1"/>
              </a:solidFill>
              <a:round/>
              <a:headEnd/>
              <a:tailEnd/>
            </a:ln>
          </p:spPr>
          <p:txBody>
            <a:bodyPr/>
            <a:lstStyle/>
            <a:p>
              <a:endParaRPr lang="en-US"/>
            </a:p>
          </p:txBody>
        </p:sp>
        <p:sp>
          <p:nvSpPr>
            <p:cNvPr id="30127" name="Line 1455"/>
            <p:cNvSpPr>
              <a:spLocks noChangeShapeType="1"/>
            </p:cNvSpPr>
            <p:nvPr/>
          </p:nvSpPr>
          <p:spPr bwMode="auto">
            <a:xfrm flipH="1" flipV="1">
              <a:off x="1217" y="2730"/>
              <a:ext cx="5" cy="4"/>
            </a:xfrm>
            <a:prstGeom prst="line">
              <a:avLst/>
            </a:prstGeom>
            <a:noFill/>
            <a:ln w="0">
              <a:solidFill>
                <a:schemeClr val="tx1"/>
              </a:solidFill>
              <a:round/>
              <a:headEnd/>
              <a:tailEnd/>
            </a:ln>
          </p:spPr>
          <p:txBody>
            <a:bodyPr/>
            <a:lstStyle/>
            <a:p>
              <a:endParaRPr lang="en-US"/>
            </a:p>
          </p:txBody>
        </p:sp>
        <p:sp>
          <p:nvSpPr>
            <p:cNvPr id="30128" name="Line 1456"/>
            <p:cNvSpPr>
              <a:spLocks noChangeShapeType="1"/>
            </p:cNvSpPr>
            <p:nvPr/>
          </p:nvSpPr>
          <p:spPr bwMode="auto">
            <a:xfrm flipH="1" flipV="1">
              <a:off x="1213" y="2727"/>
              <a:ext cx="4" cy="3"/>
            </a:xfrm>
            <a:prstGeom prst="line">
              <a:avLst/>
            </a:prstGeom>
            <a:noFill/>
            <a:ln w="0">
              <a:solidFill>
                <a:schemeClr val="tx1"/>
              </a:solidFill>
              <a:round/>
              <a:headEnd/>
              <a:tailEnd/>
            </a:ln>
          </p:spPr>
          <p:txBody>
            <a:bodyPr/>
            <a:lstStyle/>
            <a:p>
              <a:endParaRPr lang="en-US"/>
            </a:p>
          </p:txBody>
        </p:sp>
        <p:sp>
          <p:nvSpPr>
            <p:cNvPr id="30129" name="Line 1457"/>
            <p:cNvSpPr>
              <a:spLocks noChangeShapeType="1"/>
            </p:cNvSpPr>
            <p:nvPr/>
          </p:nvSpPr>
          <p:spPr bwMode="auto">
            <a:xfrm flipH="1" flipV="1">
              <a:off x="1208" y="2724"/>
              <a:ext cx="5" cy="3"/>
            </a:xfrm>
            <a:prstGeom prst="line">
              <a:avLst/>
            </a:prstGeom>
            <a:noFill/>
            <a:ln w="0">
              <a:solidFill>
                <a:schemeClr val="tx1"/>
              </a:solidFill>
              <a:round/>
              <a:headEnd/>
              <a:tailEnd/>
            </a:ln>
          </p:spPr>
          <p:txBody>
            <a:bodyPr/>
            <a:lstStyle/>
            <a:p>
              <a:endParaRPr lang="en-US"/>
            </a:p>
          </p:txBody>
        </p:sp>
        <p:sp>
          <p:nvSpPr>
            <p:cNvPr id="30130" name="Line 1458"/>
            <p:cNvSpPr>
              <a:spLocks noChangeShapeType="1"/>
            </p:cNvSpPr>
            <p:nvPr/>
          </p:nvSpPr>
          <p:spPr bwMode="auto">
            <a:xfrm flipH="1" flipV="1">
              <a:off x="1204" y="2721"/>
              <a:ext cx="4" cy="3"/>
            </a:xfrm>
            <a:prstGeom prst="line">
              <a:avLst/>
            </a:prstGeom>
            <a:noFill/>
            <a:ln w="0">
              <a:solidFill>
                <a:schemeClr val="tx1"/>
              </a:solidFill>
              <a:round/>
              <a:headEnd/>
              <a:tailEnd/>
            </a:ln>
          </p:spPr>
          <p:txBody>
            <a:bodyPr/>
            <a:lstStyle/>
            <a:p>
              <a:endParaRPr lang="en-US"/>
            </a:p>
          </p:txBody>
        </p:sp>
        <p:sp>
          <p:nvSpPr>
            <p:cNvPr id="30131" name="Line 1459"/>
            <p:cNvSpPr>
              <a:spLocks noChangeShapeType="1"/>
            </p:cNvSpPr>
            <p:nvPr/>
          </p:nvSpPr>
          <p:spPr bwMode="auto">
            <a:xfrm flipH="1" flipV="1">
              <a:off x="1199" y="2718"/>
              <a:ext cx="5" cy="3"/>
            </a:xfrm>
            <a:prstGeom prst="line">
              <a:avLst/>
            </a:prstGeom>
            <a:noFill/>
            <a:ln w="0">
              <a:solidFill>
                <a:schemeClr val="tx1"/>
              </a:solidFill>
              <a:round/>
              <a:headEnd/>
              <a:tailEnd/>
            </a:ln>
          </p:spPr>
          <p:txBody>
            <a:bodyPr/>
            <a:lstStyle/>
            <a:p>
              <a:endParaRPr lang="en-US"/>
            </a:p>
          </p:txBody>
        </p:sp>
        <p:sp>
          <p:nvSpPr>
            <p:cNvPr id="30132" name="Line 1460"/>
            <p:cNvSpPr>
              <a:spLocks noChangeShapeType="1"/>
            </p:cNvSpPr>
            <p:nvPr/>
          </p:nvSpPr>
          <p:spPr bwMode="auto">
            <a:xfrm flipH="1" flipV="1">
              <a:off x="1194" y="2716"/>
              <a:ext cx="5" cy="2"/>
            </a:xfrm>
            <a:prstGeom prst="line">
              <a:avLst/>
            </a:prstGeom>
            <a:noFill/>
            <a:ln w="0">
              <a:solidFill>
                <a:schemeClr val="tx1"/>
              </a:solidFill>
              <a:round/>
              <a:headEnd/>
              <a:tailEnd/>
            </a:ln>
          </p:spPr>
          <p:txBody>
            <a:bodyPr/>
            <a:lstStyle/>
            <a:p>
              <a:endParaRPr lang="en-US"/>
            </a:p>
          </p:txBody>
        </p:sp>
        <p:sp>
          <p:nvSpPr>
            <p:cNvPr id="30133" name="Line 1461"/>
            <p:cNvSpPr>
              <a:spLocks noChangeShapeType="1"/>
            </p:cNvSpPr>
            <p:nvPr/>
          </p:nvSpPr>
          <p:spPr bwMode="auto">
            <a:xfrm flipH="1" flipV="1">
              <a:off x="1189" y="2713"/>
              <a:ext cx="5" cy="3"/>
            </a:xfrm>
            <a:prstGeom prst="line">
              <a:avLst/>
            </a:prstGeom>
            <a:noFill/>
            <a:ln w="0">
              <a:solidFill>
                <a:schemeClr val="tx1"/>
              </a:solidFill>
              <a:round/>
              <a:headEnd/>
              <a:tailEnd/>
            </a:ln>
          </p:spPr>
          <p:txBody>
            <a:bodyPr/>
            <a:lstStyle/>
            <a:p>
              <a:endParaRPr lang="en-US"/>
            </a:p>
          </p:txBody>
        </p:sp>
        <p:sp>
          <p:nvSpPr>
            <p:cNvPr id="30134" name="Line 1462"/>
            <p:cNvSpPr>
              <a:spLocks noChangeShapeType="1"/>
            </p:cNvSpPr>
            <p:nvPr/>
          </p:nvSpPr>
          <p:spPr bwMode="auto">
            <a:xfrm flipH="1" flipV="1">
              <a:off x="1184" y="2711"/>
              <a:ext cx="5" cy="2"/>
            </a:xfrm>
            <a:prstGeom prst="line">
              <a:avLst/>
            </a:prstGeom>
            <a:noFill/>
            <a:ln w="0">
              <a:solidFill>
                <a:schemeClr val="tx1"/>
              </a:solidFill>
              <a:round/>
              <a:headEnd/>
              <a:tailEnd/>
            </a:ln>
          </p:spPr>
          <p:txBody>
            <a:bodyPr/>
            <a:lstStyle/>
            <a:p>
              <a:endParaRPr lang="en-US"/>
            </a:p>
          </p:txBody>
        </p:sp>
        <p:sp>
          <p:nvSpPr>
            <p:cNvPr id="30135" name="Line 1463"/>
            <p:cNvSpPr>
              <a:spLocks noChangeShapeType="1"/>
            </p:cNvSpPr>
            <p:nvPr/>
          </p:nvSpPr>
          <p:spPr bwMode="auto">
            <a:xfrm flipH="1" flipV="1">
              <a:off x="1179" y="2709"/>
              <a:ext cx="5" cy="2"/>
            </a:xfrm>
            <a:prstGeom prst="line">
              <a:avLst/>
            </a:prstGeom>
            <a:noFill/>
            <a:ln w="0">
              <a:solidFill>
                <a:schemeClr val="tx1"/>
              </a:solidFill>
              <a:round/>
              <a:headEnd/>
              <a:tailEnd/>
            </a:ln>
          </p:spPr>
          <p:txBody>
            <a:bodyPr/>
            <a:lstStyle/>
            <a:p>
              <a:endParaRPr lang="en-US"/>
            </a:p>
          </p:txBody>
        </p:sp>
        <p:sp>
          <p:nvSpPr>
            <p:cNvPr id="30136" name="Line 1464"/>
            <p:cNvSpPr>
              <a:spLocks noChangeShapeType="1"/>
            </p:cNvSpPr>
            <p:nvPr/>
          </p:nvSpPr>
          <p:spPr bwMode="auto">
            <a:xfrm flipH="1" flipV="1">
              <a:off x="1174" y="2708"/>
              <a:ext cx="5" cy="1"/>
            </a:xfrm>
            <a:prstGeom prst="line">
              <a:avLst/>
            </a:prstGeom>
            <a:noFill/>
            <a:ln w="0">
              <a:solidFill>
                <a:schemeClr val="tx1"/>
              </a:solidFill>
              <a:round/>
              <a:headEnd/>
              <a:tailEnd/>
            </a:ln>
          </p:spPr>
          <p:txBody>
            <a:bodyPr/>
            <a:lstStyle/>
            <a:p>
              <a:endParaRPr lang="en-US"/>
            </a:p>
          </p:txBody>
        </p:sp>
        <p:sp>
          <p:nvSpPr>
            <p:cNvPr id="30137" name="Line 1465"/>
            <p:cNvSpPr>
              <a:spLocks noChangeShapeType="1"/>
            </p:cNvSpPr>
            <p:nvPr/>
          </p:nvSpPr>
          <p:spPr bwMode="auto">
            <a:xfrm flipH="1" flipV="1">
              <a:off x="1168" y="2706"/>
              <a:ext cx="6" cy="2"/>
            </a:xfrm>
            <a:prstGeom prst="line">
              <a:avLst/>
            </a:prstGeom>
            <a:noFill/>
            <a:ln w="0">
              <a:solidFill>
                <a:schemeClr val="tx1"/>
              </a:solidFill>
              <a:round/>
              <a:headEnd/>
              <a:tailEnd/>
            </a:ln>
          </p:spPr>
          <p:txBody>
            <a:bodyPr/>
            <a:lstStyle/>
            <a:p>
              <a:endParaRPr lang="en-US"/>
            </a:p>
          </p:txBody>
        </p:sp>
        <p:sp>
          <p:nvSpPr>
            <p:cNvPr id="30138" name="Line 1466"/>
            <p:cNvSpPr>
              <a:spLocks noChangeShapeType="1"/>
            </p:cNvSpPr>
            <p:nvPr/>
          </p:nvSpPr>
          <p:spPr bwMode="auto">
            <a:xfrm flipH="1" flipV="1">
              <a:off x="1163" y="2705"/>
              <a:ext cx="5" cy="1"/>
            </a:xfrm>
            <a:prstGeom prst="line">
              <a:avLst/>
            </a:prstGeom>
            <a:noFill/>
            <a:ln w="0">
              <a:solidFill>
                <a:schemeClr val="tx1"/>
              </a:solidFill>
              <a:round/>
              <a:headEnd/>
              <a:tailEnd/>
            </a:ln>
          </p:spPr>
          <p:txBody>
            <a:bodyPr/>
            <a:lstStyle/>
            <a:p>
              <a:endParaRPr lang="en-US"/>
            </a:p>
          </p:txBody>
        </p:sp>
        <p:sp>
          <p:nvSpPr>
            <p:cNvPr id="30139" name="Line 1467"/>
            <p:cNvSpPr>
              <a:spLocks noChangeShapeType="1"/>
            </p:cNvSpPr>
            <p:nvPr/>
          </p:nvSpPr>
          <p:spPr bwMode="auto">
            <a:xfrm flipH="1" flipV="1">
              <a:off x="1157" y="2704"/>
              <a:ext cx="6" cy="1"/>
            </a:xfrm>
            <a:prstGeom prst="line">
              <a:avLst/>
            </a:prstGeom>
            <a:noFill/>
            <a:ln w="0">
              <a:solidFill>
                <a:schemeClr val="tx1"/>
              </a:solidFill>
              <a:round/>
              <a:headEnd/>
              <a:tailEnd/>
            </a:ln>
          </p:spPr>
          <p:txBody>
            <a:bodyPr/>
            <a:lstStyle/>
            <a:p>
              <a:endParaRPr lang="en-US"/>
            </a:p>
          </p:txBody>
        </p:sp>
        <p:sp>
          <p:nvSpPr>
            <p:cNvPr id="30140" name="Line 1468"/>
            <p:cNvSpPr>
              <a:spLocks noChangeShapeType="1"/>
            </p:cNvSpPr>
            <p:nvPr/>
          </p:nvSpPr>
          <p:spPr bwMode="auto">
            <a:xfrm flipH="1" flipV="1">
              <a:off x="1152" y="2703"/>
              <a:ext cx="5" cy="1"/>
            </a:xfrm>
            <a:prstGeom prst="line">
              <a:avLst/>
            </a:prstGeom>
            <a:noFill/>
            <a:ln w="0">
              <a:solidFill>
                <a:schemeClr val="tx1"/>
              </a:solidFill>
              <a:round/>
              <a:headEnd/>
              <a:tailEnd/>
            </a:ln>
          </p:spPr>
          <p:txBody>
            <a:bodyPr/>
            <a:lstStyle/>
            <a:p>
              <a:endParaRPr lang="en-US"/>
            </a:p>
          </p:txBody>
        </p:sp>
        <p:sp>
          <p:nvSpPr>
            <p:cNvPr id="30141" name="Line 1469"/>
            <p:cNvSpPr>
              <a:spLocks noChangeShapeType="1"/>
            </p:cNvSpPr>
            <p:nvPr/>
          </p:nvSpPr>
          <p:spPr bwMode="auto">
            <a:xfrm flipH="1" flipV="1">
              <a:off x="1147" y="2702"/>
              <a:ext cx="5" cy="1"/>
            </a:xfrm>
            <a:prstGeom prst="line">
              <a:avLst/>
            </a:prstGeom>
            <a:noFill/>
            <a:ln w="0">
              <a:solidFill>
                <a:schemeClr val="tx1"/>
              </a:solidFill>
              <a:round/>
              <a:headEnd/>
              <a:tailEnd/>
            </a:ln>
          </p:spPr>
          <p:txBody>
            <a:bodyPr/>
            <a:lstStyle/>
            <a:p>
              <a:endParaRPr lang="en-US"/>
            </a:p>
          </p:txBody>
        </p:sp>
        <p:sp>
          <p:nvSpPr>
            <p:cNvPr id="30142" name="Line 1470"/>
            <p:cNvSpPr>
              <a:spLocks noChangeShapeType="1"/>
            </p:cNvSpPr>
            <p:nvPr/>
          </p:nvSpPr>
          <p:spPr bwMode="auto">
            <a:xfrm flipH="1" flipV="1">
              <a:off x="1141" y="2701"/>
              <a:ext cx="6" cy="1"/>
            </a:xfrm>
            <a:prstGeom prst="line">
              <a:avLst/>
            </a:prstGeom>
            <a:noFill/>
            <a:ln w="0">
              <a:solidFill>
                <a:schemeClr val="tx1"/>
              </a:solidFill>
              <a:round/>
              <a:headEnd/>
              <a:tailEnd/>
            </a:ln>
          </p:spPr>
          <p:txBody>
            <a:bodyPr/>
            <a:lstStyle/>
            <a:p>
              <a:endParaRPr lang="en-US"/>
            </a:p>
          </p:txBody>
        </p:sp>
        <p:sp>
          <p:nvSpPr>
            <p:cNvPr id="30143" name="Line 1471"/>
            <p:cNvSpPr>
              <a:spLocks noChangeShapeType="1"/>
            </p:cNvSpPr>
            <p:nvPr/>
          </p:nvSpPr>
          <p:spPr bwMode="auto">
            <a:xfrm flipH="1" flipV="1">
              <a:off x="1136" y="2701"/>
              <a:ext cx="5" cy="1"/>
            </a:xfrm>
            <a:prstGeom prst="line">
              <a:avLst/>
            </a:prstGeom>
            <a:noFill/>
            <a:ln w="0">
              <a:solidFill>
                <a:schemeClr val="tx1"/>
              </a:solidFill>
              <a:round/>
              <a:headEnd/>
              <a:tailEnd/>
            </a:ln>
          </p:spPr>
          <p:txBody>
            <a:bodyPr/>
            <a:lstStyle/>
            <a:p>
              <a:endParaRPr lang="en-US"/>
            </a:p>
          </p:txBody>
        </p:sp>
        <p:sp>
          <p:nvSpPr>
            <p:cNvPr id="30144" name="Line 1472"/>
            <p:cNvSpPr>
              <a:spLocks noChangeShapeType="1"/>
            </p:cNvSpPr>
            <p:nvPr/>
          </p:nvSpPr>
          <p:spPr bwMode="auto">
            <a:xfrm flipH="1" flipV="1">
              <a:off x="1130" y="2701"/>
              <a:ext cx="6" cy="1"/>
            </a:xfrm>
            <a:prstGeom prst="line">
              <a:avLst/>
            </a:prstGeom>
            <a:noFill/>
            <a:ln w="0">
              <a:solidFill>
                <a:schemeClr val="tx1"/>
              </a:solidFill>
              <a:round/>
              <a:headEnd/>
              <a:tailEnd/>
            </a:ln>
          </p:spPr>
          <p:txBody>
            <a:bodyPr/>
            <a:lstStyle/>
            <a:p>
              <a:endParaRPr lang="en-US"/>
            </a:p>
          </p:txBody>
        </p:sp>
        <p:sp>
          <p:nvSpPr>
            <p:cNvPr id="30145" name="Line 1473"/>
            <p:cNvSpPr>
              <a:spLocks noChangeShapeType="1"/>
            </p:cNvSpPr>
            <p:nvPr/>
          </p:nvSpPr>
          <p:spPr bwMode="auto">
            <a:xfrm flipH="1">
              <a:off x="1125" y="2701"/>
              <a:ext cx="5" cy="1"/>
            </a:xfrm>
            <a:prstGeom prst="line">
              <a:avLst/>
            </a:prstGeom>
            <a:noFill/>
            <a:ln w="0">
              <a:solidFill>
                <a:schemeClr val="tx1"/>
              </a:solidFill>
              <a:round/>
              <a:headEnd/>
              <a:tailEnd/>
            </a:ln>
          </p:spPr>
          <p:txBody>
            <a:bodyPr/>
            <a:lstStyle/>
            <a:p>
              <a:endParaRPr lang="en-US"/>
            </a:p>
          </p:txBody>
        </p:sp>
        <p:sp>
          <p:nvSpPr>
            <p:cNvPr id="30146" name="Line 1474"/>
            <p:cNvSpPr>
              <a:spLocks noChangeShapeType="1"/>
            </p:cNvSpPr>
            <p:nvPr/>
          </p:nvSpPr>
          <p:spPr bwMode="auto">
            <a:xfrm flipH="1">
              <a:off x="1119" y="2701"/>
              <a:ext cx="6" cy="1"/>
            </a:xfrm>
            <a:prstGeom prst="line">
              <a:avLst/>
            </a:prstGeom>
            <a:noFill/>
            <a:ln w="0">
              <a:solidFill>
                <a:schemeClr val="tx1"/>
              </a:solidFill>
              <a:round/>
              <a:headEnd/>
              <a:tailEnd/>
            </a:ln>
          </p:spPr>
          <p:txBody>
            <a:bodyPr/>
            <a:lstStyle/>
            <a:p>
              <a:endParaRPr lang="en-US"/>
            </a:p>
          </p:txBody>
        </p:sp>
        <p:sp>
          <p:nvSpPr>
            <p:cNvPr id="30147" name="Line 1475"/>
            <p:cNvSpPr>
              <a:spLocks noChangeShapeType="1"/>
            </p:cNvSpPr>
            <p:nvPr/>
          </p:nvSpPr>
          <p:spPr bwMode="auto">
            <a:xfrm flipH="1">
              <a:off x="1114" y="2701"/>
              <a:ext cx="5" cy="1"/>
            </a:xfrm>
            <a:prstGeom prst="line">
              <a:avLst/>
            </a:prstGeom>
            <a:noFill/>
            <a:ln w="0">
              <a:solidFill>
                <a:schemeClr val="tx1"/>
              </a:solidFill>
              <a:round/>
              <a:headEnd/>
              <a:tailEnd/>
            </a:ln>
          </p:spPr>
          <p:txBody>
            <a:bodyPr/>
            <a:lstStyle/>
            <a:p>
              <a:endParaRPr lang="en-US"/>
            </a:p>
          </p:txBody>
        </p:sp>
        <p:sp>
          <p:nvSpPr>
            <p:cNvPr id="30148" name="Line 1476"/>
            <p:cNvSpPr>
              <a:spLocks noChangeShapeType="1"/>
            </p:cNvSpPr>
            <p:nvPr/>
          </p:nvSpPr>
          <p:spPr bwMode="auto">
            <a:xfrm flipH="1">
              <a:off x="1108" y="2702"/>
              <a:ext cx="6" cy="1"/>
            </a:xfrm>
            <a:prstGeom prst="line">
              <a:avLst/>
            </a:prstGeom>
            <a:noFill/>
            <a:ln w="0">
              <a:solidFill>
                <a:schemeClr val="tx1"/>
              </a:solidFill>
              <a:round/>
              <a:headEnd/>
              <a:tailEnd/>
            </a:ln>
          </p:spPr>
          <p:txBody>
            <a:bodyPr/>
            <a:lstStyle/>
            <a:p>
              <a:endParaRPr lang="en-US"/>
            </a:p>
          </p:txBody>
        </p:sp>
        <p:sp>
          <p:nvSpPr>
            <p:cNvPr id="30149" name="Line 1477"/>
            <p:cNvSpPr>
              <a:spLocks noChangeShapeType="1"/>
            </p:cNvSpPr>
            <p:nvPr/>
          </p:nvSpPr>
          <p:spPr bwMode="auto">
            <a:xfrm flipH="1">
              <a:off x="1103" y="2703"/>
              <a:ext cx="5" cy="1"/>
            </a:xfrm>
            <a:prstGeom prst="line">
              <a:avLst/>
            </a:prstGeom>
            <a:noFill/>
            <a:ln w="0">
              <a:solidFill>
                <a:schemeClr val="tx1"/>
              </a:solidFill>
              <a:round/>
              <a:headEnd/>
              <a:tailEnd/>
            </a:ln>
          </p:spPr>
          <p:txBody>
            <a:bodyPr/>
            <a:lstStyle/>
            <a:p>
              <a:endParaRPr lang="en-US"/>
            </a:p>
          </p:txBody>
        </p:sp>
        <p:sp>
          <p:nvSpPr>
            <p:cNvPr id="30150" name="Line 1478"/>
            <p:cNvSpPr>
              <a:spLocks noChangeShapeType="1"/>
            </p:cNvSpPr>
            <p:nvPr/>
          </p:nvSpPr>
          <p:spPr bwMode="auto">
            <a:xfrm flipH="1">
              <a:off x="1097" y="2704"/>
              <a:ext cx="6" cy="1"/>
            </a:xfrm>
            <a:prstGeom prst="line">
              <a:avLst/>
            </a:prstGeom>
            <a:noFill/>
            <a:ln w="0">
              <a:solidFill>
                <a:schemeClr val="tx1"/>
              </a:solidFill>
              <a:round/>
              <a:headEnd/>
              <a:tailEnd/>
            </a:ln>
          </p:spPr>
          <p:txBody>
            <a:bodyPr/>
            <a:lstStyle/>
            <a:p>
              <a:endParaRPr lang="en-US"/>
            </a:p>
          </p:txBody>
        </p:sp>
        <p:sp>
          <p:nvSpPr>
            <p:cNvPr id="30151" name="Line 1479"/>
            <p:cNvSpPr>
              <a:spLocks noChangeShapeType="1"/>
            </p:cNvSpPr>
            <p:nvPr/>
          </p:nvSpPr>
          <p:spPr bwMode="auto">
            <a:xfrm flipH="1">
              <a:off x="1092" y="2705"/>
              <a:ext cx="5" cy="1"/>
            </a:xfrm>
            <a:prstGeom prst="line">
              <a:avLst/>
            </a:prstGeom>
            <a:noFill/>
            <a:ln w="0">
              <a:solidFill>
                <a:schemeClr val="tx1"/>
              </a:solidFill>
              <a:round/>
              <a:headEnd/>
              <a:tailEnd/>
            </a:ln>
          </p:spPr>
          <p:txBody>
            <a:bodyPr/>
            <a:lstStyle/>
            <a:p>
              <a:endParaRPr lang="en-US"/>
            </a:p>
          </p:txBody>
        </p:sp>
        <p:sp>
          <p:nvSpPr>
            <p:cNvPr id="30152" name="Line 1480"/>
            <p:cNvSpPr>
              <a:spLocks noChangeShapeType="1"/>
            </p:cNvSpPr>
            <p:nvPr/>
          </p:nvSpPr>
          <p:spPr bwMode="auto">
            <a:xfrm flipH="1">
              <a:off x="1087" y="2706"/>
              <a:ext cx="5" cy="2"/>
            </a:xfrm>
            <a:prstGeom prst="line">
              <a:avLst/>
            </a:prstGeom>
            <a:noFill/>
            <a:ln w="0">
              <a:solidFill>
                <a:schemeClr val="tx1"/>
              </a:solidFill>
              <a:round/>
              <a:headEnd/>
              <a:tailEnd/>
            </a:ln>
          </p:spPr>
          <p:txBody>
            <a:bodyPr/>
            <a:lstStyle/>
            <a:p>
              <a:endParaRPr lang="en-US"/>
            </a:p>
          </p:txBody>
        </p:sp>
        <p:sp>
          <p:nvSpPr>
            <p:cNvPr id="30153" name="Line 1481"/>
            <p:cNvSpPr>
              <a:spLocks noChangeShapeType="1"/>
            </p:cNvSpPr>
            <p:nvPr/>
          </p:nvSpPr>
          <p:spPr bwMode="auto">
            <a:xfrm flipH="1">
              <a:off x="1082" y="2708"/>
              <a:ext cx="5" cy="1"/>
            </a:xfrm>
            <a:prstGeom prst="line">
              <a:avLst/>
            </a:prstGeom>
            <a:noFill/>
            <a:ln w="0">
              <a:solidFill>
                <a:schemeClr val="tx1"/>
              </a:solidFill>
              <a:round/>
              <a:headEnd/>
              <a:tailEnd/>
            </a:ln>
          </p:spPr>
          <p:txBody>
            <a:bodyPr/>
            <a:lstStyle/>
            <a:p>
              <a:endParaRPr lang="en-US"/>
            </a:p>
          </p:txBody>
        </p:sp>
        <p:sp>
          <p:nvSpPr>
            <p:cNvPr id="30154" name="Line 1482"/>
            <p:cNvSpPr>
              <a:spLocks noChangeShapeType="1"/>
            </p:cNvSpPr>
            <p:nvPr/>
          </p:nvSpPr>
          <p:spPr bwMode="auto">
            <a:xfrm flipH="1">
              <a:off x="1077" y="2709"/>
              <a:ext cx="5" cy="2"/>
            </a:xfrm>
            <a:prstGeom prst="line">
              <a:avLst/>
            </a:prstGeom>
            <a:noFill/>
            <a:ln w="0">
              <a:solidFill>
                <a:schemeClr val="tx1"/>
              </a:solidFill>
              <a:round/>
              <a:headEnd/>
              <a:tailEnd/>
            </a:ln>
          </p:spPr>
          <p:txBody>
            <a:bodyPr/>
            <a:lstStyle/>
            <a:p>
              <a:endParaRPr lang="en-US"/>
            </a:p>
          </p:txBody>
        </p:sp>
        <p:sp>
          <p:nvSpPr>
            <p:cNvPr id="30155" name="Line 1483"/>
            <p:cNvSpPr>
              <a:spLocks noChangeShapeType="1"/>
            </p:cNvSpPr>
            <p:nvPr/>
          </p:nvSpPr>
          <p:spPr bwMode="auto">
            <a:xfrm flipH="1">
              <a:off x="1071" y="2711"/>
              <a:ext cx="6" cy="2"/>
            </a:xfrm>
            <a:prstGeom prst="line">
              <a:avLst/>
            </a:prstGeom>
            <a:noFill/>
            <a:ln w="0">
              <a:solidFill>
                <a:schemeClr val="tx1"/>
              </a:solidFill>
              <a:round/>
              <a:headEnd/>
              <a:tailEnd/>
            </a:ln>
          </p:spPr>
          <p:txBody>
            <a:bodyPr/>
            <a:lstStyle/>
            <a:p>
              <a:endParaRPr lang="en-US"/>
            </a:p>
          </p:txBody>
        </p:sp>
        <p:sp>
          <p:nvSpPr>
            <p:cNvPr id="30156" name="Line 1484"/>
            <p:cNvSpPr>
              <a:spLocks noChangeShapeType="1"/>
            </p:cNvSpPr>
            <p:nvPr/>
          </p:nvSpPr>
          <p:spPr bwMode="auto">
            <a:xfrm flipH="1">
              <a:off x="1066" y="2713"/>
              <a:ext cx="5" cy="3"/>
            </a:xfrm>
            <a:prstGeom prst="line">
              <a:avLst/>
            </a:prstGeom>
            <a:noFill/>
            <a:ln w="0">
              <a:solidFill>
                <a:schemeClr val="tx1"/>
              </a:solidFill>
              <a:round/>
              <a:headEnd/>
              <a:tailEnd/>
            </a:ln>
          </p:spPr>
          <p:txBody>
            <a:bodyPr/>
            <a:lstStyle/>
            <a:p>
              <a:endParaRPr lang="en-US"/>
            </a:p>
          </p:txBody>
        </p:sp>
        <p:sp>
          <p:nvSpPr>
            <p:cNvPr id="30157" name="Line 1485"/>
            <p:cNvSpPr>
              <a:spLocks noChangeShapeType="1"/>
            </p:cNvSpPr>
            <p:nvPr/>
          </p:nvSpPr>
          <p:spPr bwMode="auto">
            <a:xfrm flipH="1">
              <a:off x="1062" y="2716"/>
              <a:ext cx="4" cy="2"/>
            </a:xfrm>
            <a:prstGeom prst="line">
              <a:avLst/>
            </a:prstGeom>
            <a:noFill/>
            <a:ln w="0">
              <a:solidFill>
                <a:schemeClr val="tx1"/>
              </a:solidFill>
              <a:round/>
              <a:headEnd/>
              <a:tailEnd/>
            </a:ln>
          </p:spPr>
          <p:txBody>
            <a:bodyPr/>
            <a:lstStyle/>
            <a:p>
              <a:endParaRPr lang="en-US"/>
            </a:p>
          </p:txBody>
        </p:sp>
        <p:sp>
          <p:nvSpPr>
            <p:cNvPr id="30158" name="Line 1486"/>
            <p:cNvSpPr>
              <a:spLocks noChangeShapeType="1"/>
            </p:cNvSpPr>
            <p:nvPr/>
          </p:nvSpPr>
          <p:spPr bwMode="auto">
            <a:xfrm flipH="1">
              <a:off x="1057" y="2718"/>
              <a:ext cx="5" cy="3"/>
            </a:xfrm>
            <a:prstGeom prst="line">
              <a:avLst/>
            </a:prstGeom>
            <a:noFill/>
            <a:ln w="0">
              <a:solidFill>
                <a:schemeClr val="tx1"/>
              </a:solidFill>
              <a:round/>
              <a:headEnd/>
              <a:tailEnd/>
            </a:ln>
          </p:spPr>
          <p:txBody>
            <a:bodyPr/>
            <a:lstStyle/>
            <a:p>
              <a:endParaRPr lang="en-US"/>
            </a:p>
          </p:txBody>
        </p:sp>
        <p:sp>
          <p:nvSpPr>
            <p:cNvPr id="30159" name="Line 1487"/>
            <p:cNvSpPr>
              <a:spLocks noChangeShapeType="1"/>
            </p:cNvSpPr>
            <p:nvPr/>
          </p:nvSpPr>
          <p:spPr bwMode="auto">
            <a:xfrm flipH="1">
              <a:off x="1052" y="2721"/>
              <a:ext cx="5" cy="3"/>
            </a:xfrm>
            <a:prstGeom prst="line">
              <a:avLst/>
            </a:prstGeom>
            <a:noFill/>
            <a:ln w="0">
              <a:solidFill>
                <a:schemeClr val="tx1"/>
              </a:solidFill>
              <a:round/>
              <a:headEnd/>
              <a:tailEnd/>
            </a:ln>
          </p:spPr>
          <p:txBody>
            <a:bodyPr/>
            <a:lstStyle/>
            <a:p>
              <a:endParaRPr lang="en-US"/>
            </a:p>
          </p:txBody>
        </p:sp>
        <p:sp>
          <p:nvSpPr>
            <p:cNvPr id="30160" name="Line 1488"/>
            <p:cNvSpPr>
              <a:spLocks noChangeShapeType="1"/>
            </p:cNvSpPr>
            <p:nvPr/>
          </p:nvSpPr>
          <p:spPr bwMode="auto">
            <a:xfrm flipH="1">
              <a:off x="1048" y="2724"/>
              <a:ext cx="4" cy="3"/>
            </a:xfrm>
            <a:prstGeom prst="line">
              <a:avLst/>
            </a:prstGeom>
            <a:noFill/>
            <a:ln w="0">
              <a:solidFill>
                <a:schemeClr val="tx1"/>
              </a:solidFill>
              <a:round/>
              <a:headEnd/>
              <a:tailEnd/>
            </a:ln>
          </p:spPr>
          <p:txBody>
            <a:bodyPr/>
            <a:lstStyle/>
            <a:p>
              <a:endParaRPr lang="en-US"/>
            </a:p>
          </p:txBody>
        </p:sp>
        <p:sp>
          <p:nvSpPr>
            <p:cNvPr id="30161" name="Line 1489"/>
            <p:cNvSpPr>
              <a:spLocks noChangeShapeType="1"/>
            </p:cNvSpPr>
            <p:nvPr/>
          </p:nvSpPr>
          <p:spPr bwMode="auto">
            <a:xfrm flipH="1">
              <a:off x="1043" y="2727"/>
              <a:ext cx="5" cy="3"/>
            </a:xfrm>
            <a:prstGeom prst="line">
              <a:avLst/>
            </a:prstGeom>
            <a:noFill/>
            <a:ln w="0">
              <a:solidFill>
                <a:schemeClr val="tx1"/>
              </a:solidFill>
              <a:round/>
              <a:headEnd/>
              <a:tailEnd/>
            </a:ln>
          </p:spPr>
          <p:txBody>
            <a:bodyPr/>
            <a:lstStyle/>
            <a:p>
              <a:endParaRPr lang="en-US"/>
            </a:p>
          </p:txBody>
        </p:sp>
        <p:sp>
          <p:nvSpPr>
            <p:cNvPr id="30162" name="Line 1490"/>
            <p:cNvSpPr>
              <a:spLocks noChangeShapeType="1"/>
            </p:cNvSpPr>
            <p:nvPr/>
          </p:nvSpPr>
          <p:spPr bwMode="auto">
            <a:xfrm flipH="1">
              <a:off x="1039" y="2730"/>
              <a:ext cx="4" cy="4"/>
            </a:xfrm>
            <a:prstGeom prst="line">
              <a:avLst/>
            </a:prstGeom>
            <a:noFill/>
            <a:ln w="0">
              <a:solidFill>
                <a:schemeClr val="tx1"/>
              </a:solidFill>
              <a:round/>
              <a:headEnd/>
              <a:tailEnd/>
            </a:ln>
          </p:spPr>
          <p:txBody>
            <a:bodyPr/>
            <a:lstStyle/>
            <a:p>
              <a:endParaRPr lang="en-US"/>
            </a:p>
          </p:txBody>
        </p:sp>
        <p:sp>
          <p:nvSpPr>
            <p:cNvPr id="30163" name="Line 1491"/>
            <p:cNvSpPr>
              <a:spLocks noChangeShapeType="1"/>
            </p:cNvSpPr>
            <p:nvPr/>
          </p:nvSpPr>
          <p:spPr bwMode="auto">
            <a:xfrm flipH="1">
              <a:off x="1035" y="2734"/>
              <a:ext cx="4" cy="3"/>
            </a:xfrm>
            <a:prstGeom prst="line">
              <a:avLst/>
            </a:prstGeom>
            <a:noFill/>
            <a:ln w="0">
              <a:solidFill>
                <a:schemeClr val="tx1"/>
              </a:solidFill>
              <a:round/>
              <a:headEnd/>
              <a:tailEnd/>
            </a:ln>
          </p:spPr>
          <p:txBody>
            <a:bodyPr/>
            <a:lstStyle/>
            <a:p>
              <a:endParaRPr lang="en-US"/>
            </a:p>
          </p:txBody>
        </p:sp>
        <p:sp>
          <p:nvSpPr>
            <p:cNvPr id="30164" name="Line 1492"/>
            <p:cNvSpPr>
              <a:spLocks noChangeShapeType="1"/>
            </p:cNvSpPr>
            <p:nvPr/>
          </p:nvSpPr>
          <p:spPr bwMode="auto">
            <a:xfrm flipH="1">
              <a:off x="1031" y="2737"/>
              <a:ext cx="4" cy="4"/>
            </a:xfrm>
            <a:prstGeom prst="line">
              <a:avLst/>
            </a:prstGeom>
            <a:noFill/>
            <a:ln w="0">
              <a:solidFill>
                <a:schemeClr val="tx1"/>
              </a:solidFill>
              <a:round/>
              <a:headEnd/>
              <a:tailEnd/>
            </a:ln>
          </p:spPr>
          <p:txBody>
            <a:bodyPr/>
            <a:lstStyle/>
            <a:p>
              <a:endParaRPr lang="en-US"/>
            </a:p>
          </p:txBody>
        </p:sp>
        <p:sp>
          <p:nvSpPr>
            <p:cNvPr id="30165" name="Line 1493"/>
            <p:cNvSpPr>
              <a:spLocks noChangeShapeType="1"/>
            </p:cNvSpPr>
            <p:nvPr/>
          </p:nvSpPr>
          <p:spPr bwMode="auto">
            <a:xfrm flipH="1">
              <a:off x="1027" y="2741"/>
              <a:ext cx="4" cy="4"/>
            </a:xfrm>
            <a:prstGeom prst="line">
              <a:avLst/>
            </a:prstGeom>
            <a:noFill/>
            <a:ln w="0">
              <a:solidFill>
                <a:schemeClr val="tx1"/>
              </a:solidFill>
              <a:round/>
              <a:headEnd/>
              <a:tailEnd/>
            </a:ln>
          </p:spPr>
          <p:txBody>
            <a:bodyPr/>
            <a:lstStyle/>
            <a:p>
              <a:endParaRPr lang="en-US"/>
            </a:p>
          </p:txBody>
        </p:sp>
        <p:sp>
          <p:nvSpPr>
            <p:cNvPr id="30166" name="Line 1494"/>
            <p:cNvSpPr>
              <a:spLocks noChangeShapeType="1"/>
            </p:cNvSpPr>
            <p:nvPr/>
          </p:nvSpPr>
          <p:spPr bwMode="auto">
            <a:xfrm flipH="1">
              <a:off x="1023" y="2745"/>
              <a:ext cx="4" cy="4"/>
            </a:xfrm>
            <a:prstGeom prst="line">
              <a:avLst/>
            </a:prstGeom>
            <a:noFill/>
            <a:ln w="0">
              <a:solidFill>
                <a:schemeClr val="tx1"/>
              </a:solidFill>
              <a:round/>
              <a:headEnd/>
              <a:tailEnd/>
            </a:ln>
          </p:spPr>
          <p:txBody>
            <a:bodyPr/>
            <a:lstStyle/>
            <a:p>
              <a:endParaRPr lang="en-US"/>
            </a:p>
          </p:txBody>
        </p:sp>
        <p:sp>
          <p:nvSpPr>
            <p:cNvPr id="30167" name="Line 1495"/>
            <p:cNvSpPr>
              <a:spLocks noChangeShapeType="1"/>
            </p:cNvSpPr>
            <p:nvPr/>
          </p:nvSpPr>
          <p:spPr bwMode="auto">
            <a:xfrm flipH="1">
              <a:off x="1019" y="2749"/>
              <a:ext cx="4" cy="4"/>
            </a:xfrm>
            <a:prstGeom prst="line">
              <a:avLst/>
            </a:prstGeom>
            <a:noFill/>
            <a:ln w="0">
              <a:solidFill>
                <a:schemeClr val="tx1"/>
              </a:solidFill>
              <a:round/>
              <a:headEnd/>
              <a:tailEnd/>
            </a:ln>
          </p:spPr>
          <p:txBody>
            <a:bodyPr/>
            <a:lstStyle/>
            <a:p>
              <a:endParaRPr lang="en-US"/>
            </a:p>
          </p:txBody>
        </p:sp>
        <p:sp>
          <p:nvSpPr>
            <p:cNvPr id="30168" name="Line 1496"/>
            <p:cNvSpPr>
              <a:spLocks noChangeShapeType="1"/>
            </p:cNvSpPr>
            <p:nvPr/>
          </p:nvSpPr>
          <p:spPr bwMode="auto">
            <a:xfrm flipH="1">
              <a:off x="1016" y="2753"/>
              <a:ext cx="3" cy="4"/>
            </a:xfrm>
            <a:prstGeom prst="line">
              <a:avLst/>
            </a:prstGeom>
            <a:noFill/>
            <a:ln w="0">
              <a:solidFill>
                <a:schemeClr val="tx1"/>
              </a:solidFill>
              <a:round/>
              <a:headEnd/>
              <a:tailEnd/>
            </a:ln>
          </p:spPr>
          <p:txBody>
            <a:bodyPr/>
            <a:lstStyle/>
            <a:p>
              <a:endParaRPr lang="en-US"/>
            </a:p>
          </p:txBody>
        </p:sp>
        <p:sp>
          <p:nvSpPr>
            <p:cNvPr id="30169" name="Line 1497"/>
            <p:cNvSpPr>
              <a:spLocks noChangeShapeType="1"/>
            </p:cNvSpPr>
            <p:nvPr/>
          </p:nvSpPr>
          <p:spPr bwMode="auto">
            <a:xfrm flipH="1">
              <a:off x="1013" y="2757"/>
              <a:ext cx="3" cy="5"/>
            </a:xfrm>
            <a:prstGeom prst="line">
              <a:avLst/>
            </a:prstGeom>
            <a:noFill/>
            <a:ln w="0">
              <a:solidFill>
                <a:schemeClr val="tx1"/>
              </a:solidFill>
              <a:round/>
              <a:headEnd/>
              <a:tailEnd/>
            </a:ln>
          </p:spPr>
          <p:txBody>
            <a:bodyPr/>
            <a:lstStyle/>
            <a:p>
              <a:endParaRPr lang="en-US"/>
            </a:p>
          </p:txBody>
        </p:sp>
        <p:sp>
          <p:nvSpPr>
            <p:cNvPr id="30170" name="Line 1498"/>
            <p:cNvSpPr>
              <a:spLocks noChangeShapeType="1"/>
            </p:cNvSpPr>
            <p:nvPr/>
          </p:nvSpPr>
          <p:spPr bwMode="auto">
            <a:xfrm flipH="1">
              <a:off x="1010" y="2762"/>
              <a:ext cx="3" cy="5"/>
            </a:xfrm>
            <a:prstGeom prst="line">
              <a:avLst/>
            </a:prstGeom>
            <a:noFill/>
            <a:ln w="0">
              <a:solidFill>
                <a:schemeClr val="tx1"/>
              </a:solidFill>
              <a:round/>
              <a:headEnd/>
              <a:tailEnd/>
            </a:ln>
          </p:spPr>
          <p:txBody>
            <a:bodyPr/>
            <a:lstStyle/>
            <a:p>
              <a:endParaRPr lang="en-US"/>
            </a:p>
          </p:txBody>
        </p:sp>
        <p:sp>
          <p:nvSpPr>
            <p:cNvPr id="30171" name="Line 1499"/>
            <p:cNvSpPr>
              <a:spLocks noChangeShapeType="1"/>
            </p:cNvSpPr>
            <p:nvPr/>
          </p:nvSpPr>
          <p:spPr bwMode="auto">
            <a:xfrm flipH="1">
              <a:off x="1007" y="2767"/>
              <a:ext cx="3" cy="4"/>
            </a:xfrm>
            <a:prstGeom prst="line">
              <a:avLst/>
            </a:prstGeom>
            <a:noFill/>
            <a:ln w="0">
              <a:solidFill>
                <a:schemeClr val="tx1"/>
              </a:solidFill>
              <a:round/>
              <a:headEnd/>
              <a:tailEnd/>
            </a:ln>
          </p:spPr>
          <p:txBody>
            <a:bodyPr/>
            <a:lstStyle/>
            <a:p>
              <a:endParaRPr lang="en-US"/>
            </a:p>
          </p:txBody>
        </p:sp>
        <p:sp>
          <p:nvSpPr>
            <p:cNvPr id="30172" name="Line 1500"/>
            <p:cNvSpPr>
              <a:spLocks noChangeShapeType="1"/>
            </p:cNvSpPr>
            <p:nvPr/>
          </p:nvSpPr>
          <p:spPr bwMode="auto">
            <a:xfrm flipH="1">
              <a:off x="1004" y="2771"/>
              <a:ext cx="3" cy="5"/>
            </a:xfrm>
            <a:prstGeom prst="line">
              <a:avLst/>
            </a:prstGeom>
            <a:noFill/>
            <a:ln w="0">
              <a:solidFill>
                <a:schemeClr val="tx1"/>
              </a:solidFill>
              <a:round/>
              <a:headEnd/>
              <a:tailEnd/>
            </a:ln>
          </p:spPr>
          <p:txBody>
            <a:bodyPr/>
            <a:lstStyle/>
            <a:p>
              <a:endParaRPr lang="en-US"/>
            </a:p>
          </p:txBody>
        </p:sp>
        <p:sp>
          <p:nvSpPr>
            <p:cNvPr id="30173" name="Line 1501"/>
            <p:cNvSpPr>
              <a:spLocks noChangeShapeType="1"/>
            </p:cNvSpPr>
            <p:nvPr/>
          </p:nvSpPr>
          <p:spPr bwMode="auto">
            <a:xfrm flipH="1">
              <a:off x="1001" y="2776"/>
              <a:ext cx="3" cy="5"/>
            </a:xfrm>
            <a:prstGeom prst="line">
              <a:avLst/>
            </a:prstGeom>
            <a:noFill/>
            <a:ln w="0">
              <a:solidFill>
                <a:schemeClr val="tx1"/>
              </a:solidFill>
              <a:round/>
              <a:headEnd/>
              <a:tailEnd/>
            </a:ln>
          </p:spPr>
          <p:txBody>
            <a:bodyPr/>
            <a:lstStyle/>
            <a:p>
              <a:endParaRPr lang="en-US"/>
            </a:p>
          </p:txBody>
        </p:sp>
        <p:sp>
          <p:nvSpPr>
            <p:cNvPr id="30174" name="Line 1502"/>
            <p:cNvSpPr>
              <a:spLocks noChangeShapeType="1"/>
            </p:cNvSpPr>
            <p:nvPr/>
          </p:nvSpPr>
          <p:spPr bwMode="auto">
            <a:xfrm flipH="1">
              <a:off x="999" y="2781"/>
              <a:ext cx="2" cy="5"/>
            </a:xfrm>
            <a:prstGeom prst="line">
              <a:avLst/>
            </a:prstGeom>
            <a:noFill/>
            <a:ln w="0">
              <a:solidFill>
                <a:schemeClr val="tx1"/>
              </a:solidFill>
              <a:round/>
              <a:headEnd/>
              <a:tailEnd/>
            </a:ln>
          </p:spPr>
          <p:txBody>
            <a:bodyPr/>
            <a:lstStyle/>
            <a:p>
              <a:endParaRPr lang="en-US"/>
            </a:p>
          </p:txBody>
        </p:sp>
        <p:sp>
          <p:nvSpPr>
            <p:cNvPr id="30175" name="Line 1503"/>
            <p:cNvSpPr>
              <a:spLocks noChangeShapeType="1"/>
            </p:cNvSpPr>
            <p:nvPr/>
          </p:nvSpPr>
          <p:spPr bwMode="auto">
            <a:xfrm flipH="1">
              <a:off x="997" y="2786"/>
              <a:ext cx="2" cy="5"/>
            </a:xfrm>
            <a:prstGeom prst="line">
              <a:avLst/>
            </a:prstGeom>
            <a:noFill/>
            <a:ln w="0">
              <a:solidFill>
                <a:schemeClr val="tx1"/>
              </a:solidFill>
              <a:round/>
              <a:headEnd/>
              <a:tailEnd/>
            </a:ln>
          </p:spPr>
          <p:txBody>
            <a:bodyPr/>
            <a:lstStyle/>
            <a:p>
              <a:endParaRPr lang="en-US"/>
            </a:p>
          </p:txBody>
        </p:sp>
        <p:sp>
          <p:nvSpPr>
            <p:cNvPr id="30176" name="Line 1504"/>
            <p:cNvSpPr>
              <a:spLocks noChangeShapeType="1"/>
            </p:cNvSpPr>
            <p:nvPr/>
          </p:nvSpPr>
          <p:spPr bwMode="auto">
            <a:xfrm flipH="1">
              <a:off x="995" y="2791"/>
              <a:ext cx="2" cy="5"/>
            </a:xfrm>
            <a:prstGeom prst="line">
              <a:avLst/>
            </a:prstGeom>
            <a:noFill/>
            <a:ln w="0">
              <a:solidFill>
                <a:schemeClr val="tx1"/>
              </a:solidFill>
              <a:round/>
              <a:headEnd/>
              <a:tailEnd/>
            </a:ln>
          </p:spPr>
          <p:txBody>
            <a:bodyPr/>
            <a:lstStyle/>
            <a:p>
              <a:endParaRPr lang="en-US"/>
            </a:p>
          </p:txBody>
        </p:sp>
        <p:sp>
          <p:nvSpPr>
            <p:cNvPr id="30177" name="Line 1505"/>
            <p:cNvSpPr>
              <a:spLocks noChangeShapeType="1"/>
            </p:cNvSpPr>
            <p:nvPr/>
          </p:nvSpPr>
          <p:spPr bwMode="auto">
            <a:xfrm flipH="1">
              <a:off x="993" y="2796"/>
              <a:ext cx="2" cy="5"/>
            </a:xfrm>
            <a:prstGeom prst="line">
              <a:avLst/>
            </a:prstGeom>
            <a:noFill/>
            <a:ln w="0">
              <a:solidFill>
                <a:schemeClr val="tx1"/>
              </a:solidFill>
              <a:round/>
              <a:headEnd/>
              <a:tailEnd/>
            </a:ln>
          </p:spPr>
          <p:txBody>
            <a:bodyPr/>
            <a:lstStyle/>
            <a:p>
              <a:endParaRPr lang="en-US"/>
            </a:p>
          </p:txBody>
        </p:sp>
        <p:sp>
          <p:nvSpPr>
            <p:cNvPr id="30178" name="Line 1506"/>
            <p:cNvSpPr>
              <a:spLocks noChangeShapeType="1"/>
            </p:cNvSpPr>
            <p:nvPr/>
          </p:nvSpPr>
          <p:spPr bwMode="auto">
            <a:xfrm flipH="1">
              <a:off x="992" y="2801"/>
              <a:ext cx="1" cy="5"/>
            </a:xfrm>
            <a:prstGeom prst="line">
              <a:avLst/>
            </a:prstGeom>
            <a:noFill/>
            <a:ln w="0">
              <a:solidFill>
                <a:schemeClr val="tx1"/>
              </a:solidFill>
              <a:round/>
              <a:headEnd/>
              <a:tailEnd/>
            </a:ln>
          </p:spPr>
          <p:txBody>
            <a:bodyPr/>
            <a:lstStyle/>
            <a:p>
              <a:endParaRPr lang="en-US"/>
            </a:p>
          </p:txBody>
        </p:sp>
        <p:sp>
          <p:nvSpPr>
            <p:cNvPr id="30179" name="Line 1507"/>
            <p:cNvSpPr>
              <a:spLocks noChangeShapeType="1"/>
            </p:cNvSpPr>
            <p:nvPr/>
          </p:nvSpPr>
          <p:spPr bwMode="auto">
            <a:xfrm flipH="1">
              <a:off x="990" y="2806"/>
              <a:ext cx="2" cy="6"/>
            </a:xfrm>
            <a:prstGeom prst="line">
              <a:avLst/>
            </a:prstGeom>
            <a:noFill/>
            <a:ln w="0">
              <a:solidFill>
                <a:schemeClr val="tx1"/>
              </a:solidFill>
              <a:round/>
              <a:headEnd/>
              <a:tailEnd/>
            </a:ln>
          </p:spPr>
          <p:txBody>
            <a:bodyPr/>
            <a:lstStyle/>
            <a:p>
              <a:endParaRPr lang="en-US"/>
            </a:p>
          </p:txBody>
        </p:sp>
        <p:sp>
          <p:nvSpPr>
            <p:cNvPr id="30180" name="Line 1508"/>
            <p:cNvSpPr>
              <a:spLocks noChangeShapeType="1"/>
            </p:cNvSpPr>
            <p:nvPr/>
          </p:nvSpPr>
          <p:spPr bwMode="auto">
            <a:xfrm flipH="1">
              <a:off x="989" y="2812"/>
              <a:ext cx="1" cy="5"/>
            </a:xfrm>
            <a:prstGeom prst="line">
              <a:avLst/>
            </a:prstGeom>
            <a:noFill/>
            <a:ln w="0">
              <a:solidFill>
                <a:schemeClr val="tx1"/>
              </a:solidFill>
              <a:round/>
              <a:headEnd/>
              <a:tailEnd/>
            </a:ln>
          </p:spPr>
          <p:txBody>
            <a:bodyPr/>
            <a:lstStyle/>
            <a:p>
              <a:endParaRPr lang="en-US"/>
            </a:p>
          </p:txBody>
        </p:sp>
        <p:sp>
          <p:nvSpPr>
            <p:cNvPr id="30181" name="Line 1509"/>
            <p:cNvSpPr>
              <a:spLocks noChangeShapeType="1"/>
            </p:cNvSpPr>
            <p:nvPr/>
          </p:nvSpPr>
          <p:spPr bwMode="auto">
            <a:xfrm flipH="1">
              <a:off x="988" y="2817"/>
              <a:ext cx="1" cy="6"/>
            </a:xfrm>
            <a:prstGeom prst="line">
              <a:avLst/>
            </a:prstGeom>
            <a:noFill/>
            <a:ln w="0">
              <a:solidFill>
                <a:schemeClr val="tx1"/>
              </a:solidFill>
              <a:round/>
              <a:headEnd/>
              <a:tailEnd/>
            </a:ln>
          </p:spPr>
          <p:txBody>
            <a:bodyPr/>
            <a:lstStyle/>
            <a:p>
              <a:endParaRPr lang="en-US"/>
            </a:p>
          </p:txBody>
        </p:sp>
        <p:sp>
          <p:nvSpPr>
            <p:cNvPr id="30182" name="Line 1510"/>
            <p:cNvSpPr>
              <a:spLocks noChangeShapeType="1"/>
            </p:cNvSpPr>
            <p:nvPr/>
          </p:nvSpPr>
          <p:spPr bwMode="auto">
            <a:xfrm flipH="1">
              <a:off x="988" y="2823"/>
              <a:ext cx="1" cy="5"/>
            </a:xfrm>
            <a:prstGeom prst="line">
              <a:avLst/>
            </a:prstGeom>
            <a:noFill/>
            <a:ln w="0">
              <a:solidFill>
                <a:schemeClr val="tx1"/>
              </a:solidFill>
              <a:round/>
              <a:headEnd/>
              <a:tailEnd/>
            </a:ln>
          </p:spPr>
          <p:txBody>
            <a:bodyPr/>
            <a:lstStyle/>
            <a:p>
              <a:endParaRPr lang="en-US"/>
            </a:p>
          </p:txBody>
        </p:sp>
        <p:sp>
          <p:nvSpPr>
            <p:cNvPr id="30183" name="Line 1511"/>
            <p:cNvSpPr>
              <a:spLocks noChangeShapeType="1"/>
            </p:cNvSpPr>
            <p:nvPr/>
          </p:nvSpPr>
          <p:spPr bwMode="auto">
            <a:xfrm flipH="1">
              <a:off x="987" y="2828"/>
              <a:ext cx="1" cy="6"/>
            </a:xfrm>
            <a:prstGeom prst="line">
              <a:avLst/>
            </a:prstGeom>
            <a:noFill/>
            <a:ln w="0">
              <a:solidFill>
                <a:schemeClr val="tx1"/>
              </a:solidFill>
              <a:round/>
              <a:headEnd/>
              <a:tailEnd/>
            </a:ln>
          </p:spPr>
          <p:txBody>
            <a:bodyPr/>
            <a:lstStyle/>
            <a:p>
              <a:endParaRPr lang="en-US"/>
            </a:p>
          </p:txBody>
        </p:sp>
        <p:sp>
          <p:nvSpPr>
            <p:cNvPr id="30184" name="Line 1512"/>
            <p:cNvSpPr>
              <a:spLocks noChangeShapeType="1"/>
            </p:cNvSpPr>
            <p:nvPr/>
          </p:nvSpPr>
          <p:spPr bwMode="auto">
            <a:xfrm flipH="1">
              <a:off x="987" y="2834"/>
              <a:ext cx="1" cy="5"/>
            </a:xfrm>
            <a:prstGeom prst="line">
              <a:avLst/>
            </a:prstGeom>
            <a:noFill/>
            <a:ln w="0">
              <a:solidFill>
                <a:schemeClr val="tx1"/>
              </a:solidFill>
              <a:round/>
              <a:headEnd/>
              <a:tailEnd/>
            </a:ln>
          </p:spPr>
          <p:txBody>
            <a:bodyPr/>
            <a:lstStyle/>
            <a:p>
              <a:endParaRPr lang="en-US"/>
            </a:p>
          </p:txBody>
        </p:sp>
        <p:sp>
          <p:nvSpPr>
            <p:cNvPr id="30185" name="Line 1513"/>
            <p:cNvSpPr>
              <a:spLocks noChangeShapeType="1"/>
            </p:cNvSpPr>
            <p:nvPr/>
          </p:nvSpPr>
          <p:spPr bwMode="auto">
            <a:xfrm flipH="1">
              <a:off x="987" y="2839"/>
              <a:ext cx="1" cy="6"/>
            </a:xfrm>
            <a:prstGeom prst="line">
              <a:avLst/>
            </a:prstGeom>
            <a:noFill/>
            <a:ln w="0">
              <a:solidFill>
                <a:schemeClr val="tx1"/>
              </a:solidFill>
              <a:round/>
              <a:headEnd/>
              <a:tailEnd/>
            </a:ln>
          </p:spPr>
          <p:txBody>
            <a:bodyPr/>
            <a:lstStyle/>
            <a:p>
              <a:endParaRPr lang="en-US"/>
            </a:p>
          </p:txBody>
        </p:sp>
        <p:sp>
          <p:nvSpPr>
            <p:cNvPr id="30186" name="Line 1514"/>
            <p:cNvSpPr>
              <a:spLocks noChangeShapeType="1"/>
            </p:cNvSpPr>
            <p:nvPr/>
          </p:nvSpPr>
          <p:spPr bwMode="auto">
            <a:xfrm>
              <a:off x="987" y="2845"/>
              <a:ext cx="1" cy="5"/>
            </a:xfrm>
            <a:prstGeom prst="line">
              <a:avLst/>
            </a:prstGeom>
            <a:noFill/>
            <a:ln w="0">
              <a:solidFill>
                <a:schemeClr val="tx1"/>
              </a:solidFill>
              <a:round/>
              <a:headEnd/>
              <a:tailEnd/>
            </a:ln>
          </p:spPr>
          <p:txBody>
            <a:bodyPr/>
            <a:lstStyle/>
            <a:p>
              <a:endParaRPr lang="en-US"/>
            </a:p>
          </p:txBody>
        </p:sp>
        <p:sp>
          <p:nvSpPr>
            <p:cNvPr id="30187" name="Line 1515"/>
            <p:cNvSpPr>
              <a:spLocks noChangeShapeType="1"/>
            </p:cNvSpPr>
            <p:nvPr/>
          </p:nvSpPr>
          <p:spPr bwMode="auto">
            <a:xfrm>
              <a:off x="987" y="2850"/>
              <a:ext cx="1" cy="6"/>
            </a:xfrm>
            <a:prstGeom prst="line">
              <a:avLst/>
            </a:prstGeom>
            <a:noFill/>
            <a:ln w="0">
              <a:solidFill>
                <a:schemeClr val="tx1"/>
              </a:solidFill>
              <a:round/>
              <a:headEnd/>
              <a:tailEnd/>
            </a:ln>
          </p:spPr>
          <p:txBody>
            <a:bodyPr/>
            <a:lstStyle/>
            <a:p>
              <a:endParaRPr lang="en-US"/>
            </a:p>
          </p:txBody>
        </p:sp>
        <p:sp>
          <p:nvSpPr>
            <p:cNvPr id="30188" name="Line 1516"/>
            <p:cNvSpPr>
              <a:spLocks noChangeShapeType="1"/>
            </p:cNvSpPr>
            <p:nvPr/>
          </p:nvSpPr>
          <p:spPr bwMode="auto">
            <a:xfrm>
              <a:off x="987" y="2856"/>
              <a:ext cx="1" cy="5"/>
            </a:xfrm>
            <a:prstGeom prst="line">
              <a:avLst/>
            </a:prstGeom>
            <a:noFill/>
            <a:ln w="0">
              <a:solidFill>
                <a:schemeClr val="tx1"/>
              </a:solidFill>
              <a:round/>
              <a:headEnd/>
              <a:tailEnd/>
            </a:ln>
          </p:spPr>
          <p:txBody>
            <a:bodyPr/>
            <a:lstStyle/>
            <a:p>
              <a:endParaRPr lang="en-US"/>
            </a:p>
          </p:txBody>
        </p:sp>
        <p:sp>
          <p:nvSpPr>
            <p:cNvPr id="30189" name="Line 1517"/>
            <p:cNvSpPr>
              <a:spLocks noChangeShapeType="1"/>
            </p:cNvSpPr>
            <p:nvPr/>
          </p:nvSpPr>
          <p:spPr bwMode="auto">
            <a:xfrm>
              <a:off x="988" y="2861"/>
              <a:ext cx="1" cy="5"/>
            </a:xfrm>
            <a:prstGeom prst="line">
              <a:avLst/>
            </a:prstGeom>
            <a:noFill/>
            <a:ln w="0">
              <a:solidFill>
                <a:schemeClr val="tx1"/>
              </a:solidFill>
              <a:round/>
              <a:headEnd/>
              <a:tailEnd/>
            </a:ln>
          </p:spPr>
          <p:txBody>
            <a:bodyPr/>
            <a:lstStyle/>
            <a:p>
              <a:endParaRPr lang="en-US"/>
            </a:p>
          </p:txBody>
        </p:sp>
        <p:sp>
          <p:nvSpPr>
            <p:cNvPr id="30190" name="Line 1518"/>
            <p:cNvSpPr>
              <a:spLocks noChangeShapeType="1"/>
            </p:cNvSpPr>
            <p:nvPr/>
          </p:nvSpPr>
          <p:spPr bwMode="auto">
            <a:xfrm>
              <a:off x="988" y="2866"/>
              <a:ext cx="1" cy="6"/>
            </a:xfrm>
            <a:prstGeom prst="line">
              <a:avLst/>
            </a:prstGeom>
            <a:noFill/>
            <a:ln w="0">
              <a:solidFill>
                <a:schemeClr val="tx1"/>
              </a:solidFill>
              <a:round/>
              <a:headEnd/>
              <a:tailEnd/>
            </a:ln>
          </p:spPr>
          <p:txBody>
            <a:bodyPr/>
            <a:lstStyle/>
            <a:p>
              <a:endParaRPr lang="en-US"/>
            </a:p>
          </p:txBody>
        </p:sp>
        <p:sp>
          <p:nvSpPr>
            <p:cNvPr id="30191" name="Line 1519"/>
            <p:cNvSpPr>
              <a:spLocks noChangeShapeType="1"/>
            </p:cNvSpPr>
            <p:nvPr/>
          </p:nvSpPr>
          <p:spPr bwMode="auto">
            <a:xfrm>
              <a:off x="989" y="2872"/>
              <a:ext cx="1" cy="5"/>
            </a:xfrm>
            <a:prstGeom prst="line">
              <a:avLst/>
            </a:prstGeom>
            <a:noFill/>
            <a:ln w="0">
              <a:solidFill>
                <a:schemeClr val="tx1"/>
              </a:solidFill>
              <a:round/>
              <a:headEnd/>
              <a:tailEnd/>
            </a:ln>
          </p:spPr>
          <p:txBody>
            <a:bodyPr/>
            <a:lstStyle/>
            <a:p>
              <a:endParaRPr lang="en-US"/>
            </a:p>
          </p:txBody>
        </p:sp>
        <p:sp>
          <p:nvSpPr>
            <p:cNvPr id="30192" name="Line 1520"/>
            <p:cNvSpPr>
              <a:spLocks noChangeShapeType="1"/>
            </p:cNvSpPr>
            <p:nvPr/>
          </p:nvSpPr>
          <p:spPr bwMode="auto">
            <a:xfrm>
              <a:off x="990" y="2877"/>
              <a:ext cx="2" cy="6"/>
            </a:xfrm>
            <a:prstGeom prst="line">
              <a:avLst/>
            </a:prstGeom>
            <a:noFill/>
            <a:ln w="0">
              <a:solidFill>
                <a:schemeClr val="tx1"/>
              </a:solidFill>
              <a:round/>
              <a:headEnd/>
              <a:tailEnd/>
            </a:ln>
          </p:spPr>
          <p:txBody>
            <a:bodyPr/>
            <a:lstStyle/>
            <a:p>
              <a:endParaRPr lang="en-US"/>
            </a:p>
          </p:txBody>
        </p:sp>
        <p:sp>
          <p:nvSpPr>
            <p:cNvPr id="30193" name="Line 1521"/>
            <p:cNvSpPr>
              <a:spLocks noChangeShapeType="1"/>
            </p:cNvSpPr>
            <p:nvPr/>
          </p:nvSpPr>
          <p:spPr bwMode="auto">
            <a:xfrm>
              <a:off x="992" y="2883"/>
              <a:ext cx="1" cy="5"/>
            </a:xfrm>
            <a:prstGeom prst="line">
              <a:avLst/>
            </a:prstGeom>
            <a:noFill/>
            <a:ln w="0">
              <a:solidFill>
                <a:schemeClr val="tx1"/>
              </a:solidFill>
              <a:round/>
              <a:headEnd/>
              <a:tailEnd/>
            </a:ln>
          </p:spPr>
          <p:txBody>
            <a:bodyPr/>
            <a:lstStyle/>
            <a:p>
              <a:endParaRPr lang="en-US"/>
            </a:p>
          </p:txBody>
        </p:sp>
        <p:sp>
          <p:nvSpPr>
            <p:cNvPr id="30194" name="Line 1522"/>
            <p:cNvSpPr>
              <a:spLocks noChangeShapeType="1"/>
            </p:cNvSpPr>
            <p:nvPr/>
          </p:nvSpPr>
          <p:spPr bwMode="auto">
            <a:xfrm>
              <a:off x="993" y="2888"/>
              <a:ext cx="2" cy="5"/>
            </a:xfrm>
            <a:prstGeom prst="line">
              <a:avLst/>
            </a:prstGeom>
            <a:noFill/>
            <a:ln w="0">
              <a:solidFill>
                <a:schemeClr val="tx1"/>
              </a:solidFill>
              <a:round/>
              <a:headEnd/>
              <a:tailEnd/>
            </a:ln>
          </p:spPr>
          <p:txBody>
            <a:bodyPr/>
            <a:lstStyle/>
            <a:p>
              <a:endParaRPr lang="en-US"/>
            </a:p>
          </p:txBody>
        </p:sp>
        <p:sp>
          <p:nvSpPr>
            <p:cNvPr id="30195" name="Line 1523"/>
            <p:cNvSpPr>
              <a:spLocks noChangeShapeType="1"/>
            </p:cNvSpPr>
            <p:nvPr/>
          </p:nvSpPr>
          <p:spPr bwMode="auto">
            <a:xfrm>
              <a:off x="995" y="2893"/>
              <a:ext cx="2" cy="5"/>
            </a:xfrm>
            <a:prstGeom prst="line">
              <a:avLst/>
            </a:prstGeom>
            <a:noFill/>
            <a:ln w="0">
              <a:solidFill>
                <a:schemeClr val="tx1"/>
              </a:solidFill>
              <a:round/>
              <a:headEnd/>
              <a:tailEnd/>
            </a:ln>
          </p:spPr>
          <p:txBody>
            <a:bodyPr/>
            <a:lstStyle/>
            <a:p>
              <a:endParaRPr lang="en-US"/>
            </a:p>
          </p:txBody>
        </p:sp>
        <p:sp>
          <p:nvSpPr>
            <p:cNvPr id="30196" name="Line 1524"/>
            <p:cNvSpPr>
              <a:spLocks noChangeShapeType="1"/>
            </p:cNvSpPr>
            <p:nvPr/>
          </p:nvSpPr>
          <p:spPr bwMode="auto">
            <a:xfrm>
              <a:off x="997" y="2898"/>
              <a:ext cx="2" cy="5"/>
            </a:xfrm>
            <a:prstGeom prst="line">
              <a:avLst/>
            </a:prstGeom>
            <a:noFill/>
            <a:ln w="0">
              <a:solidFill>
                <a:schemeClr val="tx1"/>
              </a:solidFill>
              <a:round/>
              <a:headEnd/>
              <a:tailEnd/>
            </a:ln>
          </p:spPr>
          <p:txBody>
            <a:bodyPr/>
            <a:lstStyle/>
            <a:p>
              <a:endParaRPr lang="en-US"/>
            </a:p>
          </p:txBody>
        </p:sp>
        <p:sp>
          <p:nvSpPr>
            <p:cNvPr id="30197" name="Line 1525"/>
            <p:cNvSpPr>
              <a:spLocks noChangeShapeType="1"/>
            </p:cNvSpPr>
            <p:nvPr/>
          </p:nvSpPr>
          <p:spPr bwMode="auto">
            <a:xfrm>
              <a:off x="999" y="2903"/>
              <a:ext cx="2" cy="5"/>
            </a:xfrm>
            <a:prstGeom prst="line">
              <a:avLst/>
            </a:prstGeom>
            <a:noFill/>
            <a:ln w="0">
              <a:solidFill>
                <a:schemeClr val="tx1"/>
              </a:solidFill>
              <a:round/>
              <a:headEnd/>
              <a:tailEnd/>
            </a:ln>
          </p:spPr>
          <p:txBody>
            <a:bodyPr/>
            <a:lstStyle/>
            <a:p>
              <a:endParaRPr lang="en-US"/>
            </a:p>
          </p:txBody>
        </p:sp>
        <p:sp>
          <p:nvSpPr>
            <p:cNvPr id="30198" name="Line 1526"/>
            <p:cNvSpPr>
              <a:spLocks noChangeShapeType="1"/>
            </p:cNvSpPr>
            <p:nvPr/>
          </p:nvSpPr>
          <p:spPr bwMode="auto">
            <a:xfrm>
              <a:off x="1001" y="2908"/>
              <a:ext cx="3" cy="5"/>
            </a:xfrm>
            <a:prstGeom prst="line">
              <a:avLst/>
            </a:prstGeom>
            <a:noFill/>
            <a:ln w="0">
              <a:solidFill>
                <a:schemeClr val="tx1"/>
              </a:solidFill>
              <a:round/>
              <a:headEnd/>
              <a:tailEnd/>
            </a:ln>
          </p:spPr>
          <p:txBody>
            <a:bodyPr/>
            <a:lstStyle/>
            <a:p>
              <a:endParaRPr lang="en-US"/>
            </a:p>
          </p:txBody>
        </p:sp>
        <p:sp>
          <p:nvSpPr>
            <p:cNvPr id="30199" name="Line 1527"/>
            <p:cNvSpPr>
              <a:spLocks noChangeShapeType="1"/>
            </p:cNvSpPr>
            <p:nvPr/>
          </p:nvSpPr>
          <p:spPr bwMode="auto">
            <a:xfrm>
              <a:off x="1004" y="2913"/>
              <a:ext cx="3" cy="5"/>
            </a:xfrm>
            <a:prstGeom prst="line">
              <a:avLst/>
            </a:prstGeom>
            <a:noFill/>
            <a:ln w="0">
              <a:solidFill>
                <a:schemeClr val="tx1"/>
              </a:solidFill>
              <a:round/>
              <a:headEnd/>
              <a:tailEnd/>
            </a:ln>
          </p:spPr>
          <p:txBody>
            <a:bodyPr/>
            <a:lstStyle/>
            <a:p>
              <a:endParaRPr lang="en-US"/>
            </a:p>
          </p:txBody>
        </p:sp>
        <p:sp>
          <p:nvSpPr>
            <p:cNvPr id="30200" name="Line 1528"/>
            <p:cNvSpPr>
              <a:spLocks noChangeShapeType="1"/>
            </p:cNvSpPr>
            <p:nvPr/>
          </p:nvSpPr>
          <p:spPr bwMode="auto">
            <a:xfrm>
              <a:off x="1007" y="2918"/>
              <a:ext cx="3" cy="5"/>
            </a:xfrm>
            <a:prstGeom prst="line">
              <a:avLst/>
            </a:prstGeom>
            <a:noFill/>
            <a:ln w="0">
              <a:solidFill>
                <a:schemeClr val="tx1"/>
              </a:solidFill>
              <a:round/>
              <a:headEnd/>
              <a:tailEnd/>
            </a:ln>
          </p:spPr>
          <p:txBody>
            <a:bodyPr/>
            <a:lstStyle/>
            <a:p>
              <a:endParaRPr lang="en-US"/>
            </a:p>
          </p:txBody>
        </p:sp>
        <p:sp>
          <p:nvSpPr>
            <p:cNvPr id="30201" name="Line 1529"/>
            <p:cNvSpPr>
              <a:spLocks noChangeShapeType="1"/>
            </p:cNvSpPr>
            <p:nvPr/>
          </p:nvSpPr>
          <p:spPr bwMode="auto">
            <a:xfrm>
              <a:off x="1010" y="2923"/>
              <a:ext cx="3" cy="4"/>
            </a:xfrm>
            <a:prstGeom prst="line">
              <a:avLst/>
            </a:prstGeom>
            <a:noFill/>
            <a:ln w="0">
              <a:solidFill>
                <a:schemeClr val="tx1"/>
              </a:solidFill>
              <a:round/>
              <a:headEnd/>
              <a:tailEnd/>
            </a:ln>
          </p:spPr>
          <p:txBody>
            <a:bodyPr/>
            <a:lstStyle/>
            <a:p>
              <a:endParaRPr lang="en-US"/>
            </a:p>
          </p:txBody>
        </p:sp>
        <p:sp>
          <p:nvSpPr>
            <p:cNvPr id="30202" name="Line 1530"/>
            <p:cNvSpPr>
              <a:spLocks noChangeShapeType="1"/>
            </p:cNvSpPr>
            <p:nvPr/>
          </p:nvSpPr>
          <p:spPr bwMode="auto">
            <a:xfrm>
              <a:off x="1013" y="2927"/>
              <a:ext cx="3" cy="5"/>
            </a:xfrm>
            <a:prstGeom prst="line">
              <a:avLst/>
            </a:prstGeom>
            <a:noFill/>
            <a:ln w="0">
              <a:solidFill>
                <a:schemeClr val="tx1"/>
              </a:solidFill>
              <a:round/>
              <a:headEnd/>
              <a:tailEnd/>
            </a:ln>
          </p:spPr>
          <p:txBody>
            <a:bodyPr/>
            <a:lstStyle/>
            <a:p>
              <a:endParaRPr lang="en-US"/>
            </a:p>
          </p:txBody>
        </p:sp>
        <p:sp>
          <p:nvSpPr>
            <p:cNvPr id="30203" name="Line 1531"/>
            <p:cNvSpPr>
              <a:spLocks noChangeShapeType="1"/>
            </p:cNvSpPr>
            <p:nvPr/>
          </p:nvSpPr>
          <p:spPr bwMode="auto">
            <a:xfrm>
              <a:off x="1016" y="2932"/>
              <a:ext cx="3" cy="4"/>
            </a:xfrm>
            <a:prstGeom prst="line">
              <a:avLst/>
            </a:prstGeom>
            <a:noFill/>
            <a:ln w="0">
              <a:solidFill>
                <a:schemeClr val="tx1"/>
              </a:solidFill>
              <a:round/>
              <a:headEnd/>
              <a:tailEnd/>
            </a:ln>
          </p:spPr>
          <p:txBody>
            <a:bodyPr/>
            <a:lstStyle/>
            <a:p>
              <a:endParaRPr lang="en-US"/>
            </a:p>
          </p:txBody>
        </p:sp>
        <p:sp>
          <p:nvSpPr>
            <p:cNvPr id="30204" name="Line 1532"/>
            <p:cNvSpPr>
              <a:spLocks noChangeShapeType="1"/>
            </p:cNvSpPr>
            <p:nvPr/>
          </p:nvSpPr>
          <p:spPr bwMode="auto">
            <a:xfrm>
              <a:off x="1019" y="2936"/>
              <a:ext cx="4" cy="4"/>
            </a:xfrm>
            <a:prstGeom prst="line">
              <a:avLst/>
            </a:prstGeom>
            <a:noFill/>
            <a:ln w="0">
              <a:solidFill>
                <a:schemeClr val="tx1"/>
              </a:solidFill>
              <a:round/>
              <a:headEnd/>
              <a:tailEnd/>
            </a:ln>
          </p:spPr>
          <p:txBody>
            <a:bodyPr/>
            <a:lstStyle/>
            <a:p>
              <a:endParaRPr lang="en-US"/>
            </a:p>
          </p:txBody>
        </p:sp>
        <p:sp>
          <p:nvSpPr>
            <p:cNvPr id="30205" name="Line 1533"/>
            <p:cNvSpPr>
              <a:spLocks noChangeShapeType="1"/>
            </p:cNvSpPr>
            <p:nvPr/>
          </p:nvSpPr>
          <p:spPr bwMode="auto">
            <a:xfrm>
              <a:off x="1023" y="2940"/>
              <a:ext cx="4" cy="4"/>
            </a:xfrm>
            <a:prstGeom prst="line">
              <a:avLst/>
            </a:prstGeom>
            <a:noFill/>
            <a:ln w="0">
              <a:solidFill>
                <a:schemeClr val="tx1"/>
              </a:solidFill>
              <a:round/>
              <a:headEnd/>
              <a:tailEnd/>
            </a:ln>
          </p:spPr>
          <p:txBody>
            <a:bodyPr/>
            <a:lstStyle/>
            <a:p>
              <a:endParaRPr lang="en-US"/>
            </a:p>
          </p:txBody>
        </p:sp>
        <p:sp>
          <p:nvSpPr>
            <p:cNvPr id="30206" name="Line 1534"/>
            <p:cNvSpPr>
              <a:spLocks noChangeShapeType="1"/>
            </p:cNvSpPr>
            <p:nvPr/>
          </p:nvSpPr>
          <p:spPr bwMode="auto">
            <a:xfrm>
              <a:off x="1027" y="2944"/>
              <a:ext cx="4" cy="4"/>
            </a:xfrm>
            <a:prstGeom prst="line">
              <a:avLst/>
            </a:prstGeom>
            <a:noFill/>
            <a:ln w="0">
              <a:solidFill>
                <a:schemeClr val="tx1"/>
              </a:solidFill>
              <a:round/>
              <a:headEnd/>
              <a:tailEnd/>
            </a:ln>
          </p:spPr>
          <p:txBody>
            <a:bodyPr/>
            <a:lstStyle/>
            <a:p>
              <a:endParaRPr lang="en-US"/>
            </a:p>
          </p:txBody>
        </p:sp>
        <p:sp>
          <p:nvSpPr>
            <p:cNvPr id="30207" name="Line 1535"/>
            <p:cNvSpPr>
              <a:spLocks noChangeShapeType="1"/>
            </p:cNvSpPr>
            <p:nvPr/>
          </p:nvSpPr>
          <p:spPr bwMode="auto">
            <a:xfrm>
              <a:off x="1031" y="2948"/>
              <a:ext cx="4" cy="4"/>
            </a:xfrm>
            <a:prstGeom prst="line">
              <a:avLst/>
            </a:prstGeom>
            <a:noFill/>
            <a:ln w="0">
              <a:solidFill>
                <a:schemeClr val="tx1"/>
              </a:solidFill>
              <a:round/>
              <a:headEnd/>
              <a:tailEnd/>
            </a:ln>
          </p:spPr>
          <p:txBody>
            <a:bodyPr/>
            <a:lstStyle/>
            <a:p>
              <a:endParaRPr lang="en-US"/>
            </a:p>
          </p:txBody>
        </p:sp>
        <p:sp>
          <p:nvSpPr>
            <p:cNvPr id="30208" name="Line 1536"/>
            <p:cNvSpPr>
              <a:spLocks noChangeShapeType="1"/>
            </p:cNvSpPr>
            <p:nvPr/>
          </p:nvSpPr>
          <p:spPr bwMode="auto">
            <a:xfrm>
              <a:off x="1035" y="2952"/>
              <a:ext cx="4" cy="3"/>
            </a:xfrm>
            <a:prstGeom prst="line">
              <a:avLst/>
            </a:prstGeom>
            <a:noFill/>
            <a:ln w="0">
              <a:solidFill>
                <a:schemeClr val="tx1"/>
              </a:solidFill>
              <a:round/>
              <a:headEnd/>
              <a:tailEnd/>
            </a:ln>
          </p:spPr>
          <p:txBody>
            <a:bodyPr/>
            <a:lstStyle/>
            <a:p>
              <a:endParaRPr lang="en-US"/>
            </a:p>
          </p:txBody>
        </p:sp>
        <p:sp>
          <p:nvSpPr>
            <p:cNvPr id="30209" name="Line 1537"/>
            <p:cNvSpPr>
              <a:spLocks noChangeShapeType="1"/>
            </p:cNvSpPr>
            <p:nvPr/>
          </p:nvSpPr>
          <p:spPr bwMode="auto">
            <a:xfrm>
              <a:off x="1039" y="2955"/>
              <a:ext cx="4" cy="4"/>
            </a:xfrm>
            <a:prstGeom prst="line">
              <a:avLst/>
            </a:prstGeom>
            <a:noFill/>
            <a:ln w="0">
              <a:solidFill>
                <a:schemeClr val="tx1"/>
              </a:solidFill>
              <a:round/>
              <a:headEnd/>
              <a:tailEnd/>
            </a:ln>
          </p:spPr>
          <p:txBody>
            <a:bodyPr/>
            <a:lstStyle/>
            <a:p>
              <a:endParaRPr lang="en-US"/>
            </a:p>
          </p:txBody>
        </p:sp>
        <p:sp>
          <p:nvSpPr>
            <p:cNvPr id="30210" name="Line 1538"/>
            <p:cNvSpPr>
              <a:spLocks noChangeShapeType="1"/>
            </p:cNvSpPr>
            <p:nvPr/>
          </p:nvSpPr>
          <p:spPr bwMode="auto">
            <a:xfrm>
              <a:off x="1043" y="2959"/>
              <a:ext cx="5" cy="3"/>
            </a:xfrm>
            <a:prstGeom prst="line">
              <a:avLst/>
            </a:prstGeom>
            <a:noFill/>
            <a:ln w="0">
              <a:solidFill>
                <a:schemeClr val="tx1"/>
              </a:solidFill>
              <a:round/>
              <a:headEnd/>
              <a:tailEnd/>
            </a:ln>
          </p:spPr>
          <p:txBody>
            <a:bodyPr/>
            <a:lstStyle/>
            <a:p>
              <a:endParaRPr lang="en-US"/>
            </a:p>
          </p:txBody>
        </p:sp>
        <p:sp>
          <p:nvSpPr>
            <p:cNvPr id="30211" name="Line 1539"/>
            <p:cNvSpPr>
              <a:spLocks noChangeShapeType="1"/>
            </p:cNvSpPr>
            <p:nvPr/>
          </p:nvSpPr>
          <p:spPr bwMode="auto">
            <a:xfrm>
              <a:off x="1048" y="2962"/>
              <a:ext cx="4" cy="3"/>
            </a:xfrm>
            <a:prstGeom prst="line">
              <a:avLst/>
            </a:prstGeom>
            <a:noFill/>
            <a:ln w="0">
              <a:solidFill>
                <a:schemeClr val="tx1"/>
              </a:solidFill>
              <a:round/>
              <a:headEnd/>
              <a:tailEnd/>
            </a:ln>
          </p:spPr>
          <p:txBody>
            <a:bodyPr/>
            <a:lstStyle/>
            <a:p>
              <a:endParaRPr lang="en-US"/>
            </a:p>
          </p:txBody>
        </p:sp>
        <p:sp>
          <p:nvSpPr>
            <p:cNvPr id="30212" name="Line 1540"/>
            <p:cNvSpPr>
              <a:spLocks noChangeShapeType="1"/>
            </p:cNvSpPr>
            <p:nvPr/>
          </p:nvSpPr>
          <p:spPr bwMode="auto">
            <a:xfrm>
              <a:off x="1052" y="2965"/>
              <a:ext cx="5" cy="3"/>
            </a:xfrm>
            <a:prstGeom prst="line">
              <a:avLst/>
            </a:prstGeom>
            <a:noFill/>
            <a:ln w="0">
              <a:solidFill>
                <a:schemeClr val="tx1"/>
              </a:solidFill>
              <a:round/>
              <a:headEnd/>
              <a:tailEnd/>
            </a:ln>
          </p:spPr>
          <p:txBody>
            <a:bodyPr/>
            <a:lstStyle/>
            <a:p>
              <a:endParaRPr lang="en-US"/>
            </a:p>
          </p:txBody>
        </p:sp>
        <p:sp>
          <p:nvSpPr>
            <p:cNvPr id="30213" name="Line 1541"/>
            <p:cNvSpPr>
              <a:spLocks noChangeShapeType="1"/>
            </p:cNvSpPr>
            <p:nvPr/>
          </p:nvSpPr>
          <p:spPr bwMode="auto">
            <a:xfrm>
              <a:off x="1057" y="2968"/>
              <a:ext cx="5" cy="3"/>
            </a:xfrm>
            <a:prstGeom prst="line">
              <a:avLst/>
            </a:prstGeom>
            <a:noFill/>
            <a:ln w="0">
              <a:solidFill>
                <a:schemeClr val="tx1"/>
              </a:solidFill>
              <a:round/>
              <a:headEnd/>
              <a:tailEnd/>
            </a:ln>
          </p:spPr>
          <p:txBody>
            <a:bodyPr/>
            <a:lstStyle/>
            <a:p>
              <a:endParaRPr lang="en-US"/>
            </a:p>
          </p:txBody>
        </p:sp>
        <p:sp>
          <p:nvSpPr>
            <p:cNvPr id="30214" name="Line 1542"/>
            <p:cNvSpPr>
              <a:spLocks noChangeShapeType="1"/>
            </p:cNvSpPr>
            <p:nvPr/>
          </p:nvSpPr>
          <p:spPr bwMode="auto">
            <a:xfrm>
              <a:off x="1062" y="2971"/>
              <a:ext cx="4" cy="2"/>
            </a:xfrm>
            <a:prstGeom prst="line">
              <a:avLst/>
            </a:prstGeom>
            <a:noFill/>
            <a:ln w="0">
              <a:solidFill>
                <a:schemeClr val="tx1"/>
              </a:solidFill>
              <a:round/>
              <a:headEnd/>
              <a:tailEnd/>
            </a:ln>
          </p:spPr>
          <p:txBody>
            <a:bodyPr/>
            <a:lstStyle/>
            <a:p>
              <a:endParaRPr lang="en-US"/>
            </a:p>
          </p:txBody>
        </p:sp>
        <p:sp>
          <p:nvSpPr>
            <p:cNvPr id="30215" name="Line 1543"/>
            <p:cNvSpPr>
              <a:spLocks noChangeShapeType="1"/>
            </p:cNvSpPr>
            <p:nvPr/>
          </p:nvSpPr>
          <p:spPr bwMode="auto">
            <a:xfrm>
              <a:off x="1066" y="2973"/>
              <a:ext cx="5" cy="2"/>
            </a:xfrm>
            <a:prstGeom prst="line">
              <a:avLst/>
            </a:prstGeom>
            <a:noFill/>
            <a:ln w="0">
              <a:solidFill>
                <a:schemeClr val="tx1"/>
              </a:solidFill>
              <a:round/>
              <a:headEnd/>
              <a:tailEnd/>
            </a:ln>
          </p:spPr>
          <p:txBody>
            <a:bodyPr/>
            <a:lstStyle/>
            <a:p>
              <a:endParaRPr lang="en-US"/>
            </a:p>
          </p:txBody>
        </p:sp>
        <p:sp>
          <p:nvSpPr>
            <p:cNvPr id="30216" name="Line 1544"/>
            <p:cNvSpPr>
              <a:spLocks noChangeShapeType="1"/>
            </p:cNvSpPr>
            <p:nvPr/>
          </p:nvSpPr>
          <p:spPr bwMode="auto">
            <a:xfrm>
              <a:off x="1071" y="2975"/>
              <a:ext cx="6" cy="3"/>
            </a:xfrm>
            <a:prstGeom prst="line">
              <a:avLst/>
            </a:prstGeom>
            <a:noFill/>
            <a:ln w="0">
              <a:solidFill>
                <a:schemeClr val="tx1"/>
              </a:solidFill>
              <a:round/>
              <a:headEnd/>
              <a:tailEnd/>
            </a:ln>
          </p:spPr>
          <p:txBody>
            <a:bodyPr/>
            <a:lstStyle/>
            <a:p>
              <a:endParaRPr lang="en-US"/>
            </a:p>
          </p:txBody>
        </p:sp>
        <p:sp>
          <p:nvSpPr>
            <p:cNvPr id="30217" name="Line 1545"/>
            <p:cNvSpPr>
              <a:spLocks noChangeShapeType="1"/>
            </p:cNvSpPr>
            <p:nvPr/>
          </p:nvSpPr>
          <p:spPr bwMode="auto">
            <a:xfrm>
              <a:off x="1077" y="2978"/>
              <a:ext cx="5" cy="2"/>
            </a:xfrm>
            <a:prstGeom prst="line">
              <a:avLst/>
            </a:prstGeom>
            <a:noFill/>
            <a:ln w="0">
              <a:solidFill>
                <a:schemeClr val="tx1"/>
              </a:solidFill>
              <a:round/>
              <a:headEnd/>
              <a:tailEnd/>
            </a:ln>
          </p:spPr>
          <p:txBody>
            <a:bodyPr/>
            <a:lstStyle/>
            <a:p>
              <a:endParaRPr lang="en-US"/>
            </a:p>
          </p:txBody>
        </p:sp>
        <p:sp>
          <p:nvSpPr>
            <p:cNvPr id="30218" name="Line 1546"/>
            <p:cNvSpPr>
              <a:spLocks noChangeShapeType="1"/>
            </p:cNvSpPr>
            <p:nvPr/>
          </p:nvSpPr>
          <p:spPr bwMode="auto">
            <a:xfrm>
              <a:off x="1082" y="2980"/>
              <a:ext cx="5" cy="1"/>
            </a:xfrm>
            <a:prstGeom prst="line">
              <a:avLst/>
            </a:prstGeom>
            <a:noFill/>
            <a:ln w="0">
              <a:solidFill>
                <a:schemeClr val="tx1"/>
              </a:solidFill>
              <a:round/>
              <a:headEnd/>
              <a:tailEnd/>
            </a:ln>
          </p:spPr>
          <p:txBody>
            <a:bodyPr/>
            <a:lstStyle/>
            <a:p>
              <a:endParaRPr lang="en-US"/>
            </a:p>
          </p:txBody>
        </p:sp>
        <p:sp>
          <p:nvSpPr>
            <p:cNvPr id="30219" name="Line 1547"/>
            <p:cNvSpPr>
              <a:spLocks noChangeShapeType="1"/>
            </p:cNvSpPr>
            <p:nvPr/>
          </p:nvSpPr>
          <p:spPr bwMode="auto">
            <a:xfrm>
              <a:off x="1087" y="2981"/>
              <a:ext cx="5" cy="2"/>
            </a:xfrm>
            <a:prstGeom prst="line">
              <a:avLst/>
            </a:prstGeom>
            <a:noFill/>
            <a:ln w="0">
              <a:solidFill>
                <a:schemeClr val="tx1"/>
              </a:solidFill>
              <a:round/>
              <a:headEnd/>
              <a:tailEnd/>
            </a:ln>
          </p:spPr>
          <p:txBody>
            <a:bodyPr/>
            <a:lstStyle/>
            <a:p>
              <a:endParaRPr lang="en-US"/>
            </a:p>
          </p:txBody>
        </p:sp>
        <p:sp>
          <p:nvSpPr>
            <p:cNvPr id="30220" name="Line 1548"/>
            <p:cNvSpPr>
              <a:spLocks noChangeShapeType="1"/>
            </p:cNvSpPr>
            <p:nvPr/>
          </p:nvSpPr>
          <p:spPr bwMode="auto">
            <a:xfrm>
              <a:off x="1092" y="2983"/>
              <a:ext cx="5" cy="1"/>
            </a:xfrm>
            <a:prstGeom prst="line">
              <a:avLst/>
            </a:prstGeom>
            <a:noFill/>
            <a:ln w="0">
              <a:solidFill>
                <a:schemeClr val="tx1"/>
              </a:solidFill>
              <a:round/>
              <a:headEnd/>
              <a:tailEnd/>
            </a:ln>
          </p:spPr>
          <p:txBody>
            <a:bodyPr/>
            <a:lstStyle/>
            <a:p>
              <a:endParaRPr lang="en-US"/>
            </a:p>
          </p:txBody>
        </p:sp>
        <p:sp>
          <p:nvSpPr>
            <p:cNvPr id="30221" name="Line 1549"/>
            <p:cNvSpPr>
              <a:spLocks noChangeShapeType="1"/>
            </p:cNvSpPr>
            <p:nvPr/>
          </p:nvSpPr>
          <p:spPr bwMode="auto">
            <a:xfrm>
              <a:off x="1097" y="2984"/>
              <a:ext cx="6" cy="1"/>
            </a:xfrm>
            <a:prstGeom prst="line">
              <a:avLst/>
            </a:prstGeom>
            <a:noFill/>
            <a:ln w="0">
              <a:solidFill>
                <a:schemeClr val="tx1"/>
              </a:solidFill>
              <a:round/>
              <a:headEnd/>
              <a:tailEnd/>
            </a:ln>
          </p:spPr>
          <p:txBody>
            <a:bodyPr/>
            <a:lstStyle/>
            <a:p>
              <a:endParaRPr lang="en-US"/>
            </a:p>
          </p:txBody>
        </p:sp>
        <p:sp>
          <p:nvSpPr>
            <p:cNvPr id="30222" name="Line 1550"/>
            <p:cNvSpPr>
              <a:spLocks noChangeShapeType="1"/>
            </p:cNvSpPr>
            <p:nvPr/>
          </p:nvSpPr>
          <p:spPr bwMode="auto">
            <a:xfrm>
              <a:off x="1103" y="2985"/>
              <a:ext cx="5" cy="1"/>
            </a:xfrm>
            <a:prstGeom prst="line">
              <a:avLst/>
            </a:prstGeom>
            <a:noFill/>
            <a:ln w="0">
              <a:solidFill>
                <a:schemeClr val="tx1"/>
              </a:solidFill>
              <a:round/>
              <a:headEnd/>
              <a:tailEnd/>
            </a:ln>
          </p:spPr>
          <p:txBody>
            <a:bodyPr/>
            <a:lstStyle/>
            <a:p>
              <a:endParaRPr lang="en-US"/>
            </a:p>
          </p:txBody>
        </p:sp>
        <p:sp>
          <p:nvSpPr>
            <p:cNvPr id="30223" name="Line 1551"/>
            <p:cNvSpPr>
              <a:spLocks noChangeShapeType="1"/>
            </p:cNvSpPr>
            <p:nvPr/>
          </p:nvSpPr>
          <p:spPr bwMode="auto">
            <a:xfrm>
              <a:off x="1108" y="2986"/>
              <a:ext cx="6" cy="1"/>
            </a:xfrm>
            <a:prstGeom prst="line">
              <a:avLst/>
            </a:prstGeom>
            <a:noFill/>
            <a:ln w="0">
              <a:solidFill>
                <a:schemeClr val="tx1"/>
              </a:solidFill>
              <a:round/>
              <a:headEnd/>
              <a:tailEnd/>
            </a:ln>
          </p:spPr>
          <p:txBody>
            <a:bodyPr/>
            <a:lstStyle/>
            <a:p>
              <a:endParaRPr lang="en-US"/>
            </a:p>
          </p:txBody>
        </p:sp>
        <p:sp>
          <p:nvSpPr>
            <p:cNvPr id="30224" name="Line 1552"/>
            <p:cNvSpPr>
              <a:spLocks noChangeShapeType="1"/>
            </p:cNvSpPr>
            <p:nvPr/>
          </p:nvSpPr>
          <p:spPr bwMode="auto">
            <a:xfrm>
              <a:off x="1114" y="2987"/>
              <a:ext cx="5" cy="1"/>
            </a:xfrm>
            <a:prstGeom prst="line">
              <a:avLst/>
            </a:prstGeom>
            <a:noFill/>
            <a:ln w="0">
              <a:solidFill>
                <a:schemeClr val="tx1"/>
              </a:solidFill>
              <a:round/>
              <a:headEnd/>
              <a:tailEnd/>
            </a:ln>
          </p:spPr>
          <p:txBody>
            <a:bodyPr/>
            <a:lstStyle/>
            <a:p>
              <a:endParaRPr lang="en-US"/>
            </a:p>
          </p:txBody>
        </p:sp>
        <p:sp>
          <p:nvSpPr>
            <p:cNvPr id="30225" name="Line 1553"/>
            <p:cNvSpPr>
              <a:spLocks noChangeShapeType="1"/>
            </p:cNvSpPr>
            <p:nvPr/>
          </p:nvSpPr>
          <p:spPr bwMode="auto">
            <a:xfrm>
              <a:off x="1119" y="2988"/>
              <a:ext cx="6" cy="1"/>
            </a:xfrm>
            <a:prstGeom prst="line">
              <a:avLst/>
            </a:prstGeom>
            <a:noFill/>
            <a:ln w="0">
              <a:solidFill>
                <a:schemeClr val="tx1"/>
              </a:solidFill>
              <a:round/>
              <a:headEnd/>
              <a:tailEnd/>
            </a:ln>
          </p:spPr>
          <p:txBody>
            <a:bodyPr/>
            <a:lstStyle/>
            <a:p>
              <a:endParaRPr lang="en-US"/>
            </a:p>
          </p:txBody>
        </p:sp>
        <p:sp>
          <p:nvSpPr>
            <p:cNvPr id="30226" name="Line 1554"/>
            <p:cNvSpPr>
              <a:spLocks noChangeShapeType="1"/>
            </p:cNvSpPr>
            <p:nvPr/>
          </p:nvSpPr>
          <p:spPr bwMode="auto">
            <a:xfrm>
              <a:off x="1125" y="2988"/>
              <a:ext cx="5" cy="1"/>
            </a:xfrm>
            <a:prstGeom prst="line">
              <a:avLst/>
            </a:prstGeom>
            <a:noFill/>
            <a:ln w="0">
              <a:solidFill>
                <a:schemeClr val="tx1"/>
              </a:solidFill>
              <a:round/>
              <a:headEnd/>
              <a:tailEnd/>
            </a:ln>
          </p:spPr>
          <p:txBody>
            <a:bodyPr/>
            <a:lstStyle/>
            <a:p>
              <a:endParaRPr lang="en-US"/>
            </a:p>
          </p:txBody>
        </p:sp>
        <p:sp>
          <p:nvSpPr>
            <p:cNvPr id="30227" name="Line 1555"/>
            <p:cNvSpPr>
              <a:spLocks noChangeShapeType="1"/>
            </p:cNvSpPr>
            <p:nvPr/>
          </p:nvSpPr>
          <p:spPr bwMode="auto">
            <a:xfrm flipV="1">
              <a:off x="1130" y="2988"/>
              <a:ext cx="6" cy="1"/>
            </a:xfrm>
            <a:prstGeom prst="line">
              <a:avLst/>
            </a:prstGeom>
            <a:noFill/>
            <a:ln w="0">
              <a:solidFill>
                <a:schemeClr val="tx1"/>
              </a:solidFill>
              <a:round/>
              <a:headEnd/>
              <a:tailEnd/>
            </a:ln>
          </p:spPr>
          <p:txBody>
            <a:bodyPr/>
            <a:lstStyle/>
            <a:p>
              <a:endParaRPr lang="en-US"/>
            </a:p>
          </p:txBody>
        </p:sp>
        <p:sp>
          <p:nvSpPr>
            <p:cNvPr id="30228" name="Line 1556"/>
            <p:cNvSpPr>
              <a:spLocks noChangeShapeType="1"/>
            </p:cNvSpPr>
            <p:nvPr/>
          </p:nvSpPr>
          <p:spPr bwMode="auto">
            <a:xfrm flipV="1">
              <a:off x="1136" y="2988"/>
              <a:ext cx="5" cy="1"/>
            </a:xfrm>
            <a:prstGeom prst="line">
              <a:avLst/>
            </a:prstGeom>
            <a:noFill/>
            <a:ln w="0">
              <a:solidFill>
                <a:schemeClr val="tx1"/>
              </a:solidFill>
              <a:round/>
              <a:headEnd/>
              <a:tailEnd/>
            </a:ln>
          </p:spPr>
          <p:txBody>
            <a:bodyPr/>
            <a:lstStyle/>
            <a:p>
              <a:endParaRPr lang="en-US"/>
            </a:p>
          </p:txBody>
        </p:sp>
        <p:sp>
          <p:nvSpPr>
            <p:cNvPr id="30229" name="Line 1557"/>
            <p:cNvSpPr>
              <a:spLocks noChangeShapeType="1"/>
            </p:cNvSpPr>
            <p:nvPr/>
          </p:nvSpPr>
          <p:spPr bwMode="auto">
            <a:xfrm flipV="1">
              <a:off x="1141" y="2987"/>
              <a:ext cx="6" cy="1"/>
            </a:xfrm>
            <a:prstGeom prst="line">
              <a:avLst/>
            </a:prstGeom>
            <a:noFill/>
            <a:ln w="0">
              <a:solidFill>
                <a:schemeClr val="tx1"/>
              </a:solidFill>
              <a:round/>
              <a:headEnd/>
              <a:tailEnd/>
            </a:ln>
          </p:spPr>
          <p:txBody>
            <a:bodyPr/>
            <a:lstStyle/>
            <a:p>
              <a:endParaRPr lang="en-US"/>
            </a:p>
          </p:txBody>
        </p:sp>
        <p:sp>
          <p:nvSpPr>
            <p:cNvPr id="30230" name="Line 1558"/>
            <p:cNvSpPr>
              <a:spLocks noChangeShapeType="1"/>
            </p:cNvSpPr>
            <p:nvPr/>
          </p:nvSpPr>
          <p:spPr bwMode="auto">
            <a:xfrm flipV="1">
              <a:off x="1147" y="2986"/>
              <a:ext cx="5" cy="1"/>
            </a:xfrm>
            <a:prstGeom prst="line">
              <a:avLst/>
            </a:prstGeom>
            <a:noFill/>
            <a:ln w="0">
              <a:solidFill>
                <a:schemeClr val="tx1"/>
              </a:solidFill>
              <a:round/>
              <a:headEnd/>
              <a:tailEnd/>
            </a:ln>
          </p:spPr>
          <p:txBody>
            <a:bodyPr/>
            <a:lstStyle/>
            <a:p>
              <a:endParaRPr lang="en-US"/>
            </a:p>
          </p:txBody>
        </p:sp>
        <p:sp>
          <p:nvSpPr>
            <p:cNvPr id="30231" name="Line 1559"/>
            <p:cNvSpPr>
              <a:spLocks noChangeShapeType="1"/>
            </p:cNvSpPr>
            <p:nvPr/>
          </p:nvSpPr>
          <p:spPr bwMode="auto">
            <a:xfrm flipV="1">
              <a:off x="1152" y="2985"/>
              <a:ext cx="5" cy="1"/>
            </a:xfrm>
            <a:prstGeom prst="line">
              <a:avLst/>
            </a:prstGeom>
            <a:noFill/>
            <a:ln w="0">
              <a:solidFill>
                <a:schemeClr val="tx1"/>
              </a:solidFill>
              <a:round/>
              <a:headEnd/>
              <a:tailEnd/>
            </a:ln>
          </p:spPr>
          <p:txBody>
            <a:bodyPr/>
            <a:lstStyle/>
            <a:p>
              <a:endParaRPr lang="en-US"/>
            </a:p>
          </p:txBody>
        </p:sp>
        <p:sp>
          <p:nvSpPr>
            <p:cNvPr id="30232" name="Line 1560"/>
            <p:cNvSpPr>
              <a:spLocks noChangeShapeType="1"/>
            </p:cNvSpPr>
            <p:nvPr/>
          </p:nvSpPr>
          <p:spPr bwMode="auto">
            <a:xfrm flipV="1">
              <a:off x="1157" y="2984"/>
              <a:ext cx="6" cy="1"/>
            </a:xfrm>
            <a:prstGeom prst="line">
              <a:avLst/>
            </a:prstGeom>
            <a:noFill/>
            <a:ln w="0">
              <a:solidFill>
                <a:schemeClr val="tx1"/>
              </a:solidFill>
              <a:round/>
              <a:headEnd/>
              <a:tailEnd/>
            </a:ln>
          </p:spPr>
          <p:txBody>
            <a:bodyPr/>
            <a:lstStyle/>
            <a:p>
              <a:endParaRPr lang="en-US"/>
            </a:p>
          </p:txBody>
        </p:sp>
        <p:sp>
          <p:nvSpPr>
            <p:cNvPr id="30233" name="Line 1561"/>
            <p:cNvSpPr>
              <a:spLocks noChangeShapeType="1"/>
            </p:cNvSpPr>
            <p:nvPr/>
          </p:nvSpPr>
          <p:spPr bwMode="auto">
            <a:xfrm flipV="1">
              <a:off x="1163" y="2983"/>
              <a:ext cx="5" cy="1"/>
            </a:xfrm>
            <a:prstGeom prst="line">
              <a:avLst/>
            </a:prstGeom>
            <a:noFill/>
            <a:ln w="0">
              <a:solidFill>
                <a:schemeClr val="tx1"/>
              </a:solidFill>
              <a:round/>
              <a:headEnd/>
              <a:tailEnd/>
            </a:ln>
          </p:spPr>
          <p:txBody>
            <a:bodyPr/>
            <a:lstStyle/>
            <a:p>
              <a:endParaRPr lang="en-US"/>
            </a:p>
          </p:txBody>
        </p:sp>
        <p:sp>
          <p:nvSpPr>
            <p:cNvPr id="30234" name="Line 1562"/>
            <p:cNvSpPr>
              <a:spLocks noChangeShapeType="1"/>
            </p:cNvSpPr>
            <p:nvPr/>
          </p:nvSpPr>
          <p:spPr bwMode="auto">
            <a:xfrm flipV="1">
              <a:off x="1168" y="2981"/>
              <a:ext cx="6" cy="2"/>
            </a:xfrm>
            <a:prstGeom prst="line">
              <a:avLst/>
            </a:prstGeom>
            <a:noFill/>
            <a:ln w="0">
              <a:solidFill>
                <a:schemeClr val="tx1"/>
              </a:solidFill>
              <a:round/>
              <a:headEnd/>
              <a:tailEnd/>
            </a:ln>
          </p:spPr>
          <p:txBody>
            <a:bodyPr/>
            <a:lstStyle/>
            <a:p>
              <a:endParaRPr lang="en-US"/>
            </a:p>
          </p:txBody>
        </p:sp>
        <p:sp>
          <p:nvSpPr>
            <p:cNvPr id="30235" name="Line 1563"/>
            <p:cNvSpPr>
              <a:spLocks noChangeShapeType="1"/>
            </p:cNvSpPr>
            <p:nvPr/>
          </p:nvSpPr>
          <p:spPr bwMode="auto">
            <a:xfrm flipV="1">
              <a:off x="1174" y="2980"/>
              <a:ext cx="5" cy="1"/>
            </a:xfrm>
            <a:prstGeom prst="line">
              <a:avLst/>
            </a:prstGeom>
            <a:noFill/>
            <a:ln w="0">
              <a:solidFill>
                <a:schemeClr val="tx1"/>
              </a:solidFill>
              <a:round/>
              <a:headEnd/>
              <a:tailEnd/>
            </a:ln>
          </p:spPr>
          <p:txBody>
            <a:bodyPr/>
            <a:lstStyle/>
            <a:p>
              <a:endParaRPr lang="en-US"/>
            </a:p>
          </p:txBody>
        </p:sp>
        <p:sp>
          <p:nvSpPr>
            <p:cNvPr id="30236" name="Line 1564"/>
            <p:cNvSpPr>
              <a:spLocks noChangeShapeType="1"/>
            </p:cNvSpPr>
            <p:nvPr/>
          </p:nvSpPr>
          <p:spPr bwMode="auto">
            <a:xfrm flipV="1">
              <a:off x="1179" y="2978"/>
              <a:ext cx="5" cy="2"/>
            </a:xfrm>
            <a:prstGeom prst="line">
              <a:avLst/>
            </a:prstGeom>
            <a:noFill/>
            <a:ln w="0">
              <a:solidFill>
                <a:schemeClr val="tx1"/>
              </a:solidFill>
              <a:round/>
              <a:headEnd/>
              <a:tailEnd/>
            </a:ln>
          </p:spPr>
          <p:txBody>
            <a:bodyPr/>
            <a:lstStyle/>
            <a:p>
              <a:endParaRPr lang="en-US"/>
            </a:p>
          </p:txBody>
        </p:sp>
        <p:sp>
          <p:nvSpPr>
            <p:cNvPr id="30237" name="Line 1565"/>
            <p:cNvSpPr>
              <a:spLocks noChangeShapeType="1"/>
            </p:cNvSpPr>
            <p:nvPr/>
          </p:nvSpPr>
          <p:spPr bwMode="auto">
            <a:xfrm flipV="1">
              <a:off x="1184" y="2975"/>
              <a:ext cx="5" cy="3"/>
            </a:xfrm>
            <a:prstGeom prst="line">
              <a:avLst/>
            </a:prstGeom>
            <a:noFill/>
            <a:ln w="0">
              <a:solidFill>
                <a:schemeClr val="tx1"/>
              </a:solidFill>
              <a:round/>
              <a:headEnd/>
              <a:tailEnd/>
            </a:ln>
          </p:spPr>
          <p:txBody>
            <a:bodyPr/>
            <a:lstStyle/>
            <a:p>
              <a:endParaRPr lang="en-US"/>
            </a:p>
          </p:txBody>
        </p:sp>
        <p:sp>
          <p:nvSpPr>
            <p:cNvPr id="30238" name="Line 1566"/>
            <p:cNvSpPr>
              <a:spLocks noChangeShapeType="1"/>
            </p:cNvSpPr>
            <p:nvPr/>
          </p:nvSpPr>
          <p:spPr bwMode="auto">
            <a:xfrm flipV="1">
              <a:off x="1189" y="2973"/>
              <a:ext cx="5" cy="2"/>
            </a:xfrm>
            <a:prstGeom prst="line">
              <a:avLst/>
            </a:prstGeom>
            <a:noFill/>
            <a:ln w="0">
              <a:solidFill>
                <a:schemeClr val="tx1"/>
              </a:solidFill>
              <a:round/>
              <a:headEnd/>
              <a:tailEnd/>
            </a:ln>
          </p:spPr>
          <p:txBody>
            <a:bodyPr/>
            <a:lstStyle/>
            <a:p>
              <a:endParaRPr lang="en-US"/>
            </a:p>
          </p:txBody>
        </p:sp>
        <p:sp>
          <p:nvSpPr>
            <p:cNvPr id="30239" name="Line 1567"/>
            <p:cNvSpPr>
              <a:spLocks noChangeShapeType="1"/>
            </p:cNvSpPr>
            <p:nvPr/>
          </p:nvSpPr>
          <p:spPr bwMode="auto">
            <a:xfrm flipV="1">
              <a:off x="1194" y="2971"/>
              <a:ext cx="5" cy="2"/>
            </a:xfrm>
            <a:prstGeom prst="line">
              <a:avLst/>
            </a:prstGeom>
            <a:noFill/>
            <a:ln w="0">
              <a:solidFill>
                <a:schemeClr val="tx1"/>
              </a:solidFill>
              <a:round/>
              <a:headEnd/>
              <a:tailEnd/>
            </a:ln>
          </p:spPr>
          <p:txBody>
            <a:bodyPr/>
            <a:lstStyle/>
            <a:p>
              <a:endParaRPr lang="en-US"/>
            </a:p>
          </p:txBody>
        </p:sp>
        <p:sp>
          <p:nvSpPr>
            <p:cNvPr id="30240" name="Line 1568"/>
            <p:cNvSpPr>
              <a:spLocks noChangeShapeType="1"/>
            </p:cNvSpPr>
            <p:nvPr/>
          </p:nvSpPr>
          <p:spPr bwMode="auto">
            <a:xfrm flipV="1">
              <a:off x="1199" y="2968"/>
              <a:ext cx="5" cy="3"/>
            </a:xfrm>
            <a:prstGeom prst="line">
              <a:avLst/>
            </a:prstGeom>
            <a:noFill/>
            <a:ln w="0">
              <a:solidFill>
                <a:schemeClr val="tx1"/>
              </a:solidFill>
              <a:round/>
              <a:headEnd/>
              <a:tailEnd/>
            </a:ln>
          </p:spPr>
          <p:txBody>
            <a:bodyPr/>
            <a:lstStyle/>
            <a:p>
              <a:endParaRPr lang="en-US"/>
            </a:p>
          </p:txBody>
        </p:sp>
        <p:sp>
          <p:nvSpPr>
            <p:cNvPr id="30241" name="Line 1569"/>
            <p:cNvSpPr>
              <a:spLocks noChangeShapeType="1"/>
            </p:cNvSpPr>
            <p:nvPr/>
          </p:nvSpPr>
          <p:spPr bwMode="auto">
            <a:xfrm flipV="1">
              <a:off x="1204" y="2965"/>
              <a:ext cx="4" cy="3"/>
            </a:xfrm>
            <a:prstGeom prst="line">
              <a:avLst/>
            </a:prstGeom>
            <a:noFill/>
            <a:ln w="0">
              <a:solidFill>
                <a:schemeClr val="tx1"/>
              </a:solidFill>
              <a:round/>
              <a:headEnd/>
              <a:tailEnd/>
            </a:ln>
          </p:spPr>
          <p:txBody>
            <a:bodyPr/>
            <a:lstStyle/>
            <a:p>
              <a:endParaRPr lang="en-US"/>
            </a:p>
          </p:txBody>
        </p:sp>
        <p:sp>
          <p:nvSpPr>
            <p:cNvPr id="30242" name="Line 1570"/>
            <p:cNvSpPr>
              <a:spLocks noChangeShapeType="1"/>
            </p:cNvSpPr>
            <p:nvPr/>
          </p:nvSpPr>
          <p:spPr bwMode="auto">
            <a:xfrm flipV="1">
              <a:off x="1208" y="2962"/>
              <a:ext cx="5" cy="3"/>
            </a:xfrm>
            <a:prstGeom prst="line">
              <a:avLst/>
            </a:prstGeom>
            <a:noFill/>
            <a:ln w="0">
              <a:solidFill>
                <a:schemeClr val="tx1"/>
              </a:solidFill>
              <a:round/>
              <a:headEnd/>
              <a:tailEnd/>
            </a:ln>
          </p:spPr>
          <p:txBody>
            <a:bodyPr/>
            <a:lstStyle/>
            <a:p>
              <a:endParaRPr lang="en-US"/>
            </a:p>
          </p:txBody>
        </p:sp>
        <p:sp>
          <p:nvSpPr>
            <p:cNvPr id="30243" name="Line 1571"/>
            <p:cNvSpPr>
              <a:spLocks noChangeShapeType="1"/>
            </p:cNvSpPr>
            <p:nvPr/>
          </p:nvSpPr>
          <p:spPr bwMode="auto">
            <a:xfrm flipV="1">
              <a:off x="1213" y="2959"/>
              <a:ext cx="4" cy="3"/>
            </a:xfrm>
            <a:prstGeom prst="line">
              <a:avLst/>
            </a:prstGeom>
            <a:noFill/>
            <a:ln w="0">
              <a:solidFill>
                <a:schemeClr val="tx1"/>
              </a:solidFill>
              <a:round/>
              <a:headEnd/>
              <a:tailEnd/>
            </a:ln>
          </p:spPr>
          <p:txBody>
            <a:bodyPr/>
            <a:lstStyle/>
            <a:p>
              <a:endParaRPr lang="en-US"/>
            </a:p>
          </p:txBody>
        </p:sp>
        <p:sp>
          <p:nvSpPr>
            <p:cNvPr id="30244" name="Line 1572"/>
            <p:cNvSpPr>
              <a:spLocks noChangeShapeType="1"/>
            </p:cNvSpPr>
            <p:nvPr/>
          </p:nvSpPr>
          <p:spPr bwMode="auto">
            <a:xfrm flipV="1">
              <a:off x="1217" y="2955"/>
              <a:ext cx="5" cy="4"/>
            </a:xfrm>
            <a:prstGeom prst="line">
              <a:avLst/>
            </a:prstGeom>
            <a:noFill/>
            <a:ln w="0">
              <a:solidFill>
                <a:schemeClr val="tx1"/>
              </a:solidFill>
              <a:round/>
              <a:headEnd/>
              <a:tailEnd/>
            </a:ln>
          </p:spPr>
          <p:txBody>
            <a:bodyPr/>
            <a:lstStyle/>
            <a:p>
              <a:endParaRPr lang="en-US"/>
            </a:p>
          </p:txBody>
        </p:sp>
        <p:sp>
          <p:nvSpPr>
            <p:cNvPr id="30245" name="Line 1573"/>
            <p:cNvSpPr>
              <a:spLocks noChangeShapeType="1"/>
            </p:cNvSpPr>
            <p:nvPr/>
          </p:nvSpPr>
          <p:spPr bwMode="auto">
            <a:xfrm flipV="1">
              <a:off x="1222" y="2952"/>
              <a:ext cx="4" cy="3"/>
            </a:xfrm>
            <a:prstGeom prst="line">
              <a:avLst/>
            </a:prstGeom>
            <a:noFill/>
            <a:ln w="0">
              <a:solidFill>
                <a:schemeClr val="tx1"/>
              </a:solidFill>
              <a:round/>
              <a:headEnd/>
              <a:tailEnd/>
            </a:ln>
          </p:spPr>
          <p:txBody>
            <a:bodyPr/>
            <a:lstStyle/>
            <a:p>
              <a:endParaRPr lang="en-US"/>
            </a:p>
          </p:txBody>
        </p:sp>
        <p:sp>
          <p:nvSpPr>
            <p:cNvPr id="30246" name="Line 1574"/>
            <p:cNvSpPr>
              <a:spLocks noChangeShapeType="1"/>
            </p:cNvSpPr>
            <p:nvPr/>
          </p:nvSpPr>
          <p:spPr bwMode="auto">
            <a:xfrm flipV="1">
              <a:off x="1226" y="2948"/>
              <a:ext cx="4" cy="4"/>
            </a:xfrm>
            <a:prstGeom prst="line">
              <a:avLst/>
            </a:prstGeom>
            <a:noFill/>
            <a:ln w="0">
              <a:solidFill>
                <a:schemeClr val="tx1"/>
              </a:solidFill>
              <a:round/>
              <a:headEnd/>
              <a:tailEnd/>
            </a:ln>
          </p:spPr>
          <p:txBody>
            <a:bodyPr/>
            <a:lstStyle/>
            <a:p>
              <a:endParaRPr lang="en-US"/>
            </a:p>
          </p:txBody>
        </p:sp>
        <p:sp>
          <p:nvSpPr>
            <p:cNvPr id="30247" name="Line 1575"/>
            <p:cNvSpPr>
              <a:spLocks noChangeShapeType="1"/>
            </p:cNvSpPr>
            <p:nvPr/>
          </p:nvSpPr>
          <p:spPr bwMode="auto">
            <a:xfrm flipV="1">
              <a:off x="1230" y="2944"/>
              <a:ext cx="4" cy="4"/>
            </a:xfrm>
            <a:prstGeom prst="line">
              <a:avLst/>
            </a:prstGeom>
            <a:noFill/>
            <a:ln w="0">
              <a:solidFill>
                <a:schemeClr val="tx1"/>
              </a:solidFill>
              <a:round/>
              <a:headEnd/>
              <a:tailEnd/>
            </a:ln>
          </p:spPr>
          <p:txBody>
            <a:bodyPr/>
            <a:lstStyle/>
            <a:p>
              <a:endParaRPr lang="en-US"/>
            </a:p>
          </p:txBody>
        </p:sp>
        <p:sp>
          <p:nvSpPr>
            <p:cNvPr id="30248" name="Line 1576"/>
            <p:cNvSpPr>
              <a:spLocks noChangeShapeType="1"/>
            </p:cNvSpPr>
            <p:nvPr/>
          </p:nvSpPr>
          <p:spPr bwMode="auto">
            <a:xfrm flipV="1">
              <a:off x="1234" y="2940"/>
              <a:ext cx="3" cy="4"/>
            </a:xfrm>
            <a:prstGeom prst="line">
              <a:avLst/>
            </a:prstGeom>
            <a:noFill/>
            <a:ln w="0">
              <a:solidFill>
                <a:schemeClr val="tx1"/>
              </a:solidFill>
              <a:round/>
              <a:headEnd/>
              <a:tailEnd/>
            </a:ln>
          </p:spPr>
          <p:txBody>
            <a:bodyPr/>
            <a:lstStyle/>
            <a:p>
              <a:endParaRPr lang="en-US"/>
            </a:p>
          </p:txBody>
        </p:sp>
        <p:sp>
          <p:nvSpPr>
            <p:cNvPr id="30249" name="Line 1577"/>
            <p:cNvSpPr>
              <a:spLocks noChangeShapeType="1"/>
            </p:cNvSpPr>
            <p:nvPr/>
          </p:nvSpPr>
          <p:spPr bwMode="auto">
            <a:xfrm flipV="1">
              <a:off x="1237" y="2936"/>
              <a:ext cx="4" cy="4"/>
            </a:xfrm>
            <a:prstGeom prst="line">
              <a:avLst/>
            </a:prstGeom>
            <a:noFill/>
            <a:ln w="0">
              <a:solidFill>
                <a:schemeClr val="tx1"/>
              </a:solidFill>
              <a:round/>
              <a:headEnd/>
              <a:tailEnd/>
            </a:ln>
          </p:spPr>
          <p:txBody>
            <a:bodyPr/>
            <a:lstStyle/>
            <a:p>
              <a:endParaRPr lang="en-US"/>
            </a:p>
          </p:txBody>
        </p:sp>
        <p:sp>
          <p:nvSpPr>
            <p:cNvPr id="30250" name="Line 1578"/>
            <p:cNvSpPr>
              <a:spLocks noChangeShapeType="1"/>
            </p:cNvSpPr>
            <p:nvPr/>
          </p:nvSpPr>
          <p:spPr bwMode="auto">
            <a:xfrm flipV="1">
              <a:off x="1241" y="2932"/>
              <a:ext cx="3" cy="4"/>
            </a:xfrm>
            <a:prstGeom prst="line">
              <a:avLst/>
            </a:prstGeom>
            <a:noFill/>
            <a:ln w="0">
              <a:solidFill>
                <a:schemeClr val="tx1"/>
              </a:solidFill>
              <a:round/>
              <a:headEnd/>
              <a:tailEnd/>
            </a:ln>
          </p:spPr>
          <p:txBody>
            <a:bodyPr/>
            <a:lstStyle/>
            <a:p>
              <a:endParaRPr lang="en-US"/>
            </a:p>
          </p:txBody>
        </p:sp>
        <p:sp>
          <p:nvSpPr>
            <p:cNvPr id="30251" name="Line 1579"/>
            <p:cNvSpPr>
              <a:spLocks noChangeShapeType="1"/>
            </p:cNvSpPr>
            <p:nvPr/>
          </p:nvSpPr>
          <p:spPr bwMode="auto">
            <a:xfrm flipV="1">
              <a:off x="1244" y="2927"/>
              <a:ext cx="4" cy="5"/>
            </a:xfrm>
            <a:prstGeom prst="line">
              <a:avLst/>
            </a:prstGeom>
            <a:noFill/>
            <a:ln w="0">
              <a:solidFill>
                <a:schemeClr val="tx1"/>
              </a:solidFill>
              <a:round/>
              <a:headEnd/>
              <a:tailEnd/>
            </a:ln>
          </p:spPr>
          <p:txBody>
            <a:bodyPr/>
            <a:lstStyle/>
            <a:p>
              <a:endParaRPr lang="en-US"/>
            </a:p>
          </p:txBody>
        </p:sp>
        <p:sp>
          <p:nvSpPr>
            <p:cNvPr id="30252" name="Line 1580"/>
            <p:cNvSpPr>
              <a:spLocks noChangeShapeType="1"/>
            </p:cNvSpPr>
            <p:nvPr/>
          </p:nvSpPr>
          <p:spPr bwMode="auto">
            <a:xfrm flipV="1">
              <a:off x="1248" y="2923"/>
              <a:ext cx="3" cy="4"/>
            </a:xfrm>
            <a:prstGeom prst="line">
              <a:avLst/>
            </a:prstGeom>
            <a:noFill/>
            <a:ln w="0">
              <a:solidFill>
                <a:schemeClr val="tx1"/>
              </a:solidFill>
              <a:round/>
              <a:headEnd/>
              <a:tailEnd/>
            </a:ln>
          </p:spPr>
          <p:txBody>
            <a:bodyPr/>
            <a:lstStyle/>
            <a:p>
              <a:endParaRPr lang="en-US"/>
            </a:p>
          </p:txBody>
        </p:sp>
        <p:sp>
          <p:nvSpPr>
            <p:cNvPr id="30253" name="Line 1581"/>
            <p:cNvSpPr>
              <a:spLocks noChangeShapeType="1"/>
            </p:cNvSpPr>
            <p:nvPr/>
          </p:nvSpPr>
          <p:spPr bwMode="auto">
            <a:xfrm flipV="1">
              <a:off x="1251" y="2918"/>
              <a:ext cx="3" cy="5"/>
            </a:xfrm>
            <a:prstGeom prst="line">
              <a:avLst/>
            </a:prstGeom>
            <a:noFill/>
            <a:ln w="0">
              <a:solidFill>
                <a:schemeClr val="tx1"/>
              </a:solidFill>
              <a:round/>
              <a:headEnd/>
              <a:tailEnd/>
            </a:ln>
          </p:spPr>
          <p:txBody>
            <a:bodyPr/>
            <a:lstStyle/>
            <a:p>
              <a:endParaRPr lang="en-US"/>
            </a:p>
          </p:txBody>
        </p:sp>
        <p:sp>
          <p:nvSpPr>
            <p:cNvPr id="30254" name="Line 1582"/>
            <p:cNvSpPr>
              <a:spLocks noChangeShapeType="1"/>
            </p:cNvSpPr>
            <p:nvPr/>
          </p:nvSpPr>
          <p:spPr bwMode="auto">
            <a:xfrm flipV="1">
              <a:off x="1254" y="2913"/>
              <a:ext cx="2" cy="5"/>
            </a:xfrm>
            <a:prstGeom prst="line">
              <a:avLst/>
            </a:prstGeom>
            <a:noFill/>
            <a:ln w="0">
              <a:solidFill>
                <a:schemeClr val="tx1"/>
              </a:solidFill>
              <a:round/>
              <a:headEnd/>
              <a:tailEnd/>
            </a:ln>
          </p:spPr>
          <p:txBody>
            <a:bodyPr/>
            <a:lstStyle/>
            <a:p>
              <a:endParaRPr lang="en-US"/>
            </a:p>
          </p:txBody>
        </p:sp>
        <p:sp>
          <p:nvSpPr>
            <p:cNvPr id="30255" name="Line 1583"/>
            <p:cNvSpPr>
              <a:spLocks noChangeShapeType="1"/>
            </p:cNvSpPr>
            <p:nvPr/>
          </p:nvSpPr>
          <p:spPr bwMode="auto">
            <a:xfrm flipV="1">
              <a:off x="1256" y="2908"/>
              <a:ext cx="3" cy="5"/>
            </a:xfrm>
            <a:prstGeom prst="line">
              <a:avLst/>
            </a:prstGeom>
            <a:noFill/>
            <a:ln w="0">
              <a:solidFill>
                <a:schemeClr val="tx1"/>
              </a:solidFill>
              <a:round/>
              <a:headEnd/>
              <a:tailEnd/>
            </a:ln>
          </p:spPr>
          <p:txBody>
            <a:bodyPr/>
            <a:lstStyle/>
            <a:p>
              <a:endParaRPr lang="en-US"/>
            </a:p>
          </p:txBody>
        </p:sp>
        <p:sp>
          <p:nvSpPr>
            <p:cNvPr id="30256" name="Line 1584"/>
            <p:cNvSpPr>
              <a:spLocks noChangeShapeType="1"/>
            </p:cNvSpPr>
            <p:nvPr/>
          </p:nvSpPr>
          <p:spPr bwMode="auto">
            <a:xfrm flipV="1">
              <a:off x="1259" y="2903"/>
              <a:ext cx="2" cy="5"/>
            </a:xfrm>
            <a:prstGeom prst="line">
              <a:avLst/>
            </a:prstGeom>
            <a:noFill/>
            <a:ln w="0">
              <a:solidFill>
                <a:schemeClr val="tx1"/>
              </a:solidFill>
              <a:round/>
              <a:headEnd/>
              <a:tailEnd/>
            </a:ln>
          </p:spPr>
          <p:txBody>
            <a:bodyPr/>
            <a:lstStyle/>
            <a:p>
              <a:endParaRPr lang="en-US"/>
            </a:p>
          </p:txBody>
        </p:sp>
        <p:sp>
          <p:nvSpPr>
            <p:cNvPr id="30257" name="Line 1585"/>
            <p:cNvSpPr>
              <a:spLocks noChangeShapeType="1"/>
            </p:cNvSpPr>
            <p:nvPr/>
          </p:nvSpPr>
          <p:spPr bwMode="auto">
            <a:xfrm flipV="1">
              <a:off x="1261" y="2898"/>
              <a:ext cx="2" cy="5"/>
            </a:xfrm>
            <a:prstGeom prst="line">
              <a:avLst/>
            </a:prstGeom>
            <a:noFill/>
            <a:ln w="0">
              <a:solidFill>
                <a:schemeClr val="tx1"/>
              </a:solidFill>
              <a:round/>
              <a:headEnd/>
              <a:tailEnd/>
            </a:ln>
          </p:spPr>
          <p:txBody>
            <a:bodyPr/>
            <a:lstStyle/>
            <a:p>
              <a:endParaRPr lang="en-US"/>
            </a:p>
          </p:txBody>
        </p:sp>
        <p:sp>
          <p:nvSpPr>
            <p:cNvPr id="30258" name="Line 1586"/>
            <p:cNvSpPr>
              <a:spLocks noChangeShapeType="1"/>
            </p:cNvSpPr>
            <p:nvPr/>
          </p:nvSpPr>
          <p:spPr bwMode="auto">
            <a:xfrm flipV="1">
              <a:off x="1263" y="2893"/>
              <a:ext cx="2" cy="5"/>
            </a:xfrm>
            <a:prstGeom prst="line">
              <a:avLst/>
            </a:prstGeom>
            <a:noFill/>
            <a:ln w="0">
              <a:solidFill>
                <a:schemeClr val="tx1"/>
              </a:solidFill>
              <a:round/>
              <a:headEnd/>
              <a:tailEnd/>
            </a:ln>
          </p:spPr>
          <p:txBody>
            <a:bodyPr/>
            <a:lstStyle/>
            <a:p>
              <a:endParaRPr lang="en-US"/>
            </a:p>
          </p:txBody>
        </p:sp>
        <p:sp>
          <p:nvSpPr>
            <p:cNvPr id="30259" name="Line 1587"/>
            <p:cNvSpPr>
              <a:spLocks noChangeShapeType="1"/>
            </p:cNvSpPr>
            <p:nvPr/>
          </p:nvSpPr>
          <p:spPr bwMode="auto">
            <a:xfrm flipV="1">
              <a:off x="1265" y="2888"/>
              <a:ext cx="2" cy="5"/>
            </a:xfrm>
            <a:prstGeom prst="line">
              <a:avLst/>
            </a:prstGeom>
            <a:noFill/>
            <a:ln w="0">
              <a:solidFill>
                <a:schemeClr val="tx1"/>
              </a:solidFill>
              <a:round/>
              <a:headEnd/>
              <a:tailEnd/>
            </a:ln>
          </p:spPr>
          <p:txBody>
            <a:bodyPr/>
            <a:lstStyle/>
            <a:p>
              <a:endParaRPr lang="en-US"/>
            </a:p>
          </p:txBody>
        </p:sp>
        <p:sp>
          <p:nvSpPr>
            <p:cNvPr id="30260" name="Line 1588"/>
            <p:cNvSpPr>
              <a:spLocks noChangeShapeType="1"/>
            </p:cNvSpPr>
            <p:nvPr/>
          </p:nvSpPr>
          <p:spPr bwMode="auto">
            <a:xfrm flipV="1">
              <a:off x="1267" y="2883"/>
              <a:ext cx="2" cy="5"/>
            </a:xfrm>
            <a:prstGeom prst="line">
              <a:avLst/>
            </a:prstGeom>
            <a:noFill/>
            <a:ln w="0">
              <a:solidFill>
                <a:schemeClr val="tx1"/>
              </a:solidFill>
              <a:round/>
              <a:headEnd/>
              <a:tailEnd/>
            </a:ln>
          </p:spPr>
          <p:txBody>
            <a:bodyPr/>
            <a:lstStyle/>
            <a:p>
              <a:endParaRPr lang="en-US"/>
            </a:p>
          </p:txBody>
        </p:sp>
        <p:sp>
          <p:nvSpPr>
            <p:cNvPr id="30261" name="Line 1589"/>
            <p:cNvSpPr>
              <a:spLocks noChangeShapeType="1"/>
            </p:cNvSpPr>
            <p:nvPr/>
          </p:nvSpPr>
          <p:spPr bwMode="auto">
            <a:xfrm flipV="1">
              <a:off x="1269" y="2877"/>
              <a:ext cx="1" cy="6"/>
            </a:xfrm>
            <a:prstGeom prst="line">
              <a:avLst/>
            </a:prstGeom>
            <a:noFill/>
            <a:ln w="0">
              <a:solidFill>
                <a:schemeClr val="tx1"/>
              </a:solidFill>
              <a:round/>
              <a:headEnd/>
              <a:tailEnd/>
            </a:ln>
          </p:spPr>
          <p:txBody>
            <a:bodyPr/>
            <a:lstStyle/>
            <a:p>
              <a:endParaRPr lang="en-US"/>
            </a:p>
          </p:txBody>
        </p:sp>
        <p:sp>
          <p:nvSpPr>
            <p:cNvPr id="30262" name="Line 1590"/>
            <p:cNvSpPr>
              <a:spLocks noChangeShapeType="1"/>
            </p:cNvSpPr>
            <p:nvPr/>
          </p:nvSpPr>
          <p:spPr bwMode="auto">
            <a:xfrm flipV="1">
              <a:off x="1270" y="2872"/>
              <a:ext cx="1" cy="5"/>
            </a:xfrm>
            <a:prstGeom prst="line">
              <a:avLst/>
            </a:prstGeom>
            <a:noFill/>
            <a:ln w="0">
              <a:solidFill>
                <a:schemeClr val="tx1"/>
              </a:solidFill>
              <a:round/>
              <a:headEnd/>
              <a:tailEnd/>
            </a:ln>
          </p:spPr>
          <p:txBody>
            <a:bodyPr/>
            <a:lstStyle/>
            <a:p>
              <a:endParaRPr lang="en-US"/>
            </a:p>
          </p:txBody>
        </p:sp>
        <p:sp>
          <p:nvSpPr>
            <p:cNvPr id="30263" name="Line 1591"/>
            <p:cNvSpPr>
              <a:spLocks noChangeShapeType="1"/>
            </p:cNvSpPr>
            <p:nvPr/>
          </p:nvSpPr>
          <p:spPr bwMode="auto">
            <a:xfrm flipV="1">
              <a:off x="1271" y="2866"/>
              <a:ext cx="1" cy="6"/>
            </a:xfrm>
            <a:prstGeom prst="line">
              <a:avLst/>
            </a:prstGeom>
            <a:noFill/>
            <a:ln w="0">
              <a:solidFill>
                <a:schemeClr val="tx1"/>
              </a:solidFill>
              <a:round/>
              <a:headEnd/>
              <a:tailEnd/>
            </a:ln>
          </p:spPr>
          <p:txBody>
            <a:bodyPr/>
            <a:lstStyle/>
            <a:p>
              <a:endParaRPr lang="en-US"/>
            </a:p>
          </p:txBody>
        </p:sp>
        <p:sp>
          <p:nvSpPr>
            <p:cNvPr id="30264" name="Line 1592"/>
            <p:cNvSpPr>
              <a:spLocks noChangeShapeType="1"/>
            </p:cNvSpPr>
            <p:nvPr/>
          </p:nvSpPr>
          <p:spPr bwMode="auto">
            <a:xfrm flipV="1">
              <a:off x="1272" y="2861"/>
              <a:ext cx="1" cy="5"/>
            </a:xfrm>
            <a:prstGeom prst="line">
              <a:avLst/>
            </a:prstGeom>
            <a:noFill/>
            <a:ln w="0">
              <a:solidFill>
                <a:schemeClr val="tx1"/>
              </a:solidFill>
              <a:round/>
              <a:headEnd/>
              <a:tailEnd/>
            </a:ln>
          </p:spPr>
          <p:txBody>
            <a:bodyPr/>
            <a:lstStyle/>
            <a:p>
              <a:endParaRPr lang="en-US"/>
            </a:p>
          </p:txBody>
        </p:sp>
        <p:sp>
          <p:nvSpPr>
            <p:cNvPr id="30265" name="Line 1593"/>
            <p:cNvSpPr>
              <a:spLocks noChangeShapeType="1"/>
            </p:cNvSpPr>
            <p:nvPr/>
          </p:nvSpPr>
          <p:spPr bwMode="auto">
            <a:xfrm flipV="1">
              <a:off x="1273" y="2856"/>
              <a:ext cx="1" cy="5"/>
            </a:xfrm>
            <a:prstGeom prst="line">
              <a:avLst/>
            </a:prstGeom>
            <a:noFill/>
            <a:ln w="0">
              <a:solidFill>
                <a:schemeClr val="tx1"/>
              </a:solidFill>
              <a:round/>
              <a:headEnd/>
              <a:tailEnd/>
            </a:ln>
          </p:spPr>
          <p:txBody>
            <a:bodyPr/>
            <a:lstStyle/>
            <a:p>
              <a:endParaRPr lang="en-US"/>
            </a:p>
          </p:txBody>
        </p:sp>
        <p:sp>
          <p:nvSpPr>
            <p:cNvPr id="30266" name="Line 1594"/>
            <p:cNvSpPr>
              <a:spLocks noChangeShapeType="1"/>
            </p:cNvSpPr>
            <p:nvPr/>
          </p:nvSpPr>
          <p:spPr bwMode="auto">
            <a:xfrm flipV="1">
              <a:off x="1273" y="2850"/>
              <a:ext cx="1" cy="6"/>
            </a:xfrm>
            <a:prstGeom prst="line">
              <a:avLst/>
            </a:prstGeom>
            <a:noFill/>
            <a:ln w="0">
              <a:solidFill>
                <a:schemeClr val="tx1"/>
              </a:solidFill>
              <a:round/>
              <a:headEnd/>
              <a:tailEnd/>
            </a:ln>
          </p:spPr>
          <p:txBody>
            <a:bodyPr/>
            <a:lstStyle/>
            <a:p>
              <a:endParaRPr lang="en-US"/>
            </a:p>
          </p:txBody>
        </p:sp>
        <p:sp>
          <p:nvSpPr>
            <p:cNvPr id="30267" name="Line 1595"/>
            <p:cNvSpPr>
              <a:spLocks noChangeShapeType="1"/>
            </p:cNvSpPr>
            <p:nvPr/>
          </p:nvSpPr>
          <p:spPr bwMode="auto">
            <a:xfrm flipV="1">
              <a:off x="1274" y="2845"/>
              <a:ext cx="1" cy="5"/>
            </a:xfrm>
            <a:prstGeom prst="line">
              <a:avLst/>
            </a:prstGeom>
            <a:noFill/>
            <a:ln w="0">
              <a:solidFill>
                <a:schemeClr val="tx1"/>
              </a:solidFill>
              <a:round/>
              <a:headEnd/>
              <a:tailEnd/>
            </a:ln>
          </p:spPr>
          <p:txBody>
            <a:bodyPr/>
            <a:lstStyle/>
            <a:p>
              <a:endParaRPr lang="en-US"/>
            </a:p>
          </p:txBody>
        </p:sp>
        <p:sp>
          <p:nvSpPr>
            <p:cNvPr id="30268" name="Freeform 1596"/>
            <p:cNvSpPr>
              <a:spLocks/>
            </p:cNvSpPr>
            <p:nvPr/>
          </p:nvSpPr>
          <p:spPr bwMode="auto">
            <a:xfrm>
              <a:off x="1197" y="2679"/>
              <a:ext cx="31" cy="38"/>
            </a:xfrm>
            <a:custGeom>
              <a:avLst/>
              <a:gdLst/>
              <a:ahLst/>
              <a:cxnLst>
                <a:cxn ang="0">
                  <a:pos x="337" y="92"/>
                </a:cxn>
                <a:cxn ang="0">
                  <a:pos x="209" y="0"/>
                </a:cxn>
                <a:cxn ang="0">
                  <a:pos x="0" y="427"/>
                </a:cxn>
                <a:cxn ang="0">
                  <a:pos x="337" y="92"/>
                </a:cxn>
              </a:cxnLst>
              <a:rect l="0" t="0" r="r" b="b"/>
              <a:pathLst>
                <a:path w="337" h="427">
                  <a:moveTo>
                    <a:pt x="337" y="92"/>
                  </a:moveTo>
                  <a:lnTo>
                    <a:pt x="209" y="0"/>
                  </a:lnTo>
                  <a:lnTo>
                    <a:pt x="0" y="427"/>
                  </a:lnTo>
                  <a:lnTo>
                    <a:pt x="337" y="92"/>
                  </a:lnTo>
                  <a:close/>
                </a:path>
              </a:pathLst>
            </a:custGeom>
            <a:solidFill>
              <a:srgbClr val="000000"/>
            </a:solidFill>
            <a:ln w="0">
              <a:solidFill>
                <a:schemeClr val="tx1"/>
              </a:solidFill>
              <a:prstDash val="solid"/>
              <a:round/>
              <a:headEnd/>
              <a:tailEnd/>
            </a:ln>
          </p:spPr>
          <p:txBody>
            <a:bodyPr/>
            <a:lstStyle/>
            <a:p>
              <a:endParaRPr lang="en-US"/>
            </a:p>
          </p:txBody>
        </p:sp>
        <p:sp>
          <p:nvSpPr>
            <p:cNvPr id="30269" name="Line 1597"/>
            <p:cNvSpPr>
              <a:spLocks noChangeShapeType="1"/>
            </p:cNvSpPr>
            <p:nvPr/>
          </p:nvSpPr>
          <p:spPr bwMode="auto">
            <a:xfrm flipV="1">
              <a:off x="1222" y="2636"/>
              <a:ext cx="33" cy="47"/>
            </a:xfrm>
            <a:prstGeom prst="line">
              <a:avLst/>
            </a:prstGeom>
            <a:noFill/>
            <a:ln w="0">
              <a:solidFill>
                <a:schemeClr val="tx1"/>
              </a:solidFill>
              <a:round/>
              <a:headEnd/>
              <a:tailEnd/>
            </a:ln>
          </p:spPr>
          <p:txBody>
            <a:bodyPr/>
            <a:lstStyle/>
            <a:p>
              <a:endParaRPr lang="en-US"/>
            </a:p>
          </p:txBody>
        </p:sp>
        <p:sp>
          <p:nvSpPr>
            <p:cNvPr id="30270" name="Line 1598"/>
            <p:cNvSpPr>
              <a:spLocks noChangeShapeType="1"/>
            </p:cNvSpPr>
            <p:nvPr/>
          </p:nvSpPr>
          <p:spPr bwMode="auto">
            <a:xfrm>
              <a:off x="1255" y="2636"/>
              <a:ext cx="48" cy="1"/>
            </a:xfrm>
            <a:prstGeom prst="line">
              <a:avLst/>
            </a:prstGeom>
            <a:noFill/>
            <a:ln w="0">
              <a:solidFill>
                <a:schemeClr val="tx1"/>
              </a:solidFill>
              <a:round/>
              <a:headEnd/>
              <a:tailEnd/>
            </a:ln>
          </p:spPr>
          <p:txBody>
            <a:bodyPr/>
            <a:lstStyle/>
            <a:p>
              <a:endParaRPr lang="en-US"/>
            </a:p>
          </p:txBody>
        </p:sp>
        <p:sp>
          <p:nvSpPr>
            <p:cNvPr id="30271" name="Freeform 1599"/>
            <p:cNvSpPr>
              <a:spLocks/>
            </p:cNvSpPr>
            <p:nvPr/>
          </p:nvSpPr>
          <p:spPr bwMode="auto">
            <a:xfrm>
              <a:off x="1941" y="2686"/>
              <a:ext cx="30" cy="39"/>
            </a:xfrm>
            <a:custGeom>
              <a:avLst/>
              <a:gdLst/>
              <a:ahLst/>
              <a:cxnLst>
                <a:cxn ang="0">
                  <a:pos x="326" y="86"/>
                </a:cxn>
                <a:cxn ang="0">
                  <a:pos x="195" y="0"/>
                </a:cxn>
                <a:cxn ang="0">
                  <a:pos x="0" y="433"/>
                </a:cxn>
                <a:cxn ang="0">
                  <a:pos x="326" y="86"/>
                </a:cxn>
              </a:cxnLst>
              <a:rect l="0" t="0" r="r" b="b"/>
              <a:pathLst>
                <a:path w="326" h="433">
                  <a:moveTo>
                    <a:pt x="326" y="86"/>
                  </a:moveTo>
                  <a:lnTo>
                    <a:pt x="195" y="0"/>
                  </a:lnTo>
                  <a:lnTo>
                    <a:pt x="0" y="433"/>
                  </a:lnTo>
                  <a:lnTo>
                    <a:pt x="326" y="86"/>
                  </a:lnTo>
                  <a:close/>
                </a:path>
              </a:pathLst>
            </a:custGeom>
            <a:solidFill>
              <a:srgbClr val="000000"/>
            </a:solidFill>
            <a:ln w="0">
              <a:solidFill>
                <a:schemeClr val="tx1"/>
              </a:solidFill>
              <a:prstDash val="solid"/>
              <a:round/>
              <a:headEnd/>
              <a:tailEnd/>
            </a:ln>
          </p:spPr>
          <p:txBody>
            <a:bodyPr/>
            <a:lstStyle/>
            <a:p>
              <a:endParaRPr lang="en-US"/>
            </a:p>
          </p:txBody>
        </p:sp>
        <p:sp>
          <p:nvSpPr>
            <p:cNvPr id="30272" name="Line 1600"/>
            <p:cNvSpPr>
              <a:spLocks noChangeShapeType="1"/>
            </p:cNvSpPr>
            <p:nvPr/>
          </p:nvSpPr>
          <p:spPr bwMode="auto">
            <a:xfrm flipV="1">
              <a:off x="1965" y="2636"/>
              <a:ext cx="36" cy="54"/>
            </a:xfrm>
            <a:prstGeom prst="line">
              <a:avLst/>
            </a:prstGeom>
            <a:noFill/>
            <a:ln w="0">
              <a:solidFill>
                <a:schemeClr val="tx1"/>
              </a:solidFill>
              <a:round/>
              <a:headEnd/>
              <a:tailEnd/>
            </a:ln>
          </p:spPr>
          <p:txBody>
            <a:bodyPr/>
            <a:lstStyle/>
            <a:p>
              <a:endParaRPr lang="en-US"/>
            </a:p>
          </p:txBody>
        </p:sp>
        <p:sp>
          <p:nvSpPr>
            <p:cNvPr id="30273" name="Line 1601"/>
            <p:cNvSpPr>
              <a:spLocks noChangeShapeType="1"/>
            </p:cNvSpPr>
            <p:nvPr/>
          </p:nvSpPr>
          <p:spPr bwMode="auto">
            <a:xfrm>
              <a:off x="2001" y="2636"/>
              <a:ext cx="36" cy="1"/>
            </a:xfrm>
            <a:prstGeom prst="line">
              <a:avLst/>
            </a:prstGeom>
            <a:noFill/>
            <a:ln w="0">
              <a:solidFill>
                <a:schemeClr val="tx1"/>
              </a:solidFill>
              <a:round/>
              <a:headEnd/>
              <a:tailEnd/>
            </a:ln>
          </p:spPr>
          <p:txBody>
            <a:bodyPr/>
            <a:lstStyle/>
            <a:p>
              <a:endParaRPr lang="en-US"/>
            </a:p>
          </p:txBody>
        </p:sp>
        <p:sp>
          <p:nvSpPr>
            <p:cNvPr id="30274" name="Rectangle 1602"/>
            <p:cNvSpPr>
              <a:spLocks noChangeArrowheads="1"/>
            </p:cNvSpPr>
            <p:nvPr/>
          </p:nvSpPr>
          <p:spPr bwMode="auto">
            <a:xfrm>
              <a:off x="1095" y="2839"/>
              <a:ext cx="2252" cy="3"/>
            </a:xfrm>
            <a:prstGeom prst="rect">
              <a:avLst/>
            </a:prstGeom>
            <a:solidFill>
              <a:srgbClr val="000000"/>
            </a:solidFill>
            <a:ln w="0">
              <a:solidFill>
                <a:schemeClr val="tx1"/>
              </a:solidFill>
              <a:miter lim="800000"/>
              <a:headEnd/>
              <a:tailEnd/>
            </a:ln>
          </p:spPr>
          <p:txBody>
            <a:bodyPr/>
            <a:lstStyle/>
            <a:p>
              <a:endParaRPr lang="en-US"/>
            </a:p>
          </p:txBody>
        </p:sp>
        <p:sp>
          <p:nvSpPr>
            <p:cNvPr id="30275" name="Rectangle 1603"/>
            <p:cNvSpPr>
              <a:spLocks noChangeArrowheads="1"/>
            </p:cNvSpPr>
            <p:nvPr/>
          </p:nvSpPr>
          <p:spPr bwMode="auto">
            <a:xfrm>
              <a:off x="1095" y="2853"/>
              <a:ext cx="2252" cy="3"/>
            </a:xfrm>
            <a:prstGeom prst="rect">
              <a:avLst/>
            </a:prstGeom>
            <a:solidFill>
              <a:srgbClr val="000000"/>
            </a:solidFill>
            <a:ln w="0">
              <a:solidFill>
                <a:schemeClr val="tx1"/>
              </a:solidFill>
              <a:miter lim="800000"/>
              <a:headEnd/>
              <a:tailEnd/>
            </a:ln>
          </p:spPr>
          <p:txBody>
            <a:bodyPr/>
            <a:lstStyle/>
            <a:p>
              <a:endParaRPr lang="en-US"/>
            </a:p>
          </p:txBody>
        </p:sp>
        <p:sp>
          <p:nvSpPr>
            <p:cNvPr id="30276" name="Rectangle 1604"/>
            <p:cNvSpPr>
              <a:spLocks noChangeArrowheads="1"/>
            </p:cNvSpPr>
            <p:nvPr/>
          </p:nvSpPr>
          <p:spPr bwMode="auto">
            <a:xfrm>
              <a:off x="1095" y="2868"/>
              <a:ext cx="2252" cy="3"/>
            </a:xfrm>
            <a:prstGeom prst="rect">
              <a:avLst/>
            </a:prstGeom>
            <a:solidFill>
              <a:srgbClr val="000000"/>
            </a:solidFill>
            <a:ln w="0">
              <a:solidFill>
                <a:schemeClr val="tx1"/>
              </a:solidFill>
              <a:miter lim="800000"/>
              <a:headEnd/>
              <a:tailEnd/>
            </a:ln>
          </p:spPr>
          <p:txBody>
            <a:bodyPr/>
            <a:lstStyle/>
            <a:p>
              <a:endParaRPr lang="en-US"/>
            </a:p>
          </p:txBody>
        </p:sp>
        <p:sp>
          <p:nvSpPr>
            <p:cNvPr id="30277" name="Rectangle 1605"/>
            <p:cNvSpPr>
              <a:spLocks noChangeArrowheads="1"/>
            </p:cNvSpPr>
            <p:nvPr/>
          </p:nvSpPr>
          <p:spPr bwMode="auto">
            <a:xfrm>
              <a:off x="1095" y="2824"/>
              <a:ext cx="2252" cy="3"/>
            </a:xfrm>
            <a:prstGeom prst="rect">
              <a:avLst/>
            </a:prstGeom>
            <a:solidFill>
              <a:srgbClr val="000000"/>
            </a:solidFill>
            <a:ln w="0">
              <a:solidFill>
                <a:schemeClr val="tx1"/>
              </a:solidFill>
              <a:miter lim="800000"/>
              <a:headEnd/>
              <a:tailEnd/>
            </a:ln>
          </p:spPr>
          <p:txBody>
            <a:bodyPr/>
            <a:lstStyle/>
            <a:p>
              <a:endParaRPr lang="en-US"/>
            </a:p>
          </p:txBody>
        </p:sp>
        <p:sp>
          <p:nvSpPr>
            <p:cNvPr id="30278" name="Freeform 1606"/>
            <p:cNvSpPr>
              <a:spLocks/>
            </p:cNvSpPr>
            <p:nvPr/>
          </p:nvSpPr>
          <p:spPr bwMode="auto">
            <a:xfrm>
              <a:off x="1095" y="2904"/>
              <a:ext cx="63" cy="6"/>
            </a:xfrm>
            <a:custGeom>
              <a:avLst/>
              <a:gdLst/>
              <a:ahLst/>
              <a:cxnLst>
                <a:cxn ang="0">
                  <a:pos x="0" y="0"/>
                </a:cxn>
                <a:cxn ang="0">
                  <a:pos x="620" y="0"/>
                </a:cxn>
                <a:cxn ang="0">
                  <a:pos x="685" y="65"/>
                </a:cxn>
                <a:cxn ang="0">
                  <a:pos x="0" y="65"/>
                </a:cxn>
                <a:cxn ang="0">
                  <a:pos x="0" y="0"/>
                </a:cxn>
              </a:cxnLst>
              <a:rect l="0" t="0" r="r" b="b"/>
              <a:pathLst>
                <a:path w="685" h="65">
                  <a:moveTo>
                    <a:pt x="0" y="0"/>
                  </a:moveTo>
                  <a:lnTo>
                    <a:pt x="620" y="0"/>
                  </a:lnTo>
                  <a:lnTo>
                    <a:pt x="685" y="65"/>
                  </a:lnTo>
                  <a:lnTo>
                    <a:pt x="0" y="65"/>
                  </a:lnTo>
                  <a:lnTo>
                    <a:pt x="0" y="0"/>
                  </a:lnTo>
                  <a:close/>
                </a:path>
              </a:pathLst>
            </a:custGeom>
            <a:solidFill>
              <a:srgbClr val="000000"/>
            </a:solidFill>
            <a:ln w="0">
              <a:solidFill>
                <a:schemeClr val="tx1"/>
              </a:solidFill>
              <a:prstDash val="solid"/>
              <a:round/>
              <a:headEnd/>
              <a:tailEnd/>
            </a:ln>
          </p:spPr>
          <p:txBody>
            <a:bodyPr/>
            <a:lstStyle/>
            <a:p>
              <a:endParaRPr lang="en-US"/>
            </a:p>
          </p:txBody>
        </p:sp>
        <p:sp>
          <p:nvSpPr>
            <p:cNvPr id="30279" name="Freeform 1607"/>
            <p:cNvSpPr>
              <a:spLocks/>
            </p:cNvSpPr>
            <p:nvPr/>
          </p:nvSpPr>
          <p:spPr bwMode="auto">
            <a:xfrm>
              <a:off x="1152" y="2870"/>
              <a:ext cx="6" cy="40"/>
            </a:xfrm>
            <a:custGeom>
              <a:avLst/>
              <a:gdLst/>
              <a:ahLst/>
              <a:cxnLst>
                <a:cxn ang="0">
                  <a:pos x="0" y="375"/>
                </a:cxn>
                <a:cxn ang="0">
                  <a:pos x="0" y="0"/>
                </a:cxn>
                <a:cxn ang="0">
                  <a:pos x="65" y="0"/>
                </a:cxn>
                <a:cxn ang="0">
                  <a:pos x="65" y="440"/>
                </a:cxn>
                <a:cxn ang="0">
                  <a:pos x="0" y="375"/>
                </a:cxn>
              </a:cxnLst>
              <a:rect l="0" t="0" r="r" b="b"/>
              <a:pathLst>
                <a:path w="65" h="440">
                  <a:moveTo>
                    <a:pt x="0" y="375"/>
                  </a:moveTo>
                  <a:lnTo>
                    <a:pt x="0" y="0"/>
                  </a:lnTo>
                  <a:lnTo>
                    <a:pt x="65" y="0"/>
                  </a:lnTo>
                  <a:lnTo>
                    <a:pt x="65" y="440"/>
                  </a:lnTo>
                  <a:lnTo>
                    <a:pt x="0" y="375"/>
                  </a:lnTo>
                  <a:close/>
                </a:path>
              </a:pathLst>
            </a:custGeom>
            <a:solidFill>
              <a:srgbClr val="000000"/>
            </a:solidFill>
            <a:ln w="0">
              <a:solidFill>
                <a:schemeClr val="tx1"/>
              </a:solidFill>
              <a:prstDash val="solid"/>
              <a:round/>
              <a:headEnd/>
              <a:tailEnd/>
            </a:ln>
          </p:spPr>
          <p:txBody>
            <a:bodyPr/>
            <a:lstStyle/>
            <a:p>
              <a:endParaRPr lang="en-US"/>
            </a:p>
          </p:txBody>
        </p:sp>
        <p:sp>
          <p:nvSpPr>
            <p:cNvPr id="30280" name="Freeform 1608"/>
            <p:cNvSpPr>
              <a:spLocks/>
            </p:cNvSpPr>
            <p:nvPr/>
          </p:nvSpPr>
          <p:spPr bwMode="auto">
            <a:xfrm>
              <a:off x="1152" y="2785"/>
              <a:ext cx="6" cy="40"/>
            </a:xfrm>
            <a:custGeom>
              <a:avLst/>
              <a:gdLst/>
              <a:ahLst/>
              <a:cxnLst>
                <a:cxn ang="0">
                  <a:pos x="0" y="440"/>
                </a:cxn>
                <a:cxn ang="0">
                  <a:pos x="0" y="65"/>
                </a:cxn>
                <a:cxn ang="0">
                  <a:pos x="65" y="0"/>
                </a:cxn>
                <a:cxn ang="0">
                  <a:pos x="65" y="440"/>
                </a:cxn>
                <a:cxn ang="0">
                  <a:pos x="0" y="440"/>
                </a:cxn>
              </a:cxnLst>
              <a:rect l="0" t="0" r="r" b="b"/>
              <a:pathLst>
                <a:path w="65" h="440">
                  <a:moveTo>
                    <a:pt x="0" y="440"/>
                  </a:moveTo>
                  <a:lnTo>
                    <a:pt x="0" y="65"/>
                  </a:lnTo>
                  <a:lnTo>
                    <a:pt x="65" y="0"/>
                  </a:lnTo>
                  <a:lnTo>
                    <a:pt x="65" y="440"/>
                  </a:lnTo>
                  <a:lnTo>
                    <a:pt x="0" y="440"/>
                  </a:lnTo>
                  <a:close/>
                </a:path>
              </a:pathLst>
            </a:custGeom>
            <a:solidFill>
              <a:srgbClr val="000000"/>
            </a:solidFill>
            <a:ln w="0">
              <a:solidFill>
                <a:schemeClr val="tx1"/>
              </a:solidFill>
              <a:prstDash val="solid"/>
              <a:round/>
              <a:headEnd/>
              <a:tailEnd/>
            </a:ln>
          </p:spPr>
          <p:txBody>
            <a:bodyPr/>
            <a:lstStyle/>
            <a:p>
              <a:endParaRPr lang="en-US"/>
            </a:p>
          </p:txBody>
        </p:sp>
        <p:sp>
          <p:nvSpPr>
            <p:cNvPr id="30281" name="Freeform 1609"/>
            <p:cNvSpPr>
              <a:spLocks/>
            </p:cNvSpPr>
            <p:nvPr/>
          </p:nvSpPr>
          <p:spPr bwMode="auto">
            <a:xfrm>
              <a:off x="1095" y="2785"/>
              <a:ext cx="63" cy="6"/>
            </a:xfrm>
            <a:custGeom>
              <a:avLst/>
              <a:gdLst/>
              <a:ahLst/>
              <a:cxnLst>
                <a:cxn ang="0">
                  <a:pos x="620" y="65"/>
                </a:cxn>
                <a:cxn ang="0">
                  <a:pos x="0" y="65"/>
                </a:cxn>
                <a:cxn ang="0">
                  <a:pos x="0" y="0"/>
                </a:cxn>
                <a:cxn ang="0">
                  <a:pos x="685" y="0"/>
                </a:cxn>
                <a:cxn ang="0">
                  <a:pos x="620" y="65"/>
                </a:cxn>
              </a:cxnLst>
              <a:rect l="0" t="0" r="r" b="b"/>
              <a:pathLst>
                <a:path w="685" h="65">
                  <a:moveTo>
                    <a:pt x="620" y="65"/>
                  </a:moveTo>
                  <a:lnTo>
                    <a:pt x="0" y="65"/>
                  </a:lnTo>
                  <a:lnTo>
                    <a:pt x="0" y="0"/>
                  </a:lnTo>
                  <a:lnTo>
                    <a:pt x="685" y="0"/>
                  </a:lnTo>
                  <a:lnTo>
                    <a:pt x="620" y="65"/>
                  </a:lnTo>
                  <a:close/>
                </a:path>
              </a:pathLst>
            </a:custGeom>
            <a:solidFill>
              <a:srgbClr val="000000"/>
            </a:solidFill>
            <a:ln w="0">
              <a:solidFill>
                <a:schemeClr val="tx1"/>
              </a:solidFill>
              <a:prstDash val="solid"/>
              <a:round/>
              <a:headEnd/>
              <a:tailEnd/>
            </a:ln>
          </p:spPr>
          <p:txBody>
            <a:bodyPr/>
            <a:lstStyle/>
            <a:p>
              <a:endParaRPr lang="en-US"/>
            </a:p>
          </p:txBody>
        </p:sp>
        <p:sp>
          <p:nvSpPr>
            <p:cNvPr id="30282" name="Rectangle 1610"/>
            <p:cNvSpPr>
              <a:spLocks noChangeArrowheads="1"/>
            </p:cNvSpPr>
            <p:nvPr/>
          </p:nvSpPr>
          <p:spPr bwMode="auto">
            <a:xfrm>
              <a:off x="1181" y="2759"/>
              <a:ext cx="6" cy="66"/>
            </a:xfrm>
            <a:prstGeom prst="rect">
              <a:avLst/>
            </a:prstGeom>
            <a:solidFill>
              <a:srgbClr val="000000"/>
            </a:solidFill>
            <a:ln w="0">
              <a:solidFill>
                <a:schemeClr val="tx1"/>
              </a:solidFill>
              <a:miter lim="800000"/>
              <a:headEnd/>
              <a:tailEnd/>
            </a:ln>
          </p:spPr>
          <p:txBody>
            <a:bodyPr/>
            <a:lstStyle/>
            <a:p>
              <a:endParaRPr lang="en-US"/>
            </a:p>
          </p:txBody>
        </p:sp>
        <p:sp>
          <p:nvSpPr>
            <p:cNvPr id="30283" name="Rectangle 1611"/>
            <p:cNvSpPr>
              <a:spLocks noChangeArrowheads="1"/>
            </p:cNvSpPr>
            <p:nvPr/>
          </p:nvSpPr>
          <p:spPr bwMode="auto">
            <a:xfrm>
              <a:off x="1125" y="2756"/>
              <a:ext cx="59" cy="6"/>
            </a:xfrm>
            <a:prstGeom prst="rect">
              <a:avLst/>
            </a:prstGeom>
            <a:solidFill>
              <a:srgbClr val="000000"/>
            </a:solidFill>
            <a:ln w="0">
              <a:solidFill>
                <a:schemeClr val="tx1"/>
              </a:solidFill>
              <a:miter lim="800000"/>
              <a:headEnd/>
              <a:tailEnd/>
            </a:ln>
          </p:spPr>
          <p:txBody>
            <a:bodyPr/>
            <a:lstStyle/>
            <a:p>
              <a:endParaRPr lang="en-US"/>
            </a:p>
          </p:txBody>
        </p:sp>
        <p:sp>
          <p:nvSpPr>
            <p:cNvPr id="30284" name="Rectangle 1612"/>
            <p:cNvSpPr>
              <a:spLocks noChangeArrowheads="1"/>
            </p:cNvSpPr>
            <p:nvPr/>
          </p:nvSpPr>
          <p:spPr bwMode="auto">
            <a:xfrm>
              <a:off x="1125" y="2933"/>
              <a:ext cx="59" cy="6"/>
            </a:xfrm>
            <a:prstGeom prst="rect">
              <a:avLst/>
            </a:prstGeom>
            <a:solidFill>
              <a:srgbClr val="000000"/>
            </a:solidFill>
            <a:ln w="0">
              <a:solidFill>
                <a:schemeClr val="tx1"/>
              </a:solidFill>
              <a:miter lim="800000"/>
              <a:headEnd/>
              <a:tailEnd/>
            </a:ln>
          </p:spPr>
          <p:txBody>
            <a:bodyPr/>
            <a:lstStyle/>
            <a:p>
              <a:endParaRPr lang="en-US"/>
            </a:p>
          </p:txBody>
        </p:sp>
      </p:grpSp>
      <p:sp>
        <p:nvSpPr>
          <p:cNvPr id="30286" name="Rectangle 1614"/>
          <p:cNvSpPr>
            <a:spLocks noChangeArrowheads="1"/>
          </p:cNvSpPr>
          <p:nvPr/>
        </p:nvSpPr>
        <p:spPr bwMode="auto">
          <a:xfrm>
            <a:off x="1179513" y="4514850"/>
            <a:ext cx="14287" cy="155575"/>
          </a:xfrm>
          <a:prstGeom prst="rect">
            <a:avLst/>
          </a:prstGeom>
          <a:solidFill>
            <a:srgbClr val="000000"/>
          </a:solidFill>
          <a:ln w="0">
            <a:solidFill>
              <a:schemeClr val="tx1"/>
            </a:solidFill>
            <a:miter lim="800000"/>
            <a:headEnd/>
            <a:tailEnd/>
          </a:ln>
        </p:spPr>
        <p:txBody>
          <a:bodyPr/>
          <a:lstStyle/>
          <a:p>
            <a:endParaRPr lang="en-US"/>
          </a:p>
        </p:txBody>
      </p:sp>
      <p:sp>
        <p:nvSpPr>
          <p:cNvPr id="30287" name="Freeform 1615"/>
          <p:cNvSpPr>
            <a:spLocks/>
          </p:cNvSpPr>
          <p:nvPr/>
        </p:nvSpPr>
        <p:spPr bwMode="auto">
          <a:xfrm>
            <a:off x="2873375" y="4316413"/>
            <a:ext cx="14288" cy="93662"/>
          </a:xfrm>
          <a:custGeom>
            <a:avLst/>
            <a:gdLst/>
            <a:ahLst/>
            <a:cxnLst>
              <a:cxn ang="0">
                <a:pos x="0" y="440"/>
              </a:cxn>
              <a:cxn ang="0">
                <a:pos x="0" y="65"/>
              </a:cxn>
              <a:cxn ang="0">
                <a:pos x="65" y="0"/>
              </a:cxn>
              <a:cxn ang="0">
                <a:pos x="65" y="440"/>
              </a:cxn>
              <a:cxn ang="0">
                <a:pos x="0" y="440"/>
              </a:cxn>
            </a:cxnLst>
            <a:rect l="0" t="0" r="r" b="b"/>
            <a:pathLst>
              <a:path w="65" h="440">
                <a:moveTo>
                  <a:pt x="0" y="440"/>
                </a:moveTo>
                <a:lnTo>
                  <a:pt x="0" y="65"/>
                </a:lnTo>
                <a:lnTo>
                  <a:pt x="65" y="0"/>
                </a:lnTo>
                <a:lnTo>
                  <a:pt x="65" y="440"/>
                </a:lnTo>
                <a:lnTo>
                  <a:pt x="0" y="440"/>
                </a:lnTo>
                <a:close/>
              </a:path>
            </a:pathLst>
          </a:custGeom>
          <a:solidFill>
            <a:srgbClr val="000000"/>
          </a:solidFill>
          <a:ln w="0">
            <a:solidFill>
              <a:schemeClr val="tx1"/>
            </a:solidFill>
            <a:prstDash val="solid"/>
            <a:round/>
            <a:headEnd/>
            <a:tailEnd/>
          </a:ln>
        </p:spPr>
        <p:txBody>
          <a:bodyPr/>
          <a:lstStyle/>
          <a:p>
            <a:endParaRPr lang="en-US"/>
          </a:p>
        </p:txBody>
      </p:sp>
      <p:sp>
        <p:nvSpPr>
          <p:cNvPr id="30288" name="Freeform 1616"/>
          <p:cNvSpPr>
            <a:spLocks/>
          </p:cNvSpPr>
          <p:nvPr/>
        </p:nvSpPr>
        <p:spPr bwMode="auto">
          <a:xfrm>
            <a:off x="2741613" y="4316413"/>
            <a:ext cx="146050" cy="14287"/>
          </a:xfrm>
          <a:custGeom>
            <a:avLst/>
            <a:gdLst/>
            <a:ahLst/>
            <a:cxnLst>
              <a:cxn ang="0">
                <a:pos x="619" y="65"/>
              </a:cxn>
              <a:cxn ang="0">
                <a:pos x="0" y="65"/>
              </a:cxn>
              <a:cxn ang="0">
                <a:pos x="0" y="0"/>
              </a:cxn>
              <a:cxn ang="0">
                <a:pos x="684" y="0"/>
              </a:cxn>
              <a:cxn ang="0">
                <a:pos x="619" y="65"/>
              </a:cxn>
            </a:cxnLst>
            <a:rect l="0" t="0" r="r" b="b"/>
            <a:pathLst>
              <a:path w="684" h="65">
                <a:moveTo>
                  <a:pt x="619" y="65"/>
                </a:moveTo>
                <a:lnTo>
                  <a:pt x="0" y="65"/>
                </a:lnTo>
                <a:lnTo>
                  <a:pt x="0" y="0"/>
                </a:lnTo>
                <a:lnTo>
                  <a:pt x="684" y="0"/>
                </a:lnTo>
                <a:lnTo>
                  <a:pt x="619" y="65"/>
                </a:lnTo>
                <a:close/>
              </a:path>
            </a:pathLst>
          </a:custGeom>
          <a:solidFill>
            <a:srgbClr val="000000"/>
          </a:solidFill>
          <a:ln w="0">
            <a:solidFill>
              <a:schemeClr val="tx1"/>
            </a:solidFill>
            <a:prstDash val="solid"/>
            <a:round/>
            <a:headEnd/>
            <a:tailEnd/>
          </a:ln>
        </p:spPr>
        <p:txBody>
          <a:bodyPr/>
          <a:lstStyle/>
          <a:p>
            <a:endParaRPr lang="en-US"/>
          </a:p>
        </p:txBody>
      </p:sp>
      <p:sp>
        <p:nvSpPr>
          <p:cNvPr id="30289" name="Rectangle 1617"/>
          <p:cNvSpPr>
            <a:spLocks noChangeArrowheads="1"/>
          </p:cNvSpPr>
          <p:nvPr/>
        </p:nvSpPr>
        <p:spPr bwMode="auto">
          <a:xfrm>
            <a:off x="2735263" y="4322763"/>
            <a:ext cx="14287" cy="87312"/>
          </a:xfrm>
          <a:prstGeom prst="rect">
            <a:avLst/>
          </a:prstGeom>
          <a:solidFill>
            <a:srgbClr val="000000"/>
          </a:solidFill>
          <a:ln w="0">
            <a:solidFill>
              <a:schemeClr val="tx1"/>
            </a:solidFill>
            <a:miter lim="800000"/>
            <a:headEnd/>
            <a:tailEnd/>
          </a:ln>
        </p:spPr>
        <p:txBody>
          <a:bodyPr/>
          <a:lstStyle/>
          <a:p>
            <a:endParaRPr lang="en-US"/>
          </a:p>
        </p:txBody>
      </p:sp>
      <p:sp>
        <p:nvSpPr>
          <p:cNvPr id="30290" name="Freeform 1618"/>
          <p:cNvSpPr>
            <a:spLocks/>
          </p:cNvSpPr>
          <p:nvPr/>
        </p:nvSpPr>
        <p:spPr bwMode="auto">
          <a:xfrm>
            <a:off x="2735263" y="4514850"/>
            <a:ext cx="14287" cy="95250"/>
          </a:xfrm>
          <a:custGeom>
            <a:avLst/>
            <a:gdLst/>
            <a:ahLst/>
            <a:cxnLst>
              <a:cxn ang="0">
                <a:pos x="65" y="0"/>
              </a:cxn>
              <a:cxn ang="0">
                <a:pos x="65" y="375"/>
              </a:cxn>
              <a:cxn ang="0">
                <a:pos x="0" y="440"/>
              </a:cxn>
              <a:cxn ang="0">
                <a:pos x="0" y="0"/>
              </a:cxn>
              <a:cxn ang="0">
                <a:pos x="65" y="0"/>
              </a:cxn>
            </a:cxnLst>
            <a:rect l="0" t="0" r="r" b="b"/>
            <a:pathLst>
              <a:path w="65" h="440">
                <a:moveTo>
                  <a:pt x="65" y="0"/>
                </a:moveTo>
                <a:lnTo>
                  <a:pt x="65" y="375"/>
                </a:lnTo>
                <a:lnTo>
                  <a:pt x="0" y="440"/>
                </a:lnTo>
                <a:lnTo>
                  <a:pt x="0" y="0"/>
                </a:lnTo>
                <a:lnTo>
                  <a:pt x="65" y="0"/>
                </a:lnTo>
                <a:close/>
              </a:path>
            </a:pathLst>
          </a:custGeom>
          <a:solidFill>
            <a:srgbClr val="000000"/>
          </a:solidFill>
          <a:ln w="0">
            <a:solidFill>
              <a:schemeClr val="tx1"/>
            </a:solidFill>
            <a:prstDash val="solid"/>
            <a:round/>
            <a:headEnd/>
            <a:tailEnd/>
          </a:ln>
        </p:spPr>
        <p:txBody>
          <a:bodyPr/>
          <a:lstStyle/>
          <a:p>
            <a:endParaRPr lang="en-US"/>
          </a:p>
        </p:txBody>
      </p:sp>
      <p:sp>
        <p:nvSpPr>
          <p:cNvPr id="30291" name="Freeform 1619"/>
          <p:cNvSpPr>
            <a:spLocks/>
          </p:cNvSpPr>
          <p:nvPr/>
        </p:nvSpPr>
        <p:spPr bwMode="auto">
          <a:xfrm>
            <a:off x="2735263" y="4595813"/>
            <a:ext cx="152400" cy="14287"/>
          </a:xfrm>
          <a:custGeom>
            <a:avLst/>
            <a:gdLst/>
            <a:ahLst/>
            <a:cxnLst>
              <a:cxn ang="0">
                <a:pos x="65" y="0"/>
              </a:cxn>
              <a:cxn ang="0">
                <a:pos x="652" y="0"/>
              </a:cxn>
              <a:cxn ang="0">
                <a:pos x="717" y="65"/>
              </a:cxn>
              <a:cxn ang="0">
                <a:pos x="0" y="65"/>
              </a:cxn>
              <a:cxn ang="0">
                <a:pos x="65" y="0"/>
              </a:cxn>
            </a:cxnLst>
            <a:rect l="0" t="0" r="r" b="b"/>
            <a:pathLst>
              <a:path w="717" h="65">
                <a:moveTo>
                  <a:pt x="65" y="0"/>
                </a:moveTo>
                <a:lnTo>
                  <a:pt x="652" y="0"/>
                </a:lnTo>
                <a:lnTo>
                  <a:pt x="717" y="65"/>
                </a:lnTo>
                <a:lnTo>
                  <a:pt x="0" y="65"/>
                </a:lnTo>
                <a:lnTo>
                  <a:pt x="65" y="0"/>
                </a:lnTo>
                <a:close/>
              </a:path>
            </a:pathLst>
          </a:custGeom>
          <a:solidFill>
            <a:srgbClr val="000000"/>
          </a:solidFill>
          <a:ln w="0">
            <a:solidFill>
              <a:schemeClr val="tx1"/>
            </a:solidFill>
            <a:prstDash val="solid"/>
            <a:round/>
            <a:headEnd/>
            <a:tailEnd/>
          </a:ln>
        </p:spPr>
        <p:txBody>
          <a:bodyPr/>
          <a:lstStyle/>
          <a:p>
            <a:endParaRPr lang="en-US"/>
          </a:p>
        </p:txBody>
      </p:sp>
      <p:sp>
        <p:nvSpPr>
          <p:cNvPr id="30292" name="Freeform 1620"/>
          <p:cNvSpPr>
            <a:spLocks/>
          </p:cNvSpPr>
          <p:nvPr/>
        </p:nvSpPr>
        <p:spPr bwMode="auto">
          <a:xfrm>
            <a:off x="2873375" y="4514850"/>
            <a:ext cx="14288" cy="95250"/>
          </a:xfrm>
          <a:custGeom>
            <a:avLst/>
            <a:gdLst/>
            <a:ahLst/>
            <a:cxnLst>
              <a:cxn ang="0">
                <a:pos x="0" y="375"/>
              </a:cxn>
              <a:cxn ang="0">
                <a:pos x="0" y="0"/>
              </a:cxn>
              <a:cxn ang="0">
                <a:pos x="65" y="0"/>
              </a:cxn>
              <a:cxn ang="0">
                <a:pos x="65" y="440"/>
              </a:cxn>
              <a:cxn ang="0">
                <a:pos x="0" y="375"/>
              </a:cxn>
            </a:cxnLst>
            <a:rect l="0" t="0" r="r" b="b"/>
            <a:pathLst>
              <a:path w="65" h="440">
                <a:moveTo>
                  <a:pt x="0" y="375"/>
                </a:moveTo>
                <a:lnTo>
                  <a:pt x="0" y="0"/>
                </a:lnTo>
                <a:lnTo>
                  <a:pt x="65" y="0"/>
                </a:lnTo>
                <a:lnTo>
                  <a:pt x="65" y="440"/>
                </a:lnTo>
                <a:lnTo>
                  <a:pt x="0" y="375"/>
                </a:lnTo>
                <a:close/>
              </a:path>
            </a:pathLst>
          </a:custGeom>
          <a:solidFill>
            <a:srgbClr val="000000"/>
          </a:solidFill>
          <a:ln w="0">
            <a:solidFill>
              <a:schemeClr val="tx1"/>
            </a:solidFill>
            <a:prstDash val="solid"/>
            <a:round/>
            <a:headEnd/>
            <a:tailEnd/>
          </a:ln>
        </p:spPr>
        <p:txBody>
          <a:bodyPr/>
          <a:lstStyle/>
          <a:p>
            <a:endParaRPr lang="en-US"/>
          </a:p>
        </p:txBody>
      </p:sp>
      <p:sp>
        <p:nvSpPr>
          <p:cNvPr id="30293" name="Rectangle 1621"/>
          <p:cNvSpPr>
            <a:spLocks noChangeArrowheads="1"/>
          </p:cNvSpPr>
          <p:nvPr/>
        </p:nvSpPr>
        <p:spPr bwMode="auto">
          <a:xfrm>
            <a:off x="2943225" y="4514850"/>
            <a:ext cx="14288" cy="155575"/>
          </a:xfrm>
          <a:prstGeom prst="rect">
            <a:avLst/>
          </a:prstGeom>
          <a:solidFill>
            <a:srgbClr val="000000"/>
          </a:solidFill>
          <a:ln w="0">
            <a:solidFill>
              <a:schemeClr val="tx1"/>
            </a:solidFill>
            <a:miter lim="800000"/>
            <a:headEnd/>
            <a:tailEnd/>
          </a:ln>
        </p:spPr>
        <p:txBody>
          <a:bodyPr/>
          <a:lstStyle/>
          <a:p>
            <a:endParaRPr lang="en-US"/>
          </a:p>
        </p:txBody>
      </p:sp>
      <p:sp>
        <p:nvSpPr>
          <p:cNvPr id="30294" name="Rectangle 1622"/>
          <p:cNvSpPr>
            <a:spLocks noChangeArrowheads="1"/>
          </p:cNvSpPr>
          <p:nvPr/>
        </p:nvSpPr>
        <p:spPr bwMode="auto">
          <a:xfrm>
            <a:off x="2809875" y="4664075"/>
            <a:ext cx="141288" cy="12700"/>
          </a:xfrm>
          <a:prstGeom prst="rect">
            <a:avLst/>
          </a:prstGeom>
          <a:solidFill>
            <a:srgbClr val="000000"/>
          </a:solidFill>
          <a:ln w="0">
            <a:solidFill>
              <a:schemeClr val="tx1"/>
            </a:solidFill>
            <a:miter lim="800000"/>
            <a:headEnd/>
            <a:tailEnd/>
          </a:ln>
        </p:spPr>
        <p:txBody>
          <a:bodyPr/>
          <a:lstStyle/>
          <a:p>
            <a:endParaRPr lang="en-US"/>
          </a:p>
        </p:txBody>
      </p:sp>
      <p:sp>
        <p:nvSpPr>
          <p:cNvPr id="30295" name="Rectangle 1623"/>
          <p:cNvSpPr>
            <a:spLocks noChangeArrowheads="1"/>
          </p:cNvSpPr>
          <p:nvPr/>
        </p:nvSpPr>
        <p:spPr bwMode="auto">
          <a:xfrm>
            <a:off x="2665413" y="4254500"/>
            <a:ext cx="12700" cy="155575"/>
          </a:xfrm>
          <a:prstGeom prst="rect">
            <a:avLst/>
          </a:prstGeom>
          <a:solidFill>
            <a:srgbClr val="000000"/>
          </a:solidFill>
          <a:ln w="0">
            <a:solidFill>
              <a:schemeClr val="tx1"/>
            </a:solidFill>
            <a:miter lim="800000"/>
            <a:headEnd/>
            <a:tailEnd/>
          </a:ln>
        </p:spPr>
        <p:txBody>
          <a:bodyPr/>
          <a:lstStyle/>
          <a:p>
            <a:endParaRPr lang="en-US"/>
          </a:p>
        </p:txBody>
      </p:sp>
      <p:sp>
        <p:nvSpPr>
          <p:cNvPr id="30296" name="Rectangle 1624"/>
          <p:cNvSpPr>
            <a:spLocks noChangeArrowheads="1"/>
          </p:cNvSpPr>
          <p:nvPr/>
        </p:nvSpPr>
        <p:spPr bwMode="auto">
          <a:xfrm>
            <a:off x="2671763" y="4248150"/>
            <a:ext cx="138112" cy="14288"/>
          </a:xfrm>
          <a:prstGeom prst="rect">
            <a:avLst/>
          </a:prstGeom>
          <a:solidFill>
            <a:srgbClr val="000000"/>
          </a:solidFill>
          <a:ln w="0">
            <a:solidFill>
              <a:schemeClr val="tx1"/>
            </a:solidFill>
            <a:miter lim="800000"/>
            <a:headEnd/>
            <a:tailEnd/>
          </a:ln>
        </p:spPr>
        <p:txBody>
          <a:bodyPr/>
          <a:lstStyle/>
          <a:p>
            <a:endParaRPr lang="en-US"/>
          </a:p>
        </p:txBody>
      </p:sp>
      <p:sp>
        <p:nvSpPr>
          <p:cNvPr id="30297" name="Rectangle 1625"/>
          <p:cNvSpPr>
            <a:spLocks noChangeArrowheads="1"/>
          </p:cNvSpPr>
          <p:nvPr/>
        </p:nvSpPr>
        <p:spPr bwMode="auto">
          <a:xfrm>
            <a:off x="2809875" y="4248150"/>
            <a:ext cx="141288" cy="14288"/>
          </a:xfrm>
          <a:prstGeom prst="rect">
            <a:avLst/>
          </a:prstGeom>
          <a:solidFill>
            <a:srgbClr val="000000"/>
          </a:solidFill>
          <a:ln w="0">
            <a:solidFill>
              <a:schemeClr val="tx1"/>
            </a:solidFill>
            <a:miter lim="800000"/>
            <a:headEnd/>
            <a:tailEnd/>
          </a:ln>
        </p:spPr>
        <p:txBody>
          <a:bodyPr/>
          <a:lstStyle/>
          <a:p>
            <a:endParaRPr lang="en-US"/>
          </a:p>
        </p:txBody>
      </p:sp>
      <p:sp>
        <p:nvSpPr>
          <p:cNvPr id="30298" name="Rectangle 1626"/>
          <p:cNvSpPr>
            <a:spLocks noChangeArrowheads="1"/>
          </p:cNvSpPr>
          <p:nvPr/>
        </p:nvSpPr>
        <p:spPr bwMode="auto">
          <a:xfrm>
            <a:off x="2943225" y="4254500"/>
            <a:ext cx="14288" cy="155575"/>
          </a:xfrm>
          <a:prstGeom prst="rect">
            <a:avLst/>
          </a:prstGeom>
          <a:solidFill>
            <a:srgbClr val="000000"/>
          </a:solidFill>
          <a:ln w="0">
            <a:solidFill>
              <a:schemeClr val="tx1"/>
            </a:solidFill>
            <a:miter lim="800000"/>
            <a:headEnd/>
            <a:tailEnd/>
          </a:ln>
        </p:spPr>
        <p:txBody>
          <a:bodyPr/>
          <a:lstStyle/>
          <a:p>
            <a:endParaRPr lang="en-US"/>
          </a:p>
        </p:txBody>
      </p:sp>
      <p:sp>
        <p:nvSpPr>
          <p:cNvPr id="30299" name="Rectangle 1627"/>
          <p:cNvSpPr>
            <a:spLocks noChangeArrowheads="1"/>
          </p:cNvSpPr>
          <p:nvPr/>
        </p:nvSpPr>
        <p:spPr bwMode="auto">
          <a:xfrm>
            <a:off x="2671763" y="4664075"/>
            <a:ext cx="138112" cy="12700"/>
          </a:xfrm>
          <a:prstGeom prst="rect">
            <a:avLst/>
          </a:prstGeom>
          <a:solidFill>
            <a:srgbClr val="000000"/>
          </a:solidFill>
          <a:ln w="0">
            <a:solidFill>
              <a:schemeClr val="tx1"/>
            </a:solidFill>
            <a:miter lim="800000"/>
            <a:headEnd/>
            <a:tailEnd/>
          </a:ln>
        </p:spPr>
        <p:txBody>
          <a:bodyPr/>
          <a:lstStyle/>
          <a:p>
            <a:endParaRPr lang="en-US"/>
          </a:p>
        </p:txBody>
      </p:sp>
      <p:sp>
        <p:nvSpPr>
          <p:cNvPr id="30300" name="Rectangle 1628"/>
          <p:cNvSpPr>
            <a:spLocks noChangeArrowheads="1"/>
          </p:cNvSpPr>
          <p:nvPr/>
        </p:nvSpPr>
        <p:spPr bwMode="auto">
          <a:xfrm>
            <a:off x="2665413" y="4514850"/>
            <a:ext cx="12700" cy="155575"/>
          </a:xfrm>
          <a:prstGeom prst="rect">
            <a:avLst/>
          </a:prstGeom>
          <a:solidFill>
            <a:srgbClr val="000000"/>
          </a:solidFill>
          <a:ln w="0">
            <a:solidFill>
              <a:schemeClr val="tx1"/>
            </a:solidFill>
            <a:miter lim="800000"/>
            <a:headEnd/>
            <a:tailEnd/>
          </a:ln>
        </p:spPr>
        <p:txBody>
          <a:bodyPr/>
          <a:lstStyle/>
          <a:p>
            <a:endParaRPr lang="en-US"/>
          </a:p>
        </p:txBody>
      </p:sp>
      <p:sp>
        <p:nvSpPr>
          <p:cNvPr id="30301" name="Rectangle 1629"/>
          <p:cNvSpPr>
            <a:spLocks noChangeArrowheads="1"/>
          </p:cNvSpPr>
          <p:nvPr/>
        </p:nvSpPr>
        <p:spPr bwMode="auto">
          <a:xfrm>
            <a:off x="4429125" y="4664075"/>
            <a:ext cx="141288" cy="12700"/>
          </a:xfrm>
          <a:prstGeom prst="rect">
            <a:avLst/>
          </a:prstGeom>
          <a:solidFill>
            <a:srgbClr val="000000"/>
          </a:solidFill>
          <a:ln w="0">
            <a:solidFill>
              <a:schemeClr val="tx1"/>
            </a:solidFill>
            <a:miter lim="800000"/>
            <a:headEnd/>
            <a:tailEnd/>
          </a:ln>
        </p:spPr>
        <p:txBody>
          <a:bodyPr/>
          <a:lstStyle/>
          <a:p>
            <a:endParaRPr lang="en-US"/>
          </a:p>
        </p:txBody>
      </p:sp>
      <p:sp>
        <p:nvSpPr>
          <p:cNvPr id="30302" name="Rectangle 1630"/>
          <p:cNvSpPr>
            <a:spLocks noChangeArrowheads="1"/>
          </p:cNvSpPr>
          <p:nvPr/>
        </p:nvSpPr>
        <p:spPr bwMode="auto">
          <a:xfrm>
            <a:off x="4562475" y="4514850"/>
            <a:ext cx="14288" cy="155575"/>
          </a:xfrm>
          <a:prstGeom prst="rect">
            <a:avLst/>
          </a:prstGeom>
          <a:solidFill>
            <a:srgbClr val="000000"/>
          </a:solidFill>
          <a:ln w="0">
            <a:solidFill>
              <a:schemeClr val="tx1"/>
            </a:solidFill>
            <a:miter lim="800000"/>
            <a:headEnd/>
            <a:tailEnd/>
          </a:ln>
        </p:spPr>
        <p:txBody>
          <a:bodyPr/>
          <a:lstStyle/>
          <a:p>
            <a:endParaRPr lang="en-US"/>
          </a:p>
        </p:txBody>
      </p:sp>
      <p:sp>
        <p:nvSpPr>
          <p:cNvPr id="30303" name="Rectangle 1631"/>
          <p:cNvSpPr>
            <a:spLocks noChangeArrowheads="1"/>
          </p:cNvSpPr>
          <p:nvPr/>
        </p:nvSpPr>
        <p:spPr bwMode="auto">
          <a:xfrm>
            <a:off x="4562475" y="4254500"/>
            <a:ext cx="14288" cy="155575"/>
          </a:xfrm>
          <a:prstGeom prst="rect">
            <a:avLst/>
          </a:prstGeom>
          <a:solidFill>
            <a:srgbClr val="000000"/>
          </a:solidFill>
          <a:ln w="0">
            <a:solidFill>
              <a:schemeClr val="tx1"/>
            </a:solidFill>
            <a:miter lim="800000"/>
            <a:headEnd/>
            <a:tailEnd/>
          </a:ln>
        </p:spPr>
        <p:txBody>
          <a:bodyPr/>
          <a:lstStyle/>
          <a:p>
            <a:endParaRPr lang="en-US"/>
          </a:p>
        </p:txBody>
      </p:sp>
      <p:sp>
        <p:nvSpPr>
          <p:cNvPr id="30304" name="Rectangle 1632"/>
          <p:cNvSpPr>
            <a:spLocks noChangeArrowheads="1"/>
          </p:cNvSpPr>
          <p:nvPr/>
        </p:nvSpPr>
        <p:spPr bwMode="auto">
          <a:xfrm>
            <a:off x="4429125" y="4248150"/>
            <a:ext cx="141288" cy="14288"/>
          </a:xfrm>
          <a:prstGeom prst="rect">
            <a:avLst/>
          </a:prstGeom>
          <a:solidFill>
            <a:srgbClr val="000000"/>
          </a:solidFill>
          <a:ln w="0">
            <a:solidFill>
              <a:schemeClr val="tx1"/>
            </a:solidFill>
            <a:miter lim="800000"/>
            <a:headEnd/>
            <a:tailEnd/>
          </a:ln>
        </p:spPr>
        <p:txBody>
          <a:bodyPr/>
          <a:lstStyle/>
          <a:p>
            <a:endParaRPr lang="en-US"/>
          </a:p>
        </p:txBody>
      </p:sp>
      <p:sp>
        <p:nvSpPr>
          <p:cNvPr id="30305" name="Rectangle 1633"/>
          <p:cNvSpPr>
            <a:spLocks noChangeArrowheads="1"/>
          </p:cNvSpPr>
          <p:nvPr/>
        </p:nvSpPr>
        <p:spPr bwMode="auto">
          <a:xfrm>
            <a:off x="4492625" y="4322763"/>
            <a:ext cx="14288" cy="87312"/>
          </a:xfrm>
          <a:prstGeom prst="rect">
            <a:avLst/>
          </a:prstGeom>
          <a:solidFill>
            <a:srgbClr val="000000"/>
          </a:solidFill>
          <a:ln w="0">
            <a:solidFill>
              <a:schemeClr val="tx1"/>
            </a:solidFill>
            <a:miter lim="800000"/>
            <a:headEnd/>
            <a:tailEnd/>
          </a:ln>
        </p:spPr>
        <p:txBody>
          <a:bodyPr/>
          <a:lstStyle/>
          <a:p>
            <a:endParaRPr lang="en-US"/>
          </a:p>
        </p:txBody>
      </p:sp>
      <p:sp>
        <p:nvSpPr>
          <p:cNvPr id="30306" name="Freeform 1634"/>
          <p:cNvSpPr>
            <a:spLocks/>
          </p:cNvSpPr>
          <p:nvPr/>
        </p:nvSpPr>
        <p:spPr bwMode="auto">
          <a:xfrm>
            <a:off x="4492625" y="4514850"/>
            <a:ext cx="14288" cy="95250"/>
          </a:xfrm>
          <a:custGeom>
            <a:avLst/>
            <a:gdLst/>
            <a:ahLst/>
            <a:cxnLst>
              <a:cxn ang="0">
                <a:pos x="65" y="0"/>
              </a:cxn>
              <a:cxn ang="0">
                <a:pos x="65" y="440"/>
              </a:cxn>
              <a:cxn ang="0">
                <a:pos x="0" y="375"/>
              </a:cxn>
              <a:cxn ang="0">
                <a:pos x="0" y="0"/>
              </a:cxn>
              <a:cxn ang="0">
                <a:pos x="65" y="0"/>
              </a:cxn>
            </a:cxnLst>
            <a:rect l="0" t="0" r="r" b="b"/>
            <a:pathLst>
              <a:path w="65" h="440">
                <a:moveTo>
                  <a:pt x="65" y="0"/>
                </a:moveTo>
                <a:lnTo>
                  <a:pt x="65" y="440"/>
                </a:lnTo>
                <a:lnTo>
                  <a:pt x="0" y="375"/>
                </a:lnTo>
                <a:lnTo>
                  <a:pt x="0" y="0"/>
                </a:lnTo>
                <a:lnTo>
                  <a:pt x="65" y="0"/>
                </a:lnTo>
                <a:close/>
              </a:path>
            </a:pathLst>
          </a:custGeom>
          <a:solidFill>
            <a:srgbClr val="000000"/>
          </a:solidFill>
          <a:ln w="0">
            <a:solidFill>
              <a:schemeClr val="tx1"/>
            </a:solidFill>
            <a:prstDash val="solid"/>
            <a:round/>
            <a:headEnd/>
            <a:tailEnd/>
          </a:ln>
        </p:spPr>
        <p:txBody>
          <a:bodyPr/>
          <a:lstStyle/>
          <a:p>
            <a:endParaRPr lang="en-US"/>
          </a:p>
        </p:txBody>
      </p:sp>
      <p:sp>
        <p:nvSpPr>
          <p:cNvPr id="30307" name="Freeform 1635"/>
          <p:cNvSpPr>
            <a:spLocks/>
          </p:cNvSpPr>
          <p:nvPr/>
        </p:nvSpPr>
        <p:spPr bwMode="auto">
          <a:xfrm>
            <a:off x="4354513" y="4595813"/>
            <a:ext cx="152400" cy="14287"/>
          </a:xfrm>
          <a:custGeom>
            <a:avLst/>
            <a:gdLst/>
            <a:ahLst/>
            <a:cxnLst>
              <a:cxn ang="0">
                <a:pos x="717" y="65"/>
              </a:cxn>
              <a:cxn ang="0">
                <a:pos x="0" y="65"/>
              </a:cxn>
              <a:cxn ang="0">
                <a:pos x="65" y="0"/>
              </a:cxn>
              <a:cxn ang="0">
                <a:pos x="652" y="0"/>
              </a:cxn>
              <a:cxn ang="0">
                <a:pos x="717" y="65"/>
              </a:cxn>
            </a:cxnLst>
            <a:rect l="0" t="0" r="r" b="b"/>
            <a:pathLst>
              <a:path w="717" h="65">
                <a:moveTo>
                  <a:pt x="717" y="65"/>
                </a:moveTo>
                <a:lnTo>
                  <a:pt x="0" y="65"/>
                </a:lnTo>
                <a:lnTo>
                  <a:pt x="65" y="0"/>
                </a:lnTo>
                <a:lnTo>
                  <a:pt x="652" y="0"/>
                </a:lnTo>
                <a:lnTo>
                  <a:pt x="717" y="65"/>
                </a:lnTo>
                <a:close/>
              </a:path>
            </a:pathLst>
          </a:custGeom>
          <a:solidFill>
            <a:srgbClr val="000000"/>
          </a:solidFill>
          <a:ln w="0">
            <a:solidFill>
              <a:schemeClr val="tx1"/>
            </a:solidFill>
            <a:prstDash val="solid"/>
            <a:round/>
            <a:headEnd/>
            <a:tailEnd/>
          </a:ln>
        </p:spPr>
        <p:txBody>
          <a:bodyPr/>
          <a:lstStyle/>
          <a:p>
            <a:endParaRPr lang="en-US"/>
          </a:p>
        </p:txBody>
      </p:sp>
      <p:sp>
        <p:nvSpPr>
          <p:cNvPr id="30308" name="Freeform 1636"/>
          <p:cNvSpPr>
            <a:spLocks/>
          </p:cNvSpPr>
          <p:nvPr/>
        </p:nvSpPr>
        <p:spPr bwMode="auto">
          <a:xfrm>
            <a:off x="4354513" y="4514850"/>
            <a:ext cx="12700" cy="95250"/>
          </a:xfrm>
          <a:custGeom>
            <a:avLst/>
            <a:gdLst/>
            <a:ahLst/>
            <a:cxnLst>
              <a:cxn ang="0">
                <a:pos x="0" y="440"/>
              </a:cxn>
              <a:cxn ang="0">
                <a:pos x="0" y="0"/>
              </a:cxn>
              <a:cxn ang="0">
                <a:pos x="65" y="0"/>
              </a:cxn>
              <a:cxn ang="0">
                <a:pos x="65" y="375"/>
              </a:cxn>
              <a:cxn ang="0">
                <a:pos x="0" y="440"/>
              </a:cxn>
            </a:cxnLst>
            <a:rect l="0" t="0" r="r" b="b"/>
            <a:pathLst>
              <a:path w="65" h="440">
                <a:moveTo>
                  <a:pt x="0" y="440"/>
                </a:moveTo>
                <a:lnTo>
                  <a:pt x="0" y="0"/>
                </a:lnTo>
                <a:lnTo>
                  <a:pt x="65" y="0"/>
                </a:lnTo>
                <a:lnTo>
                  <a:pt x="65" y="375"/>
                </a:lnTo>
                <a:lnTo>
                  <a:pt x="0" y="440"/>
                </a:lnTo>
                <a:close/>
              </a:path>
            </a:pathLst>
          </a:custGeom>
          <a:solidFill>
            <a:srgbClr val="000000"/>
          </a:solidFill>
          <a:ln w="0">
            <a:solidFill>
              <a:schemeClr val="tx1"/>
            </a:solidFill>
            <a:prstDash val="solid"/>
            <a:round/>
            <a:headEnd/>
            <a:tailEnd/>
          </a:ln>
        </p:spPr>
        <p:txBody>
          <a:bodyPr/>
          <a:lstStyle/>
          <a:p>
            <a:endParaRPr lang="en-US"/>
          </a:p>
        </p:txBody>
      </p:sp>
      <p:sp>
        <p:nvSpPr>
          <p:cNvPr id="30309" name="Freeform 1637"/>
          <p:cNvSpPr>
            <a:spLocks/>
          </p:cNvSpPr>
          <p:nvPr/>
        </p:nvSpPr>
        <p:spPr bwMode="auto">
          <a:xfrm>
            <a:off x="4354513" y="4316413"/>
            <a:ext cx="12700" cy="93662"/>
          </a:xfrm>
          <a:custGeom>
            <a:avLst/>
            <a:gdLst/>
            <a:ahLst/>
            <a:cxnLst>
              <a:cxn ang="0">
                <a:pos x="0" y="440"/>
              </a:cxn>
              <a:cxn ang="0">
                <a:pos x="0" y="0"/>
              </a:cxn>
              <a:cxn ang="0">
                <a:pos x="65" y="65"/>
              </a:cxn>
              <a:cxn ang="0">
                <a:pos x="65" y="440"/>
              </a:cxn>
              <a:cxn ang="0">
                <a:pos x="0" y="440"/>
              </a:cxn>
            </a:cxnLst>
            <a:rect l="0" t="0" r="r" b="b"/>
            <a:pathLst>
              <a:path w="65" h="440">
                <a:moveTo>
                  <a:pt x="0" y="440"/>
                </a:moveTo>
                <a:lnTo>
                  <a:pt x="0" y="0"/>
                </a:lnTo>
                <a:lnTo>
                  <a:pt x="65" y="65"/>
                </a:lnTo>
                <a:lnTo>
                  <a:pt x="65" y="440"/>
                </a:lnTo>
                <a:lnTo>
                  <a:pt x="0" y="440"/>
                </a:lnTo>
                <a:close/>
              </a:path>
            </a:pathLst>
          </a:custGeom>
          <a:solidFill>
            <a:srgbClr val="000000"/>
          </a:solidFill>
          <a:ln w="0">
            <a:solidFill>
              <a:schemeClr val="tx1"/>
            </a:solidFill>
            <a:prstDash val="solid"/>
            <a:round/>
            <a:headEnd/>
            <a:tailEnd/>
          </a:ln>
        </p:spPr>
        <p:txBody>
          <a:bodyPr/>
          <a:lstStyle/>
          <a:p>
            <a:endParaRPr lang="en-US"/>
          </a:p>
        </p:txBody>
      </p:sp>
      <p:sp>
        <p:nvSpPr>
          <p:cNvPr id="30310" name="Freeform 1638"/>
          <p:cNvSpPr>
            <a:spLocks/>
          </p:cNvSpPr>
          <p:nvPr/>
        </p:nvSpPr>
        <p:spPr bwMode="auto">
          <a:xfrm>
            <a:off x="4354513" y="4316413"/>
            <a:ext cx="144462" cy="14287"/>
          </a:xfrm>
          <a:custGeom>
            <a:avLst/>
            <a:gdLst/>
            <a:ahLst/>
            <a:cxnLst>
              <a:cxn ang="0">
                <a:pos x="0" y="0"/>
              </a:cxn>
              <a:cxn ang="0">
                <a:pos x="685" y="0"/>
              </a:cxn>
              <a:cxn ang="0">
                <a:pos x="685" y="65"/>
              </a:cxn>
              <a:cxn ang="0">
                <a:pos x="65" y="65"/>
              </a:cxn>
              <a:cxn ang="0">
                <a:pos x="0" y="0"/>
              </a:cxn>
            </a:cxnLst>
            <a:rect l="0" t="0" r="r" b="b"/>
            <a:pathLst>
              <a:path w="685" h="65">
                <a:moveTo>
                  <a:pt x="0" y="0"/>
                </a:moveTo>
                <a:lnTo>
                  <a:pt x="685" y="0"/>
                </a:lnTo>
                <a:lnTo>
                  <a:pt x="685" y="65"/>
                </a:lnTo>
                <a:lnTo>
                  <a:pt x="65" y="65"/>
                </a:lnTo>
                <a:lnTo>
                  <a:pt x="0" y="0"/>
                </a:lnTo>
                <a:close/>
              </a:path>
            </a:pathLst>
          </a:custGeom>
          <a:solidFill>
            <a:srgbClr val="000000"/>
          </a:solidFill>
          <a:ln w="0">
            <a:solidFill>
              <a:schemeClr val="tx1"/>
            </a:solidFill>
            <a:prstDash val="solid"/>
            <a:round/>
            <a:headEnd/>
            <a:tailEnd/>
          </a:ln>
        </p:spPr>
        <p:txBody>
          <a:bodyPr/>
          <a:lstStyle/>
          <a:p>
            <a:endParaRPr lang="en-US"/>
          </a:p>
        </p:txBody>
      </p:sp>
      <p:sp>
        <p:nvSpPr>
          <p:cNvPr id="30311" name="Rectangle 1639"/>
          <p:cNvSpPr>
            <a:spLocks noChangeArrowheads="1"/>
          </p:cNvSpPr>
          <p:nvPr/>
        </p:nvSpPr>
        <p:spPr bwMode="auto">
          <a:xfrm>
            <a:off x="4283075" y="4254500"/>
            <a:ext cx="14288" cy="155575"/>
          </a:xfrm>
          <a:prstGeom prst="rect">
            <a:avLst/>
          </a:prstGeom>
          <a:solidFill>
            <a:srgbClr val="000000"/>
          </a:solidFill>
          <a:ln w="0">
            <a:solidFill>
              <a:schemeClr val="tx1"/>
            </a:solidFill>
            <a:miter lim="800000"/>
            <a:headEnd/>
            <a:tailEnd/>
          </a:ln>
        </p:spPr>
        <p:txBody>
          <a:bodyPr/>
          <a:lstStyle/>
          <a:p>
            <a:endParaRPr lang="en-US"/>
          </a:p>
        </p:txBody>
      </p:sp>
      <p:sp>
        <p:nvSpPr>
          <p:cNvPr id="30312" name="Rectangle 1640"/>
          <p:cNvSpPr>
            <a:spLocks noChangeArrowheads="1"/>
          </p:cNvSpPr>
          <p:nvPr/>
        </p:nvSpPr>
        <p:spPr bwMode="auto">
          <a:xfrm>
            <a:off x="4291013" y="4248150"/>
            <a:ext cx="138112" cy="14288"/>
          </a:xfrm>
          <a:prstGeom prst="rect">
            <a:avLst/>
          </a:prstGeom>
          <a:solidFill>
            <a:srgbClr val="000000"/>
          </a:solidFill>
          <a:ln w="0">
            <a:solidFill>
              <a:schemeClr val="tx1"/>
            </a:solidFill>
            <a:miter lim="800000"/>
            <a:headEnd/>
            <a:tailEnd/>
          </a:ln>
        </p:spPr>
        <p:txBody>
          <a:bodyPr/>
          <a:lstStyle/>
          <a:p>
            <a:endParaRPr lang="en-US"/>
          </a:p>
        </p:txBody>
      </p:sp>
      <p:sp>
        <p:nvSpPr>
          <p:cNvPr id="30313" name="Rectangle 1641"/>
          <p:cNvSpPr>
            <a:spLocks noChangeArrowheads="1"/>
          </p:cNvSpPr>
          <p:nvPr/>
        </p:nvSpPr>
        <p:spPr bwMode="auto">
          <a:xfrm>
            <a:off x="4291013" y="4664075"/>
            <a:ext cx="138112" cy="12700"/>
          </a:xfrm>
          <a:prstGeom prst="rect">
            <a:avLst/>
          </a:prstGeom>
          <a:solidFill>
            <a:srgbClr val="000000"/>
          </a:solidFill>
          <a:ln w="0">
            <a:solidFill>
              <a:schemeClr val="tx1"/>
            </a:solidFill>
            <a:miter lim="800000"/>
            <a:headEnd/>
            <a:tailEnd/>
          </a:ln>
        </p:spPr>
        <p:txBody>
          <a:bodyPr/>
          <a:lstStyle/>
          <a:p>
            <a:endParaRPr lang="en-US"/>
          </a:p>
        </p:txBody>
      </p:sp>
      <p:sp>
        <p:nvSpPr>
          <p:cNvPr id="30314" name="Rectangle 1642"/>
          <p:cNvSpPr>
            <a:spLocks noChangeArrowheads="1"/>
          </p:cNvSpPr>
          <p:nvPr/>
        </p:nvSpPr>
        <p:spPr bwMode="auto">
          <a:xfrm>
            <a:off x="4283075" y="4514850"/>
            <a:ext cx="14288" cy="155575"/>
          </a:xfrm>
          <a:prstGeom prst="rect">
            <a:avLst/>
          </a:prstGeom>
          <a:solidFill>
            <a:srgbClr val="000000"/>
          </a:solidFill>
          <a:ln w="0">
            <a:solidFill>
              <a:schemeClr val="tx1"/>
            </a:solidFill>
            <a:miter lim="800000"/>
            <a:headEnd/>
            <a:tailEnd/>
          </a:ln>
        </p:spPr>
        <p:txBody>
          <a:bodyPr/>
          <a:lstStyle/>
          <a:p>
            <a:endParaRPr lang="en-US"/>
          </a:p>
        </p:txBody>
      </p:sp>
      <p:sp>
        <p:nvSpPr>
          <p:cNvPr id="30315" name="Freeform 1643"/>
          <p:cNvSpPr>
            <a:spLocks/>
          </p:cNvSpPr>
          <p:nvPr/>
        </p:nvSpPr>
        <p:spPr bwMode="auto">
          <a:xfrm>
            <a:off x="6115050" y="4316413"/>
            <a:ext cx="14288" cy="93662"/>
          </a:xfrm>
          <a:custGeom>
            <a:avLst/>
            <a:gdLst/>
            <a:ahLst/>
            <a:cxnLst>
              <a:cxn ang="0">
                <a:pos x="0" y="440"/>
              </a:cxn>
              <a:cxn ang="0">
                <a:pos x="0" y="0"/>
              </a:cxn>
              <a:cxn ang="0">
                <a:pos x="66" y="65"/>
              </a:cxn>
              <a:cxn ang="0">
                <a:pos x="66" y="440"/>
              </a:cxn>
              <a:cxn ang="0">
                <a:pos x="0" y="440"/>
              </a:cxn>
            </a:cxnLst>
            <a:rect l="0" t="0" r="r" b="b"/>
            <a:pathLst>
              <a:path w="66" h="440">
                <a:moveTo>
                  <a:pt x="0" y="440"/>
                </a:moveTo>
                <a:lnTo>
                  <a:pt x="0" y="0"/>
                </a:lnTo>
                <a:lnTo>
                  <a:pt x="66" y="65"/>
                </a:lnTo>
                <a:lnTo>
                  <a:pt x="66" y="440"/>
                </a:lnTo>
                <a:lnTo>
                  <a:pt x="0" y="440"/>
                </a:lnTo>
                <a:close/>
              </a:path>
            </a:pathLst>
          </a:custGeom>
          <a:solidFill>
            <a:srgbClr val="000000"/>
          </a:solidFill>
          <a:ln w="0">
            <a:solidFill>
              <a:schemeClr val="tx1"/>
            </a:solidFill>
            <a:prstDash val="solid"/>
            <a:round/>
            <a:headEnd/>
            <a:tailEnd/>
          </a:ln>
        </p:spPr>
        <p:txBody>
          <a:bodyPr/>
          <a:lstStyle/>
          <a:p>
            <a:endParaRPr lang="en-US"/>
          </a:p>
        </p:txBody>
      </p:sp>
      <p:sp>
        <p:nvSpPr>
          <p:cNvPr id="30316" name="Freeform 1644"/>
          <p:cNvSpPr>
            <a:spLocks/>
          </p:cNvSpPr>
          <p:nvPr/>
        </p:nvSpPr>
        <p:spPr bwMode="auto">
          <a:xfrm>
            <a:off x="6115050" y="4316413"/>
            <a:ext cx="146050" cy="14287"/>
          </a:xfrm>
          <a:custGeom>
            <a:avLst/>
            <a:gdLst/>
            <a:ahLst/>
            <a:cxnLst>
              <a:cxn ang="0">
                <a:pos x="0" y="0"/>
              </a:cxn>
              <a:cxn ang="0">
                <a:pos x="684" y="0"/>
              </a:cxn>
              <a:cxn ang="0">
                <a:pos x="684" y="65"/>
              </a:cxn>
              <a:cxn ang="0">
                <a:pos x="66" y="65"/>
              </a:cxn>
              <a:cxn ang="0">
                <a:pos x="0" y="0"/>
              </a:cxn>
            </a:cxnLst>
            <a:rect l="0" t="0" r="r" b="b"/>
            <a:pathLst>
              <a:path w="684" h="65">
                <a:moveTo>
                  <a:pt x="0" y="0"/>
                </a:moveTo>
                <a:lnTo>
                  <a:pt x="684" y="0"/>
                </a:lnTo>
                <a:lnTo>
                  <a:pt x="684" y="65"/>
                </a:lnTo>
                <a:lnTo>
                  <a:pt x="66" y="65"/>
                </a:lnTo>
                <a:lnTo>
                  <a:pt x="0" y="0"/>
                </a:lnTo>
                <a:close/>
              </a:path>
            </a:pathLst>
          </a:custGeom>
          <a:solidFill>
            <a:srgbClr val="000000"/>
          </a:solidFill>
          <a:ln w="0">
            <a:solidFill>
              <a:schemeClr val="tx1"/>
            </a:solidFill>
            <a:prstDash val="solid"/>
            <a:round/>
            <a:headEnd/>
            <a:tailEnd/>
          </a:ln>
        </p:spPr>
        <p:txBody>
          <a:bodyPr/>
          <a:lstStyle/>
          <a:p>
            <a:endParaRPr lang="en-US"/>
          </a:p>
        </p:txBody>
      </p:sp>
      <p:sp>
        <p:nvSpPr>
          <p:cNvPr id="30317" name="Rectangle 1645"/>
          <p:cNvSpPr>
            <a:spLocks noChangeArrowheads="1"/>
          </p:cNvSpPr>
          <p:nvPr/>
        </p:nvSpPr>
        <p:spPr bwMode="auto">
          <a:xfrm>
            <a:off x="6048375" y="4254500"/>
            <a:ext cx="11113" cy="155575"/>
          </a:xfrm>
          <a:prstGeom prst="rect">
            <a:avLst/>
          </a:prstGeom>
          <a:solidFill>
            <a:srgbClr val="000000"/>
          </a:solidFill>
          <a:ln w="0">
            <a:solidFill>
              <a:schemeClr val="tx1"/>
            </a:solidFill>
            <a:miter lim="800000"/>
            <a:headEnd/>
            <a:tailEnd/>
          </a:ln>
        </p:spPr>
        <p:txBody>
          <a:bodyPr/>
          <a:lstStyle/>
          <a:p>
            <a:endParaRPr lang="en-US"/>
          </a:p>
        </p:txBody>
      </p:sp>
      <p:sp>
        <p:nvSpPr>
          <p:cNvPr id="30318" name="Rectangle 1646"/>
          <p:cNvSpPr>
            <a:spLocks noChangeArrowheads="1"/>
          </p:cNvSpPr>
          <p:nvPr/>
        </p:nvSpPr>
        <p:spPr bwMode="auto">
          <a:xfrm>
            <a:off x="6054725" y="4248150"/>
            <a:ext cx="138113" cy="14288"/>
          </a:xfrm>
          <a:prstGeom prst="rect">
            <a:avLst/>
          </a:prstGeom>
          <a:solidFill>
            <a:srgbClr val="000000"/>
          </a:solidFill>
          <a:ln w="0">
            <a:solidFill>
              <a:schemeClr val="tx1"/>
            </a:solidFill>
            <a:miter lim="800000"/>
            <a:headEnd/>
            <a:tailEnd/>
          </a:ln>
        </p:spPr>
        <p:txBody>
          <a:bodyPr/>
          <a:lstStyle/>
          <a:p>
            <a:endParaRPr lang="en-US"/>
          </a:p>
        </p:txBody>
      </p:sp>
      <p:sp>
        <p:nvSpPr>
          <p:cNvPr id="30319" name="Rectangle 1647"/>
          <p:cNvSpPr>
            <a:spLocks noChangeArrowheads="1"/>
          </p:cNvSpPr>
          <p:nvPr/>
        </p:nvSpPr>
        <p:spPr bwMode="auto">
          <a:xfrm>
            <a:off x="6054725" y="4664075"/>
            <a:ext cx="138113" cy="12700"/>
          </a:xfrm>
          <a:prstGeom prst="rect">
            <a:avLst/>
          </a:prstGeom>
          <a:solidFill>
            <a:srgbClr val="000000"/>
          </a:solidFill>
          <a:ln w="0">
            <a:solidFill>
              <a:schemeClr val="tx1"/>
            </a:solidFill>
            <a:miter lim="800000"/>
            <a:headEnd/>
            <a:tailEnd/>
          </a:ln>
        </p:spPr>
        <p:txBody>
          <a:bodyPr/>
          <a:lstStyle/>
          <a:p>
            <a:endParaRPr lang="en-US"/>
          </a:p>
        </p:txBody>
      </p:sp>
      <p:sp>
        <p:nvSpPr>
          <p:cNvPr id="30320" name="Rectangle 1648"/>
          <p:cNvSpPr>
            <a:spLocks noChangeArrowheads="1"/>
          </p:cNvSpPr>
          <p:nvPr/>
        </p:nvSpPr>
        <p:spPr bwMode="auto">
          <a:xfrm>
            <a:off x="6048375" y="4514850"/>
            <a:ext cx="11113" cy="155575"/>
          </a:xfrm>
          <a:prstGeom prst="rect">
            <a:avLst/>
          </a:prstGeom>
          <a:solidFill>
            <a:srgbClr val="000000"/>
          </a:solidFill>
          <a:ln w="0">
            <a:solidFill>
              <a:schemeClr val="tx1"/>
            </a:solidFill>
            <a:miter lim="800000"/>
            <a:headEnd/>
            <a:tailEnd/>
          </a:ln>
        </p:spPr>
        <p:txBody>
          <a:bodyPr/>
          <a:lstStyle/>
          <a:p>
            <a:endParaRPr lang="en-US"/>
          </a:p>
        </p:txBody>
      </p:sp>
      <p:sp>
        <p:nvSpPr>
          <p:cNvPr id="30321" name="Freeform 1649"/>
          <p:cNvSpPr>
            <a:spLocks/>
          </p:cNvSpPr>
          <p:nvPr/>
        </p:nvSpPr>
        <p:spPr bwMode="auto">
          <a:xfrm>
            <a:off x="6115050" y="4595813"/>
            <a:ext cx="146050" cy="14287"/>
          </a:xfrm>
          <a:custGeom>
            <a:avLst/>
            <a:gdLst/>
            <a:ahLst/>
            <a:cxnLst>
              <a:cxn ang="0">
                <a:pos x="684" y="65"/>
              </a:cxn>
              <a:cxn ang="0">
                <a:pos x="0" y="65"/>
              </a:cxn>
              <a:cxn ang="0">
                <a:pos x="66" y="0"/>
              </a:cxn>
              <a:cxn ang="0">
                <a:pos x="684" y="0"/>
              </a:cxn>
              <a:cxn ang="0">
                <a:pos x="684" y="65"/>
              </a:cxn>
            </a:cxnLst>
            <a:rect l="0" t="0" r="r" b="b"/>
            <a:pathLst>
              <a:path w="684" h="65">
                <a:moveTo>
                  <a:pt x="684" y="65"/>
                </a:moveTo>
                <a:lnTo>
                  <a:pt x="0" y="65"/>
                </a:lnTo>
                <a:lnTo>
                  <a:pt x="66" y="0"/>
                </a:lnTo>
                <a:lnTo>
                  <a:pt x="684" y="0"/>
                </a:lnTo>
                <a:lnTo>
                  <a:pt x="684" y="65"/>
                </a:lnTo>
                <a:close/>
              </a:path>
            </a:pathLst>
          </a:custGeom>
          <a:solidFill>
            <a:srgbClr val="000000"/>
          </a:solidFill>
          <a:ln w="0">
            <a:solidFill>
              <a:schemeClr val="tx1"/>
            </a:solidFill>
            <a:prstDash val="solid"/>
            <a:round/>
            <a:headEnd/>
            <a:tailEnd/>
          </a:ln>
        </p:spPr>
        <p:txBody>
          <a:bodyPr/>
          <a:lstStyle/>
          <a:p>
            <a:endParaRPr lang="en-US"/>
          </a:p>
        </p:txBody>
      </p:sp>
      <p:sp>
        <p:nvSpPr>
          <p:cNvPr id="30322" name="Freeform 1650"/>
          <p:cNvSpPr>
            <a:spLocks/>
          </p:cNvSpPr>
          <p:nvPr/>
        </p:nvSpPr>
        <p:spPr bwMode="auto">
          <a:xfrm>
            <a:off x="6115050" y="4514850"/>
            <a:ext cx="14288" cy="95250"/>
          </a:xfrm>
          <a:custGeom>
            <a:avLst/>
            <a:gdLst/>
            <a:ahLst/>
            <a:cxnLst>
              <a:cxn ang="0">
                <a:pos x="0" y="440"/>
              </a:cxn>
              <a:cxn ang="0">
                <a:pos x="0" y="0"/>
              </a:cxn>
              <a:cxn ang="0">
                <a:pos x="66" y="0"/>
              </a:cxn>
              <a:cxn ang="0">
                <a:pos x="66" y="375"/>
              </a:cxn>
              <a:cxn ang="0">
                <a:pos x="0" y="440"/>
              </a:cxn>
            </a:cxnLst>
            <a:rect l="0" t="0" r="r" b="b"/>
            <a:pathLst>
              <a:path w="66" h="440">
                <a:moveTo>
                  <a:pt x="0" y="440"/>
                </a:moveTo>
                <a:lnTo>
                  <a:pt x="0" y="0"/>
                </a:lnTo>
                <a:lnTo>
                  <a:pt x="66" y="0"/>
                </a:lnTo>
                <a:lnTo>
                  <a:pt x="66" y="375"/>
                </a:lnTo>
                <a:lnTo>
                  <a:pt x="0" y="440"/>
                </a:lnTo>
                <a:close/>
              </a:path>
            </a:pathLst>
          </a:custGeom>
          <a:solidFill>
            <a:srgbClr val="000000"/>
          </a:solidFill>
          <a:ln w="0">
            <a:solidFill>
              <a:schemeClr val="tx1"/>
            </a:solidFill>
            <a:prstDash val="solid"/>
            <a:round/>
            <a:headEnd/>
            <a:tailEnd/>
          </a:ln>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228600" y="412381"/>
            <a:ext cx="6515100" cy="1117600"/>
          </a:xfrm>
        </p:spPr>
        <p:txBody>
          <a:bodyPr>
            <a:normAutofit fontScale="90000"/>
          </a:bodyPr>
          <a:lstStyle/>
          <a:p>
            <a:pPr algn="ctr"/>
            <a:r>
              <a:rPr lang="en-US" dirty="0" smtClean="0"/>
              <a:t>Learning Objectives</a:t>
            </a:r>
            <a:br>
              <a:rPr lang="en-US" dirty="0" smtClean="0"/>
            </a:br>
            <a:r>
              <a:rPr lang="en-US" dirty="0" smtClean="0"/>
              <a:t>ELO</a:t>
            </a:r>
            <a:endParaRPr lang="en-US" dirty="0"/>
          </a:p>
        </p:txBody>
      </p:sp>
      <p:sp>
        <p:nvSpPr>
          <p:cNvPr id="2051" name="Rectangle 3"/>
          <p:cNvSpPr>
            <a:spLocks noGrp="1" noChangeArrowheads="1"/>
          </p:cNvSpPr>
          <p:nvPr>
            <p:ph idx="1"/>
          </p:nvPr>
        </p:nvSpPr>
        <p:spPr>
          <a:xfrm>
            <a:off x="0" y="1828800"/>
            <a:ext cx="6858000" cy="7315200"/>
          </a:xfrm>
        </p:spPr>
        <p:txBody>
          <a:bodyPr>
            <a:noAutofit/>
          </a:bodyPr>
          <a:lstStyle/>
          <a:p>
            <a:endParaRPr lang="en-US" sz="2000" b="1" dirty="0" smtClean="0"/>
          </a:p>
          <a:p>
            <a:endParaRPr lang="en-US" sz="2000" b="1" dirty="0" smtClean="0"/>
          </a:p>
          <a:p>
            <a:r>
              <a:rPr lang="en-US" sz="2000" b="1" dirty="0" smtClean="0"/>
              <a:t>(1). Provided written project specifications, design</a:t>
            </a:r>
          </a:p>
          <a:p>
            <a:pPr>
              <a:buNone/>
            </a:pPr>
            <a:r>
              <a:rPr lang="en-US" sz="2000" b="1" dirty="0" smtClean="0"/>
              <a:t>drawings, a scientific calculator, blank material takeoff sheets,</a:t>
            </a:r>
          </a:p>
          <a:p>
            <a:pPr>
              <a:buNone/>
            </a:pPr>
            <a:r>
              <a:rPr lang="en-US" sz="2000" b="1" dirty="0" smtClean="0"/>
              <a:t>and references, calculate concrete requirements per the FM</a:t>
            </a:r>
          </a:p>
          <a:p>
            <a:pPr>
              <a:buNone/>
            </a:pPr>
            <a:r>
              <a:rPr lang="en-US" sz="2000" b="1" dirty="0" smtClean="0"/>
              <a:t>5-428.  (1361-SRVY-2003a)</a:t>
            </a:r>
          </a:p>
          <a:p>
            <a:pPr>
              <a:buNone/>
            </a:pPr>
            <a:r>
              <a:rPr lang="en-US" sz="2000" b="1" dirty="0" smtClean="0"/>
              <a:t> </a:t>
            </a:r>
          </a:p>
          <a:p>
            <a:r>
              <a:rPr lang="en-US" sz="2000" b="1" dirty="0" smtClean="0"/>
              <a:t>(2). Provided written project specifications, design</a:t>
            </a:r>
          </a:p>
          <a:p>
            <a:pPr>
              <a:buNone/>
            </a:pPr>
            <a:r>
              <a:rPr lang="en-US" sz="2000" b="1" dirty="0" smtClean="0"/>
              <a:t>drawings, a scientific calculator, blank material takeoff sheets,</a:t>
            </a:r>
          </a:p>
          <a:p>
            <a:pPr>
              <a:buNone/>
            </a:pPr>
            <a:r>
              <a:rPr lang="en-US" sz="2000" b="1" dirty="0" smtClean="0"/>
              <a:t>and references, calculate masonry requirements per the FM</a:t>
            </a:r>
          </a:p>
          <a:p>
            <a:pPr>
              <a:buNone/>
            </a:pPr>
            <a:r>
              <a:rPr lang="en-US" sz="2000" b="1" dirty="0" smtClean="0"/>
              <a:t>5-428.  (1361-SRVY-2003b)</a:t>
            </a:r>
          </a:p>
          <a:p>
            <a:pPr>
              <a:buNone/>
            </a:pPr>
            <a:endParaRPr lang="en-US" sz="2000" b="1" dirty="0" smtClean="0"/>
          </a:p>
          <a:p>
            <a:r>
              <a:rPr lang="en-US" sz="2000" b="1" dirty="0" smtClean="0"/>
              <a:t>(3). Provided written project specifications, design</a:t>
            </a:r>
          </a:p>
          <a:p>
            <a:pPr>
              <a:buNone/>
            </a:pPr>
            <a:r>
              <a:rPr lang="en-US" sz="2000" b="1" dirty="0" smtClean="0"/>
              <a:t>drawings, a scientific calculator, blank material takeoff sheets,</a:t>
            </a:r>
          </a:p>
          <a:p>
            <a:pPr>
              <a:buNone/>
            </a:pPr>
            <a:r>
              <a:rPr lang="en-US" sz="2000" b="1" dirty="0" smtClean="0"/>
              <a:t>and references, calculate lumber/plywood requirements per</a:t>
            </a:r>
          </a:p>
          <a:p>
            <a:pPr>
              <a:buNone/>
            </a:pPr>
            <a:r>
              <a:rPr lang="en-US" sz="2000" b="1" dirty="0" smtClean="0"/>
              <a:t>the FM 5-426. (1361-SRVY-2003c)</a:t>
            </a:r>
          </a:p>
          <a:p>
            <a:pPr>
              <a:buFontTx/>
              <a:buNone/>
            </a:pPr>
            <a:r>
              <a:rPr lang="en-US" sz="2000" b="1" dirty="0" smtClean="0"/>
              <a:t>  </a:t>
            </a:r>
          </a:p>
          <a:p>
            <a:pPr algn="ctr">
              <a:buFontTx/>
              <a:buNone/>
            </a:pPr>
            <a:endParaRPr lang="en-US" sz="2000" b="1" dirty="0" smtClean="0"/>
          </a:p>
          <a:p>
            <a:pPr algn="ctr">
              <a:buFontTx/>
              <a:buNone/>
            </a:pPr>
            <a:endParaRPr lang="en-US" sz="2000" b="1" dirty="0" smtClean="0"/>
          </a:p>
          <a:p>
            <a:pPr algn="ctr">
              <a:buFontTx/>
              <a:buNone/>
            </a:pPr>
            <a:endParaRPr lang="en-US" sz="2000" b="1" dirty="0" smtClean="0"/>
          </a:p>
          <a:p>
            <a:pPr algn="ctr">
              <a:buFontTx/>
              <a:buNone/>
            </a:pPr>
            <a:r>
              <a:rPr lang="en-US" sz="2000" b="1" dirty="0" smtClean="0"/>
              <a:t> </a:t>
            </a:r>
            <a:endParaRPr lang="en-US" sz="2000" b="1" dirty="0"/>
          </a:p>
        </p:txBody>
      </p:sp>
      <p:sp>
        <p:nvSpPr>
          <p:cNvPr id="5" name="Slide Number Placeholder 5"/>
          <p:cNvSpPr>
            <a:spLocks noGrp="1"/>
          </p:cNvSpPr>
          <p:nvPr>
            <p:ph type="sldNum" sz="quarter" idx="12"/>
          </p:nvPr>
        </p:nvSpPr>
        <p:spPr/>
        <p:txBody>
          <a:bodyPr/>
          <a:lstStyle/>
          <a:p>
            <a:fld id="{AB60B00A-B986-4EEB-A163-33397503499B}" type="slidenum">
              <a:rPr lang="en-US"/>
              <a:pPr/>
              <a:t>4</a:t>
            </a:fld>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rmAutofit fontScale="90000"/>
          </a:bodyPr>
          <a:lstStyle/>
          <a:p>
            <a:r>
              <a:rPr lang="en-US"/>
              <a:t>MTO Demo</a:t>
            </a:r>
            <a:r>
              <a:rPr lang="en-US" sz="3600"/>
              <a:t> </a:t>
            </a:r>
            <a:br>
              <a:rPr lang="en-US" sz="3600"/>
            </a:br>
            <a:r>
              <a:rPr lang="en-US" sz="3600"/>
              <a:t>Foundation Details</a:t>
            </a:r>
            <a:endParaRPr lang="en-US"/>
          </a:p>
        </p:txBody>
      </p:sp>
      <p:sp>
        <p:nvSpPr>
          <p:cNvPr id="544" name="Slide Number Placeholder 4"/>
          <p:cNvSpPr>
            <a:spLocks noGrp="1"/>
          </p:cNvSpPr>
          <p:nvPr>
            <p:ph type="sldNum" sz="quarter" idx="12"/>
          </p:nvPr>
        </p:nvSpPr>
        <p:spPr/>
        <p:txBody>
          <a:bodyPr/>
          <a:lstStyle/>
          <a:p>
            <a:fld id="{68B09F9F-ADB2-449C-B43A-4464D5A86D62}" type="slidenum">
              <a:rPr lang="en-US"/>
              <a:pPr/>
              <a:t>40</a:t>
            </a:fld>
            <a:endParaRPr lang="en-US"/>
          </a:p>
        </p:txBody>
      </p:sp>
      <p:sp>
        <p:nvSpPr>
          <p:cNvPr id="32772" name="Rectangle 4"/>
          <p:cNvSpPr>
            <a:spLocks noChangeArrowheads="1"/>
          </p:cNvSpPr>
          <p:nvPr/>
        </p:nvSpPr>
        <p:spPr bwMode="auto">
          <a:xfrm>
            <a:off x="771525" y="2767013"/>
            <a:ext cx="6858000" cy="0"/>
          </a:xfrm>
          <a:prstGeom prst="rect">
            <a:avLst/>
          </a:prstGeom>
          <a:noFill/>
          <a:ln w="9525">
            <a:noFill/>
            <a:miter lim="800000"/>
            <a:headEnd/>
            <a:tailEnd/>
          </a:ln>
          <a:effectLst/>
        </p:spPr>
        <p:txBody>
          <a:bodyPr>
            <a:spAutoFit/>
          </a:bodyPr>
          <a:lstStyle/>
          <a:p>
            <a:endParaRPr lang="en-US"/>
          </a:p>
        </p:txBody>
      </p:sp>
      <p:grpSp>
        <p:nvGrpSpPr>
          <p:cNvPr id="33314" name="Group 546"/>
          <p:cNvGrpSpPr>
            <a:grpSpLocks/>
          </p:cNvGrpSpPr>
          <p:nvPr/>
        </p:nvGrpSpPr>
        <p:grpSpPr bwMode="auto">
          <a:xfrm>
            <a:off x="609600" y="2057400"/>
            <a:ext cx="5715000" cy="5665788"/>
            <a:chOff x="1678" y="1864"/>
            <a:chExt cx="1621" cy="1607"/>
          </a:xfrm>
        </p:grpSpPr>
        <p:sp>
          <p:nvSpPr>
            <p:cNvPr id="32774" name="Line 6"/>
            <p:cNvSpPr>
              <a:spLocks noChangeShapeType="1"/>
            </p:cNvSpPr>
            <p:nvPr/>
          </p:nvSpPr>
          <p:spPr bwMode="auto">
            <a:xfrm>
              <a:off x="1737" y="2124"/>
              <a:ext cx="1483" cy="1"/>
            </a:xfrm>
            <a:prstGeom prst="line">
              <a:avLst/>
            </a:prstGeom>
            <a:noFill/>
            <a:ln w="0">
              <a:solidFill>
                <a:schemeClr val="tx1"/>
              </a:solidFill>
              <a:round/>
              <a:headEnd/>
              <a:tailEnd/>
            </a:ln>
          </p:spPr>
          <p:txBody>
            <a:bodyPr/>
            <a:lstStyle/>
            <a:p>
              <a:endParaRPr lang="en-US"/>
            </a:p>
          </p:txBody>
        </p:sp>
        <p:sp>
          <p:nvSpPr>
            <p:cNvPr id="32775" name="Line 7"/>
            <p:cNvSpPr>
              <a:spLocks noChangeShapeType="1"/>
            </p:cNvSpPr>
            <p:nvPr/>
          </p:nvSpPr>
          <p:spPr bwMode="auto">
            <a:xfrm>
              <a:off x="1715" y="2007"/>
              <a:ext cx="1484" cy="0"/>
            </a:xfrm>
            <a:prstGeom prst="line">
              <a:avLst/>
            </a:prstGeom>
            <a:noFill/>
            <a:ln w="0">
              <a:solidFill>
                <a:schemeClr val="tx1"/>
              </a:solidFill>
              <a:round/>
              <a:headEnd/>
              <a:tailEnd/>
            </a:ln>
          </p:spPr>
          <p:txBody>
            <a:bodyPr/>
            <a:lstStyle/>
            <a:p>
              <a:endParaRPr lang="en-US"/>
            </a:p>
          </p:txBody>
        </p:sp>
        <p:sp>
          <p:nvSpPr>
            <p:cNvPr id="32776" name="Line 8"/>
            <p:cNvSpPr>
              <a:spLocks noChangeShapeType="1"/>
            </p:cNvSpPr>
            <p:nvPr/>
          </p:nvSpPr>
          <p:spPr bwMode="auto">
            <a:xfrm>
              <a:off x="1715" y="1949"/>
              <a:ext cx="43" cy="0"/>
            </a:xfrm>
            <a:prstGeom prst="line">
              <a:avLst/>
            </a:prstGeom>
            <a:noFill/>
            <a:ln w="0">
              <a:solidFill>
                <a:schemeClr val="tx1"/>
              </a:solidFill>
              <a:round/>
              <a:headEnd/>
              <a:tailEnd/>
            </a:ln>
          </p:spPr>
          <p:txBody>
            <a:bodyPr/>
            <a:lstStyle/>
            <a:p>
              <a:endParaRPr lang="en-US"/>
            </a:p>
          </p:txBody>
        </p:sp>
        <p:sp>
          <p:nvSpPr>
            <p:cNvPr id="32777" name="Line 9"/>
            <p:cNvSpPr>
              <a:spLocks noChangeShapeType="1"/>
            </p:cNvSpPr>
            <p:nvPr/>
          </p:nvSpPr>
          <p:spPr bwMode="auto">
            <a:xfrm>
              <a:off x="1790" y="1949"/>
              <a:ext cx="65" cy="0"/>
            </a:xfrm>
            <a:prstGeom prst="line">
              <a:avLst/>
            </a:prstGeom>
            <a:noFill/>
            <a:ln w="0">
              <a:solidFill>
                <a:schemeClr val="tx1"/>
              </a:solidFill>
              <a:round/>
              <a:headEnd/>
              <a:tailEnd/>
            </a:ln>
          </p:spPr>
          <p:txBody>
            <a:bodyPr/>
            <a:lstStyle/>
            <a:p>
              <a:endParaRPr lang="en-US"/>
            </a:p>
          </p:txBody>
        </p:sp>
        <p:sp>
          <p:nvSpPr>
            <p:cNvPr id="32778" name="Line 10"/>
            <p:cNvSpPr>
              <a:spLocks noChangeShapeType="1"/>
            </p:cNvSpPr>
            <p:nvPr/>
          </p:nvSpPr>
          <p:spPr bwMode="auto">
            <a:xfrm>
              <a:off x="1888" y="1949"/>
              <a:ext cx="64" cy="0"/>
            </a:xfrm>
            <a:prstGeom prst="line">
              <a:avLst/>
            </a:prstGeom>
            <a:noFill/>
            <a:ln w="0">
              <a:solidFill>
                <a:schemeClr val="tx1"/>
              </a:solidFill>
              <a:round/>
              <a:headEnd/>
              <a:tailEnd/>
            </a:ln>
          </p:spPr>
          <p:txBody>
            <a:bodyPr/>
            <a:lstStyle/>
            <a:p>
              <a:endParaRPr lang="en-US"/>
            </a:p>
          </p:txBody>
        </p:sp>
        <p:sp>
          <p:nvSpPr>
            <p:cNvPr id="32779" name="Line 11"/>
            <p:cNvSpPr>
              <a:spLocks noChangeShapeType="1"/>
            </p:cNvSpPr>
            <p:nvPr/>
          </p:nvSpPr>
          <p:spPr bwMode="auto">
            <a:xfrm>
              <a:off x="1985" y="1949"/>
              <a:ext cx="66" cy="0"/>
            </a:xfrm>
            <a:prstGeom prst="line">
              <a:avLst/>
            </a:prstGeom>
            <a:noFill/>
            <a:ln w="0">
              <a:solidFill>
                <a:schemeClr val="tx1"/>
              </a:solidFill>
              <a:round/>
              <a:headEnd/>
              <a:tailEnd/>
            </a:ln>
          </p:spPr>
          <p:txBody>
            <a:bodyPr/>
            <a:lstStyle/>
            <a:p>
              <a:endParaRPr lang="en-US"/>
            </a:p>
          </p:txBody>
        </p:sp>
        <p:sp>
          <p:nvSpPr>
            <p:cNvPr id="32780" name="Line 12"/>
            <p:cNvSpPr>
              <a:spLocks noChangeShapeType="1"/>
            </p:cNvSpPr>
            <p:nvPr/>
          </p:nvSpPr>
          <p:spPr bwMode="auto">
            <a:xfrm>
              <a:off x="2083" y="1949"/>
              <a:ext cx="65" cy="0"/>
            </a:xfrm>
            <a:prstGeom prst="line">
              <a:avLst/>
            </a:prstGeom>
            <a:noFill/>
            <a:ln w="0">
              <a:solidFill>
                <a:schemeClr val="tx1"/>
              </a:solidFill>
              <a:round/>
              <a:headEnd/>
              <a:tailEnd/>
            </a:ln>
          </p:spPr>
          <p:txBody>
            <a:bodyPr/>
            <a:lstStyle/>
            <a:p>
              <a:endParaRPr lang="en-US"/>
            </a:p>
          </p:txBody>
        </p:sp>
        <p:sp>
          <p:nvSpPr>
            <p:cNvPr id="32781" name="Line 13"/>
            <p:cNvSpPr>
              <a:spLocks noChangeShapeType="1"/>
            </p:cNvSpPr>
            <p:nvPr/>
          </p:nvSpPr>
          <p:spPr bwMode="auto">
            <a:xfrm>
              <a:off x="2181" y="1949"/>
              <a:ext cx="65" cy="0"/>
            </a:xfrm>
            <a:prstGeom prst="line">
              <a:avLst/>
            </a:prstGeom>
            <a:noFill/>
            <a:ln w="0">
              <a:solidFill>
                <a:schemeClr val="tx1"/>
              </a:solidFill>
              <a:round/>
              <a:headEnd/>
              <a:tailEnd/>
            </a:ln>
          </p:spPr>
          <p:txBody>
            <a:bodyPr/>
            <a:lstStyle/>
            <a:p>
              <a:endParaRPr lang="en-US"/>
            </a:p>
          </p:txBody>
        </p:sp>
        <p:sp>
          <p:nvSpPr>
            <p:cNvPr id="32782" name="Line 14"/>
            <p:cNvSpPr>
              <a:spLocks noChangeShapeType="1"/>
            </p:cNvSpPr>
            <p:nvPr/>
          </p:nvSpPr>
          <p:spPr bwMode="auto">
            <a:xfrm>
              <a:off x="2278" y="1949"/>
              <a:ext cx="65" cy="0"/>
            </a:xfrm>
            <a:prstGeom prst="line">
              <a:avLst/>
            </a:prstGeom>
            <a:noFill/>
            <a:ln w="0">
              <a:solidFill>
                <a:schemeClr val="tx1"/>
              </a:solidFill>
              <a:round/>
              <a:headEnd/>
              <a:tailEnd/>
            </a:ln>
          </p:spPr>
          <p:txBody>
            <a:bodyPr/>
            <a:lstStyle/>
            <a:p>
              <a:endParaRPr lang="en-US"/>
            </a:p>
          </p:txBody>
        </p:sp>
        <p:sp>
          <p:nvSpPr>
            <p:cNvPr id="32783" name="Line 15"/>
            <p:cNvSpPr>
              <a:spLocks noChangeShapeType="1"/>
            </p:cNvSpPr>
            <p:nvPr/>
          </p:nvSpPr>
          <p:spPr bwMode="auto">
            <a:xfrm>
              <a:off x="2376" y="1949"/>
              <a:ext cx="64" cy="0"/>
            </a:xfrm>
            <a:prstGeom prst="line">
              <a:avLst/>
            </a:prstGeom>
            <a:noFill/>
            <a:ln w="0">
              <a:solidFill>
                <a:schemeClr val="tx1"/>
              </a:solidFill>
              <a:round/>
              <a:headEnd/>
              <a:tailEnd/>
            </a:ln>
          </p:spPr>
          <p:txBody>
            <a:bodyPr/>
            <a:lstStyle/>
            <a:p>
              <a:endParaRPr lang="en-US"/>
            </a:p>
          </p:txBody>
        </p:sp>
        <p:sp>
          <p:nvSpPr>
            <p:cNvPr id="32784" name="Line 16"/>
            <p:cNvSpPr>
              <a:spLocks noChangeShapeType="1"/>
            </p:cNvSpPr>
            <p:nvPr/>
          </p:nvSpPr>
          <p:spPr bwMode="auto">
            <a:xfrm>
              <a:off x="2473" y="1949"/>
              <a:ext cx="66" cy="0"/>
            </a:xfrm>
            <a:prstGeom prst="line">
              <a:avLst/>
            </a:prstGeom>
            <a:noFill/>
            <a:ln w="0">
              <a:solidFill>
                <a:schemeClr val="tx1"/>
              </a:solidFill>
              <a:round/>
              <a:headEnd/>
              <a:tailEnd/>
            </a:ln>
          </p:spPr>
          <p:txBody>
            <a:bodyPr/>
            <a:lstStyle/>
            <a:p>
              <a:endParaRPr lang="en-US"/>
            </a:p>
          </p:txBody>
        </p:sp>
        <p:sp>
          <p:nvSpPr>
            <p:cNvPr id="32785" name="Line 17"/>
            <p:cNvSpPr>
              <a:spLocks noChangeShapeType="1"/>
            </p:cNvSpPr>
            <p:nvPr/>
          </p:nvSpPr>
          <p:spPr bwMode="auto">
            <a:xfrm>
              <a:off x="2571" y="1949"/>
              <a:ext cx="65" cy="0"/>
            </a:xfrm>
            <a:prstGeom prst="line">
              <a:avLst/>
            </a:prstGeom>
            <a:noFill/>
            <a:ln w="0">
              <a:solidFill>
                <a:schemeClr val="tx1"/>
              </a:solidFill>
              <a:round/>
              <a:headEnd/>
              <a:tailEnd/>
            </a:ln>
          </p:spPr>
          <p:txBody>
            <a:bodyPr/>
            <a:lstStyle/>
            <a:p>
              <a:endParaRPr lang="en-US"/>
            </a:p>
          </p:txBody>
        </p:sp>
        <p:sp>
          <p:nvSpPr>
            <p:cNvPr id="32786" name="Line 18"/>
            <p:cNvSpPr>
              <a:spLocks noChangeShapeType="1"/>
            </p:cNvSpPr>
            <p:nvPr/>
          </p:nvSpPr>
          <p:spPr bwMode="auto">
            <a:xfrm>
              <a:off x="2669" y="1949"/>
              <a:ext cx="65" cy="0"/>
            </a:xfrm>
            <a:prstGeom prst="line">
              <a:avLst/>
            </a:prstGeom>
            <a:noFill/>
            <a:ln w="0">
              <a:solidFill>
                <a:schemeClr val="tx1"/>
              </a:solidFill>
              <a:round/>
              <a:headEnd/>
              <a:tailEnd/>
            </a:ln>
          </p:spPr>
          <p:txBody>
            <a:bodyPr/>
            <a:lstStyle/>
            <a:p>
              <a:endParaRPr lang="en-US"/>
            </a:p>
          </p:txBody>
        </p:sp>
        <p:sp>
          <p:nvSpPr>
            <p:cNvPr id="32787" name="Line 19"/>
            <p:cNvSpPr>
              <a:spLocks noChangeShapeType="1"/>
            </p:cNvSpPr>
            <p:nvPr/>
          </p:nvSpPr>
          <p:spPr bwMode="auto">
            <a:xfrm>
              <a:off x="2766" y="1949"/>
              <a:ext cx="65" cy="0"/>
            </a:xfrm>
            <a:prstGeom prst="line">
              <a:avLst/>
            </a:prstGeom>
            <a:noFill/>
            <a:ln w="0">
              <a:solidFill>
                <a:schemeClr val="tx1"/>
              </a:solidFill>
              <a:round/>
              <a:headEnd/>
              <a:tailEnd/>
            </a:ln>
          </p:spPr>
          <p:txBody>
            <a:bodyPr/>
            <a:lstStyle/>
            <a:p>
              <a:endParaRPr lang="en-US"/>
            </a:p>
          </p:txBody>
        </p:sp>
        <p:sp>
          <p:nvSpPr>
            <p:cNvPr id="32788" name="Line 20"/>
            <p:cNvSpPr>
              <a:spLocks noChangeShapeType="1"/>
            </p:cNvSpPr>
            <p:nvPr/>
          </p:nvSpPr>
          <p:spPr bwMode="auto">
            <a:xfrm>
              <a:off x="2864" y="1949"/>
              <a:ext cx="64" cy="0"/>
            </a:xfrm>
            <a:prstGeom prst="line">
              <a:avLst/>
            </a:prstGeom>
            <a:noFill/>
            <a:ln w="0">
              <a:solidFill>
                <a:schemeClr val="tx1"/>
              </a:solidFill>
              <a:round/>
              <a:headEnd/>
              <a:tailEnd/>
            </a:ln>
          </p:spPr>
          <p:txBody>
            <a:bodyPr/>
            <a:lstStyle/>
            <a:p>
              <a:endParaRPr lang="en-US"/>
            </a:p>
          </p:txBody>
        </p:sp>
        <p:sp>
          <p:nvSpPr>
            <p:cNvPr id="32789" name="Line 21"/>
            <p:cNvSpPr>
              <a:spLocks noChangeShapeType="1"/>
            </p:cNvSpPr>
            <p:nvPr/>
          </p:nvSpPr>
          <p:spPr bwMode="auto">
            <a:xfrm>
              <a:off x="2961" y="1949"/>
              <a:ext cx="66" cy="0"/>
            </a:xfrm>
            <a:prstGeom prst="line">
              <a:avLst/>
            </a:prstGeom>
            <a:noFill/>
            <a:ln w="0">
              <a:solidFill>
                <a:schemeClr val="tx1"/>
              </a:solidFill>
              <a:round/>
              <a:headEnd/>
              <a:tailEnd/>
            </a:ln>
          </p:spPr>
          <p:txBody>
            <a:bodyPr/>
            <a:lstStyle/>
            <a:p>
              <a:endParaRPr lang="en-US"/>
            </a:p>
          </p:txBody>
        </p:sp>
        <p:sp>
          <p:nvSpPr>
            <p:cNvPr id="32790" name="Line 22"/>
            <p:cNvSpPr>
              <a:spLocks noChangeShapeType="1"/>
            </p:cNvSpPr>
            <p:nvPr/>
          </p:nvSpPr>
          <p:spPr bwMode="auto">
            <a:xfrm>
              <a:off x="3059" y="1949"/>
              <a:ext cx="65" cy="0"/>
            </a:xfrm>
            <a:prstGeom prst="line">
              <a:avLst/>
            </a:prstGeom>
            <a:noFill/>
            <a:ln w="0">
              <a:solidFill>
                <a:schemeClr val="tx1"/>
              </a:solidFill>
              <a:round/>
              <a:headEnd/>
              <a:tailEnd/>
            </a:ln>
          </p:spPr>
          <p:txBody>
            <a:bodyPr/>
            <a:lstStyle/>
            <a:p>
              <a:endParaRPr lang="en-US"/>
            </a:p>
          </p:txBody>
        </p:sp>
        <p:sp>
          <p:nvSpPr>
            <p:cNvPr id="32791" name="Line 23"/>
            <p:cNvSpPr>
              <a:spLocks noChangeShapeType="1"/>
            </p:cNvSpPr>
            <p:nvPr/>
          </p:nvSpPr>
          <p:spPr bwMode="auto">
            <a:xfrm>
              <a:off x="3157" y="1949"/>
              <a:ext cx="42" cy="0"/>
            </a:xfrm>
            <a:prstGeom prst="line">
              <a:avLst/>
            </a:prstGeom>
            <a:noFill/>
            <a:ln w="0">
              <a:solidFill>
                <a:schemeClr val="tx1"/>
              </a:solidFill>
              <a:round/>
              <a:headEnd/>
              <a:tailEnd/>
            </a:ln>
          </p:spPr>
          <p:txBody>
            <a:bodyPr/>
            <a:lstStyle/>
            <a:p>
              <a:endParaRPr lang="en-US"/>
            </a:p>
          </p:txBody>
        </p:sp>
        <p:sp>
          <p:nvSpPr>
            <p:cNvPr id="32792" name="Line 24"/>
            <p:cNvSpPr>
              <a:spLocks noChangeShapeType="1"/>
            </p:cNvSpPr>
            <p:nvPr/>
          </p:nvSpPr>
          <p:spPr bwMode="auto">
            <a:xfrm>
              <a:off x="1737" y="2181"/>
              <a:ext cx="62" cy="1"/>
            </a:xfrm>
            <a:prstGeom prst="line">
              <a:avLst/>
            </a:prstGeom>
            <a:noFill/>
            <a:ln w="0">
              <a:solidFill>
                <a:schemeClr val="tx1"/>
              </a:solidFill>
              <a:round/>
              <a:headEnd/>
              <a:tailEnd/>
            </a:ln>
          </p:spPr>
          <p:txBody>
            <a:bodyPr/>
            <a:lstStyle/>
            <a:p>
              <a:endParaRPr lang="en-US"/>
            </a:p>
          </p:txBody>
        </p:sp>
        <p:sp>
          <p:nvSpPr>
            <p:cNvPr id="32793" name="Line 25"/>
            <p:cNvSpPr>
              <a:spLocks noChangeShapeType="1"/>
            </p:cNvSpPr>
            <p:nvPr/>
          </p:nvSpPr>
          <p:spPr bwMode="auto">
            <a:xfrm>
              <a:off x="1831" y="2181"/>
              <a:ext cx="65" cy="1"/>
            </a:xfrm>
            <a:prstGeom prst="line">
              <a:avLst/>
            </a:prstGeom>
            <a:noFill/>
            <a:ln w="0">
              <a:solidFill>
                <a:schemeClr val="tx1"/>
              </a:solidFill>
              <a:round/>
              <a:headEnd/>
              <a:tailEnd/>
            </a:ln>
          </p:spPr>
          <p:txBody>
            <a:bodyPr/>
            <a:lstStyle/>
            <a:p>
              <a:endParaRPr lang="en-US"/>
            </a:p>
          </p:txBody>
        </p:sp>
        <p:sp>
          <p:nvSpPr>
            <p:cNvPr id="32794" name="Line 26"/>
            <p:cNvSpPr>
              <a:spLocks noChangeShapeType="1"/>
            </p:cNvSpPr>
            <p:nvPr/>
          </p:nvSpPr>
          <p:spPr bwMode="auto">
            <a:xfrm>
              <a:off x="1929" y="2181"/>
              <a:ext cx="64" cy="1"/>
            </a:xfrm>
            <a:prstGeom prst="line">
              <a:avLst/>
            </a:prstGeom>
            <a:noFill/>
            <a:ln w="0">
              <a:solidFill>
                <a:schemeClr val="tx1"/>
              </a:solidFill>
              <a:round/>
              <a:headEnd/>
              <a:tailEnd/>
            </a:ln>
          </p:spPr>
          <p:txBody>
            <a:bodyPr/>
            <a:lstStyle/>
            <a:p>
              <a:endParaRPr lang="en-US"/>
            </a:p>
          </p:txBody>
        </p:sp>
        <p:sp>
          <p:nvSpPr>
            <p:cNvPr id="32795" name="Line 27"/>
            <p:cNvSpPr>
              <a:spLocks noChangeShapeType="1"/>
            </p:cNvSpPr>
            <p:nvPr/>
          </p:nvSpPr>
          <p:spPr bwMode="auto">
            <a:xfrm>
              <a:off x="2026" y="2181"/>
              <a:ext cx="66" cy="1"/>
            </a:xfrm>
            <a:prstGeom prst="line">
              <a:avLst/>
            </a:prstGeom>
            <a:noFill/>
            <a:ln w="0">
              <a:solidFill>
                <a:schemeClr val="tx1"/>
              </a:solidFill>
              <a:round/>
              <a:headEnd/>
              <a:tailEnd/>
            </a:ln>
          </p:spPr>
          <p:txBody>
            <a:bodyPr/>
            <a:lstStyle/>
            <a:p>
              <a:endParaRPr lang="en-US"/>
            </a:p>
          </p:txBody>
        </p:sp>
        <p:sp>
          <p:nvSpPr>
            <p:cNvPr id="32796" name="Line 28"/>
            <p:cNvSpPr>
              <a:spLocks noChangeShapeType="1"/>
            </p:cNvSpPr>
            <p:nvPr/>
          </p:nvSpPr>
          <p:spPr bwMode="auto">
            <a:xfrm>
              <a:off x="2124" y="2181"/>
              <a:ext cx="65" cy="1"/>
            </a:xfrm>
            <a:prstGeom prst="line">
              <a:avLst/>
            </a:prstGeom>
            <a:noFill/>
            <a:ln w="0">
              <a:solidFill>
                <a:schemeClr val="tx1"/>
              </a:solidFill>
              <a:round/>
              <a:headEnd/>
              <a:tailEnd/>
            </a:ln>
          </p:spPr>
          <p:txBody>
            <a:bodyPr/>
            <a:lstStyle/>
            <a:p>
              <a:endParaRPr lang="en-US"/>
            </a:p>
          </p:txBody>
        </p:sp>
        <p:sp>
          <p:nvSpPr>
            <p:cNvPr id="32797" name="Line 29"/>
            <p:cNvSpPr>
              <a:spLocks noChangeShapeType="1"/>
            </p:cNvSpPr>
            <p:nvPr/>
          </p:nvSpPr>
          <p:spPr bwMode="auto">
            <a:xfrm>
              <a:off x="2222" y="2181"/>
              <a:ext cx="61" cy="1"/>
            </a:xfrm>
            <a:prstGeom prst="line">
              <a:avLst/>
            </a:prstGeom>
            <a:noFill/>
            <a:ln w="0">
              <a:solidFill>
                <a:schemeClr val="tx1"/>
              </a:solidFill>
              <a:round/>
              <a:headEnd/>
              <a:tailEnd/>
            </a:ln>
          </p:spPr>
          <p:txBody>
            <a:bodyPr/>
            <a:lstStyle/>
            <a:p>
              <a:endParaRPr lang="en-US"/>
            </a:p>
          </p:txBody>
        </p:sp>
        <p:sp>
          <p:nvSpPr>
            <p:cNvPr id="32798" name="Line 30"/>
            <p:cNvSpPr>
              <a:spLocks noChangeShapeType="1"/>
            </p:cNvSpPr>
            <p:nvPr/>
          </p:nvSpPr>
          <p:spPr bwMode="auto">
            <a:xfrm>
              <a:off x="2341" y="2124"/>
              <a:ext cx="1" cy="116"/>
            </a:xfrm>
            <a:prstGeom prst="line">
              <a:avLst/>
            </a:prstGeom>
            <a:noFill/>
            <a:ln w="0">
              <a:solidFill>
                <a:schemeClr val="tx1"/>
              </a:solidFill>
              <a:round/>
              <a:headEnd/>
              <a:tailEnd/>
            </a:ln>
          </p:spPr>
          <p:txBody>
            <a:bodyPr/>
            <a:lstStyle/>
            <a:p>
              <a:endParaRPr lang="en-US"/>
            </a:p>
          </p:txBody>
        </p:sp>
        <p:sp>
          <p:nvSpPr>
            <p:cNvPr id="32799" name="Line 31"/>
            <p:cNvSpPr>
              <a:spLocks noChangeShapeType="1"/>
            </p:cNvSpPr>
            <p:nvPr/>
          </p:nvSpPr>
          <p:spPr bwMode="auto">
            <a:xfrm>
              <a:off x="2341" y="2240"/>
              <a:ext cx="231" cy="1"/>
            </a:xfrm>
            <a:prstGeom prst="line">
              <a:avLst/>
            </a:prstGeom>
            <a:noFill/>
            <a:ln w="0">
              <a:solidFill>
                <a:schemeClr val="tx1"/>
              </a:solidFill>
              <a:round/>
              <a:headEnd/>
              <a:tailEnd/>
            </a:ln>
          </p:spPr>
          <p:txBody>
            <a:bodyPr/>
            <a:lstStyle/>
            <a:p>
              <a:endParaRPr lang="en-US"/>
            </a:p>
          </p:txBody>
        </p:sp>
        <p:sp>
          <p:nvSpPr>
            <p:cNvPr id="32800" name="Line 32"/>
            <p:cNvSpPr>
              <a:spLocks noChangeShapeType="1"/>
            </p:cNvSpPr>
            <p:nvPr/>
          </p:nvSpPr>
          <p:spPr bwMode="auto">
            <a:xfrm flipV="1">
              <a:off x="2572" y="2124"/>
              <a:ext cx="1" cy="116"/>
            </a:xfrm>
            <a:prstGeom prst="line">
              <a:avLst/>
            </a:prstGeom>
            <a:noFill/>
            <a:ln w="0">
              <a:solidFill>
                <a:schemeClr val="tx1"/>
              </a:solidFill>
              <a:round/>
              <a:headEnd/>
              <a:tailEnd/>
            </a:ln>
          </p:spPr>
          <p:txBody>
            <a:bodyPr/>
            <a:lstStyle/>
            <a:p>
              <a:endParaRPr lang="en-US"/>
            </a:p>
          </p:txBody>
        </p:sp>
        <p:sp>
          <p:nvSpPr>
            <p:cNvPr id="32801" name="Line 33"/>
            <p:cNvSpPr>
              <a:spLocks noChangeShapeType="1"/>
            </p:cNvSpPr>
            <p:nvPr/>
          </p:nvSpPr>
          <p:spPr bwMode="auto">
            <a:xfrm>
              <a:off x="2283" y="2181"/>
              <a:ext cx="1" cy="43"/>
            </a:xfrm>
            <a:prstGeom prst="line">
              <a:avLst/>
            </a:prstGeom>
            <a:noFill/>
            <a:ln w="0">
              <a:solidFill>
                <a:schemeClr val="tx1"/>
              </a:solidFill>
              <a:round/>
              <a:headEnd/>
              <a:tailEnd/>
            </a:ln>
          </p:spPr>
          <p:txBody>
            <a:bodyPr/>
            <a:lstStyle/>
            <a:p>
              <a:endParaRPr lang="en-US"/>
            </a:p>
          </p:txBody>
        </p:sp>
        <p:sp>
          <p:nvSpPr>
            <p:cNvPr id="32802" name="Line 34"/>
            <p:cNvSpPr>
              <a:spLocks noChangeShapeType="1"/>
            </p:cNvSpPr>
            <p:nvPr/>
          </p:nvSpPr>
          <p:spPr bwMode="auto">
            <a:xfrm>
              <a:off x="2283" y="2256"/>
              <a:ext cx="1" cy="42"/>
            </a:xfrm>
            <a:prstGeom prst="line">
              <a:avLst/>
            </a:prstGeom>
            <a:noFill/>
            <a:ln w="0">
              <a:solidFill>
                <a:schemeClr val="tx1"/>
              </a:solidFill>
              <a:round/>
              <a:headEnd/>
              <a:tailEnd/>
            </a:ln>
          </p:spPr>
          <p:txBody>
            <a:bodyPr/>
            <a:lstStyle/>
            <a:p>
              <a:endParaRPr lang="en-US"/>
            </a:p>
          </p:txBody>
        </p:sp>
        <p:sp>
          <p:nvSpPr>
            <p:cNvPr id="32803" name="Line 35"/>
            <p:cNvSpPr>
              <a:spLocks noChangeShapeType="1"/>
            </p:cNvSpPr>
            <p:nvPr/>
          </p:nvSpPr>
          <p:spPr bwMode="auto">
            <a:xfrm>
              <a:off x="2283" y="2298"/>
              <a:ext cx="60" cy="1"/>
            </a:xfrm>
            <a:prstGeom prst="line">
              <a:avLst/>
            </a:prstGeom>
            <a:noFill/>
            <a:ln w="0">
              <a:solidFill>
                <a:schemeClr val="tx1"/>
              </a:solidFill>
              <a:round/>
              <a:headEnd/>
              <a:tailEnd/>
            </a:ln>
          </p:spPr>
          <p:txBody>
            <a:bodyPr/>
            <a:lstStyle/>
            <a:p>
              <a:endParaRPr lang="en-US"/>
            </a:p>
          </p:txBody>
        </p:sp>
        <p:sp>
          <p:nvSpPr>
            <p:cNvPr id="32804" name="Line 36"/>
            <p:cNvSpPr>
              <a:spLocks noChangeShapeType="1"/>
            </p:cNvSpPr>
            <p:nvPr/>
          </p:nvSpPr>
          <p:spPr bwMode="auto">
            <a:xfrm>
              <a:off x="2376" y="2298"/>
              <a:ext cx="64" cy="1"/>
            </a:xfrm>
            <a:prstGeom prst="line">
              <a:avLst/>
            </a:prstGeom>
            <a:noFill/>
            <a:ln w="0">
              <a:solidFill>
                <a:schemeClr val="tx1"/>
              </a:solidFill>
              <a:round/>
              <a:headEnd/>
              <a:tailEnd/>
            </a:ln>
          </p:spPr>
          <p:txBody>
            <a:bodyPr/>
            <a:lstStyle/>
            <a:p>
              <a:endParaRPr lang="en-US"/>
            </a:p>
          </p:txBody>
        </p:sp>
        <p:sp>
          <p:nvSpPr>
            <p:cNvPr id="32805" name="Line 37"/>
            <p:cNvSpPr>
              <a:spLocks noChangeShapeType="1"/>
            </p:cNvSpPr>
            <p:nvPr/>
          </p:nvSpPr>
          <p:spPr bwMode="auto">
            <a:xfrm>
              <a:off x="2473" y="2298"/>
              <a:ext cx="65" cy="1"/>
            </a:xfrm>
            <a:prstGeom prst="line">
              <a:avLst/>
            </a:prstGeom>
            <a:noFill/>
            <a:ln w="0">
              <a:solidFill>
                <a:schemeClr val="tx1"/>
              </a:solidFill>
              <a:round/>
              <a:headEnd/>
              <a:tailEnd/>
            </a:ln>
          </p:spPr>
          <p:txBody>
            <a:bodyPr/>
            <a:lstStyle/>
            <a:p>
              <a:endParaRPr lang="en-US"/>
            </a:p>
          </p:txBody>
        </p:sp>
        <p:sp>
          <p:nvSpPr>
            <p:cNvPr id="32806" name="Line 38"/>
            <p:cNvSpPr>
              <a:spLocks noChangeShapeType="1"/>
            </p:cNvSpPr>
            <p:nvPr/>
          </p:nvSpPr>
          <p:spPr bwMode="auto">
            <a:xfrm>
              <a:off x="2571" y="2298"/>
              <a:ext cx="59" cy="1"/>
            </a:xfrm>
            <a:prstGeom prst="line">
              <a:avLst/>
            </a:prstGeom>
            <a:noFill/>
            <a:ln w="0">
              <a:solidFill>
                <a:schemeClr val="tx1"/>
              </a:solidFill>
              <a:round/>
              <a:headEnd/>
              <a:tailEnd/>
            </a:ln>
          </p:spPr>
          <p:txBody>
            <a:bodyPr/>
            <a:lstStyle/>
            <a:p>
              <a:endParaRPr lang="en-US"/>
            </a:p>
          </p:txBody>
        </p:sp>
        <p:sp>
          <p:nvSpPr>
            <p:cNvPr id="32807" name="Line 39"/>
            <p:cNvSpPr>
              <a:spLocks noChangeShapeType="1"/>
            </p:cNvSpPr>
            <p:nvPr/>
          </p:nvSpPr>
          <p:spPr bwMode="auto">
            <a:xfrm flipV="1">
              <a:off x="2630" y="2256"/>
              <a:ext cx="1" cy="42"/>
            </a:xfrm>
            <a:prstGeom prst="line">
              <a:avLst/>
            </a:prstGeom>
            <a:noFill/>
            <a:ln w="0">
              <a:solidFill>
                <a:schemeClr val="tx1"/>
              </a:solidFill>
              <a:round/>
              <a:headEnd/>
              <a:tailEnd/>
            </a:ln>
          </p:spPr>
          <p:txBody>
            <a:bodyPr/>
            <a:lstStyle/>
            <a:p>
              <a:endParaRPr lang="en-US"/>
            </a:p>
          </p:txBody>
        </p:sp>
        <p:sp>
          <p:nvSpPr>
            <p:cNvPr id="32808" name="Line 40"/>
            <p:cNvSpPr>
              <a:spLocks noChangeShapeType="1"/>
            </p:cNvSpPr>
            <p:nvPr/>
          </p:nvSpPr>
          <p:spPr bwMode="auto">
            <a:xfrm flipV="1">
              <a:off x="2630" y="2181"/>
              <a:ext cx="1" cy="43"/>
            </a:xfrm>
            <a:prstGeom prst="line">
              <a:avLst/>
            </a:prstGeom>
            <a:noFill/>
            <a:ln w="0">
              <a:solidFill>
                <a:schemeClr val="tx1"/>
              </a:solidFill>
              <a:round/>
              <a:headEnd/>
              <a:tailEnd/>
            </a:ln>
          </p:spPr>
          <p:txBody>
            <a:bodyPr/>
            <a:lstStyle/>
            <a:p>
              <a:endParaRPr lang="en-US"/>
            </a:p>
          </p:txBody>
        </p:sp>
        <p:sp>
          <p:nvSpPr>
            <p:cNvPr id="32809" name="Line 41"/>
            <p:cNvSpPr>
              <a:spLocks noChangeShapeType="1"/>
            </p:cNvSpPr>
            <p:nvPr/>
          </p:nvSpPr>
          <p:spPr bwMode="auto">
            <a:xfrm>
              <a:off x="2630" y="2181"/>
              <a:ext cx="35" cy="1"/>
            </a:xfrm>
            <a:prstGeom prst="line">
              <a:avLst/>
            </a:prstGeom>
            <a:noFill/>
            <a:ln w="0">
              <a:solidFill>
                <a:schemeClr val="tx1"/>
              </a:solidFill>
              <a:round/>
              <a:headEnd/>
              <a:tailEnd/>
            </a:ln>
          </p:spPr>
          <p:txBody>
            <a:bodyPr/>
            <a:lstStyle/>
            <a:p>
              <a:endParaRPr lang="en-US"/>
            </a:p>
          </p:txBody>
        </p:sp>
        <p:sp>
          <p:nvSpPr>
            <p:cNvPr id="32810" name="Line 42"/>
            <p:cNvSpPr>
              <a:spLocks noChangeShapeType="1"/>
            </p:cNvSpPr>
            <p:nvPr/>
          </p:nvSpPr>
          <p:spPr bwMode="auto">
            <a:xfrm>
              <a:off x="2698" y="2181"/>
              <a:ext cx="64" cy="1"/>
            </a:xfrm>
            <a:prstGeom prst="line">
              <a:avLst/>
            </a:prstGeom>
            <a:noFill/>
            <a:ln w="0">
              <a:solidFill>
                <a:schemeClr val="tx1"/>
              </a:solidFill>
              <a:round/>
              <a:headEnd/>
              <a:tailEnd/>
            </a:ln>
          </p:spPr>
          <p:txBody>
            <a:bodyPr/>
            <a:lstStyle/>
            <a:p>
              <a:endParaRPr lang="en-US"/>
            </a:p>
          </p:txBody>
        </p:sp>
        <p:sp>
          <p:nvSpPr>
            <p:cNvPr id="32811" name="Line 43"/>
            <p:cNvSpPr>
              <a:spLocks noChangeShapeType="1"/>
            </p:cNvSpPr>
            <p:nvPr/>
          </p:nvSpPr>
          <p:spPr bwMode="auto">
            <a:xfrm>
              <a:off x="2795" y="2181"/>
              <a:ext cx="65" cy="1"/>
            </a:xfrm>
            <a:prstGeom prst="line">
              <a:avLst/>
            </a:prstGeom>
            <a:noFill/>
            <a:ln w="0">
              <a:solidFill>
                <a:schemeClr val="tx1"/>
              </a:solidFill>
              <a:round/>
              <a:headEnd/>
              <a:tailEnd/>
            </a:ln>
          </p:spPr>
          <p:txBody>
            <a:bodyPr/>
            <a:lstStyle/>
            <a:p>
              <a:endParaRPr lang="en-US"/>
            </a:p>
          </p:txBody>
        </p:sp>
        <p:sp>
          <p:nvSpPr>
            <p:cNvPr id="32812" name="Line 44"/>
            <p:cNvSpPr>
              <a:spLocks noChangeShapeType="1"/>
            </p:cNvSpPr>
            <p:nvPr/>
          </p:nvSpPr>
          <p:spPr bwMode="auto">
            <a:xfrm>
              <a:off x="2892" y="2181"/>
              <a:ext cx="66" cy="1"/>
            </a:xfrm>
            <a:prstGeom prst="line">
              <a:avLst/>
            </a:prstGeom>
            <a:noFill/>
            <a:ln w="0">
              <a:solidFill>
                <a:schemeClr val="tx1"/>
              </a:solidFill>
              <a:round/>
              <a:headEnd/>
              <a:tailEnd/>
            </a:ln>
          </p:spPr>
          <p:txBody>
            <a:bodyPr/>
            <a:lstStyle/>
            <a:p>
              <a:endParaRPr lang="en-US"/>
            </a:p>
          </p:txBody>
        </p:sp>
        <p:sp>
          <p:nvSpPr>
            <p:cNvPr id="32813" name="Line 45"/>
            <p:cNvSpPr>
              <a:spLocks noChangeShapeType="1"/>
            </p:cNvSpPr>
            <p:nvPr/>
          </p:nvSpPr>
          <p:spPr bwMode="auto">
            <a:xfrm>
              <a:off x="2991" y="2181"/>
              <a:ext cx="64" cy="1"/>
            </a:xfrm>
            <a:prstGeom prst="line">
              <a:avLst/>
            </a:prstGeom>
            <a:noFill/>
            <a:ln w="0">
              <a:solidFill>
                <a:schemeClr val="tx1"/>
              </a:solidFill>
              <a:round/>
              <a:headEnd/>
              <a:tailEnd/>
            </a:ln>
          </p:spPr>
          <p:txBody>
            <a:bodyPr/>
            <a:lstStyle/>
            <a:p>
              <a:endParaRPr lang="en-US"/>
            </a:p>
          </p:txBody>
        </p:sp>
        <p:sp>
          <p:nvSpPr>
            <p:cNvPr id="32814" name="Line 46"/>
            <p:cNvSpPr>
              <a:spLocks noChangeShapeType="1"/>
            </p:cNvSpPr>
            <p:nvPr/>
          </p:nvSpPr>
          <p:spPr bwMode="auto">
            <a:xfrm>
              <a:off x="3088" y="2181"/>
              <a:ext cx="65" cy="1"/>
            </a:xfrm>
            <a:prstGeom prst="line">
              <a:avLst/>
            </a:prstGeom>
            <a:noFill/>
            <a:ln w="0">
              <a:solidFill>
                <a:schemeClr val="tx1"/>
              </a:solidFill>
              <a:round/>
              <a:headEnd/>
              <a:tailEnd/>
            </a:ln>
          </p:spPr>
          <p:txBody>
            <a:bodyPr/>
            <a:lstStyle/>
            <a:p>
              <a:endParaRPr lang="en-US"/>
            </a:p>
          </p:txBody>
        </p:sp>
        <p:sp>
          <p:nvSpPr>
            <p:cNvPr id="32815" name="Line 47"/>
            <p:cNvSpPr>
              <a:spLocks noChangeShapeType="1"/>
            </p:cNvSpPr>
            <p:nvPr/>
          </p:nvSpPr>
          <p:spPr bwMode="auto">
            <a:xfrm>
              <a:off x="3186" y="2181"/>
              <a:ext cx="34" cy="1"/>
            </a:xfrm>
            <a:prstGeom prst="line">
              <a:avLst/>
            </a:prstGeom>
            <a:noFill/>
            <a:ln w="0">
              <a:solidFill>
                <a:schemeClr val="tx1"/>
              </a:solidFill>
              <a:round/>
              <a:headEnd/>
              <a:tailEnd/>
            </a:ln>
          </p:spPr>
          <p:txBody>
            <a:bodyPr/>
            <a:lstStyle/>
            <a:p>
              <a:endParaRPr lang="en-US"/>
            </a:p>
          </p:txBody>
        </p:sp>
        <p:sp>
          <p:nvSpPr>
            <p:cNvPr id="32816" name="Line 48"/>
            <p:cNvSpPr>
              <a:spLocks noChangeShapeType="1"/>
            </p:cNvSpPr>
            <p:nvPr/>
          </p:nvSpPr>
          <p:spPr bwMode="auto">
            <a:xfrm>
              <a:off x="3199" y="1881"/>
              <a:ext cx="0" cy="157"/>
            </a:xfrm>
            <a:prstGeom prst="line">
              <a:avLst/>
            </a:prstGeom>
            <a:noFill/>
            <a:ln w="0">
              <a:solidFill>
                <a:schemeClr val="tx1"/>
              </a:solidFill>
              <a:round/>
              <a:headEnd/>
              <a:tailEnd/>
            </a:ln>
          </p:spPr>
          <p:txBody>
            <a:bodyPr/>
            <a:lstStyle/>
            <a:p>
              <a:endParaRPr lang="en-US"/>
            </a:p>
          </p:txBody>
        </p:sp>
        <p:sp>
          <p:nvSpPr>
            <p:cNvPr id="32817" name="Line 49"/>
            <p:cNvSpPr>
              <a:spLocks noChangeShapeType="1"/>
            </p:cNvSpPr>
            <p:nvPr/>
          </p:nvSpPr>
          <p:spPr bwMode="auto">
            <a:xfrm flipV="1">
              <a:off x="3199" y="2007"/>
              <a:ext cx="58" cy="31"/>
            </a:xfrm>
            <a:prstGeom prst="line">
              <a:avLst/>
            </a:prstGeom>
            <a:noFill/>
            <a:ln w="0">
              <a:solidFill>
                <a:schemeClr val="tx1"/>
              </a:solidFill>
              <a:round/>
              <a:headEnd/>
              <a:tailEnd/>
            </a:ln>
          </p:spPr>
          <p:txBody>
            <a:bodyPr/>
            <a:lstStyle/>
            <a:p>
              <a:endParaRPr lang="en-US"/>
            </a:p>
          </p:txBody>
        </p:sp>
        <p:sp>
          <p:nvSpPr>
            <p:cNvPr id="32818" name="Line 50"/>
            <p:cNvSpPr>
              <a:spLocks noChangeShapeType="1"/>
            </p:cNvSpPr>
            <p:nvPr/>
          </p:nvSpPr>
          <p:spPr bwMode="auto">
            <a:xfrm flipH="1">
              <a:off x="3162" y="2007"/>
              <a:ext cx="95" cy="101"/>
            </a:xfrm>
            <a:prstGeom prst="line">
              <a:avLst/>
            </a:prstGeom>
            <a:noFill/>
            <a:ln w="0">
              <a:solidFill>
                <a:schemeClr val="tx1"/>
              </a:solidFill>
              <a:round/>
              <a:headEnd/>
              <a:tailEnd/>
            </a:ln>
          </p:spPr>
          <p:txBody>
            <a:bodyPr/>
            <a:lstStyle/>
            <a:p>
              <a:endParaRPr lang="en-US"/>
            </a:p>
          </p:txBody>
        </p:sp>
        <p:sp>
          <p:nvSpPr>
            <p:cNvPr id="32819" name="Line 51"/>
            <p:cNvSpPr>
              <a:spLocks noChangeShapeType="1"/>
            </p:cNvSpPr>
            <p:nvPr/>
          </p:nvSpPr>
          <p:spPr bwMode="auto">
            <a:xfrm>
              <a:off x="3162" y="2108"/>
              <a:ext cx="1" cy="1"/>
            </a:xfrm>
            <a:prstGeom prst="line">
              <a:avLst/>
            </a:prstGeom>
            <a:noFill/>
            <a:ln w="0">
              <a:solidFill>
                <a:schemeClr val="tx1"/>
              </a:solidFill>
              <a:round/>
              <a:headEnd/>
              <a:tailEnd/>
            </a:ln>
          </p:spPr>
          <p:txBody>
            <a:bodyPr/>
            <a:lstStyle/>
            <a:p>
              <a:endParaRPr lang="en-US"/>
            </a:p>
          </p:txBody>
        </p:sp>
        <p:sp>
          <p:nvSpPr>
            <p:cNvPr id="32820" name="Line 52"/>
            <p:cNvSpPr>
              <a:spLocks noChangeShapeType="1"/>
            </p:cNvSpPr>
            <p:nvPr/>
          </p:nvSpPr>
          <p:spPr bwMode="auto">
            <a:xfrm flipV="1">
              <a:off x="3162" y="2078"/>
              <a:ext cx="58" cy="30"/>
            </a:xfrm>
            <a:prstGeom prst="line">
              <a:avLst/>
            </a:prstGeom>
            <a:noFill/>
            <a:ln w="0">
              <a:solidFill>
                <a:schemeClr val="tx1"/>
              </a:solidFill>
              <a:round/>
              <a:headEnd/>
              <a:tailEnd/>
            </a:ln>
          </p:spPr>
          <p:txBody>
            <a:bodyPr/>
            <a:lstStyle/>
            <a:p>
              <a:endParaRPr lang="en-US"/>
            </a:p>
          </p:txBody>
        </p:sp>
        <p:sp>
          <p:nvSpPr>
            <p:cNvPr id="32821" name="Line 53"/>
            <p:cNvSpPr>
              <a:spLocks noChangeShapeType="1"/>
            </p:cNvSpPr>
            <p:nvPr/>
          </p:nvSpPr>
          <p:spPr bwMode="auto">
            <a:xfrm>
              <a:off x="3220" y="2078"/>
              <a:ext cx="1" cy="165"/>
            </a:xfrm>
            <a:prstGeom prst="line">
              <a:avLst/>
            </a:prstGeom>
            <a:noFill/>
            <a:ln w="0">
              <a:solidFill>
                <a:schemeClr val="tx1"/>
              </a:solidFill>
              <a:round/>
              <a:headEnd/>
              <a:tailEnd/>
            </a:ln>
          </p:spPr>
          <p:txBody>
            <a:bodyPr/>
            <a:lstStyle/>
            <a:p>
              <a:endParaRPr lang="en-US"/>
            </a:p>
          </p:txBody>
        </p:sp>
        <p:sp>
          <p:nvSpPr>
            <p:cNvPr id="32822" name="Line 54"/>
            <p:cNvSpPr>
              <a:spLocks noChangeShapeType="1"/>
            </p:cNvSpPr>
            <p:nvPr/>
          </p:nvSpPr>
          <p:spPr bwMode="auto">
            <a:xfrm>
              <a:off x="1715" y="1881"/>
              <a:ext cx="1" cy="157"/>
            </a:xfrm>
            <a:prstGeom prst="line">
              <a:avLst/>
            </a:prstGeom>
            <a:noFill/>
            <a:ln w="0">
              <a:solidFill>
                <a:schemeClr val="tx1"/>
              </a:solidFill>
              <a:round/>
              <a:headEnd/>
              <a:tailEnd/>
            </a:ln>
          </p:spPr>
          <p:txBody>
            <a:bodyPr/>
            <a:lstStyle/>
            <a:p>
              <a:endParaRPr lang="en-US"/>
            </a:p>
          </p:txBody>
        </p:sp>
        <p:sp>
          <p:nvSpPr>
            <p:cNvPr id="32823" name="Line 55"/>
            <p:cNvSpPr>
              <a:spLocks noChangeShapeType="1"/>
            </p:cNvSpPr>
            <p:nvPr/>
          </p:nvSpPr>
          <p:spPr bwMode="auto">
            <a:xfrm flipV="1">
              <a:off x="1715" y="2007"/>
              <a:ext cx="58" cy="31"/>
            </a:xfrm>
            <a:prstGeom prst="line">
              <a:avLst/>
            </a:prstGeom>
            <a:noFill/>
            <a:ln w="0">
              <a:solidFill>
                <a:schemeClr val="tx1"/>
              </a:solidFill>
              <a:round/>
              <a:headEnd/>
              <a:tailEnd/>
            </a:ln>
          </p:spPr>
          <p:txBody>
            <a:bodyPr/>
            <a:lstStyle/>
            <a:p>
              <a:endParaRPr lang="en-US"/>
            </a:p>
          </p:txBody>
        </p:sp>
        <p:sp>
          <p:nvSpPr>
            <p:cNvPr id="32824" name="Line 56"/>
            <p:cNvSpPr>
              <a:spLocks noChangeShapeType="1"/>
            </p:cNvSpPr>
            <p:nvPr/>
          </p:nvSpPr>
          <p:spPr bwMode="auto">
            <a:xfrm flipH="1">
              <a:off x="1678" y="2007"/>
              <a:ext cx="95" cy="101"/>
            </a:xfrm>
            <a:prstGeom prst="line">
              <a:avLst/>
            </a:prstGeom>
            <a:noFill/>
            <a:ln w="0">
              <a:solidFill>
                <a:schemeClr val="tx1"/>
              </a:solidFill>
              <a:round/>
              <a:headEnd/>
              <a:tailEnd/>
            </a:ln>
          </p:spPr>
          <p:txBody>
            <a:bodyPr/>
            <a:lstStyle/>
            <a:p>
              <a:endParaRPr lang="en-US"/>
            </a:p>
          </p:txBody>
        </p:sp>
        <p:sp>
          <p:nvSpPr>
            <p:cNvPr id="32825" name="Line 57"/>
            <p:cNvSpPr>
              <a:spLocks noChangeShapeType="1"/>
            </p:cNvSpPr>
            <p:nvPr/>
          </p:nvSpPr>
          <p:spPr bwMode="auto">
            <a:xfrm flipV="1">
              <a:off x="1678" y="2078"/>
              <a:ext cx="59" cy="30"/>
            </a:xfrm>
            <a:prstGeom prst="line">
              <a:avLst/>
            </a:prstGeom>
            <a:noFill/>
            <a:ln w="0">
              <a:solidFill>
                <a:schemeClr val="tx1"/>
              </a:solidFill>
              <a:round/>
              <a:headEnd/>
              <a:tailEnd/>
            </a:ln>
          </p:spPr>
          <p:txBody>
            <a:bodyPr/>
            <a:lstStyle/>
            <a:p>
              <a:endParaRPr lang="en-US"/>
            </a:p>
          </p:txBody>
        </p:sp>
        <p:sp>
          <p:nvSpPr>
            <p:cNvPr id="32826" name="Line 58"/>
            <p:cNvSpPr>
              <a:spLocks noChangeShapeType="1"/>
            </p:cNvSpPr>
            <p:nvPr/>
          </p:nvSpPr>
          <p:spPr bwMode="auto">
            <a:xfrm>
              <a:off x="1737" y="2078"/>
              <a:ext cx="1" cy="165"/>
            </a:xfrm>
            <a:prstGeom prst="line">
              <a:avLst/>
            </a:prstGeom>
            <a:noFill/>
            <a:ln w="0">
              <a:solidFill>
                <a:schemeClr val="tx1"/>
              </a:solidFill>
              <a:round/>
              <a:headEnd/>
              <a:tailEnd/>
            </a:ln>
          </p:spPr>
          <p:txBody>
            <a:bodyPr/>
            <a:lstStyle/>
            <a:p>
              <a:endParaRPr lang="en-US"/>
            </a:p>
          </p:txBody>
        </p:sp>
        <p:sp>
          <p:nvSpPr>
            <p:cNvPr id="32827" name="Line 59"/>
            <p:cNvSpPr>
              <a:spLocks noChangeShapeType="1"/>
            </p:cNvSpPr>
            <p:nvPr/>
          </p:nvSpPr>
          <p:spPr bwMode="auto">
            <a:xfrm>
              <a:off x="2770" y="2007"/>
              <a:ext cx="429" cy="0"/>
            </a:xfrm>
            <a:prstGeom prst="line">
              <a:avLst/>
            </a:prstGeom>
            <a:noFill/>
            <a:ln w="0">
              <a:solidFill>
                <a:schemeClr val="tx1"/>
              </a:solidFill>
              <a:round/>
              <a:headEnd/>
              <a:tailEnd/>
            </a:ln>
          </p:spPr>
          <p:txBody>
            <a:bodyPr/>
            <a:lstStyle/>
            <a:p>
              <a:endParaRPr lang="en-US"/>
            </a:p>
          </p:txBody>
        </p:sp>
        <p:sp>
          <p:nvSpPr>
            <p:cNvPr id="32828" name="Line 60"/>
            <p:cNvSpPr>
              <a:spLocks noChangeShapeType="1"/>
            </p:cNvSpPr>
            <p:nvPr/>
          </p:nvSpPr>
          <p:spPr bwMode="auto">
            <a:xfrm>
              <a:off x="3199" y="2007"/>
              <a:ext cx="0" cy="31"/>
            </a:xfrm>
            <a:prstGeom prst="line">
              <a:avLst/>
            </a:prstGeom>
            <a:noFill/>
            <a:ln w="0">
              <a:solidFill>
                <a:schemeClr val="tx1"/>
              </a:solidFill>
              <a:round/>
              <a:headEnd/>
              <a:tailEnd/>
            </a:ln>
          </p:spPr>
          <p:txBody>
            <a:bodyPr/>
            <a:lstStyle/>
            <a:p>
              <a:endParaRPr lang="en-US"/>
            </a:p>
          </p:txBody>
        </p:sp>
        <p:sp>
          <p:nvSpPr>
            <p:cNvPr id="32829" name="Line 61"/>
            <p:cNvSpPr>
              <a:spLocks noChangeShapeType="1"/>
            </p:cNvSpPr>
            <p:nvPr/>
          </p:nvSpPr>
          <p:spPr bwMode="auto">
            <a:xfrm flipV="1">
              <a:off x="3199" y="2007"/>
              <a:ext cx="58" cy="31"/>
            </a:xfrm>
            <a:prstGeom prst="line">
              <a:avLst/>
            </a:prstGeom>
            <a:noFill/>
            <a:ln w="0">
              <a:solidFill>
                <a:schemeClr val="tx1"/>
              </a:solidFill>
              <a:round/>
              <a:headEnd/>
              <a:tailEnd/>
            </a:ln>
          </p:spPr>
          <p:txBody>
            <a:bodyPr/>
            <a:lstStyle/>
            <a:p>
              <a:endParaRPr lang="en-US"/>
            </a:p>
          </p:txBody>
        </p:sp>
        <p:sp>
          <p:nvSpPr>
            <p:cNvPr id="32830" name="Line 62"/>
            <p:cNvSpPr>
              <a:spLocks noChangeShapeType="1"/>
            </p:cNvSpPr>
            <p:nvPr/>
          </p:nvSpPr>
          <p:spPr bwMode="auto">
            <a:xfrm flipH="1">
              <a:off x="3162" y="2007"/>
              <a:ext cx="95" cy="101"/>
            </a:xfrm>
            <a:prstGeom prst="line">
              <a:avLst/>
            </a:prstGeom>
            <a:noFill/>
            <a:ln w="0">
              <a:solidFill>
                <a:schemeClr val="tx1"/>
              </a:solidFill>
              <a:round/>
              <a:headEnd/>
              <a:tailEnd/>
            </a:ln>
          </p:spPr>
          <p:txBody>
            <a:bodyPr/>
            <a:lstStyle/>
            <a:p>
              <a:endParaRPr lang="en-US"/>
            </a:p>
          </p:txBody>
        </p:sp>
        <p:sp>
          <p:nvSpPr>
            <p:cNvPr id="32831" name="Line 63"/>
            <p:cNvSpPr>
              <a:spLocks noChangeShapeType="1"/>
            </p:cNvSpPr>
            <p:nvPr/>
          </p:nvSpPr>
          <p:spPr bwMode="auto">
            <a:xfrm flipV="1">
              <a:off x="3162" y="2078"/>
              <a:ext cx="58" cy="30"/>
            </a:xfrm>
            <a:prstGeom prst="line">
              <a:avLst/>
            </a:prstGeom>
            <a:noFill/>
            <a:ln w="0">
              <a:solidFill>
                <a:schemeClr val="tx1"/>
              </a:solidFill>
              <a:round/>
              <a:headEnd/>
              <a:tailEnd/>
            </a:ln>
          </p:spPr>
          <p:txBody>
            <a:bodyPr/>
            <a:lstStyle/>
            <a:p>
              <a:endParaRPr lang="en-US"/>
            </a:p>
          </p:txBody>
        </p:sp>
        <p:sp>
          <p:nvSpPr>
            <p:cNvPr id="32832" name="Line 64"/>
            <p:cNvSpPr>
              <a:spLocks noChangeShapeType="1"/>
            </p:cNvSpPr>
            <p:nvPr/>
          </p:nvSpPr>
          <p:spPr bwMode="auto">
            <a:xfrm>
              <a:off x="3220" y="2078"/>
              <a:ext cx="1" cy="46"/>
            </a:xfrm>
            <a:prstGeom prst="line">
              <a:avLst/>
            </a:prstGeom>
            <a:noFill/>
            <a:ln w="0">
              <a:solidFill>
                <a:schemeClr val="tx1"/>
              </a:solidFill>
              <a:round/>
              <a:headEnd/>
              <a:tailEnd/>
            </a:ln>
          </p:spPr>
          <p:txBody>
            <a:bodyPr/>
            <a:lstStyle/>
            <a:p>
              <a:endParaRPr lang="en-US"/>
            </a:p>
          </p:txBody>
        </p:sp>
        <p:sp>
          <p:nvSpPr>
            <p:cNvPr id="32833" name="Line 65"/>
            <p:cNvSpPr>
              <a:spLocks noChangeShapeType="1"/>
            </p:cNvSpPr>
            <p:nvPr/>
          </p:nvSpPr>
          <p:spPr bwMode="auto">
            <a:xfrm flipH="1">
              <a:off x="2902" y="2124"/>
              <a:ext cx="318" cy="1"/>
            </a:xfrm>
            <a:prstGeom prst="line">
              <a:avLst/>
            </a:prstGeom>
            <a:noFill/>
            <a:ln w="0">
              <a:solidFill>
                <a:schemeClr val="tx1"/>
              </a:solidFill>
              <a:round/>
              <a:headEnd/>
              <a:tailEnd/>
            </a:ln>
          </p:spPr>
          <p:txBody>
            <a:bodyPr/>
            <a:lstStyle/>
            <a:p>
              <a:endParaRPr lang="en-US"/>
            </a:p>
          </p:txBody>
        </p:sp>
        <p:sp>
          <p:nvSpPr>
            <p:cNvPr id="32834" name="Line 66"/>
            <p:cNvSpPr>
              <a:spLocks noChangeShapeType="1"/>
            </p:cNvSpPr>
            <p:nvPr/>
          </p:nvSpPr>
          <p:spPr bwMode="auto">
            <a:xfrm>
              <a:off x="2341" y="2124"/>
              <a:ext cx="231" cy="1"/>
            </a:xfrm>
            <a:prstGeom prst="line">
              <a:avLst/>
            </a:prstGeom>
            <a:noFill/>
            <a:ln w="0">
              <a:solidFill>
                <a:schemeClr val="tx1"/>
              </a:solidFill>
              <a:round/>
              <a:headEnd/>
              <a:tailEnd/>
            </a:ln>
          </p:spPr>
          <p:txBody>
            <a:bodyPr/>
            <a:lstStyle/>
            <a:p>
              <a:endParaRPr lang="en-US"/>
            </a:p>
          </p:txBody>
        </p:sp>
        <p:sp>
          <p:nvSpPr>
            <p:cNvPr id="32835" name="Line 67"/>
            <p:cNvSpPr>
              <a:spLocks noChangeShapeType="1"/>
            </p:cNvSpPr>
            <p:nvPr/>
          </p:nvSpPr>
          <p:spPr bwMode="auto">
            <a:xfrm>
              <a:off x="2572" y="2124"/>
              <a:ext cx="1" cy="116"/>
            </a:xfrm>
            <a:prstGeom prst="line">
              <a:avLst/>
            </a:prstGeom>
            <a:noFill/>
            <a:ln w="0">
              <a:solidFill>
                <a:schemeClr val="tx1"/>
              </a:solidFill>
              <a:round/>
              <a:headEnd/>
              <a:tailEnd/>
            </a:ln>
          </p:spPr>
          <p:txBody>
            <a:bodyPr/>
            <a:lstStyle/>
            <a:p>
              <a:endParaRPr lang="en-US"/>
            </a:p>
          </p:txBody>
        </p:sp>
        <p:sp>
          <p:nvSpPr>
            <p:cNvPr id="32836" name="Line 68"/>
            <p:cNvSpPr>
              <a:spLocks noChangeShapeType="1"/>
            </p:cNvSpPr>
            <p:nvPr/>
          </p:nvSpPr>
          <p:spPr bwMode="auto">
            <a:xfrm flipH="1">
              <a:off x="2341" y="2240"/>
              <a:ext cx="231" cy="1"/>
            </a:xfrm>
            <a:prstGeom prst="line">
              <a:avLst/>
            </a:prstGeom>
            <a:noFill/>
            <a:ln w="0">
              <a:solidFill>
                <a:schemeClr val="tx1"/>
              </a:solidFill>
              <a:round/>
              <a:headEnd/>
              <a:tailEnd/>
            </a:ln>
          </p:spPr>
          <p:txBody>
            <a:bodyPr/>
            <a:lstStyle/>
            <a:p>
              <a:endParaRPr lang="en-US"/>
            </a:p>
          </p:txBody>
        </p:sp>
        <p:sp>
          <p:nvSpPr>
            <p:cNvPr id="32837" name="Line 69"/>
            <p:cNvSpPr>
              <a:spLocks noChangeShapeType="1"/>
            </p:cNvSpPr>
            <p:nvPr/>
          </p:nvSpPr>
          <p:spPr bwMode="auto">
            <a:xfrm flipV="1">
              <a:off x="2341" y="2124"/>
              <a:ext cx="1" cy="116"/>
            </a:xfrm>
            <a:prstGeom prst="line">
              <a:avLst/>
            </a:prstGeom>
            <a:noFill/>
            <a:ln w="0">
              <a:solidFill>
                <a:schemeClr val="tx1"/>
              </a:solidFill>
              <a:round/>
              <a:headEnd/>
              <a:tailEnd/>
            </a:ln>
          </p:spPr>
          <p:txBody>
            <a:bodyPr/>
            <a:lstStyle/>
            <a:p>
              <a:endParaRPr lang="en-US"/>
            </a:p>
          </p:txBody>
        </p:sp>
        <p:sp>
          <p:nvSpPr>
            <p:cNvPr id="32838" name="Line 70"/>
            <p:cNvSpPr>
              <a:spLocks noChangeShapeType="1"/>
            </p:cNvSpPr>
            <p:nvPr/>
          </p:nvSpPr>
          <p:spPr bwMode="auto">
            <a:xfrm flipV="1">
              <a:off x="3184" y="2007"/>
              <a:ext cx="3" cy="5"/>
            </a:xfrm>
            <a:prstGeom prst="line">
              <a:avLst/>
            </a:prstGeom>
            <a:noFill/>
            <a:ln w="0">
              <a:solidFill>
                <a:schemeClr val="tx1"/>
              </a:solidFill>
              <a:round/>
              <a:headEnd/>
              <a:tailEnd/>
            </a:ln>
          </p:spPr>
          <p:txBody>
            <a:bodyPr/>
            <a:lstStyle/>
            <a:p>
              <a:endParaRPr lang="en-US"/>
            </a:p>
          </p:txBody>
        </p:sp>
        <p:sp>
          <p:nvSpPr>
            <p:cNvPr id="32839" name="Line 71"/>
            <p:cNvSpPr>
              <a:spLocks noChangeShapeType="1"/>
            </p:cNvSpPr>
            <p:nvPr/>
          </p:nvSpPr>
          <p:spPr bwMode="auto">
            <a:xfrm>
              <a:off x="3184" y="2012"/>
              <a:ext cx="12" cy="0"/>
            </a:xfrm>
            <a:prstGeom prst="line">
              <a:avLst/>
            </a:prstGeom>
            <a:noFill/>
            <a:ln w="0">
              <a:solidFill>
                <a:schemeClr val="tx1"/>
              </a:solidFill>
              <a:round/>
              <a:headEnd/>
              <a:tailEnd/>
            </a:ln>
          </p:spPr>
          <p:txBody>
            <a:bodyPr/>
            <a:lstStyle/>
            <a:p>
              <a:endParaRPr lang="en-US"/>
            </a:p>
          </p:txBody>
        </p:sp>
        <p:sp>
          <p:nvSpPr>
            <p:cNvPr id="32840" name="Line 72"/>
            <p:cNvSpPr>
              <a:spLocks noChangeShapeType="1"/>
            </p:cNvSpPr>
            <p:nvPr/>
          </p:nvSpPr>
          <p:spPr bwMode="auto">
            <a:xfrm flipH="1" flipV="1">
              <a:off x="3195" y="2007"/>
              <a:ext cx="1" cy="5"/>
            </a:xfrm>
            <a:prstGeom prst="line">
              <a:avLst/>
            </a:prstGeom>
            <a:noFill/>
            <a:ln w="0">
              <a:solidFill>
                <a:schemeClr val="tx1"/>
              </a:solidFill>
              <a:round/>
              <a:headEnd/>
              <a:tailEnd/>
            </a:ln>
          </p:spPr>
          <p:txBody>
            <a:bodyPr/>
            <a:lstStyle/>
            <a:p>
              <a:endParaRPr lang="en-US"/>
            </a:p>
          </p:txBody>
        </p:sp>
        <p:sp>
          <p:nvSpPr>
            <p:cNvPr id="32841" name="Line 73"/>
            <p:cNvSpPr>
              <a:spLocks noChangeShapeType="1"/>
            </p:cNvSpPr>
            <p:nvPr/>
          </p:nvSpPr>
          <p:spPr bwMode="auto">
            <a:xfrm flipV="1">
              <a:off x="2857" y="2044"/>
              <a:ext cx="16" cy="18"/>
            </a:xfrm>
            <a:prstGeom prst="line">
              <a:avLst/>
            </a:prstGeom>
            <a:noFill/>
            <a:ln w="0">
              <a:solidFill>
                <a:schemeClr val="tx1"/>
              </a:solidFill>
              <a:round/>
              <a:headEnd/>
              <a:tailEnd/>
            </a:ln>
          </p:spPr>
          <p:txBody>
            <a:bodyPr/>
            <a:lstStyle/>
            <a:p>
              <a:endParaRPr lang="en-US"/>
            </a:p>
          </p:txBody>
        </p:sp>
        <p:sp>
          <p:nvSpPr>
            <p:cNvPr id="32842" name="Line 74"/>
            <p:cNvSpPr>
              <a:spLocks noChangeShapeType="1"/>
            </p:cNvSpPr>
            <p:nvPr/>
          </p:nvSpPr>
          <p:spPr bwMode="auto">
            <a:xfrm flipV="1">
              <a:off x="3079" y="2080"/>
              <a:ext cx="16" cy="16"/>
            </a:xfrm>
            <a:prstGeom prst="line">
              <a:avLst/>
            </a:prstGeom>
            <a:noFill/>
            <a:ln w="0">
              <a:solidFill>
                <a:schemeClr val="tx1"/>
              </a:solidFill>
              <a:round/>
              <a:headEnd/>
              <a:tailEnd/>
            </a:ln>
          </p:spPr>
          <p:txBody>
            <a:bodyPr/>
            <a:lstStyle/>
            <a:p>
              <a:endParaRPr lang="en-US"/>
            </a:p>
          </p:txBody>
        </p:sp>
        <p:sp>
          <p:nvSpPr>
            <p:cNvPr id="32843" name="Line 75"/>
            <p:cNvSpPr>
              <a:spLocks noChangeShapeType="1"/>
            </p:cNvSpPr>
            <p:nvPr/>
          </p:nvSpPr>
          <p:spPr bwMode="auto">
            <a:xfrm flipH="1" flipV="1">
              <a:off x="2873" y="2044"/>
              <a:ext cx="2" cy="21"/>
            </a:xfrm>
            <a:prstGeom prst="line">
              <a:avLst/>
            </a:prstGeom>
            <a:noFill/>
            <a:ln w="0">
              <a:solidFill>
                <a:schemeClr val="tx1"/>
              </a:solidFill>
              <a:round/>
              <a:headEnd/>
              <a:tailEnd/>
            </a:ln>
          </p:spPr>
          <p:txBody>
            <a:bodyPr/>
            <a:lstStyle/>
            <a:p>
              <a:endParaRPr lang="en-US"/>
            </a:p>
          </p:txBody>
        </p:sp>
        <p:sp>
          <p:nvSpPr>
            <p:cNvPr id="32844" name="Line 76"/>
            <p:cNvSpPr>
              <a:spLocks noChangeShapeType="1"/>
            </p:cNvSpPr>
            <p:nvPr/>
          </p:nvSpPr>
          <p:spPr bwMode="auto">
            <a:xfrm flipH="1" flipV="1">
              <a:off x="3095" y="2080"/>
              <a:ext cx="3" cy="19"/>
            </a:xfrm>
            <a:prstGeom prst="line">
              <a:avLst/>
            </a:prstGeom>
            <a:noFill/>
            <a:ln w="0">
              <a:solidFill>
                <a:schemeClr val="tx1"/>
              </a:solidFill>
              <a:round/>
              <a:headEnd/>
              <a:tailEnd/>
            </a:ln>
          </p:spPr>
          <p:txBody>
            <a:bodyPr/>
            <a:lstStyle/>
            <a:p>
              <a:endParaRPr lang="en-US"/>
            </a:p>
          </p:txBody>
        </p:sp>
        <p:sp>
          <p:nvSpPr>
            <p:cNvPr id="32845" name="Line 77"/>
            <p:cNvSpPr>
              <a:spLocks noChangeShapeType="1"/>
            </p:cNvSpPr>
            <p:nvPr/>
          </p:nvSpPr>
          <p:spPr bwMode="auto">
            <a:xfrm>
              <a:off x="2857" y="2062"/>
              <a:ext cx="18" cy="3"/>
            </a:xfrm>
            <a:prstGeom prst="line">
              <a:avLst/>
            </a:prstGeom>
            <a:noFill/>
            <a:ln w="0">
              <a:solidFill>
                <a:schemeClr val="tx1"/>
              </a:solidFill>
              <a:round/>
              <a:headEnd/>
              <a:tailEnd/>
            </a:ln>
          </p:spPr>
          <p:txBody>
            <a:bodyPr/>
            <a:lstStyle/>
            <a:p>
              <a:endParaRPr lang="en-US"/>
            </a:p>
          </p:txBody>
        </p:sp>
        <p:sp>
          <p:nvSpPr>
            <p:cNvPr id="32846" name="Line 78"/>
            <p:cNvSpPr>
              <a:spLocks noChangeShapeType="1"/>
            </p:cNvSpPr>
            <p:nvPr/>
          </p:nvSpPr>
          <p:spPr bwMode="auto">
            <a:xfrm>
              <a:off x="3079" y="2096"/>
              <a:ext cx="19" cy="3"/>
            </a:xfrm>
            <a:prstGeom prst="line">
              <a:avLst/>
            </a:prstGeom>
            <a:noFill/>
            <a:ln w="0">
              <a:solidFill>
                <a:schemeClr val="tx1"/>
              </a:solidFill>
              <a:round/>
              <a:headEnd/>
              <a:tailEnd/>
            </a:ln>
          </p:spPr>
          <p:txBody>
            <a:bodyPr/>
            <a:lstStyle/>
            <a:p>
              <a:endParaRPr lang="en-US"/>
            </a:p>
          </p:txBody>
        </p:sp>
        <p:sp>
          <p:nvSpPr>
            <p:cNvPr id="32847" name="Freeform 79"/>
            <p:cNvSpPr>
              <a:spLocks/>
            </p:cNvSpPr>
            <p:nvPr/>
          </p:nvSpPr>
          <p:spPr bwMode="auto">
            <a:xfrm>
              <a:off x="3037" y="2051"/>
              <a:ext cx="14" cy="12"/>
            </a:xfrm>
            <a:custGeom>
              <a:avLst/>
              <a:gdLst/>
              <a:ahLst/>
              <a:cxnLst>
                <a:cxn ang="0">
                  <a:pos x="143" y="0"/>
                </a:cxn>
                <a:cxn ang="0">
                  <a:pos x="0" y="55"/>
                </a:cxn>
                <a:cxn ang="0">
                  <a:pos x="101" y="124"/>
                </a:cxn>
              </a:cxnLst>
              <a:rect l="0" t="0" r="r" b="b"/>
              <a:pathLst>
                <a:path w="143" h="124">
                  <a:moveTo>
                    <a:pt x="143" y="0"/>
                  </a:moveTo>
                  <a:lnTo>
                    <a:pt x="0" y="55"/>
                  </a:lnTo>
                  <a:lnTo>
                    <a:pt x="101" y="124"/>
                  </a:lnTo>
                </a:path>
              </a:pathLst>
            </a:custGeom>
            <a:solidFill>
              <a:srgbClr val="000099"/>
            </a:solidFill>
            <a:ln w="0">
              <a:solidFill>
                <a:schemeClr val="tx1"/>
              </a:solidFill>
              <a:prstDash val="solid"/>
              <a:round/>
              <a:headEnd/>
              <a:tailEnd/>
            </a:ln>
          </p:spPr>
          <p:txBody>
            <a:bodyPr/>
            <a:lstStyle/>
            <a:p>
              <a:endParaRPr lang="en-US"/>
            </a:p>
          </p:txBody>
        </p:sp>
        <p:sp>
          <p:nvSpPr>
            <p:cNvPr id="32848" name="Line 80"/>
            <p:cNvSpPr>
              <a:spLocks noChangeShapeType="1"/>
            </p:cNvSpPr>
            <p:nvPr/>
          </p:nvSpPr>
          <p:spPr bwMode="auto">
            <a:xfrm flipV="1">
              <a:off x="3047" y="2051"/>
              <a:ext cx="4" cy="12"/>
            </a:xfrm>
            <a:prstGeom prst="line">
              <a:avLst/>
            </a:prstGeom>
            <a:noFill/>
            <a:ln w="0">
              <a:solidFill>
                <a:schemeClr val="tx1"/>
              </a:solidFill>
              <a:round/>
              <a:headEnd/>
              <a:tailEnd/>
            </a:ln>
          </p:spPr>
          <p:txBody>
            <a:bodyPr/>
            <a:lstStyle/>
            <a:p>
              <a:endParaRPr lang="en-US"/>
            </a:p>
          </p:txBody>
        </p:sp>
        <p:sp>
          <p:nvSpPr>
            <p:cNvPr id="32849" name="Line 81"/>
            <p:cNvSpPr>
              <a:spLocks noChangeShapeType="1"/>
            </p:cNvSpPr>
            <p:nvPr/>
          </p:nvSpPr>
          <p:spPr bwMode="auto">
            <a:xfrm>
              <a:off x="2800" y="2010"/>
              <a:ext cx="1" cy="1"/>
            </a:xfrm>
            <a:prstGeom prst="line">
              <a:avLst/>
            </a:prstGeom>
            <a:noFill/>
            <a:ln w="0">
              <a:solidFill>
                <a:schemeClr val="tx1"/>
              </a:solidFill>
              <a:round/>
              <a:headEnd/>
              <a:tailEnd/>
            </a:ln>
          </p:spPr>
          <p:txBody>
            <a:bodyPr/>
            <a:lstStyle/>
            <a:p>
              <a:endParaRPr lang="en-US"/>
            </a:p>
          </p:txBody>
        </p:sp>
        <p:sp>
          <p:nvSpPr>
            <p:cNvPr id="32850" name="Line 82"/>
            <p:cNvSpPr>
              <a:spLocks noChangeShapeType="1"/>
            </p:cNvSpPr>
            <p:nvPr/>
          </p:nvSpPr>
          <p:spPr bwMode="auto">
            <a:xfrm>
              <a:off x="2904" y="2065"/>
              <a:ext cx="1" cy="1"/>
            </a:xfrm>
            <a:prstGeom prst="line">
              <a:avLst/>
            </a:prstGeom>
            <a:noFill/>
            <a:ln w="0">
              <a:solidFill>
                <a:schemeClr val="tx1"/>
              </a:solidFill>
              <a:round/>
              <a:headEnd/>
              <a:tailEnd/>
            </a:ln>
          </p:spPr>
          <p:txBody>
            <a:bodyPr/>
            <a:lstStyle/>
            <a:p>
              <a:endParaRPr lang="en-US"/>
            </a:p>
          </p:txBody>
        </p:sp>
        <p:sp>
          <p:nvSpPr>
            <p:cNvPr id="32851" name="Line 83"/>
            <p:cNvSpPr>
              <a:spLocks noChangeShapeType="1"/>
            </p:cNvSpPr>
            <p:nvPr/>
          </p:nvSpPr>
          <p:spPr bwMode="auto">
            <a:xfrm>
              <a:off x="3009" y="2052"/>
              <a:ext cx="0" cy="1"/>
            </a:xfrm>
            <a:prstGeom prst="line">
              <a:avLst/>
            </a:prstGeom>
            <a:noFill/>
            <a:ln w="0">
              <a:solidFill>
                <a:schemeClr val="tx1"/>
              </a:solidFill>
              <a:round/>
              <a:headEnd/>
              <a:tailEnd/>
            </a:ln>
          </p:spPr>
          <p:txBody>
            <a:bodyPr/>
            <a:lstStyle/>
            <a:p>
              <a:endParaRPr lang="en-US"/>
            </a:p>
          </p:txBody>
        </p:sp>
        <p:sp>
          <p:nvSpPr>
            <p:cNvPr id="32852" name="Line 84"/>
            <p:cNvSpPr>
              <a:spLocks noChangeShapeType="1"/>
            </p:cNvSpPr>
            <p:nvPr/>
          </p:nvSpPr>
          <p:spPr bwMode="auto">
            <a:xfrm>
              <a:off x="3006" y="2121"/>
              <a:ext cx="1" cy="1"/>
            </a:xfrm>
            <a:prstGeom prst="line">
              <a:avLst/>
            </a:prstGeom>
            <a:noFill/>
            <a:ln w="0">
              <a:solidFill>
                <a:schemeClr val="tx1"/>
              </a:solidFill>
              <a:round/>
              <a:headEnd/>
              <a:tailEnd/>
            </a:ln>
          </p:spPr>
          <p:txBody>
            <a:bodyPr/>
            <a:lstStyle/>
            <a:p>
              <a:endParaRPr lang="en-US"/>
            </a:p>
          </p:txBody>
        </p:sp>
        <p:sp>
          <p:nvSpPr>
            <p:cNvPr id="32853" name="Line 85"/>
            <p:cNvSpPr>
              <a:spLocks noChangeShapeType="1"/>
            </p:cNvSpPr>
            <p:nvPr/>
          </p:nvSpPr>
          <p:spPr bwMode="auto">
            <a:xfrm>
              <a:off x="3118" y="2035"/>
              <a:ext cx="0" cy="1"/>
            </a:xfrm>
            <a:prstGeom prst="line">
              <a:avLst/>
            </a:prstGeom>
            <a:noFill/>
            <a:ln w="0">
              <a:solidFill>
                <a:schemeClr val="tx1"/>
              </a:solidFill>
              <a:round/>
              <a:headEnd/>
              <a:tailEnd/>
            </a:ln>
          </p:spPr>
          <p:txBody>
            <a:bodyPr/>
            <a:lstStyle/>
            <a:p>
              <a:endParaRPr lang="en-US"/>
            </a:p>
          </p:txBody>
        </p:sp>
        <p:sp>
          <p:nvSpPr>
            <p:cNvPr id="32854" name="Line 86"/>
            <p:cNvSpPr>
              <a:spLocks noChangeShapeType="1"/>
            </p:cNvSpPr>
            <p:nvPr/>
          </p:nvSpPr>
          <p:spPr bwMode="auto">
            <a:xfrm>
              <a:off x="3114" y="2105"/>
              <a:ext cx="1" cy="1"/>
            </a:xfrm>
            <a:prstGeom prst="line">
              <a:avLst/>
            </a:prstGeom>
            <a:noFill/>
            <a:ln w="0">
              <a:solidFill>
                <a:schemeClr val="tx1"/>
              </a:solidFill>
              <a:round/>
              <a:headEnd/>
              <a:tailEnd/>
            </a:ln>
          </p:spPr>
          <p:txBody>
            <a:bodyPr/>
            <a:lstStyle/>
            <a:p>
              <a:endParaRPr lang="en-US"/>
            </a:p>
          </p:txBody>
        </p:sp>
        <p:sp>
          <p:nvSpPr>
            <p:cNvPr id="32855" name="Line 87"/>
            <p:cNvSpPr>
              <a:spLocks noChangeShapeType="1"/>
            </p:cNvSpPr>
            <p:nvPr/>
          </p:nvSpPr>
          <p:spPr bwMode="auto">
            <a:xfrm>
              <a:off x="2819" y="2049"/>
              <a:ext cx="1" cy="1"/>
            </a:xfrm>
            <a:prstGeom prst="line">
              <a:avLst/>
            </a:prstGeom>
            <a:noFill/>
            <a:ln w="0">
              <a:solidFill>
                <a:schemeClr val="tx1"/>
              </a:solidFill>
              <a:round/>
              <a:headEnd/>
              <a:tailEnd/>
            </a:ln>
          </p:spPr>
          <p:txBody>
            <a:bodyPr/>
            <a:lstStyle/>
            <a:p>
              <a:endParaRPr lang="en-US"/>
            </a:p>
          </p:txBody>
        </p:sp>
        <p:sp>
          <p:nvSpPr>
            <p:cNvPr id="32856" name="Line 88"/>
            <p:cNvSpPr>
              <a:spLocks noChangeShapeType="1"/>
            </p:cNvSpPr>
            <p:nvPr/>
          </p:nvSpPr>
          <p:spPr bwMode="auto">
            <a:xfrm>
              <a:off x="2871" y="2042"/>
              <a:ext cx="1" cy="1"/>
            </a:xfrm>
            <a:prstGeom prst="line">
              <a:avLst/>
            </a:prstGeom>
            <a:noFill/>
            <a:ln w="0">
              <a:solidFill>
                <a:schemeClr val="tx1"/>
              </a:solidFill>
              <a:round/>
              <a:headEnd/>
              <a:tailEnd/>
            </a:ln>
          </p:spPr>
          <p:txBody>
            <a:bodyPr/>
            <a:lstStyle/>
            <a:p>
              <a:endParaRPr lang="en-US"/>
            </a:p>
          </p:txBody>
        </p:sp>
        <p:sp>
          <p:nvSpPr>
            <p:cNvPr id="32857" name="Line 89"/>
            <p:cNvSpPr>
              <a:spLocks noChangeShapeType="1"/>
            </p:cNvSpPr>
            <p:nvPr/>
          </p:nvSpPr>
          <p:spPr bwMode="auto">
            <a:xfrm>
              <a:off x="2950" y="2031"/>
              <a:ext cx="1" cy="1"/>
            </a:xfrm>
            <a:prstGeom prst="line">
              <a:avLst/>
            </a:prstGeom>
            <a:noFill/>
            <a:ln w="0">
              <a:solidFill>
                <a:schemeClr val="tx1"/>
              </a:solidFill>
              <a:round/>
              <a:headEnd/>
              <a:tailEnd/>
            </a:ln>
          </p:spPr>
          <p:txBody>
            <a:bodyPr/>
            <a:lstStyle/>
            <a:p>
              <a:endParaRPr lang="en-US"/>
            </a:p>
          </p:txBody>
        </p:sp>
        <p:sp>
          <p:nvSpPr>
            <p:cNvPr id="32858" name="Line 90"/>
            <p:cNvSpPr>
              <a:spLocks noChangeShapeType="1"/>
            </p:cNvSpPr>
            <p:nvPr/>
          </p:nvSpPr>
          <p:spPr bwMode="auto">
            <a:xfrm>
              <a:off x="3082" y="2014"/>
              <a:ext cx="0" cy="1"/>
            </a:xfrm>
            <a:prstGeom prst="line">
              <a:avLst/>
            </a:prstGeom>
            <a:noFill/>
            <a:ln w="0">
              <a:solidFill>
                <a:schemeClr val="tx1"/>
              </a:solidFill>
              <a:round/>
              <a:headEnd/>
              <a:tailEnd/>
            </a:ln>
          </p:spPr>
          <p:txBody>
            <a:bodyPr/>
            <a:lstStyle/>
            <a:p>
              <a:endParaRPr lang="en-US"/>
            </a:p>
          </p:txBody>
        </p:sp>
        <p:sp>
          <p:nvSpPr>
            <p:cNvPr id="32859" name="Line 91"/>
            <p:cNvSpPr>
              <a:spLocks noChangeShapeType="1"/>
            </p:cNvSpPr>
            <p:nvPr/>
          </p:nvSpPr>
          <p:spPr bwMode="auto">
            <a:xfrm>
              <a:off x="3133" y="2007"/>
              <a:ext cx="1" cy="1"/>
            </a:xfrm>
            <a:prstGeom prst="line">
              <a:avLst/>
            </a:prstGeom>
            <a:noFill/>
            <a:ln w="0">
              <a:solidFill>
                <a:schemeClr val="tx1"/>
              </a:solidFill>
              <a:round/>
              <a:headEnd/>
              <a:tailEnd/>
            </a:ln>
          </p:spPr>
          <p:txBody>
            <a:bodyPr/>
            <a:lstStyle/>
            <a:p>
              <a:endParaRPr lang="en-US"/>
            </a:p>
          </p:txBody>
        </p:sp>
        <p:sp>
          <p:nvSpPr>
            <p:cNvPr id="32860" name="Line 92"/>
            <p:cNvSpPr>
              <a:spLocks noChangeShapeType="1"/>
            </p:cNvSpPr>
            <p:nvPr/>
          </p:nvSpPr>
          <p:spPr bwMode="auto">
            <a:xfrm>
              <a:off x="3027" y="2097"/>
              <a:ext cx="1" cy="1"/>
            </a:xfrm>
            <a:prstGeom prst="line">
              <a:avLst/>
            </a:prstGeom>
            <a:noFill/>
            <a:ln w="0">
              <a:solidFill>
                <a:schemeClr val="tx1"/>
              </a:solidFill>
              <a:round/>
              <a:headEnd/>
              <a:tailEnd/>
            </a:ln>
          </p:spPr>
          <p:txBody>
            <a:bodyPr/>
            <a:lstStyle/>
            <a:p>
              <a:endParaRPr lang="en-US"/>
            </a:p>
          </p:txBody>
        </p:sp>
        <p:sp>
          <p:nvSpPr>
            <p:cNvPr id="32861" name="Line 93"/>
            <p:cNvSpPr>
              <a:spLocks noChangeShapeType="1"/>
            </p:cNvSpPr>
            <p:nvPr/>
          </p:nvSpPr>
          <p:spPr bwMode="auto">
            <a:xfrm>
              <a:off x="3079" y="2090"/>
              <a:ext cx="1" cy="1"/>
            </a:xfrm>
            <a:prstGeom prst="line">
              <a:avLst/>
            </a:prstGeom>
            <a:noFill/>
            <a:ln w="0">
              <a:solidFill>
                <a:schemeClr val="tx1"/>
              </a:solidFill>
              <a:round/>
              <a:headEnd/>
              <a:tailEnd/>
            </a:ln>
          </p:spPr>
          <p:txBody>
            <a:bodyPr/>
            <a:lstStyle/>
            <a:p>
              <a:endParaRPr lang="en-US"/>
            </a:p>
          </p:txBody>
        </p:sp>
        <p:sp>
          <p:nvSpPr>
            <p:cNvPr id="32862" name="Line 94"/>
            <p:cNvSpPr>
              <a:spLocks noChangeShapeType="1"/>
            </p:cNvSpPr>
            <p:nvPr/>
          </p:nvSpPr>
          <p:spPr bwMode="auto">
            <a:xfrm>
              <a:off x="3158" y="2080"/>
              <a:ext cx="1" cy="0"/>
            </a:xfrm>
            <a:prstGeom prst="line">
              <a:avLst/>
            </a:prstGeom>
            <a:noFill/>
            <a:ln w="0">
              <a:solidFill>
                <a:schemeClr val="tx1"/>
              </a:solidFill>
              <a:round/>
              <a:headEnd/>
              <a:tailEnd/>
            </a:ln>
          </p:spPr>
          <p:txBody>
            <a:bodyPr/>
            <a:lstStyle/>
            <a:p>
              <a:endParaRPr lang="en-US"/>
            </a:p>
          </p:txBody>
        </p:sp>
        <p:sp>
          <p:nvSpPr>
            <p:cNvPr id="32863" name="Line 95"/>
            <p:cNvSpPr>
              <a:spLocks noChangeShapeType="1"/>
            </p:cNvSpPr>
            <p:nvPr/>
          </p:nvSpPr>
          <p:spPr bwMode="auto">
            <a:xfrm>
              <a:off x="3097" y="2079"/>
              <a:ext cx="1" cy="1"/>
            </a:xfrm>
            <a:prstGeom prst="line">
              <a:avLst/>
            </a:prstGeom>
            <a:noFill/>
            <a:ln w="0">
              <a:solidFill>
                <a:schemeClr val="tx1"/>
              </a:solidFill>
              <a:round/>
              <a:headEnd/>
              <a:tailEnd/>
            </a:ln>
          </p:spPr>
          <p:txBody>
            <a:bodyPr/>
            <a:lstStyle/>
            <a:p>
              <a:endParaRPr lang="en-US"/>
            </a:p>
          </p:txBody>
        </p:sp>
        <p:sp>
          <p:nvSpPr>
            <p:cNvPr id="32864" name="Line 96"/>
            <p:cNvSpPr>
              <a:spLocks noChangeShapeType="1"/>
            </p:cNvSpPr>
            <p:nvPr/>
          </p:nvSpPr>
          <p:spPr bwMode="auto">
            <a:xfrm>
              <a:off x="2986" y="2075"/>
              <a:ext cx="1" cy="0"/>
            </a:xfrm>
            <a:prstGeom prst="line">
              <a:avLst/>
            </a:prstGeom>
            <a:noFill/>
            <a:ln w="0">
              <a:solidFill>
                <a:schemeClr val="tx1"/>
              </a:solidFill>
              <a:round/>
              <a:headEnd/>
              <a:tailEnd/>
            </a:ln>
          </p:spPr>
          <p:txBody>
            <a:bodyPr/>
            <a:lstStyle/>
            <a:p>
              <a:endParaRPr lang="en-US"/>
            </a:p>
          </p:txBody>
        </p:sp>
        <p:sp>
          <p:nvSpPr>
            <p:cNvPr id="32865" name="Line 97"/>
            <p:cNvSpPr>
              <a:spLocks noChangeShapeType="1"/>
            </p:cNvSpPr>
            <p:nvPr/>
          </p:nvSpPr>
          <p:spPr bwMode="auto">
            <a:xfrm>
              <a:off x="2874" y="2070"/>
              <a:ext cx="1" cy="1"/>
            </a:xfrm>
            <a:prstGeom prst="line">
              <a:avLst/>
            </a:prstGeom>
            <a:noFill/>
            <a:ln w="0">
              <a:solidFill>
                <a:schemeClr val="tx1"/>
              </a:solidFill>
              <a:round/>
              <a:headEnd/>
              <a:tailEnd/>
            </a:ln>
          </p:spPr>
          <p:txBody>
            <a:bodyPr/>
            <a:lstStyle/>
            <a:p>
              <a:endParaRPr lang="en-US"/>
            </a:p>
          </p:txBody>
        </p:sp>
        <p:sp>
          <p:nvSpPr>
            <p:cNvPr id="32866" name="Line 98"/>
            <p:cNvSpPr>
              <a:spLocks noChangeShapeType="1"/>
            </p:cNvSpPr>
            <p:nvPr/>
          </p:nvSpPr>
          <p:spPr bwMode="auto">
            <a:xfrm>
              <a:off x="3086" y="2103"/>
              <a:ext cx="1" cy="1"/>
            </a:xfrm>
            <a:prstGeom prst="line">
              <a:avLst/>
            </a:prstGeom>
            <a:noFill/>
            <a:ln w="0">
              <a:solidFill>
                <a:schemeClr val="tx1"/>
              </a:solidFill>
              <a:round/>
              <a:headEnd/>
              <a:tailEnd/>
            </a:ln>
          </p:spPr>
          <p:txBody>
            <a:bodyPr/>
            <a:lstStyle/>
            <a:p>
              <a:endParaRPr lang="en-US"/>
            </a:p>
          </p:txBody>
        </p:sp>
        <p:sp>
          <p:nvSpPr>
            <p:cNvPr id="32867" name="Line 99"/>
            <p:cNvSpPr>
              <a:spLocks noChangeShapeType="1"/>
            </p:cNvSpPr>
            <p:nvPr/>
          </p:nvSpPr>
          <p:spPr bwMode="auto">
            <a:xfrm>
              <a:off x="2852" y="2021"/>
              <a:ext cx="1" cy="0"/>
            </a:xfrm>
            <a:prstGeom prst="line">
              <a:avLst/>
            </a:prstGeom>
            <a:noFill/>
            <a:ln w="0">
              <a:solidFill>
                <a:schemeClr val="tx1"/>
              </a:solidFill>
              <a:round/>
              <a:headEnd/>
              <a:tailEnd/>
            </a:ln>
          </p:spPr>
          <p:txBody>
            <a:bodyPr/>
            <a:lstStyle/>
            <a:p>
              <a:endParaRPr lang="en-US"/>
            </a:p>
          </p:txBody>
        </p:sp>
        <p:sp>
          <p:nvSpPr>
            <p:cNvPr id="32868" name="Line 100"/>
            <p:cNvSpPr>
              <a:spLocks noChangeShapeType="1"/>
            </p:cNvSpPr>
            <p:nvPr/>
          </p:nvSpPr>
          <p:spPr bwMode="auto">
            <a:xfrm flipV="1">
              <a:off x="2351" y="2235"/>
              <a:ext cx="4" cy="5"/>
            </a:xfrm>
            <a:prstGeom prst="line">
              <a:avLst/>
            </a:prstGeom>
            <a:noFill/>
            <a:ln w="0">
              <a:solidFill>
                <a:schemeClr val="tx1"/>
              </a:solidFill>
              <a:round/>
              <a:headEnd/>
              <a:tailEnd/>
            </a:ln>
          </p:spPr>
          <p:txBody>
            <a:bodyPr/>
            <a:lstStyle/>
            <a:p>
              <a:endParaRPr lang="en-US"/>
            </a:p>
          </p:txBody>
        </p:sp>
        <p:sp>
          <p:nvSpPr>
            <p:cNvPr id="32869" name="Line 101"/>
            <p:cNvSpPr>
              <a:spLocks noChangeShapeType="1"/>
            </p:cNvSpPr>
            <p:nvPr/>
          </p:nvSpPr>
          <p:spPr bwMode="auto">
            <a:xfrm flipH="1" flipV="1">
              <a:off x="2355" y="2235"/>
              <a:ext cx="1" cy="5"/>
            </a:xfrm>
            <a:prstGeom prst="line">
              <a:avLst/>
            </a:prstGeom>
            <a:noFill/>
            <a:ln w="0">
              <a:solidFill>
                <a:schemeClr val="tx1"/>
              </a:solidFill>
              <a:round/>
              <a:headEnd/>
              <a:tailEnd/>
            </a:ln>
          </p:spPr>
          <p:txBody>
            <a:bodyPr/>
            <a:lstStyle/>
            <a:p>
              <a:endParaRPr lang="en-US"/>
            </a:p>
          </p:txBody>
        </p:sp>
        <p:sp>
          <p:nvSpPr>
            <p:cNvPr id="32870" name="Line 102"/>
            <p:cNvSpPr>
              <a:spLocks noChangeShapeType="1"/>
            </p:cNvSpPr>
            <p:nvPr/>
          </p:nvSpPr>
          <p:spPr bwMode="auto">
            <a:xfrm flipV="1">
              <a:off x="2440" y="2214"/>
              <a:ext cx="16" cy="17"/>
            </a:xfrm>
            <a:prstGeom prst="line">
              <a:avLst/>
            </a:prstGeom>
            <a:noFill/>
            <a:ln w="0">
              <a:solidFill>
                <a:schemeClr val="tx1"/>
              </a:solidFill>
              <a:round/>
              <a:headEnd/>
              <a:tailEnd/>
            </a:ln>
          </p:spPr>
          <p:txBody>
            <a:bodyPr/>
            <a:lstStyle/>
            <a:p>
              <a:endParaRPr lang="en-US"/>
            </a:p>
          </p:txBody>
        </p:sp>
        <p:sp>
          <p:nvSpPr>
            <p:cNvPr id="32871" name="Line 103"/>
            <p:cNvSpPr>
              <a:spLocks noChangeShapeType="1"/>
            </p:cNvSpPr>
            <p:nvPr/>
          </p:nvSpPr>
          <p:spPr bwMode="auto">
            <a:xfrm flipH="1" flipV="1">
              <a:off x="2456" y="2214"/>
              <a:ext cx="2" cy="19"/>
            </a:xfrm>
            <a:prstGeom prst="line">
              <a:avLst/>
            </a:prstGeom>
            <a:noFill/>
            <a:ln w="0">
              <a:solidFill>
                <a:schemeClr val="tx1"/>
              </a:solidFill>
              <a:round/>
              <a:headEnd/>
              <a:tailEnd/>
            </a:ln>
          </p:spPr>
          <p:txBody>
            <a:bodyPr/>
            <a:lstStyle/>
            <a:p>
              <a:endParaRPr lang="en-US"/>
            </a:p>
          </p:txBody>
        </p:sp>
        <p:sp>
          <p:nvSpPr>
            <p:cNvPr id="32872" name="Line 104"/>
            <p:cNvSpPr>
              <a:spLocks noChangeShapeType="1"/>
            </p:cNvSpPr>
            <p:nvPr/>
          </p:nvSpPr>
          <p:spPr bwMode="auto">
            <a:xfrm>
              <a:off x="2440" y="2231"/>
              <a:ext cx="18" cy="2"/>
            </a:xfrm>
            <a:prstGeom prst="line">
              <a:avLst/>
            </a:prstGeom>
            <a:noFill/>
            <a:ln w="0">
              <a:solidFill>
                <a:schemeClr val="tx1"/>
              </a:solidFill>
              <a:round/>
              <a:headEnd/>
              <a:tailEnd/>
            </a:ln>
          </p:spPr>
          <p:txBody>
            <a:bodyPr/>
            <a:lstStyle/>
            <a:p>
              <a:endParaRPr lang="en-US"/>
            </a:p>
          </p:txBody>
        </p:sp>
        <p:sp>
          <p:nvSpPr>
            <p:cNvPr id="32873" name="Line 105"/>
            <p:cNvSpPr>
              <a:spLocks noChangeShapeType="1"/>
            </p:cNvSpPr>
            <p:nvPr/>
          </p:nvSpPr>
          <p:spPr bwMode="auto">
            <a:xfrm flipV="1">
              <a:off x="2388" y="2169"/>
              <a:ext cx="15" cy="6"/>
            </a:xfrm>
            <a:prstGeom prst="line">
              <a:avLst/>
            </a:prstGeom>
            <a:noFill/>
            <a:ln w="0">
              <a:solidFill>
                <a:schemeClr val="tx1"/>
              </a:solidFill>
              <a:round/>
              <a:headEnd/>
              <a:tailEnd/>
            </a:ln>
          </p:spPr>
          <p:txBody>
            <a:bodyPr/>
            <a:lstStyle/>
            <a:p>
              <a:endParaRPr lang="en-US"/>
            </a:p>
          </p:txBody>
        </p:sp>
        <p:sp>
          <p:nvSpPr>
            <p:cNvPr id="32874" name="Line 106"/>
            <p:cNvSpPr>
              <a:spLocks noChangeShapeType="1"/>
            </p:cNvSpPr>
            <p:nvPr/>
          </p:nvSpPr>
          <p:spPr bwMode="auto">
            <a:xfrm>
              <a:off x="2388" y="2175"/>
              <a:ext cx="10" cy="6"/>
            </a:xfrm>
            <a:prstGeom prst="line">
              <a:avLst/>
            </a:prstGeom>
            <a:noFill/>
            <a:ln w="0">
              <a:solidFill>
                <a:schemeClr val="tx1"/>
              </a:solidFill>
              <a:round/>
              <a:headEnd/>
              <a:tailEnd/>
            </a:ln>
          </p:spPr>
          <p:txBody>
            <a:bodyPr/>
            <a:lstStyle/>
            <a:p>
              <a:endParaRPr lang="en-US"/>
            </a:p>
          </p:txBody>
        </p:sp>
        <p:sp>
          <p:nvSpPr>
            <p:cNvPr id="32875" name="Line 107"/>
            <p:cNvSpPr>
              <a:spLocks noChangeShapeType="1"/>
            </p:cNvSpPr>
            <p:nvPr/>
          </p:nvSpPr>
          <p:spPr bwMode="auto">
            <a:xfrm flipV="1">
              <a:off x="2398" y="2169"/>
              <a:ext cx="5" cy="12"/>
            </a:xfrm>
            <a:prstGeom prst="line">
              <a:avLst/>
            </a:prstGeom>
            <a:noFill/>
            <a:ln w="0">
              <a:solidFill>
                <a:schemeClr val="tx1"/>
              </a:solidFill>
              <a:round/>
              <a:headEnd/>
              <a:tailEnd/>
            </a:ln>
          </p:spPr>
          <p:txBody>
            <a:bodyPr/>
            <a:lstStyle/>
            <a:p>
              <a:endParaRPr lang="en-US"/>
            </a:p>
          </p:txBody>
        </p:sp>
        <p:sp>
          <p:nvSpPr>
            <p:cNvPr id="32876" name="Line 108"/>
            <p:cNvSpPr>
              <a:spLocks noChangeShapeType="1"/>
            </p:cNvSpPr>
            <p:nvPr/>
          </p:nvSpPr>
          <p:spPr bwMode="auto">
            <a:xfrm>
              <a:off x="2368" y="2138"/>
              <a:ext cx="1" cy="1"/>
            </a:xfrm>
            <a:prstGeom prst="line">
              <a:avLst/>
            </a:prstGeom>
            <a:noFill/>
            <a:ln w="0">
              <a:solidFill>
                <a:schemeClr val="tx1"/>
              </a:solidFill>
              <a:round/>
              <a:headEnd/>
              <a:tailEnd/>
            </a:ln>
          </p:spPr>
          <p:txBody>
            <a:bodyPr/>
            <a:lstStyle/>
            <a:p>
              <a:endParaRPr lang="en-US"/>
            </a:p>
          </p:txBody>
        </p:sp>
        <p:sp>
          <p:nvSpPr>
            <p:cNvPr id="32877" name="Line 109"/>
            <p:cNvSpPr>
              <a:spLocks noChangeShapeType="1"/>
            </p:cNvSpPr>
            <p:nvPr/>
          </p:nvSpPr>
          <p:spPr bwMode="auto">
            <a:xfrm>
              <a:off x="2366" y="2209"/>
              <a:ext cx="1" cy="1"/>
            </a:xfrm>
            <a:prstGeom prst="line">
              <a:avLst/>
            </a:prstGeom>
            <a:noFill/>
            <a:ln w="0">
              <a:solidFill>
                <a:schemeClr val="tx1"/>
              </a:solidFill>
              <a:round/>
              <a:headEnd/>
              <a:tailEnd/>
            </a:ln>
          </p:spPr>
          <p:txBody>
            <a:bodyPr/>
            <a:lstStyle/>
            <a:p>
              <a:endParaRPr lang="en-US"/>
            </a:p>
          </p:txBody>
        </p:sp>
        <p:sp>
          <p:nvSpPr>
            <p:cNvPr id="32878" name="Line 110"/>
            <p:cNvSpPr>
              <a:spLocks noChangeShapeType="1"/>
            </p:cNvSpPr>
            <p:nvPr/>
          </p:nvSpPr>
          <p:spPr bwMode="auto">
            <a:xfrm>
              <a:off x="2474" y="2193"/>
              <a:ext cx="1" cy="0"/>
            </a:xfrm>
            <a:prstGeom prst="line">
              <a:avLst/>
            </a:prstGeom>
            <a:noFill/>
            <a:ln w="0">
              <a:solidFill>
                <a:schemeClr val="tx1"/>
              </a:solidFill>
              <a:round/>
              <a:headEnd/>
              <a:tailEnd/>
            </a:ln>
          </p:spPr>
          <p:txBody>
            <a:bodyPr/>
            <a:lstStyle/>
            <a:p>
              <a:endParaRPr lang="en-US"/>
            </a:p>
          </p:txBody>
        </p:sp>
        <p:sp>
          <p:nvSpPr>
            <p:cNvPr id="32879" name="Line 111"/>
            <p:cNvSpPr>
              <a:spLocks noChangeShapeType="1"/>
            </p:cNvSpPr>
            <p:nvPr/>
          </p:nvSpPr>
          <p:spPr bwMode="auto">
            <a:xfrm>
              <a:off x="2370" y="2184"/>
              <a:ext cx="1" cy="0"/>
            </a:xfrm>
            <a:prstGeom prst="line">
              <a:avLst/>
            </a:prstGeom>
            <a:noFill/>
            <a:ln w="0">
              <a:solidFill>
                <a:schemeClr val="tx1"/>
              </a:solidFill>
              <a:round/>
              <a:headEnd/>
              <a:tailEnd/>
            </a:ln>
          </p:spPr>
          <p:txBody>
            <a:bodyPr/>
            <a:lstStyle/>
            <a:p>
              <a:endParaRPr lang="en-US"/>
            </a:p>
          </p:txBody>
        </p:sp>
        <p:sp>
          <p:nvSpPr>
            <p:cNvPr id="32880" name="Line 112"/>
            <p:cNvSpPr>
              <a:spLocks noChangeShapeType="1"/>
            </p:cNvSpPr>
            <p:nvPr/>
          </p:nvSpPr>
          <p:spPr bwMode="auto">
            <a:xfrm>
              <a:off x="2502" y="2166"/>
              <a:ext cx="1" cy="1"/>
            </a:xfrm>
            <a:prstGeom prst="line">
              <a:avLst/>
            </a:prstGeom>
            <a:noFill/>
            <a:ln w="0">
              <a:solidFill>
                <a:schemeClr val="tx1"/>
              </a:solidFill>
              <a:round/>
              <a:headEnd/>
              <a:tailEnd/>
            </a:ln>
          </p:spPr>
          <p:txBody>
            <a:bodyPr/>
            <a:lstStyle/>
            <a:p>
              <a:endParaRPr lang="en-US"/>
            </a:p>
          </p:txBody>
        </p:sp>
        <p:sp>
          <p:nvSpPr>
            <p:cNvPr id="32881" name="Line 113"/>
            <p:cNvSpPr>
              <a:spLocks noChangeShapeType="1"/>
            </p:cNvSpPr>
            <p:nvPr/>
          </p:nvSpPr>
          <p:spPr bwMode="auto">
            <a:xfrm>
              <a:off x="2553" y="2159"/>
              <a:ext cx="1" cy="1"/>
            </a:xfrm>
            <a:prstGeom prst="line">
              <a:avLst/>
            </a:prstGeom>
            <a:noFill/>
            <a:ln w="0">
              <a:solidFill>
                <a:schemeClr val="tx1"/>
              </a:solidFill>
              <a:round/>
              <a:headEnd/>
              <a:tailEnd/>
            </a:ln>
          </p:spPr>
          <p:txBody>
            <a:bodyPr/>
            <a:lstStyle/>
            <a:p>
              <a:endParaRPr lang="en-US"/>
            </a:p>
          </p:txBody>
        </p:sp>
        <p:sp>
          <p:nvSpPr>
            <p:cNvPr id="32882" name="Line 114"/>
            <p:cNvSpPr>
              <a:spLocks noChangeShapeType="1"/>
            </p:cNvSpPr>
            <p:nvPr/>
          </p:nvSpPr>
          <p:spPr bwMode="auto">
            <a:xfrm>
              <a:off x="2501" y="2162"/>
              <a:ext cx="1" cy="1"/>
            </a:xfrm>
            <a:prstGeom prst="line">
              <a:avLst/>
            </a:prstGeom>
            <a:noFill/>
            <a:ln w="0">
              <a:solidFill>
                <a:schemeClr val="tx1"/>
              </a:solidFill>
              <a:round/>
              <a:headEnd/>
              <a:tailEnd/>
            </a:ln>
          </p:spPr>
          <p:txBody>
            <a:bodyPr/>
            <a:lstStyle/>
            <a:p>
              <a:endParaRPr lang="en-US"/>
            </a:p>
          </p:txBody>
        </p:sp>
        <p:sp>
          <p:nvSpPr>
            <p:cNvPr id="32883" name="Line 115"/>
            <p:cNvSpPr>
              <a:spLocks noChangeShapeType="1"/>
            </p:cNvSpPr>
            <p:nvPr/>
          </p:nvSpPr>
          <p:spPr bwMode="auto">
            <a:xfrm>
              <a:off x="2544" y="2190"/>
              <a:ext cx="1" cy="1"/>
            </a:xfrm>
            <a:prstGeom prst="line">
              <a:avLst/>
            </a:prstGeom>
            <a:noFill/>
            <a:ln w="0">
              <a:solidFill>
                <a:schemeClr val="tx1"/>
              </a:solidFill>
              <a:round/>
              <a:headEnd/>
              <a:tailEnd/>
            </a:ln>
          </p:spPr>
          <p:txBody>
            <a:bodyPr/>
            <a:lstStyle/>
            <a:p>
              <a:endParaRPr lang="en-US"/>
            </a:p>
          </p:txBody>
        </p:sp>
        <p:sp>
          <p:nvSpPr>
            <p:cNvPr id="32884" name="Line 116"/>
            <p:cNvSpPr>
              <a:spLocks noChangeShapeType="1"/>
            </p:cNvSpPr>
            <p:nvPr/>
          </p:nvSpPr>
          <p:spPr bwMode="auto">
            <a:xfrm>
              <a:off x="2390" y="2157"/>
              <a:ext cx="1" cy="1"/>
            </a:xfrm>
            <a:prstGeom prst="line">
              <a:avLst/>
            </a:prstGeom>
            <a:noFill/>
            <a:ln w="0">
              <a:solidFill>
                <a:schemeClr val="tx1"/>
              </a:solidFill>
              <a:round/>
              <a:headEnd/>
              <a:tailEnd/>
            </a:ln>
          </p:spPr>
          <p:txBody>
            <a:bodyPr/>
            <a:lstStyle/>
            <a:p>
              <a:endParaRPr lang="en-US"/>
            </a:p>
          </p:txBody>
        </p:sp>
        <p:sp>
          <p:nvSpPr>
            <p:cNvPr id="32885" name="Line 117"/>
            <p:cNvSpPr>
              <a:spLocks noChangeShapeType="1"/>
            </p:cNvSpPr>
            <p:nvPr/>
          </p:nvSpPr>
          <p:spPr bwMode="auto">
            <a:xfrm>
              <a:off x="2434" y="2186"/>
              <a:ext cx="1" cy="1"/>
            </a:xfrm>
            <a:prstGeom prst="line">
              <a:avLst/>
            </a:prstGeom>
            <a:noFill/>
            <a:ln w="0">
              <a:solidFill>
                <a:schemeClr val="tx1"/>
              </a:solidFill>
              <a:round/>
              <a:headEnd/>
              <a:tailEnd/>
            </a:ln>
          </p:spPr>
          <p:txBody>
            <a:bodyPr/>
            <a:lstStyle/>
            <a:p>
              <a:endParaRPr lang="en-US"/>
            </a:p>
          </p:txBody>
        </p:sp>
        <p:sp>
          <p:nvSpPr>
            <p:cNvPr id="32886" name="Line 118"/>
            <p:cNvSpPr>
              <a:spLocks noChangeShapeType="1"/>
            </p:cNvSpPr>
            <p:nvPr/>
          </p:nvSpPr>
          <p:spPr bwMode="auto">
            <a:xfrm>
              <a:off x="2479" y="2208"/>
              <a:ext cx="1" cy="1"/>
            </a:xfrm>
            <a:prstGeom prst="line">
              <a:avLst/>
            </a:prstGeom>
            <a:noFill/>
            <a:ln w="0">
              <a:solidFill>
                <a:schemeClr val="tx1"/>
              </a:solidFill>
              <a:round/>
              <a:headEnd/>
              <a:tailEnd/>
            </a:ln>
          </p:spPr>
          <p:txBody>
            <a:bodyPr/>
            <a:lstStyle/>
            <a:p>
              <a:endParaRPr lang="en-US"/>
            </a:p>
          </p:txBody>
        </p:sp>
        <p:sp>
          <p:nvSpPr>
            <p:cNvPr id="32887" name="Line 119"/>
            <p:cNvSpPr>
              <a:spLocks noChangeShapeType="1"/>
            </p:cNvSpPr>
            <p:nvPr/>
          </p:nvSpPr>
          <p:spPr bwMode="auto">
            <a:xfrm>
              <a:off x="2358" y="2229"/>
              <a:ext cx="1" cy="1"/>
            </a:xfrm>
            <a:prstGeom prst="line">
              <a:avLst/>
            </a:prstGeom>
            <a:noFill/>
            <a:ln w="0">
              <a:solidFill>
                <a:schemeClr val="tx1"/>
              </a:solidFill>
              <a:round/>
              <a:headEnd/>
              <a:tailEnd/>
            </a:ln>
          </p:spPr>
          <p:txBody>
            <a:bodyPr/>
            <a:lstStyle/>
            <a:p>
              <a:endParaRPr lang="en-US"/>
            </a:p>
          </p:txBody>
        </p:sp>
        <p:sp>
          <p:nvSpPr>
            <p:cNvPr id="32888" name="Line 120"/>
            <p:cNvSpPr>
              <a:spLocks noChangeShapeType="1"/>
            </p:cNvSpPr>
            <p:nvPr/>
          </p:nvSpPr>
          <p:spPr bwMode="auto">
            <a:xfrm flipV="1">
              <a:off x="2341" y="2124"/>
              <a:ext cx="43" cy="42"/>
            </a:xfrm>
            <a:prstGeom prst="line">
              <a:avLst/>
            </a:prstGeom>
            <a:noFill/>
            <a:ln w="0">
              <a:solidFill>
                <a:schemeClr val="tx1"/>
              </a:solidFill>
              <a:round/>
              <a:headEnd/>
              <a:tailEnd/>
            </a:ln>
          </p:spPr>
          <p:txBody>
            <a:bodyPr/>
            <a:lstStyle/>
            <a:p>
              <a:endParaRPr lang="en-US"/>
            </a:p>
          </p:txBody>
        </p:sp>
        <p:sp>
          <p:nvSpPr>
            <p:cNvPr id="32889" name="Line 121"/>
            <p:cNvSpPr>
              <a:spLocks noChangeShapeType="1"/>
            </p:cNvSpPr>
            <p:nvPr/>
          </p:nvSpPr>
          <p:spPr bwMode="auto">
            <a:xfrm flipV="1">
              <a:off x="2341" y="2124"/>
              <a:ext cx="104" cy="104"/>
            </a:xfrm>
            <a:prstGeom prst="line">
              <a:avLst/>
            </a:prstGeom>
            <a:noFill/>
            <a:ln w="0">
              <a:solidFill>
                <a:schemeClr val="tx1"/>
              </a:solidFill>
              <a:round/>
              <a:headEnd/>
              <a:tailEnd/>
            </a:ln>
          </p:spPr>
          <p:txBody>
            <a:bodyPr/>
            <a:lstStyle/>
            <a:p>
              <a:endParaRPr lang="en-US"/>
            </a:p>
          </p:txBody>
        </p:sp>
        <p:sp>
          <p:nvSpPr>
            <p:cNvPr id="32890" name="Line 122"/>
            <p:cNvSpPr>
              <a:spLocks noChangeShapeType="1"/>
            </p:cNvSpPr>
            <p:nvPr/>
          </p:nvSpPr>
          <p:spPr bwMode="auto">
            <a:xfrm flipV="1">
              <a:off x="2391" y="2124"/>
              <a:ext cx="116" cy="116"/>
            </a:xfrm>
            <a:prstGeom prst="line">
              <a:avLst/>
            </a:prstGeom>
            <a:noFill/>
            <a:ln w="0">
              <a:solidFill>
                <a:schemeClr val="tx1"/>
              </a:solidFill>
              <a:round/>
              <a:headEnd/>
              <a:tailEnd/>
            </a:ln>
          </p:spPr>
          <p:txBody>
            <a:bodyPr/>
            <a:lstStyle/>
            <a:p>
              <a:endParaRPr lang="en-US"/>
            </a:p>
          </p:txBody>
        </p:sp>
        <p:sp>
          <p:nvSpPr>
            <p:cNvPr id="32891" name="Line 123"/>
            <p:cNvSpPr>
              <a:spLocks noChangeShapeType="1"/>
            </p:cNvSpPr>
            <p:nvPr/>
          </p:nvSpPr>
          <p:spPr bwMode="auto">
            <a:xfrm flipV="1">
              <a:off x="2452" y="2124"/>
              <a:ext cx="116" cy="116"/>
            </a:xfrm>
            <a:prstGeom prst="line">
              <a:avLst/>
            </a:prstGeom>
            <a:noFill/>
            <a:ln w="0">
              <a:solidFill>
                <a:schemeClr val="tx1"/>
              </a:solidFill>
              <a:round/>
              <a:headEnd/>
              <a:tailEnd/>
            </a:ln>
          </p:spPr>
          <p:txBody>
            <a:bodyPr/>
            <a:lstStyle/>
            <a:p>
              <a:endParaRPr lang="en-US"/>
            </a:p>
          </p:txBody>
        </p:sp>
        <p:sp>
          <p:nvSpPr>
            <p:cNvPr id="32892" name="Line 124"/>
            <p:cNvSpPr>
              <a:spLocks noChangeShapeType="1"/>
            </p:cNvSpPr>
            <p:nvPr/>
          </p:nvSpPr>
          <p:spPr bwMode="auto">
            <a:xfrm flipV="1">
              <a:off x="2513" y="2180"/>
              <a:ext cx="59" cy="60"/>
            </a:xfrm>
            <a:prstGeom prst="line">
              <a:avLst/>
            </a:prstGeom>
            <a:noFill/>
            <a:ln w="0">
              <a:solidFill>
                <a:schemeClr val="tx1"/>
              </a:solidFill>
              <a:round/>
              <a:headEnd/>
              <a:tailEnd/>
            </a:ln>
          </p:spPr>
          <p:txBody>
            <a:bodyPr/>
            <a:lstStyle/>
            <a:p>
              <a:endParaRPr lang="en-US"/>
            </a:p>
          </p:txBody>
        </p:sp>
        <p:sp>
          <p:nvSpPr>
            <p:cNvPr id="32893" name="Line 125"/>
            <p:cNvSpPr>
              <a:spLocks noChangeShapeType="1"/>
            </p:cNvSpPr>
            <p:nvPr/>
          </p:nvSpPr>
          <p:spPr bwMode="auto">
            <a:xfrm flipV="1">
              <a:off x="2786" y="2007"/>
              <a:ext cx="20" cy="21"/>
            </a:xfrm>
            <a:prstGeom prst="line">
              <a:avLst/>
            </a:prstGeom>
            <a:noFill/>
            <a:ln w="0">
              <a:solidFill>
                <a:schemeClr val="tx1"/>
              </a:solidFill>
              <a:round/>
              <a:headEnd/>
              <a:tailEnd/>
            </a:ln>
          </p:spPr>
          <p:txBody>
            <a:bodyPr/>
            <a:lstStyle/>
            <a:p>
              <a:endParaRPr lang="en-US"/>
            </a:p>
          </p:txBody>
        </p:sp>
        <p:sp>
          <p:nvSpPr>
            <p:cNvPr id="32894" name="Line 126"/>
            <p:cNvSpPr>
              <a:spLocks noChangeShapeType="1"/>
            </p:cNvSpPr>
            <p:nvPr/>
          </p:nvSpPr>
          <p:spPr bwMode="auto">
            <a:xfrm flipV="1">
              <a:off x="2820" y="2007"/>
              <a:ext cx="48" cy="48"/>
            </a:xfrm>
            <a:prstGeom prst="line">
              <a:avLst/>
            </a:prstGeom>
            <a:noFill/>
            <a:ln w="0">
              <a:solidFill>
                <a:schemeClr val="tx1"/>
              </a:solidFill>
              <a:round/>
              <a:headEnd/>
              <a:tailEnd/>
            </a:ln>
          </p:spPr>
          <p:txBody>
            <a:bodyPr/>
            <a:lstStyle/>
            <a:p>
              <a:endParaRPr lang="en-US"/>
            </a:p>
          </p:txBody>
        </p:sp>
        <p:sp>
          <p:nvSpPr>
            <p:cNvPr id="32895" name="Line 127"/>
            <p:cNvSpPr>
              <a:spLocks noChangeShapeType="1"/>
            </p:cNvSpPr>
            <p:nvPr/>
          </p:nvSpPr>
          <p:spPr bwMode="auto">
            <a:xfrm flipV="1">
              <a:off x="2858" y="2007"/>
              <a:ext cx="71" cy="72"/>
            </a:xfrm>
            <a:prstGeom prst="line">
              <a:avLst/>
            </a:prstGeom>
            <a:noFill/>
            <a:ln w="0">
              <a:solidFill>
                <a:schemeClr val="tx1"/>
              </a:solidFill>
              <a:round/>
              <a:headEnd/>
              <a:tailEnd/>
            </a:ln>
          </p:spPr>
          <p:txBody>
            <a:bodyPr/>
            <a:lstStyle/>
            <a:p>
              <a:endParaRPr lang="en-US"/>
            </a:p>
          </p:txBody>
        </p:sp>
        <p:sp>
          <p:nvSpPr>
            <p:cNvPr id="32896" name="Line 128"/>
            <p:cNvSpPr>
              <a:spLocks noChangeShapeType="1"/>
            </p:cNvSpPr>
            <p:nvPr/>
          </p:nvSpPr>
          <p:spPr bwMode="auto">
            <a:xfrm flipV="1">
              <a:off x="2892" y="2007"/>
              <a:ext cx="99" cy="100"/>
            </a:xfrm>
            <a:prstGeom prst="line">
              <a:avLst/>
            </a:prstGeom>
            <a:noFill/>
            <a:ln w="0">
              <a:solidFill>
                <a:schemeClr val="tx1"/>
              </a:solidFill>
              <a:round/>
              <a:headEnd/>
              <a:tailEnd/>
            </a:ln>
          </p:spPr>
          <p:txBody>
            <a:bodyPr/>
            <a:lstStyle/>
            <a:p>
              <a:endParaRPr lang="en-US"/>
            </a:p>
          </p:txBody>
        </p:sp>
        <p:sp>
          <p:nvSpPr>
            <p:cNvPr id="32897" name="Line 129"/>
            <p:cNvSpPr>
              <a:spLocks noChangeShapeType="1"/>
            </p:cNvSpPr>
            <p:nvPr/>
          </p:nvSpPr>
          <p:spPr bwMode="auto">
            <a:xfrm flipV="1">
              <a:off x="2936" y="2007"/>
              <a:ext cx="116" cy="117"/>
            </a:xfrm>
            <a:prstGeom prst="line">
              <a:avLst/>
            </a:prstGeom>
            <a:noFill/>
            <a:ln w="0">
              <a:solidFill>
                <a:schemeClr val="tx1"/>
              </a:solidFill>
              <a:round/>
              <a:headEnd/>
              <a:tailEnd/>
            </a:ln>
          </p:spPr>
          <p:txBody>
            <a:bodyPr/>
            <a:lstStyle/>
            <a:p>
              <a:endParaRPr lang="en-US"/>
            </a:p>
          </p:txBody>
        </p:sp>
        <p:sp>
          <p:nvSpPr>
            <p:cNvPr id="32898" name="Line 130"/>
            <p:cNvSpPr>
              <a:spLocks noChangeShapeType="1"/>
            </p:cNvSpPr>
            <p:nvPr/>
          </p:nvSpPr>
          <p:spPr bwMode="auto">
            <a:xfrm flipV="1">
              <a:off x="2997" y="2007"/>
              <a:ext cx="116" cy="117"/>
            </a:xfrm>
            <a:prstGeom prst="line">
              <a:avLst/>
            </a:prstGeom>
            <a:noFill/>
            <a:ln w="0">
              <a:solidFill>
                <a:schemeClr val="tx1"/>
              </a:solidFill>
              <a:round/>
              <a:headEnd/>
              <a:tailEnd/>
            </a:ln>
          </p:spPr>
          <p:txBody>
            <a:bodyPr/>
            <a:lstStyle/>
            <a:p>
              <a:endParaRPr lang="en-US"/>
            </a:p>
          </p:txBody>
        </p:sp>
        <p:sp>
          <p:nvSpPr>
            <p:cNvPr id="32899" name="Line 131"/>
            <p:cNvSpPr>
              <a:spLocks noChangeShapeType="1"/>
            </p:cNvSpPr>
            <p:nvPr/>
          </p:nvSpPr>
          <p:spPr bwMode="auto">
            <a:xfrm flipV="1">
              <a:off x="3059" y="2007"/>
              <a:ext cx="116" cy="117"/>
            </a:xfrm>
            <a:prstGeom prst="line">
              <a:avLst/>
            </a:prstGeom>
            <a:noFill/>
            <a:ln w="0">
              <a:solidFill>
                <a:schemeClr val="tx1"/>
              </a:solidFill>
              <a:round/>
              <a:headEnd/>
              <a:tailEnd/>
            </a:ln>
          </p:spPr>
          <p:txBody>
            <a:bodyPr/>
            <a:lstStyle/>
            <a:p>
              <a:endParaRPr lang="en-US"/>
            </a:p>
          </p:txBody>
        </p:sp>
        <p:sp>
          <p:nvSpPr>
            <p:cNvPr id="32900" name="Line 132"/>
            <p:cNvSpPr>
              <a:spLocks noChangeShapeType="1"/>
            </p:cNvSpPr>
            <p:nvPr/>
          </p:nvSpPr>
          <p:spPr bwMode="auto">
            <a:xfrm flipV="1">
              <a:off x="3120" y="2030"/>
              <a:ext cx="93" cy="94"/>
            </a:xfrm>
            <a:prstGeom prst="line">
              <a:avLst/>
            </a:prstGeom>
            <a:noFill/>
            <a:ln w="0">
              <a:solidFill>
                <a:schemeClr val="tx1"/>
              </a:solidFill>
              <a:round/>
              <a:headEnd/>
              <a:tailEnd/>
            </a:ln>
          </p:spPr>
          <p:txBody>
            <a:bodyPr/>
            <a:lstStyle/>
            <a:p>
              <a:endParaRPr lang="en-US"/>
            </a:p>
          </p:txBody>
        </p:sp>
        <p:sp>
          <p:nvSpPr>
            <p:cNvPr id="32901" name="Line 133"/>
            <p:cNvSpPr>
              <a:spLocks noChangeShapeType="1"/>
            </p:cNvSpPr>
            <p:nvPr/>
          </p:nvSpPr>
          <p:spPr bwMode="auto">
            <a:xfrm flipV="1">
              <a:off x="3181" y="2084"/>
              <a:ext cx="39" cy="40"/>
            </a:xfrm>
            <a:prstGeom prst="line">
              <a:avLst/>
            </a:prstGeom>
            <a:noFill/>
            <a:ln w="0">
              <a:solidFill>
                <a:schemeClr val="tx1"/>
              </a:solidFill>
              <a:round/>
              <a:headEnd/>
              <a:tailEnd/>
            </a:ln>
          </p:spPr>
          <p:txBody>
            <a:bodyPr/>
            <a:lstStyle/>
            <a:p>
              <a:endParaRPr lang="en-US"/>
            </a:p>
          </p:txBody>
        </p:sp>
        <p:sp>
          <p:nvSpPr>
            <p:cNvPr id="32902" name="Line 134"/>
            <p:cNvSpPr>
              <a:spLocks noChangeShapeType="1"/>
            </p:cNvSpPr>
            <p:nvPr/>
          </p:nvSpPr>
          <p:spPr bwMode="auto">
            <a:xfrm>
              <a:off x="2395" y="3163"/>
              <a:ext cx="116" cy="1"/>
            </a:xfrm>
            <a:prstGeom prst="line">
              <a:avLst/>
            </a:prstGeom>
            <a:noFill/>
            <a:ln w="0">
              <a:solidFill>
                <a:schemeClr val="tx1"/>
              </a:solidFill>
              <a:round/>
              <a:headEnd/>
              <a:tailEnd/>
            </a:ln>
          </p:spPr>
          <p:txBody>
            <a:bodyPr/>
            <a:lstStyle/>
            <a:p>
              <a:endParaRPr lang="en-US"/>
            </a:p>
          </p:txBody>
        </p:sp>
        <p:sp>
          <p:nvSpPr>
            <p:cNvPr id="32903" name="Line 135"/>
            <p:cNvSpPr>
              <a:spLocks noChangeShapeType="1"/>
            </p:cNvSpPr>
            <p:nvPr/>
          </p:nvSpPr>
          <p:spPr bwMode="auto">
            <a:xfrm>
              <a:off x="2395" y="2930"/>
              <a:ext cx="0" cy="233"/>
            </a:xfrm>
            <a:prstGeom prst="line">
              <a:avLst/>
            </a:prstGeom>
            <a:noFill/>
            <a:ln w="0">
              <a:solidFill>
                <a:schemeClr val="tx1"/>
              </a:solidFill>
              <a:round/>
              <a:headEnd/>
              <a:tailEnd/>
            </a:ln>
          </p:spPr>
          <p:txBody>
            <a:bodyPr/>
            <a:lstStyle/>
            <a:p>
              <a:endParaRPr lang="en-US"/>
            </a:p>
          </p:txBody>
        </p:sp>
        <p:sp>
          <p:nvSpPr>
            <p:cNvPr id="32904" name="Line 136"/>
            <p:cNvSpPr>
              <a:spLocks noChangeShapeType="1"/>
            </p:cNvSpPr>
            <p:nvPr/>
          </p:nvSpPr>
          <p:spPr bwMode="auto">
            <a:xfrm flipH="1">
              <a:off x="2395" y="2930"/>
              <a:ext cx="116" cy="1"/>
            </a:xfrm>
            <a:prstGeom prst="line">
              <a:avLst/>
            </a:prstGeom>
            <a:noFill/>
            <a:ln w="0">
              <a:solidFill>
                <a:schemeClr val="tx1"/>
              </a:solidFill>
              <a:round/>
              <a:headEnd/>
              <a:tailEnd/>
            </a:ln>
          </p:spPr>
          <p:txBody>
            <a:bodyPr/>
            <a:lstStyle/>
            <a:p>
              <a:endParaRPr lang="en-US"/>
            </a:p>
          </p:txBody>
        </p:sp>
        <p:sp>
          <p:nvSpPr>
            <p:cNvPr id="32905" name="Line 137"/>
            <p:cNvSpPr>
              <a:spLocks noChangeShapeType="1"/>
            </p:cNvSpPr>
            <p:nvPr/>
          </p:nvSpPr>
          <p:spPr bwMode="auto">
            <a:xfrm flipV="1">
              <a:off x="2395" y="2930"/>
              <a:ext cx="59" cy="60"/>
            </a:xfrm>
            <a:prstGeom prst="line">
              <a:avLst/>
            </a:prstGeom>
            <a:noFill/>
            <a:ln w="0">
              <a:solidFill>
                <a:schemeClr val="tx1"/>
              </a:solidFill>
              <a:round/>
              <a:headEnd/>
              <a:tailEnd/>
            </a:ln>
          </p:spPr>
          <p:txBody>
            <a:bodyPr/>
            <a:lstStyle/>
            <a:p>
              <a:endParaRPr lang="en-US"/>
            </a:p>
          </p:txBody>
        </p:sp>
        <p:sp>
          <p:nvSpPr>
            <p:cNvPr id="32906" name="Line 138"/>
            <p:cNvSpPr>
              <a:spLocks noChangeShapeType="1"/>
            </p:cNvSpPr>
            <p:nvPr/>
          </p:nvSpPr>
          <p:spPr bwMode="auto">
            <a:xfrm flipV="1">
              <a:off x="2395" y="2935"/>
              <a:ext cx="116" cy="117"/>
            </a:xfrm>
            <a:prstGeom prst="line">
              <a:avLst/>
            </a:prstGeom>
            <a:noFill/>
            <a:ln w="0">
              <a:solidFill>
                <a:schemeClr val="tx1"/>
              </a:solidFill>
              <a:round/>
              <a:headEnd/>
              <a:tailEnd/>
            </a:ln>
          </p:spPr>
          <p:txBody>
            <a:bodyPr/>
            <a:lstStyle/>
            <a:p>
              <a:endParaRPr lang="en-US"/>
            </a:p>
          </p:txBody>
        </p:sp>
        <p:sp>
          <p:nvSpPr>
            <p:cNvPr id="32907" name="Line 139"/>
            <p:cNvSpPr>
              <a:spLocks noChangeShapeType="1"/>
            </p:cNvSpPr>
            <p:nvPr/>
          </p:nvSpPr>
          <p:spPr bwMode="auto">
            <a:xfrm flipV="1">
              <a:off x="2395" y="2997"/>
              <a:ext cx="116" cy="117"/>
            </a:xfrm>
            <a:prstGeom prst="line">
              <a:avLst/>
            </a:prstGeom>
            <a:noFill/>
            <a:ln w="0">
              <a:solidFill>
                <a:schemeClr val="tx1"/>
              </a:solidFill>
              <a:round/>
              <a:headEnd/>
              <a:tailEnd/>
            </a:ln>
          </p:spPr>
          <p:txBody>
            <a:bodyPr/>
            <a:lstStyle/>
            <a:p>
              <a:endParaRPr lang="en-US"/>
            </a:p>
          </p:txBody>
        </p:sp>
        <p:sp>
          <p:nvSpPr>
            <p:cNvPr id="32908" name="Line 140"/>
            <p:cNvSpPr>
              <a:spLocks noChangeShapeType="1"/>
            </p:cNvSpPr>
            <p:nvPr/>
          </p:nvSpPr>
          <p:spPr bwMode="auto">
            <a:xfrm flipV="1">
              <a:off x="2407" y="3058"/>
              <a:ext cx="104" cy="105"/>
            </a:xfrm>
            <a:prstGeom prst="line">
              <a:avLst/>
            </a:prstGeom>
            <a:noFill/>
            <a:ln w="0">
              <a:solidFill>
                <a:schemeClr val="tx1"/>
              </a:solidFill>
              <a:round/>
              <a:headEnd/>
              <a:tailEnd/>
            </a:ln>
          </p:spPr>
          <p:txBody>
            <a:bodyPr/>
            <a:lstStyle/>
            <a:p>
              <a:endParaRPr lang="en-US"/>
            </a:p>
          </p:txBody>
        </p:sp>
        <p:sp>
          <p:nvSpPr>
            <p:cNvPr id="32909" name="Line 141"/>
            <p:cNvSpPr>
              <a:spLocks noChangeShapeType="1"/>
            </p:cNvSpPr>
            <p:nvPr/>
          </p:nvSpPr>
          <p:spPr bwMode="auto">
            <a:xfrm flipV="1">
              <a:off x="2468" y="3120"/>
              <a:ext cx="43" cy="43"/>
            </a:xfrm>
            <a:prstGeom prst="line">
              <a:avLst/>
            </a:prstGeom>
            <a:noFill/>
            <a:ln w="0">
              <a:solidFill>
                <a:schemeClr val="tx1"/>
              </a:solidFill>
              <a:round/>
              <a:headEnd/>
              <a:tailEnd/>
            </a:ln>
          </p:spPr>
          <p:txBody>
            <a:bodyPr/>
            <a:lstStyle/>
            <a:p>
              <a:endParaRPr lang="en-US"/>
            </a:p>
          </p:txBody>
        </p:sp>
        <p:sp>
          <p:nvSpPr>
            <p:cNvPr id="32910" name="Line 142"/>
            <p:cNvSpPr>
              <a:spLocks noChangeShapeType="1"/>
            </p:cNvSpPr>
            <p:nvPr/>
          </p:nvSpPr>
          <p:spPr bwMode="auto">
            <a:xfrm flipV="1">
              <a:off x="2395" y="3148"/>
              <a:ext cx="5" cy="5"/>
            </a:xfrm>
            <a:prstGeom prst="line">
              <a:avLst/>
            </a:prstGeom>
            <a:noFill/>
            <a:ln w="0">
              <a:solidFill>
                <a:schemeClr val="tx1"/>
              </a:solidFill>
              <a:round/>
              <a:headEnd/>
              <a:tailEnd/>
            </a:ln>
          </p:spPr>
          <p:txBody>
            <a:bodyPr/>
            <a:lstStyle/>
            <a:p>
              <a:endParaRPr lang="en-US"/>
            </a:p>
          </p:txBody>
        </p:sp>
        <p:sp>
          <p:nvSpPr>
            <p:cNvPr id="32911" name="Line 143"/>
            <p:cNvSpPr>
              <a:spLocks noChangeShapeType="1"/>
            </p:cNvSpPr>
            <p:nvPr/>
          </p:nvSpPr>
          <p:spPr bwMode="auto">
            <a:xfrm>
              <a:off x="2395" y="3147"/>
              <a:ext cx="5" cy="1"/>
            </a:xfrm>
            <a:prstGeom prst="line">
              <a:avLst/>
            </a:prstGeom>
            <a:noFill/>
            <a:ln w="0">
              <a:solidFill>
                <a:schemeClr val="tx1"/>
              </a:solidFill>
              <a:round/>
              <a:headEnd/>
              <a:tailEnd/>
            </a:ln>
          </p:spPr>
          <p:txBody>
            <a:bodyPr/>
            <a:lstStyle/>
            <a:p>
              <a:endParaRPr lang="en-US"/>
            </a:p>
          </p:txBody>
        </p:sp>
        <p:sp>
          <p:nvSpPr>
            <p:cNvPr id="32912" name="Line 144"/>
            <p:cNvSpPr>
              <a:spLocks noChangeShapeType="1"/>
            </p:cNvSpPr>
            <p:nvPr/>
          </p:nvSpPr>
          <p:spPr bwMode="auto">
            <a:xfrm flipV="1">
              <a:off x="2404" y="3047"/>
              <a:ext cx="17" cy="17"/>
            </a:xfrm>
            <a:prstGeom prst="line">
              <a:avLst/>
            </a:prstGeom>
            <a:noFill/>
            <a:ln w="0">
              <a:solidFill>
                <a:schemeClr val="tx1"/>
              </a:solidFill>
              <a:round/>
              <a:headEnd/>
              <a:tailEnd/>
            </a:ln>
          </p:spPr>
          <p:txBody>
            <a:bodyPr/>
            <a:lstStyle/>
            <a:p>
              <a:endParaRPr lang="en-US"/>
            </a:p>
          </p:txBody>
        </p:sp>
        <p:sp>
          <p:nvSpPr>
            <p:cNvPr id="32913" name="Line 145"/>
            <p:cNvSpPr>
              <a:spLocks noChangeShapeType="1"/>
            </p:cNvSpPr>
            <p:nvPr/>
          </p:nvSpPr>
          <p:spPr bwMode="auto">
            <a:xfrm>
              <a:off x="2401" y="3045"/>
              <a:ext cx="20" cy="2"/>
            </a:xfrm>
            <a:prstGeom prst="line">
              <a:avLst/>
            </a:prstGeom>
            <a:noFill/>
            <a:ln w="0">
              <a:solidFill>
                <a:schemeClr val="tx1"/>
              </a:solidFill>
              <a:round/>
              <a:headEnd/>
              <a:tailEnd/>
            </a:ln>
          </p:spPr>
          <p:txBody>
            <a:bodyPr/>
            <a:lstStyle/>
            <a:p>
              <a:endParaRPr lang="en-US"/>
            </a:p>
          </p:txBody>
        </p:sp>
        <p:sp>
          <p:nvSpPr>
            <p:cNvPr id="32914" name="Line 146"/>
            <p:cNvSpPr>
              <a:spLocks noChangeShapeType="1"/>
            </p:cNvSpPr>
            <p:nvPr/>
          </p:nvSpPr>
          <p:spPr bwMode="auto">
            <a:xfrm flipH="1" flipV="1">
              <a:off x="2401" y="3045"/>
              <a:ext cx="3" cy="19"/>
            </a:xfrm>
            <a:prstGeom prst="line">
              <a:avLst/>
            </a:prstGeom>
            <a:noFill/>
            <a:ln w="0">
              <a:solidFill>
                <a:schemeClr val="tx1"/>
              </a:solidFill>
              <a:round/>
              <a:headEnd/>
              <a:tailEnd/>
            </a:ln>
          </p:spPr>
          <p:txBody>
            <a:bodyPr/>
            <a:lstStyle/>
            <a:p>
              <a:endParaRPr lang="en-US"/>
            </a:p>
          </p:txBody>
        </p:sp>
        <p:sp>
          <p:nvSpPr>
            <p:cNvPr id="32915" name="Freeform 147"/>
            <p:cNvSpPr>
              <a:spLocks/>
            </p:cNvSpPr>
            <p:nvPr/>
          </p:nvSpPr>
          <p:spPr bwMode="auto">
            <a:xfrm>
              <a:off x="2454" y="3101"/>
              <a:ext cx="12" cy="15"/>
            </a:xfrm>
            <a:custGeom>
              <a:avLst/>
              <a:gdLst/>
              <a:ahLst/>
              <a:cxnLst>
                <a:cxn ang="0">
                  <a:pos x="123" y="0"/>
                </a:cxn>
                <a:cxn ang="0">
                  <a:pos x="68" y="143"/>
                </a:cxn>
                <a:cxn ang="0">
                  <a:pos x="0" y="42"/>
                </a:cxn>
              </a:cxnLst>
              <a:rect l="0" t="0" r="r" b="b"/>
              <a:pathLst>
                <a:path w="123" h="143">
                  <a:moveTo>
                    <a:pt x="123" y="0"/>
                  </a:moveTo>
                  <a:lnTo>
                    <a:pt x="68" y="143"/>
                  </a:lnTo>
                  <a:lnTo>
                    <a:pt x="0" y="42"/>
                  </a:lnTo>
                </a:path>
              </a:pathLst>
            </a:custGeom>
            <a:solidFill>
              <a:srgbClr val="000099"/>
            </a:solidFill>
            <a:ln w="0">
              <a:solidFill>
                <a:schemeClr val="tx1"/>
              </a:solidFill>
              <a:prstDash val="solid"/>
              <a:round/>
              <a:headEnd/>
              <a:tailEnd/>
            </a:ln>
          </p:spPr>
          <p:txBody>
            <a:bodyPr/>
            <a:lstStyle/>
            <a:p>
              <a:endParaRPr lang="en-US"/>
            </a:p>
          </p:txBody>
        </p:sp>
        <p:sp>
          <p:nvSpPr>
            <p:cNvPr id="32916" name="Line 148"/>
            <p:cNvSpPr>
              <a:spLocks noChangeShapeType="1"/>
            </p:cNvSpPr>
            <p:nvPr/>
          </p:nvSpPr>
          <p:spPr bwMode="auto">
            <a:xfrm flipV="1">
              <a:off x="2454" y="3101"/>
              <a:ext cx="12" cy="5"/>
            </a:xfrm>
            <a:prstGeom prst="line">
              <a:avLst/>
            </a:prstGeom>
            <a:noFill/>
            <a:ln w="0">
              <a:solidFill>
                <a:schemeClr val="tx1"/>
              </a:solidFill>
              <a:round/>
              <a:headEnd/>
              <a:tailEnd/>
            </a:ln>
          </p:spPr>
          <p:txBody>
            <a:bodyPr/>
            <a:lstStyle/>
            <a:p>
              <a:endParaRPr lang="en-US"/>
            </a:p>
          </p:txBody>
        </p:sp>
        <p:sp>
          <p:nvSpPr>
            <p:cNvPr id="32917" name="Line 149"/>
            <p:cNvSpPr>
              <a:spLocks noChangeShapeType="1"/>
            </p:cNvSpPr>
            <p:nvPr/>
          </p:nvSpPr>
          <p:spPr bwMode="auto">
            <a:xfrm>
              <a:off x="2441" y="3029"/>
              <a:ext cx="1" cy="0"/>
            </a:xfrm>
            <a:prstGeom prst="line">
              <a:avLst/>
            </a:prstGeom>
            <a:noFill/>
            <a:ln w="0">
              <a:solidFill>
                <a:schemeClr val="tx1"/>
              </a:solidFill>
              <a:round/>
              <a:headEnd/>
              <a:tailEnd/>
            </a:ln>
          </p:spPr>
          <p:txBody>
            <a:bodyPr/>
            <a:lstStyle/>
            <a:p>
              <a:endParaRPr lang="en-US"/>
            </a:p>
          </p:txBody>
        </p:sp>
        <p:sp>
          <p:nvSpPr>
            <p:cNvPr id="32918" name="Line 150"/>
            <p:cNvSpPr>
              <a:spLocks noChangeShapeType="1"/>
            </p:cNvSpPr>
            <p:nvPr/>
          </p:nvSpPr>
          <p:spPr bwMode="auto">
            <a:xfrm>
              <a:off x="2426" y="3137"/>
              <a:ext cx="1" cy="1"/>
            </a:xfrm>
            <a:prstGeom prst="line">
              <a:avLst/>
            </a:prstGeom>
            <a:noFill/>
            <a:ln w="0">
              <a:solidFill>
                <a:schemeClr val="tx1"/>
              </a:solidFill>
              <a:round/>
              <a:headEnd/>
              <a:tailEnd/>
            </a:ln>
          </p:spPr>
          <p:txBody>
            <a:bodyPr/>
            <a:lstStyle/>
            <a:p>
              <a:endParaRPr lang="en-US"/>
            </a:p>
          </p:txBody>
        </p:sp>
        <p:sp>
          <p:nvSpPr>
            <p:cNvPr id="32919" name="Line 151"/>
            <p:cNvSpPr>
              <a:spLocks noChangeShapeType="1"/>
            </p:cNvSpPr>
            <p:nvPr/>
          </p:nvSpPr>
          <p:spPr bwMode="auto">
            <a:xfrm>
              <a:off x="2495" y="3135"/>
              <a:ext cx="1" cy="1"/>
            </a:xfrm>
            <a:prstGeom prst="line">
              <a:avLst/>
            </a:prstGeom>
            <a:noFill/>
            <a:ln w="0">
              <a:solidFill>
                <a:schemeClr val="tx1"/>
              </a:solidFill>
              <a:round/>
              <a:headEnd/>
              <a:tailEnd/>
            </a:ln>
          </p:spPr>
          <p:txBody>
            <a:bodyPr/>
            <a:lstStyle/>
            <a:p>
              <a:endParaRPr lang="en-US"/>
            </a:p>
          </p:txBody>
        </p:sp>
        <p:sp>
          <p:nvSpPr>
            <p:cNvPr id="32920" name="Line 152"/>
            <p:cNvSpPr>
              <a:spLocks noChangeShapeType="1"/>
            </p:cNvSpPr>
            <p:nvPr/>
          </p:nvSpPr>
          <p:spPr bwMode="auto">
            <a:xfrm>
              <a:off x="2451" y="3133"/>
              <a:ext cx="1" cy="1"/>
            </a:xfrm>
            <a:prstGeom prst="line">
              <a:avLst/>
            </a:prstGeom>
            <a:noFill/>
            <a:ln w="0">
              <a:solidFill>
                <a:schemeClr val="tx1"/>
              </a:solidFill>
              <a:round/>
              <a:headEnd/>
              <a:tailEnd/>
            </a:ln>
          </p:spPr>
          <p:txBody>
            <a:bodyPr/>
            <a:lstStyle/>
            <a:p>
              <a:endParaRPr lang="en-US"/>
            </a:p>
          </p:txBody>
        </p:sp>
        <p:sp>
          <p:nvSpPr>
            <p:cNvPr id="32921" name="Line 153"/>
            <p:cNvSpPr>
              <a:spLocks noChangeShapeType="1"/>
            </p:cNvSpPr>
            <p:nvPr/>
          </p:nvSpPr>
          <p:spPr bwMode="auto">
            <a:xfrm>
              <a:off x="2468" y="3002"/>
              <a:ext cx="1" cy="0"/>
            </a:xfrm>
            <a:prstGeom prst="line">
              <a:avLst/>
            </a:prstGeom>
            <a:noFill/>
            <a:ln w="0">
              <a:solidFill>
                <a:schemeClr val="tx1"/>
              </a:solidFill>
              <a:round/>
              <a:headEnd/>
              <a:tailEnd/>
            </a:ln>
          </p:spPr>
          <p:txBody>
            <a:bodyPr/>
            <a:lstStyle/>
            <a:p>
              <a:endParaRPr lang="en-US"/>
            </a:p>
          </p:txBody>
        </p:sp>
        <p:sp>
          <p:nvSpPr>
            <p:cNvPr id="32922" name="Line 154"/>
            <p:cNvSpPr>
              <a:spLocks noChangeShapeType="1"/>
            </p:cNvSpPr>
            <p:nvPr/>
          </p:nvSpPr>
          <p:spPr bwMode="auto">
            <a:xfrm>
              <a:off x="2475" y="2949"/>
              <a:ext cx="1" cy="1"/>
            </a:xfrm>
            <a:prstGeom prst="line">
              <a:avLst/>
            </a:prstGeom>
            <a:noFill/>
            <a:ln w="0">
              <a:solidFill>
                <a:schemeClr val="tx1"/>
              </a:solidFill>
              <a:round/>
              <a:headEnd/>
              <a:tailEnd/>
            </a:ln>
          </p:spPr>
          <p:txBody>
            <a:bodyPr/>
            <a:lstStyle/>
            <a:p>
              <a:endParaRPr lang="en-US"/>
            </a:p>
          </p:txBody>
        </p:sp>
        <p:sp>
          <p:nvSpPr>
            <p:cNvPr id="32923" name="Line 155"/>
            <p:cNvSpPr>
              <a:spLocks noChangeShapeType="1"/>
            </p:cNvSpPr>
            <p:nvPr/>
          </p:nvSpPr>
          <p:spPr bwMode="auto">
            <a:xfrm>
              <a:off x="2476" y="3115"/>
              <a:ext cx="1" cy="0"/>
            </a:xfrm>
            <a:prstGeom prst="line">
              <a:avLst/>
            </a:prstGeom>
            <a:noFill/>
            <a:ln w="0">
              <a:solidFill>
                <a:schemeClr val="tx1"/>
              </a:solidFill>
              <a:round/>
              <a:headEnd/>
              <a:tailEnd/>
            </a:ln>
          </p:spPr>
          <p:txBody>
            <a:bodyPr/>
            <a:lstStyle/>
            <a:p>
              <a:endParaRPr lang="en-US"/>
            </a:p>
          </p:txBody>
        </p:sp>
        <p:sp>
          <p:nvSpPr>
            <p:cNvPr id="32924" name="Line 156"/>
            <p:cNvSpPr>
              <a:spLocks noChangeShapeType="1"/>
            </p:cNvSpPr>
            <p:nvPr/>
          </p:nvSpPr>
          <p:spPr bwMode="auto">
            <a:xfrm>
              <a:off x="2449" y="3070"/>
              <a:ext cx="0" cy="1"/>
            </a:xfrm>
            <a:prstGeom prst="line">
              <a:avLst/>
            </a:prstGeom>
            <a:noFill/>
            <a:ln w="0">
              <a:solidFill>
                <a:schemeClr val="tx1"/>
              </a:solidFill>
              <a:round/>
              <a:headEnd/>
              <a:tailEnd/>
            </a:ln>
          </p:spPr>
          <p:txBody>
            <a:bodyPr/>
            <a:lstStyle/>
            <a:p>
              <a:endParaRPr lang="en-US"/>
            </a:p>
          </p:txBody>
        </p:sp>
        <p:sp>
          <p:nvSpPr>
            <p:cNvPr id="32925" name="Line 157"/>
            <p:cNvSpPr>
              <a:spLocks noChangeShapeType="1"/>
            </p:cNvSpPr>
            <p:nvPr/>
          </p:nvSpPr>
          <p:spPr bwMode="auto">
            <a:xfrm>
              <a:off x="2472" y="3002"/>
              <a:ext cx="1" cy="1"/>
            </a:xfrm>
            <a:prstGeom prst="line">
              <a:avLst/>
            </a:prstGeom>
            <a:noFill/>
            <a:ln w="0">
              <a:solidFill>
                <a:schemeClr val="tx1"/>
              </a:solidFill>
              <a:round/>
              <a:headEnd/>
              <a:tailEnd/>
            </a:ln>
          </p:spPr>
          <p:txBody>
            <a:bodyPr/>
            <a:lstStyle/>
            <a:p>
              <a:endParaRPr lang="en-US"/>
            </a:p>
          </p:txBody>
        </p:sp>
        <p:sp>
          <p:nvSpPr>
            <p:cNvPr id="32926" name="Line 158"/>
            <p:cNvSpPr>
              <a:spLocks noChangeShapeType="1"/>
            </p:cNvSpPr>
            <p:nvPr/>
          </p:nvSpPr>
          <p:spPr bwMode="auto">
            <a:xfrm>
              <a:off x="2445" y="2958"/>
              <a:ext cx="0" cy="1"/>
            </a:xfrm>
            <a:prstGeom prst="line">
              <a:avLst/>
            </a:prstGeom>
            <a:noFill/>
            <a:ln w="0">
              <a:solidFill>
                <a:schemeClr val="tx1"/>
              </a:solidFill>
              <a:round/>
              <a:headEnd/>
              <a:tailEnd/>
            </a:ln>
          </p:spPr>
          <p:txBody>
            <a:bodyPr/>
            <a:lstStyle/>
            <a:p>
              <a:endParaRPr lang="en-US"/>
            </a:p>
          </p:txBody>
        </p:sp>
        <p:sp>
          <p:nvSpPr>
            <p:cNvPr id="32927" name="Line 159"/>
            <p:cNvSpPr>
              <a:spLocks noChangeShapeType="1"/>
            </p:cNvSpPr>
            <p:nvPr/>
          </p:nvSpPr>
          <p:spPr bwMode="auto">
            <a:xfrm>
              <a:off x="2405" y="3146"/>
              <a:ext cx="1" cy="0"/>
            </a:xfrm>
            <a:prstGeom prst="line">
              <a:avLst/>
            </a:prstGeom>
            <a:noFill/>
            <a:ln w="0">
              <a:solidFill>
                <a:schemeClr val="tx1"/>
              </a:solidFill>
              <a:round/>
              <a:headEnd/>
              <a:tailEnd/>
            </a:ln>
          </p:spPr>
          <p:txBody>
            <a:bodyPr/>
            <a:lstStyle/>
            <a:p>
              <a:endParaRPr lang="en-US"/>
            </a:p>
          </p:txBody>
        </p:sp>
        <p:sp>
          <p:nvSpPr>
            <p:cNvPr id="32928" name="Line 160"/>
            <p:cNvSpPr>
              <a:spLocks noChangeShapeType="1"/>
            </p:cNvSpPr>
            <p:nvPr/>
          </p:nvSpPr>
          <p:spPr bwMode="auto">
            <a:xfrm>
              <a:off x="2427" y="3024"/>
              <a:ext cx="0" cy="0"/>
            </a:xfrm>
            <a:prstGeom prst="line">
              <a:avLst/>
            </a:prstGeom>
            <a:noFill/>
            <a:ln w="0">
              <a:solidFill>
                <a:schemeClr val="tx1"/>
              </a:solidFill>
              <a:round/>
              <a:headEnd/>
              <a:tailEnd/>
            </a:ln>
          </p:spPr>
          <p:txBody>
            <a:bodyPr/>
            <a:lstStyle/>
            <a:p>
              <a:endParaRPr lang="en-US"/>
            </a:p>
          </p:txBody>
        </p:sp>
        <p:sp>
          <p:nvSpPr>
            <p:cNvPr id="32929" name="Line 161"/>
            <p:cNvSpPr>
              <a:spLocks noChangeShapeType="1"/>
            </p:cNvSpPr>
            <p:nvPr/>
          </p:nvSpPr>
          <p:spPr bwMode="auto">
            <a:xfrm>
              <a:off x="2511" y="2930"/>
              <a:ext cx="1" cy="233"/>
            </a:xfrm>
            <a:prstGeom prst="line">
              <a:avLst/>
            </a:prstGeom>
            <a:noFill/>
            <a:ln w="0">
              <a:solidFill>
                <a:schemeClr val="tx1"/>
              </a:solidFill>
              <a:round/>
              <a:headEnd/>
              <a:tailEnd/>
            </a:ln>
          </p:spPr>
          <p:txBody>
            <a:bodyPr/>
            <a:lstStyle/>
            <a:p>
              <a:endParaRPr lang="en-US"/>
            </a:p>
          </p:txBody>
        </p:sp>
        <p:sp>
          <p:nvSpPr>
            <p:cNvPr id="32930" name="Line 162"/>
            <p:cNvSpPr>
              <a:spLocks noChangeShapeType="1"/>
            </p:cNvSpPr>
            <p:nvPr/>
          </p:nvSpPr>
          <p:spPr bwMode="auto">
            <a:xfrm flipH="1">
              <a:off x="2278" y="2872"/>
              <a:ext cx="349" cy="1"/>
            </a:xfrm>
            <a:prstGeom prst="line">
              <a:avLst/>
            </a:prstGeom>
            <a:noFill/>
            <a:ln w="0">
              <a:solidFill>
                <a:schemeClr val="tx1"/>
              </a:solidFill>
              <a:round/>
              <a:headEnd/>
              <a:tailEnd/>
            </a:ln>
          </p:spPr>
          <p:txBody>
            <a:bodyPr/>
            <a:lstStyle/>
            <a:p>
              <a:endParaRPr lang="en-US"/>
            </a:p>
          </p:txBody>
        </p:sp>
        <p:sp>
          <p:nvSpPr>
            <p:cNvPr id="32931" name="Line 163"/>
            <p:cNvSpPr>
              <a:spLocks noChangeShapeType="1"/>
            </p:cNvSpPr>
            <p:nvPr/>
          </p:nvSpPr>
          <p:spPr bwMode="auto">
            <a:xfrm>
              <a:off x="2278" y="3221"/>
              <a:ext cx="349" cy="1"/>
            </a:xfrm>
            <a:prstGeom prst="line">
              <a:avLst/>
            </a:prstGeom>
            <a:noFill/>
            <a:ln w="0">
              <a:solidFill>
                <a:schemeClr val="tx1"/>
              </a:solidFill>
              <a:round/>
              <a:headEnd/>
              <a:tailEnd/>
            </a:ln>
          </p:spPr>
          <p:txBody>
            <a:bodyPr/>
            <a:lstStyle/>
            <a:p>
              <a:endParaRPr lang="en-US"/>
            </a:p>
          </p:txBody>
        </p:sp>
        <p:sp>
          <p:nvSpPr>
            <p:cNvPr id="32932" name="Line 164"/>
            <p:cNvSpPr>
              <a:spLocks noChangeShapeType="1"/>
            </p:cNvSpPr>
            <p:nvPr/>
          </p:nvSpPr>
          <p:spPr bwMode="auto">
            <a:xfrm>
              <a:off x="2278" y="2872"/>
              <a:ext cx="1" cy="349"/>
            </a:xfrm>
            <a:prstGeom prst="line">
              <a:avLst/>
            </a:prstGeom>
            <a:noFill/>
            <a:ln w="0">
              <a:solidFill>
                <a:schemeClr val="tx1"/>
              </a:solidFill>
              <a:round/>
              <a:headEnd/>
              <a:tailEnd/>
            </a:ln>
          </p:spPr>
          <p:txBody>
            <a:bodyPr/>
            <a:lstStyle/>
            <a:p>
              <a:endParaRPr lang="en-US"/>
            </a:p>
          </p:txBody>
        </p:sp>
        <p:sp>
          <p:nvSpPr>
            <p:cNvPr id="32933" name="Line 165"/>
            <p:cNvSpPr>
              <a:spLocks noChangeShapeType="1"/>
            </p:cNvSpPr>
            <p:nvPr/>
          </p:nvSpPr>
          <p:spPr bwMode="auto">
            <a:xfrm>
              <a:off x="2627" y="2872"/>
              <a:ext cx="1" cy="349"/>
            </a:xfrm>
            <a:prstGeom prst="line">
              <a:avLst/>
            </a:prstGeom>
            <a:noFill/>
            <a:ln w="0">
              <a:solidFill>
                <a:schemeClr val="tx1"/>
              </a:solidFill>
              <a:round/>
              <a:headEnd/>
              <a:tailEnd/>
            </a:ln>
          </p:spPr>
          <p:txBody>
            <a:bodyPr/>
            <a:lstStyle/>
            <a:p>
              <a:endParaRPr lang="en-US"/>
            </a:p>
          </p:txBody>
        </p:sp>
        <p:sp>
          <p:nvSpPr>
            <p:cNvPr id="32934" name="Freeform 166"/>
            <p:cNvSpPr>
              <a:spLocks/>
            </p:cNvSpPr>
            <p:nvPr/>
          </p:nvSpPr>
          <p:spPr bwMode="auto">
            <a:xfrm>
              <a:off x="1886" y="1864"/>
              <a:ext cx="18" cy="26"/>
            </a:xfrm>
            <a:custGeom>
              <a:avLst/>
              <a:gdLst/>
              <a:ahLst/>
              <a:cxnLst>
                <a:cxn ang="0">
                  <a:pos x="170" y="213"/>
                </a:cxn>
                <a:cxn ang="0">
                  <a:pos x="127" y="256"/>
                </a:cxn>
                <a:cxn ang="0">
                  <a:pos x="43" y="256"/>
                </a:cxn>
                <a:cxn ang="0">
                  <a:pos x="0" y="213"/>
                </a:cxn>
                <a:cxn ang="0">
                  <a:pos x="0" y="42"/>
                </a:cxn>
                <a:cxn ang="0">
                  <a:pos x="43" y="0"/>
                </a:cxn>
                <a:cxn ang="0">
                  <a:pos x="127" y="0"/>
                </a:cxn>
                <a:cxn ang="0">
                  <a:pos x="170" y="42"/>
                </a:cxn>
              </a:cxnLst>
              <a:rect l="0" t="0" r="r" b="b"/>
              <a:pathLst>
                <a:path w="170" h="256">
                  <a:moveTo>
                    <a:pt x="170" y="213"/>
                  </a:moveTo>
                  <a:lnTo>
                    <a:pt x="127" y="256"/>
                  </a:lnTo>
                  <a:lnTo>
                    <a:pt x="43" y="256"/>
                  </a:lnTo>
                  <a:lnTo>
                    <a:pt x="0" y="213"/>
                  </a:lnTo>
                  <a:lnTo>
                    <a:pt x="0" y="42"/>
                  </a:lnTo>
                  <a:lnTo>
                    <a:pt x="43" y="0"/>
                  </a:lnTo>
                  <a:lnTo>
                    <a:pt x="127" y="0"/>
                  </a:lnTo>
                  <a:lnTo>
                    <a:pt x="170" y="42"/>
                  </a:lnTo>
                </a:path>
              </a:pathLst>
            </a:custGeom>
            <a:solidFill>
              <a:srgbClr val="000099"/>
            </a:solidFill>
            <a:ln w="0">
              <a:solidFill>
                <a:schemeClr val="tx1"/>
              </a:solidFill>
              <a:prstDash val="solid"/>
              <a:round/>
              <a:headEnd/>
              <a:tailEnd/>
            </a:ln>
          </p:spPr>
          <p:txBody>
            <a:bodyPr/>
            <a:lstStyle/>
            <a:p>
              <a:endParaRPr lang="en-US"/>
            </a:p>
          </p:txBody>
        </p:sp>
        <p:sp>
          <p:nvSpPr>
            <p:cNvPr id="32935" name="Freeform 167"/>
            <p:cNvSpPr>
              <a:spLocks/>
            </p:cNvSpPr>
            <p:nvPr/>
          </p:nvSpPr>
          <p:spPr bwMode="auto">
            <a:xfrm>
              <a:off x="1912" y="1873"/>
              <a:ext cx="18" cy="17"/>
            </a:xfrm>
            <a:custGeom>
              <a:avLst/>
              <a:gdLst/>
              <a:ahLst/>
              <a:cxnLst>
                <a:cxn ang="0">
                  <a:pos x="128" y="171"/>
                </a:cxn>
                <a:cxn ang="0">
                  <a:pos x="42" y="171"/>
                </a:cxn>
                <a:cxn ang="0">
                  <a:pos x="0" y="128"/>
                </a:cxn>
                <a:cxn ang="0">
                  <a:pos x="0" y="43"/>
                </a:cxn>
                <a:cxn ang="0">
                  <a:pos x="42" y="0"/>
                </a:cxn>
                <a:cxn ang="0">
                  <a:pos x="128" y="0"/>
                </a:cxn>
                <a:cxn ang="0">
                  <a:pos x="169" y="43"/>
                </a:cxn>
                <a:cxn ang="0">
                  <a:pos x="169" y="128"/>
                </a:cxn>
                <a:cxn ang="0">
                  <a:pos x="128" y="171"/>
                </a:cxn>
              </a:cxnLst>
              <a:rect l="0" t="0" r="r" b="b"/>
              <a:pathLst>
                <a:path w="169" h="171">
                  <a:moveTo>
                    <a:pt x="128" y="171"/>
                  </a:moveTo>
                  <a:lnTo>
                    <a:pt x="42" y="171"/>
                  </a:lnTo>
                  <a:lnTo>
                    <a:pt x="0" y="128"/>
                  </a:lnTo>
                  <a:lnTo>
                    <a:pt x="0" y="43"/>
                  </a:lnTo>
                  <a:lnTo>
                    <a:pt x="42" y="0"/>
                  </a:lnTo>
                  <a:lnTo>
                    <a:pt x="128" y="0"/>
                  </a:lnTo>
                  <a:lnTo>
                    <a:pt x="169" y="43"/>
                  </a:lnTo>
                  <a:lnTo>
                    <a:pt x="169" y="128"/>
                  </a:lnTo>
                  <a:lnTo>
                    <a:pt x="128" y="171"/>
                  </a:lnTo>
                </a:path>
              </a:pathLst>
            </a:custGeom>
            <a:solidFill>
              <a:srgbClr val="000099"/>
            </a:solidFill>
            <a:ln w="0">
              <a:solidFill>
                <a:schemeClr val="tx1"/>
              </a:solidFill>
              <a:prstDash val="solid"/>
              <a:round/>
              <a:headEnd/>
              <a:tailEnd/>
            </a:ln>
          </p:spPr>
          <p:txBody>
            <a:bodyPr/>
            <a:lstStyle/>
            <a:p>
              <a:endParaRPr lang="en-US"/>
            </a:p>
          </p:txBody>
        </p:sp>
        <p:sp>
          <p:nvSpPr>
            <p:cNvPr id="32936" name="Line 168"/>
            <p:cNvSpPr>
              <a:spLocks noChangeShapeType="1"/>
            </p:cNvSpPr>
            <p:nvPr/>
          </p:nvSpPr>
          <p:spPr bwMode="auto">
            <a:xfrm flipV="1">
              <a:off x="1939" y="1873"/>
              <a:ext cx="0" cy="17"/>
            </a:xfrm>
            <a:prstGeom prst="line">
              <a:avLst/>
            </a:prstGeom>
            <a:noFill/>
            <a:ln w="0">
              <a:solidFill>
                <a:schemeClr val="tx1"/>
              </a:solidFill>
              <a:round/>
              <a:headEnd/>
              <a:tailEnd/>
            </a:ln>
          </p:spPr>
          <p:txBody>
            <a:bodyPr/>
            <a:lstStyle/>
            <a:p>
              <a:endParaRPr lang="en-US"/>
            </a:p>
          </p:txBody>
        </p:sp>
        <p:sp>
          <p:nvSpPr>
            <p:cNvPr id="32937" name="Freeform 169"/>
            <p:cNvSpPr>
              <a:spLocks/>
            </p:cNvSpPr>
            <p:nvPr/>
          </p:nvSpPr>
          <p:spPr bwMode="auto">
            <a:xfrm>
              <a:off x="1939" y="1873"/>
              <a:ext cx="17" cy="17"/>
            </a:xfrm>
            <a:custGeom>
              <a:avLst/>
              <a:gdLst/>
              <a:ahLst/>
              <a:cxnLst>
                <a:cxn ang="0">
                  <a:pos x="0" y="85"/>
                </a:cxn>
                <a:cxn ang="0">
                  <a:pos x="85" y="0"/>
                </a:cxn>
                <a:cxn ang="0">
                  <a:pos x="126" y="0"/>
                </a:cxn>
                <a:cxn ang="0">
                  <a:pos x="169" y="43"/>
                </a:cxn>
                <a:cxn ang="0">
                  <a:pos x="169" y="171"/>
                </a:cxn>
              </a:cxnLst>
              <a:rect l="0" t="0" r="r" b="b"/>
              <a:pathLst>
                <a:path w="169" h="171">
                  <a:moveTo>
                    <a:pt x="0" y="85"/>
                  </a:moveTo>
                  <a:lnTo>
                    <a:pt x="85" y="0"/>
                  </a:lnTo>
                  <a:lnTo>
                    <a:pt x="126" y="0"/>
                  </a:lnTo>
                  <a:lnTo>
                    <a:pt x="169" y="43"/>
                  </a:lnTo>
                  <a:lnTo>
                    <a:pt x="169" y="171"/>
                  </a:lnTo>
                </a:path>
              </a:pathLst>
            </a:custGeom>
            <a:solidFill>
              <a:srgbClr val="000099"/>
            </a:solidFill>
            <a:ln w="0">
              <a:solidFill>
                <a:schemeClr val="tx1"/>
              </a:solidFill>
              <a:prstDash val="solid"/>
              <a:round/>
              <a:headEnd/>
              <a:tailEnd/>
            </a:ln>
          </p:spPr>
          <p:txBody>
            <a:bodyPr/>
            <a:lstStyle/>
            <a:p>
              <a:endParaRPr lang="en-US"/>
            </a:p>
          </p:txBody>
        </p:sp>
        <p:sp>
          <p:nvSpPr>
            <p:cNvPr id="32938" name="Line 170"/>
            <p:cNvSpPr>
              <a:spLocks noChangeShapeType="1"/>
            </p:cNvSpPr>
            <p:nvPr/>
          </p:nvSpPr>
          <p:spPr bwMode="auto">
            <a:xfrm>
              <a:off x="1965" y="1873"/>
              <a:ext cx="17" cy="1"/>
            </a:xfrm>
            <a:prstGeom prst="line">
              <a:avLst/>
            </a:prstGeom>
            <a:noFill/>
            <a:ln w="0">
              <a:solidFill>
                <a:schemeClr val="tx1"/>
              </a:solidFill>
              <a:round/>
              <a:headEnd/>
              <a:tailEnd/>
            </a:ln>
          </p:spPr>
          <p:txBody>
            <a:bodyPr/>
            <a:lstStyle/>
            <a:p>
              <a:endParaRPr lang="en-US"/>
            </a:p>
          </p:txBody>
        </p:sp>
        <p:sp>
          <p:nvSpPr>
            <p:cNvPr id="32939" name="Freeform 171"/>
            <p:cNvSpPr>
              <a:spLocks/>
            </p:cNvSpPr>
            <p:nvPr/>
          </p:nvSpPr>
          <p:spPr bwMode="auto">
            <a:xfrm>
              <a:off x="1974" y="1864"/>
              <a:ext cx="8" cy="26"/>
            </a:xfrm>
            <a:custGeom>
              <a:avLst/>
              <a:gdLst/>
              <a:ahLst/>
              <a:cxnLst>
                <a:cxn ang="0">
                  <a:pos x="0" y="0"/>
                </a:cxn>
                <a:cxn ang="0">
                  <a:pos x="0" y="213"/>
                </a:cxn>
                <a:cxn ang="0">
                  <a:pos x="42" y="256"/>
                </a:cxn>
                <a:cxn ang="0">
                  <a:pos x="85" y="213"/>
                </a:cxn>
              </a:cxnLst>
              <a:rect l="0" t="0" r="r" b="b"/>
              <a:pathLst>
                <a:path w="85" h="256">
                  <a:moveTo>
                    <a:pt x="0" y="0"/>
                  </a:moveTo>
                  <a:lnTo>
                    <a:pt x="0" y="213"/>
                  </a:lnTo>
                  <a:lnTo>
                    <a:pt x="42" y="256"/>
                  </a:lnTo>
                  <a:lnTo>
                    <a:pt x="85" y="213"/>
                  </a:lnTo>
                </a:path>
              </a:pathLst>
            </a:custGeom>
            <a:solidFill>
              <a:srgbClr val="000099"/>
            </a:solidFill>
            <a:ln w="0">
              <a:solidFill>
                <a:schemeClr val="tx1"/>
              </a:solidFill>
              <a:prstDash val="solid"/>
              <a:round/>
              <a:headEnd/>
              <a:tailEnd/>
            </a:ln>
          </p:spPr>
          <p:txBody>
            <a:bodyPr/>
            <a:lstStyle/>
            <a:p>
              <a:endParaRPr lang="en-US"/>
            </a:p>
          </p:txBody>
        </p:sp>
        <p:sp>
          <p:nvSpPr>
            <p:cNvPr id="32940" name="Line 172"/>
            <p:cNvSpPr>
              <a:spLocks noChangeShapeType="1"/>
            </p:cNvSpPr>
            <p:nvPr/>
          </p:nvSpPr>
          <p:spPr bwMode="auto">
            <a:xfrm flipV="1">
              <a:off x="1991" y="1873"/>
              <a:ext cx="1" cy="17"/>
            </a:xfrm>
            <a:prstGeom prst="line">
              <a:avLst/>
            </a:prstGeom>
            <a:noFill/>
            <a:ln w="0">
              <a:solidFill>
                <a:schemeClr val="tx1"/>
              </a:solidFill>
              <a:round/>
              <a:headEnd/>
              <a:tailEnd/>
            </a:ln>
          </p:spPr>
          <p:txBody>
            <a:bodyPr/>
            <a:lstStyle/>
            <a:p>
              <a:endParaRPr lang="en-US"/>
            </a:p>
          </p:txBody>
        </p:sp>
        <p:sp>
          <p:nvSpPr>
            <p:cNvPr id="32941" name="Line 173"/>
            <p:cNvSpPr>
              <a:spLocks noChangeShapeType="1"/>
            </p:cNvSpPr>
            <p:nvPr/>
          </p:nvSpPr>
          <p:spPr bwMode="auto">
            <a:xfrm flipV="1">
              <a:off x="1991" y="1864"/>
              <a:ext cx="1" cy="4"/>
            </a:xfrm>
            <a:prstGeom prst="line">
              <a:avLst/>
            </a:prstGeom>
            <a:noFill/>
            <a:ln w="0">
              <a:solidFill>
                <a:schemeClr val="tx1"/>
              </a:solidFill>
              <a:round/>
              <a:headEnd/>
              <a:tailEnd/>
            </a:ln>
          </p:spPr>
          <p:txBody>
            <a:bodyPr/>
            <a:lstStyle/>
            <a:p>
              <a:endParaRPr lang="en-US"/>
            </a:p>
          </p:txBody>
        </p:sp>
        <p:sp>
          <p:nvSpPr>
            <p:cNvPr id="32942" name="Line 174"/>
            <p:cNvSpPr>
              <a:spLocks noChangeShapeType="1"/>
            </p:cNvSpPr>
            <p:nvPr/>
          </p:nvSpPr>
          <p:spPr bwMode="auto">
            <a:xfrm flipV="1">
              <a:off x="1999" y="1873"/>
              <a:ext cx="1" cy="17"/>
            </a:xfrm>
            <a:prstGeom prst="line">
              <a:avLst/>
            </a:prstGeom>
            <a:noFill/>
            <a:ln w="0">
              <a:solidFill>
                <a:schemeClr val="tx1"/>
              </a:solidFill>
              <a:round/>
              <a:headEnd/>
              <a:tailEnd/>
            </a:ln>
          </p:spPr>
          <p:txBody>
            <a:bodyPr/>
            <a:lstStyle/>
            <a:p>
              <a:endParaRPr lang="en-US"/>
            </a:p>
          </p:txBody>
        </p:sp>
        <p:sp>
          <p:nvSpPr>
            <p:cNvPr id="32943" name="Freeform 175"/>
            <p:cNvSpPr>
              <a:spLocks/>
            </p:cNvSpPr>
            <p:nvPr/>
          </p:nvSpPr>
          <p:spPr bwMode="auto">
            <a:xfrm>
              <a:off x="1999" y="1873"/>
              <a:ext cx="17" cy="17"/>
            </a:xfrm>
            <a:custGeom>
              <a:avLst/>
              <a:gdLst/>
              <a:ahLst/>
              <a:cxnLst>
                <a:cxn ang="0">
                  <a:pos x="0" y="85"/>
                </a:cxn>
                <a:cxn ang="0">
                  <a:pos x="85" y="0"/>
                </a:cxn>
                <a:cxn ang="0">
                  <a:pos x="127" y="0"/>
                </a:cxn>
                <a:cxn ang="0">
                  <a:pos x="170" y="43"/>
                </a:cxn>
                <a:cxn ang="0">
                  <a:pos x="170" y="171"/>
                </a:cxn>
              </a:cxnLst>
              <a:rect l="0" t="0" r="r" b="b"/>
              <a:pathLst>
                <a:path w="170" h="171">
                  <a:moveTo>
                    <a:pt x="0" y="85"/>
                  </a:moveTo>
                  <a:lnTo>
                    <a:pt x="85" y="0"/>
                  </a:lnTo>
                  <a:lnTo>
                    <a:pt x="127" y="0"/>
                  </a:lnTo>
                  <a:lnTo>
                    <a:pt x="170" y="43"/>
                  </a:lnTo>
                  <a:lnTo>
                    <a:pt x="170" y="171"/>
                  </a:lnTo>
                </a:path>
              </a:pathLst>
            </a:custGeom>
            <a:solidFill>
              <a:srgbClr val="000099"/>
            </a:solidFill>
            <a:ln w="0">
              <a:solidFill>
                <a:schemeClr val="tx1"/>
              </a:solidFill>
              <a:prstDash val="solid"/>
              <a:round/>
              <a:headEnd/>
              <a:tailEnd/>
            </a:ln>
          </p:spPr>
          <p:txBody>
            <a:bodyPr/>
            <a:lstStyle/>
            <a:p>
              <a:endParaRPr lang="en-US"/>
            </a:p>
          </p:txBody>
        </p:sp>
        <p:sp>
          <p:nvSpPr>
            <p:cNvPr id="32944" name="Freeform 176"/>
            <p:cNvSpPr>
              <a:spLocks/>
            </p:cNvSpPr>
            <p:nvPr/>
          </p:nvSpPr>
          <p:spPr bwMode="auto">
            <a:xfrm>
              <a:off x="2025" y="1873"/>
              <a:ext cx="18" cy="17"/>
            </a:xfrm>
            <a:custGeom>
              <a:avLst/>
              <a:gdLst/>
              <a:ahLst/>
              <a:cxnLst>
                <a:cxn ang="0">
                  <a:pos x="0" y="0"/>
                </a:cxn>
                <a:cxn ang="0">
                  <a:pos x="0" y="128"/>
                </a:cxn>
                <a:cxn ang="0">
                  <a:pos x="43" y="171"/>
                </a:cxn>
                <a:cxn ang="0">
                  <a:pos x="85" y="171"/>
                </a:cxn>
                <a:cxn ang="0">
                  <a:pos x="170" y="85"/>
                </a:cxn>
              </a:cxnLst>
              <a:rect l="0" t="0" r="r" b="b"/>
              <a:pathLst>
                <a:path w="170" h="171">
                  <a:moveTo>
                    <a:pt x="0" y="0"/>
                  </a:moveTo>
                  <a:lnTo>
                    <a:pt x="0" y="128"/>
                  </a:lnTo>
                  <a:lnTo>
                    <a:pt x="43" y="171"/>
                  </a:lnTo>
                  <a:lnTo>
                    <a:pt x="85" y="171"/>
                  </a:lnTo>
                  <a:lnTo>
                    <a:pt x="170" y="85"/>
                  </a:lnTo>
                </a:path>
              </a:pathLst>
            </a:custGeom>
            <a:solidFill>
              <a:srgbClr val="000099"/>
            </a:solidFill>
            <a:ln w="0">
              <a:solidFill>
                <a:schemeClr val="tx1"/>
              </a:solidFill>
              <a:prstDash val="solid"/>
              <a:round/>
              <a:headEnd/>
              <a:tailEnd/>
            </a:ln>
          </p:spPr>
          <p:txBody>
            <a:bodyPr/>
            <a:lstStyle/>
            <a:p>
              <a:endParaRPr lang="en-US"/>
            </a:p>
          </p:txBody>
        </p:sp>
        <p:sp>
          <p:nvSpPr>
            <p:cNvPr id="32945" name="Line 177"/>
            <p:cNvSpPr>
              <a:spLocks noChangeShapeType="1"/>
            </p:cNvSpPr>
            <p:nvPr/>
          </p:nvSpPr>
          <p:spPr bwMode="auto">
            <a:xfrm>
              <a:off x="2043" y="1873"/>
              <a:ext cx="0" cy="17"/>
            </a:xfrm>
            <a:prstGeom prst="line">
              <a:avLst/>
            </a:prstGeom>
            <a:noFill/>
            <a:ln w="0">
              <a:solidFill>
                <a:schemeClr val="tx1"/>
              </a:solidFill>
              <a:round/>
              <a:headEnd/>
              <a:tailEnd/>
            </a:ln>
          </p:spPr>
          <p:txBody>
            <a:bodyPr/>
            <a:lstStyle/>
            <a:p>
              <a:endParaRPr lang="en-US"/>
            </a:p>
          </p:txBody>
        </p:sp>
        <p:sp>
          <p:nvSpPr>
            <p:cNvPr id="32946" name="Freeform 178"/>
            <p:cNvSpPr>
              <a:spLocks/>
            </p:cNvSpPr>
            <p:nvPr/>
          </p:nvSpPr>
          <p:spPr bwMode="auto">
            <a:xfrm>
              <a:off x="2052" y="1873"/>
              <a:ext cx="17" cy="17"/>
            </a:xfrm>
            <a:custGeom>
              <a:avLst/>
              <a:gdLst/>
              <a:ahLst/>
              <a:cxnLst>
                <a:cxn ang="0">
                  <a:pos x="127" y="171"/>
                </a:cxn>
                <a:cxn ang="0">
                  <a:pos x="42" y="171"/>
                </a:cxn>
                <a:cxn ang="0">
                  <a:pos x="0" y="128"/>
                </a:cxn>
                <a:cxn ang="0">
                  <a:pos x="0" y="43"/>
                </a:cxn>
                <a:cxn ang="0">
                  <a:pos x="42" y="0"/>
                </a:cxn>
                <a:cxn ang="0">
                  <a:pos x="127" y="0"/>
                </a:cxn>
                <a:cxn ang="0">
                  <a:pos x="169" y="43"/>
                </a:cxn>
                <a:cxn ang="0">
                  <a:pos x="169" y="128"/>
                </a:cxn>
                <a:cxn ang="0">
                  <a:pos x="127" y="171"/>
                </a:cxn>
              </a:cxnLst>
              <a:rect l="0" t="0" r="r" b="b"/>
              <a:pathLst>
                <a:path w="169" h="171">
                  <a:moveTo>
                    <a:pt x="127" y="171"/>
                  </a:moveTo>
                  <a:lnTo>
                    <a:pt x="42" y="171"/>
                  </a:lnTo>
                  <a:lnTo>
                    <a:pt x="0" y="128"/>
                  </a:lnTo>
                  <a:lnTo>
                    <a:pt x="0" y="43"/>
                  </a:lnTo>
                  <a:lnTo>
                    <a:pt x="42" y="0"/>
                  </a:lnTo>
                  <a:lnTo>
                    <a:pt x="127" y="0"/>
                  </a:lnTo>
                  <a:lnTo>
                    <a:pt x="169" y="43"/>
                  </a:lnTo>
                  <a:lnTo>
                    <a:pt x="169" y="128"/>
                  </a:lnTo>
                  <a:lnTo>
                    <a:pt x="127" y="171"/>
                  </a:lnTo>
                </a:path>
              </a:pathLst>
            </a:custGeom>
            <a:solidFill>
              <a:srgbClr val="000099"/>
            </a:solidFill>
            <a:ln w="0">
              <a:solidFill>
                <a:schemeClr val="tx1"/>
              </a:solidFill>
              <a:prstDash val="solid"/>
              <a:round/>
              <a:headEnd/>
              <a:tailEnd/>
            </a:ln>
          </p:spPr>
          <p:txBody>
            <a:bodyPr/>
            <a:lstStyle/>
            <a:p>
              <a:endParaRPr lang="en-US"/>
            </a:p>
          </p:txBody>
        </p:sp>
        <p:sp>
          <p:nvSpPr>
            <p:cNvPr id="32947" name="Freeform 179"/>
            <p:cNvSpPr>
              <a:spLocks/>
            </p:cNvSpPr>
            <p:nvPr/>
          </p:nvSpPr>
          <p:spPr bwMode="auto">
            <a:xfrm>
              <a:off x="2078" y="1873"/>
              <a:ext cx="17" cy="17"/>
            </a:xfrm>
            <a:custGeom>
              <a:avLst/>
              <a:gdLst/>
              <a:ahLst/>
              <a:cxnLst>
                <a:cxn ang="0">
                  <a:pos x="0" y="0"/>
                </a:cxn>
                <a:cxn ang="0">
                  <a:pos x="0" y="128"/>
                </a:cxn>
                <a:cxn ang="0">
                  <a:pos x="43" y="171"/>
                </a:cxn>
                <a:cxn ang="0">
                  <a:pos x="86" y="171"/>
                </a:cxn>
                <a:cxn ang="0">
                  <a:pos x="170" y="85"/>
                </a:cxn>
              </a:cxnLst>
              <a:rect l="0" t="0" r="r" b="b"/>
              <a:pathLst>
                <a:path w="170" h="171">
                  <a:moveTo>
                    <a:pt x="0" y="0"/>
                  </a:moveTo>
                  <a:lnTo>
                    <a:pt x="0" y="128"/>
                  </a:lnTo>
                  <a:lnTo>
                    <a:pt x="43" y="171"/>
                  </a:lnTo>
                  <a:lnTo>
                    <a:pt x="86" y="171"/>
                  </a:lnTo>
                  <a:lnTo>
                    <a:pt x="170" y="85"/>
                  </a:lnTo>
                </a:path>
              </a:pathLst>
            </a:custGeom>
            <a:solidFill>
              <a:srgbClr val="000099"/>
            </a:solidFill>
            <a:ln w="0">
              <a:solidFill>
                <a:schemeClr val="tx1"/>
              </a:solidFill>
              <a:prstDash val="solid"/>
              <a:round/>
              <a:headEnd/>
              <a:tailEnd/>
            </a:ln>
          </p:spPr>
          <p:txBody>
            <a:bodyPr/>
            <a:lstStyle/>
            <a:p>
              <a:endParaRPr lang="en-US"/>
            </a:p>
          </p:txBody>
        </p:sp>
        <p:sp>
          <p:nvSpPr>
            <p:cNvPr id="32948" name="Line 180"/>
            <p:cNvSpPr>
              <a:spLocks noChangeShapeType="1"/>
            </p:cNvSpPr>
            <p:nvPr/>
          </p:nvSpPr>
          <p:spPr bwMode="auto">
            <a:xfrm>
              <a:off x="2095" y="1873"/>
              <a:ext cx="1" cy="17"/>
            </a:xfrm>
            <a:prstGeom prst="line">
              <a:avLst/>
            </a:prstGeom>
            <a:noFill/>
            <a:ln w="0">
              <a:solidFill>
                <a:schemeClr val="tx1"/>
              </a:solidFill>
              <a:round/>
              <a:headEnd/>
              <a:tailEnd/>
            </a:ln>
          </p:spPr>
          <p:txBody>
            <a:bodyPr/>
            <a:lstStyle/>
            <a:p>
              <a:endParaRPr lang="en-US"/>
            </a:p>
          </p:txBody>
        </p:sp>
        <p:sp>
          <p:nvSpPr>
            <p:cNvPr id="32949" name="Freeform 181"/>
            <p:cNvSpPr>
              <a:spLocks/>
            </p:cNvSpPr>
            <p:nvPr/>
          </p:nvSpPr>
          <p:spPr bwMode="auto">
            <a:xfrm>
              <a:off x="2103" y="1873"/>
              <a:ext cx="18" cy="17"/>
            </a:xfrm>
            <a:custGeom>
              <a:avLst/>
              <a:gdLst/>
              <a:ahLst/>
              <a:cxnLst>
                <a:cxn ang="0">
                  <a:pos x="0" y="171"/>
                </a:cxn>
                <a:cxn ang="0">
                  <a:pos x="127" y="171"/>
                </a:cxn>
                <a:cxn ang="0">
                  <a:pos x="170" y="128"/>
                </a:cxn>
                <a:cxn ang="0">
                  <a:pos x="127" y="85"/>
                </a:cxn>
                <a:cxn ang="0">
                  <a:pos x="43" y="85"/>
                </a:cxn>
                <a:cxn ang="0">
                  <a:pos x="0" y="43"/>
                </a:cxn>
                <a:cxn ang="0">
                  <a:pos x="43" y="0"/>
                </a:cxn>
                <a:cxn ang="0">
                  <a:pos x="170" y="0"/>
                </a:cxn>
              </a:cxnLst>
              <a:rect l="0" t="0" r="r" b="b"/>
              <a:pathLst>
                <a:path w="170" h="171">
                  <a:moveTo>
                    <a:pt x="0" y="171"/>
                  </a:moveTo>
                  <a:lnTo>
                    <a:pt x="127" y="171"/>
                  </a:lnTo>
                  <a:lnTo>
                    <a:pt x="170" y="128"/>
                  </a:lnTo>
                  <a:lnTo>
                    <a:pt x="127" y="85"/>
                  </a:lnTo>
                  <a:lnTo>
                    <a:pt x="43" y="85"/>
                  </a:lnTo>
                  <a:lnTo>
                    <a:pt x="0" y="43"/>
                  </a:lnTo>
                  <a:lnTo>
                    <a:pt x="43" y="0"/>
                  </a:lnTo>
                  <a:lnTo>
                    <a:pt x="170" y="0"/>
                  </a:lnTo>
                </a:path>
              </a:pathLst>
            </a:custGeom>
            <a:solidFill>
              <a:srgbClr val="000099"/>
            </a:solidFill>
            <a:ln w="0">
              <a:solidFill>
                <a:schemeClr val="tx1"/>
              </a:solidFill>
              <a:prstDash val="solid"/>
              <a:round/>
              <a:headEnd/>
              <a:tailEnd/>
            </a:ln>
          </p:spPr>
          <p:txBody>
            <a:bodyPr/>
            <a:lstStyle/>
            <a:p>
              <a:endParaRPr lang="en-US"/>
            </a:p>
          </p:txBody>
        </p:sp>
        <p:sp>
          <p:nvSpPr>
            <p:cNvPr id="32950" name="Freeform 182"/>
            <p:cNvSpPr>
              <a:spLocks/>
            </p:cNvSpPr>
            <p:nvPr/>
          </p:nvSpPr>
          <p:spPr bwMode="auto">
            <a:xfrm>
              <a:off x="2156" y="1864"/>
              <a:ext cx="17" cy="26"/>
            </a:xfrm>
            <a:custGeom>
              <a:avLst/>
              <a:gdLst/>
              <a:ahLst/>
              <a:cxnLst>
                <a:cxn ang="0">
                  <a:pos x="0" y="256"/>
                </a:cxn>
                <a:cxn ang="0">
                  <a:pos x="0" y="0"/>
                </a:cxn>
                <a:cxn ang="0">
                  <a:pos x="169" y="0"/>
                </a:cxn>
              </a:cxnLst>
              <a:rect l="0" t="0" r="r" b="b"/>
              <a:pathLst>
                <a:path w="169" h="256">
                  <a:moveTo>
                    <a:pt x="0" y="256"/>
                  </a:moveTo>
                  <a:lnTo>
                    <a:pt x="0" y="0"/>
                  </a:lnTo>
                  <a:lnTo>
                    <a:pt x="169" y="0"/>
                  </a:lnTo>
                </a:path>
              </a:pathLst>
            </a:custGeom>
            <a:solidFill>
              <a:srgbClr val="000099"/>
            </a:solidFill>
            <a:ln w="0">
              <a:solidFill>
                <a:schemeClr val="tx1"/>
              </a:solidFill>
              <a:prstDash val="solid"/>
              <a:round/>
              <a:headEnd/>
              <a:tailEnd/>
            </a:ln>
          </p:spPr>
          <p:txBody>
            <a:bodyPr/>
            <a:lstStyle/>
            <a:p>
              <a:endParaRPr lang="en-US"/>
            </a:p>
          </p:txBody>
        </p:sp>
        <p:sp>
          <p:nvSpPr>
            <p:cNvPr id="32951" name="Line 183"/>
            <p:cNvSpPr>
              <a:spLocks noChangeShapeType="1"/>
            </p:cNvSpPr>
            <p:nvPr/>
          </p:nvSpPr>
          <p:spPr bwMode="auto">
            <a:xfrm>
              <a:off x="2156" y="1877"/>
              <a:ext cx="9" cy="1"/>
            </a:xfrm>
            <a:prstGeom prst="line">
              <a:avLst/>
            </a:prstGeom>
            <a:noFill/>
            <a:ln w="0">
              <a:solidFill>
                <a:schemeClr val="tx1"/>
              </a:solidFill>
              <a:round/>
              <a:headEnd/>
              <a:tailEnd/>
            </a:ln>
          </p:spPr>
          <p:txBody>
            <a:bodyPr/>
            <a:lstStyle/>
            <a:p>
              <a:endParaRPr lang="en-US"/>
            </a:p>
          </p:txBody>
        </p:sp>
        <p:sp>
          <p:nvSpPr>
            <p:cNvPr id="32952" name="Freeform 184"/>
            <p:cNvSpPr>
              <a:spLocks/>
            </p:cNvSpPr>
            <p:nvPr/>
          </p:nvSpPr>
          <p:spPr bwMode="auto">
            <a:xfrm>
              <a:off x="2182" y="1873"/>
              <a:ext cx="17" cy="17"/>
            </a:xfrm>
            <a:custGeom>
              <a:avLst/>
              <a:gdLst/>
              <a:ahLst/>
              <a:cxnLst>
                <a:cxn ang="0">
                  <a:pos x="127" y="171"/>
                </a:cxn>
                <a:cxn ang="0">
                  <a:pos x="42" y="171"/>
                </a:cxn>
                <a:cxn ang="0">
                  <a:pos x="0" y="128"/>
                </a:cxn>
                <a:cxn ang="0">
                  <a:pos x="0" y="43"/>
                </a:cxn>
                <a:cxn ang="0">
                  <a:pos x="42" y="0"/>
                </a:cxn>
                <a:cxn ang="0">
                  <a:pos x="127" y="0"/>
                </a:cxn>
                <a:cxn ang="0">
                  <a:pos x="170" y="43"/>
                </a:cxn>
                <a:cxn ang="0">
                  <a:pos x="170" y="128"/>
                </a:cxn>
                <a:cxn ang="0">
                  <a:pos x="127" y="171"/>
                </a:cxn>
              </a:cxnLst>
              <a:rect l="0" t="0" r="r" b="b"/>
              <a:pathLst>
                <a:path w="170" h="171">
                  <a:moveTo>
                    <a:pt x="127" y="171"/>
                  </a:moveTo>
                  <a:lnTo>
                    <a:pt x="42" y="171"/>
                  </a:lnTo>
                  <a:lnTo>
                    <a:pt x="0" y="128"/>
                  </a:lnTo>
                  <a:lnTo>
                    <a:pt x="0" y="43"/>
                  </a:lnTo>
                  <a:lnTo>
                    <a:pt x="42" y="0"/>
                  </a:lnTo>
                  <a:lnTo>
                    <a:pt x="127" y="0"/>
                  </a:lnTo>
                  <a:lnTo>
                    <a:pt x="170" y="43"/>
                  </a:lnTo>
                  <a:lnTo>
                    <a:pt x="170" y="128"/>
                  </a:lnTo>
                  <a:lnTo>
                    <a:pt x="127" y="171"/>
                  </a:lnTo>
                </a:path>
              </a:pathLst>
            </a:custGeom>
            <a:solidFill>
              <a:srgbClr val="000099"/>
            </a:solidFill>
            <a:ln w="0">
              <a:solidFill>
                <a:schemeClr val="tx1"/>
              </a:solidFill>
              <a:prstDash val="solid"/>
              <a:round/>
              <a:headEnd/>
              <a:tailEnd/>
            </a:ln>
          </p:spPr>
          <p:txBody>
            <a:bodyPr/>
            <a:lstStyle/>
            <a:p>
              <a:endParaRPr lang="en-US"/>
            </a:p>
          </p:txBody>
        </p:sp>
        <p:sp>
          <p:nvSpPr>
            <p:cNvPr id="32953" name="Freeform 185"/>
            <p:cNvSpPr>
              <a:spLocks/>
            </p:cNvSpPr>
            <p:nvPr/>
          </p:nvSpPr>
          <p:spPr bwMode="auto">
            <a:xfrm>
              <a:off x="2208" y="1873"/>
              <a:ext cx="17" cy="17"/>
            </a:xfrm>
            <a:custGeom>
              <a:avLst/>
              <a:gdLst/>
              <a:ahLst/>
              <a:cxnLst>
                <a:cxn ang="0">
                  <a:pos x="128" y="171"/>
                </a:cxn>
                <a:cxn ang="0">
                  <a:pos x="43" y="171"/>
                </a:cxn>
                <a:cxn ang="0">
                  <a:pos x="0" y="128"/>
                </a:cxn>
                <a:cxn ang="0">
                  <a:pos x="0" y="43"/>
                </a:cxn>
                <a:cxn ang="0">
                  <a:pos x="43" y="0"/>
                </a:cxn>
                <a:cxn ang="0">
                  <a:pos x="128" y="0"/>
                </a:cxn>
                <a:cxn ang="0">
                  <a:pos x="170" y="43"/>
                </a:cxn>
                <a:cxn ang="0">
                  <a:pos x="170" y="128"/>
                </a:cxn>
                <a:cxn ang="0">
                  <a:pos x="128" y="171"/>
                </a:cxn>
              </a:cxnLst>
              <a:rect l="0" t="0" r="r" b="b"/>
              <a:pathLst>
                <a:path w="170" h="171">
                  <a:moveTo>
                    <a:pt x="128" y="171"/>
                  </a:moveTo>
                  <a:lnTo>
                    <a:pt x="43" y="171"/>
                  </a:lnTo>
                  <a:lnTo>
                    <a:pt x="0" y="128"/>
                  </a:lnTo>
                  <a:lnTo>
                    <a:pt x="0" y="43"/>
                  </a:lnTo>
                  <a:lnTo>
                    <a:pt x="43" y="0"/>
                  </a:lnTo>
                  <a:lnTo>
                    <a:pt x="128" y="0"/>
                  </a:lnTo>
                  <a:lnTo>
                    <a:pt x="170" y="43"/>
                  </a:lnTo>
                  <a:lnTo>
                    <a:pt x="170" y="128"/>
                  </a:lnTo>
                  <a:lnTo>
                    <a:pt x="128" y="171"/>
                  </a:lnTo>
                </a:path>
              </a:pathLst>
            </a:custGeom>
            <a:solidFill>
              <a:srgbClr val="000099"/>
            </a:solidFill>
            <a:ln w="0">
              <a:solidFill>
                <a:schemeClr val="tx1"/>
              </a:solidFill>
              <a:prstDash val="solid"/>
              <a:round/>
              <a:headEnd/>
              <a:tailEnd/>
            </a:ln>
          </p:spPr>
          <p:txBody>
            <a:bodyPr/>
            <a:lstStyle/>
            <a:p>
              <a:endParaRPr lang="en-US"/>
            </a:p>
          </p:txBody>
        </p:sp>
        <p:sp>
          <p:nvSpPr>
            <p:cNvPr id="32954" name="Line 186"/>
            <p:cNvSpPr>
              <a:spLocks noChangeShapeType="1"/>
            </p:cNvSpPr>
            <p:nvPr/>
          </p:nvSpPr>
          <p:spPr bwMode="auto">
            <a:xfrm>
              <a:off x="2233" y="1873"/>
              <a:ext cx="17" cy="1"/>
            </a:xfrm>
            <a:prstGeom prst="line">
              <a:avLst/>
            </a:prstGeom>
            <a:noFill/>
            <a:ln w="0">
              <a:solidFill>
                <a:schemeClr val="tx1"/>
              </a:solidFill>
              <a:round/>
              <a:headEnd/>
              <a:tailEnd/>
            </a:ln>
          </p:spPr>
          <p:txBody>
            <a:bodyPr/>
            <a:lstStyle/>
            <a:p>
              <a:endParaRPr lang="en-US"/>
            </a:p>
          </p:txBody>
        </p:sp>
        <p:sp>
          <p:nvSpPr>
            <p:cNvPr id="32955" name="Freeform 187"/>
            <p:cNvSpPr>
              <a:spLocks/>
            </p:cNvSpPr>
            <p:nvPr/>
          </p:nvSpPr>
          <p:spPr bwMode="auto">
            <a:xfrm>
              <a:off x="2242" y="1864"/>
              <a:ext cx="8" cy="26"/>
            </a:xfrm>
            <a:custGeom>
              <a:avLst/>
              <a:gdLst/>
              <a:ahLst/>
              <a:cxnLst>
                <a:cxn ang="0">
                  <a:pos x="0" y="0"/>
                </a:cxn>
                <a:cxn ang="0">
                  <a:pos x="0" y="213"/>
                </a:cxn>
                <a:cxn ang="0">
                  <a:pos x="43" y="256"/>
                </a:cxn>
                <a:cxn ang="0">
                  <a:pos x="85" y="213"/>
                </a:cxn>
              </a:cxnLst>
              <a:rect l="0" t="0" r="r" b="b"/>
              <a:pathLst>
                <a:path w="85" h="256">
                  <a:moveTo>
                    <a:pt x="0" y="0"/>
                  </a:moveTo>
                  <a:lnTo>
                    <a:pt x="0" y="213"/>
                  </a:lnTo>
                  <a:lnTo>
                    <a:pt x="43" y="256"/>
                  </a:lnTo>
                  <a:lnTo>
                    <a:pt x="85" y="213"/>
                  </a:lnTo>
                </a:path>
              </a:pathLst>
            </a:custGeom>
            <a:solidFill>
              <a:srgbClr val="000099"/>
            </a:solidFill>
            <a:ln w="0">
              <a:solidFill>
                <a:schemeClr val="tx1"/>
              </a:solidFill>
              <a:prstDash val="solid"/>
              <a:round/>
              <a:headEnd/>
              <a:tailEnd/>
            </a:ln>
          </p:spPr>
          <p:txBody>
            <a:bodyPr/>
            <a:lstStyle/>
            <a:p>
              <a:endParaRPr lang="en-US"/>
            </a:p>
          </p:txBody>
        </p:sp>
        <p:sp>
          <p:nvSpPr>
            <p:cNvPr id="32956" name="Line 188"/>
            <p:cNvSpPr>
              <a:spLocks noChangeShapeType="1"/>
            </p:cNvSpPr>
            <p:nvPr/>
          </p:nvSpPr>
          <p:spPr bwMode="auto">
            <a:xfrm flipV="1">
              <a:off x="2260" y="1873"/>
              <a:ext cx="0" cy="17"/>
            </a:xfrm>
            <a:prstGeom prst="line">
              <a:avLst/>
            </a:prstGeom>
            <a:noFill/>
            <a:ln w="0">
              <a:solidFill>
                <a:schemeClr val="tx1"/>
              </a:solidFill>
              <a:round/>
              <a:headEnd/>
              <a:tailEnd/>
            </a:ln>
          </p:spPr>
          <p:txBody>
            <a:bodyPr/>
            <a:lstStyle/>
            <a:p>
              <a:endParaRPr lang="en-US"/>
            </a:p>
          </p:txBody>
        </p:sp>
        <p:sp>
          <p:nvSpPr>
            <p:cNvPr id="32957" name="Line 189"/>
            <p:cNvSpPr>
              <a:spLocks noChangeShapeType="1"/>
            </p:cNvSpPr>
            <p:nvPr/>
          </p:nvSpPr>
          <p:spPr bwMode="auto">
            <a:xfrm flipV="1">
              <a:off x="2260" y="1864"/>
              <a:ext cx="0" cy="4"/>
            </a:xfrm>
            <a:prstGeom prst="line">
              <a:avLst/>
            </a:prstGeom>
            <a:noFill/>
            <a:ln w="0">
              <a:solidFill>
                <a:schemeClr val="tx1"/>
              </a:solidFill>
              <a:round/>
              <a:headEnd/>
              <a:tailEnd/>
            </a:ln>
          </p:spPr>
          <p:txBody>
            <a:bodyPr/>
            <a:lstStyle/>
            <a:p>
              <a:endParaRPr lang="en-US"/>
            </a:p>
          </p:txBody>
        </p:sp>
        <p:sp>
          <p:nvSpPr>
            <p:cNvPr id="32958" name="Line 190"/>
            <p:cNvSpPr>
              <a:spLocks noChangeShapeType="1"/>
            </p:cNvSpPr>
            <p:nvPr/>
          </p:nvSpPr>
          <p:spPr bwMode="auto">
            <a:xfrm flipV="1">
              <a:off x="2269" y="1873"/>
              <a:ext cx="0" cy="17"/>
            </a:xfrm>
            <a:prstGeom prst="line">
              <a:avLst/>
            </a:prstGeom>
            <a:noFill/>
            <a:ln w="0">
              <a:solidFill>
                <a:schemeClr val="tx1"/>
              </a:solidFill>
              <a:round/>
              <a:headEnd/>
              <a:tailEnd/>
            </a:ln>
          </p:spPr>
          <p:txBody>
            <a:bodyPr/>
            <a:lstStyle/>
            <a:p>
              <a:endParaRPr lang="en-US"/>
            </a:p>
          </p:txBody>
        </p:sp>
        <p:sp>
          <p:nvSpPr>
            <p:cNvPr id="32959" name="Freeform 191"/>
            <p:cNvSpPr>
              <a:spLocks/>
            </p:cNvSpPr>
            <p:nvPr/>
          </p:nvSpPr>
          <p:spPr bwMode="auto">
            <a:xfrm>
              <a:off x="2269" y="1873"/>
              <a:ext cx="17" cy="17"/>
            </a:xfrm>
            <a:custGeom>
              <a:avLst/>
              <a:gdLst/>
              <a:ahLst/>
              <a:cxnLst>
                <a:cxn ang="0">
                  <a:pos x="0" y="85"/>
                </a:cxn>
                <a:cxn ang="0">
                  <a:pos x="84" y="0"/>
                </a:cxn>
                <a:cxn ang="0">
                  <a:pos x="127" y="0"/>
                </a:cxn>
                <a:cxn ang="0">
                  <a:pos x="169" y="43"/>
                </a:cxn>
                <a:cxn ang="0">
                  <a:pos x="169" y="171"/>
                </a:cxn>
              </a:cxnLst>
              <a:rect l="0" t="0" r="r" b="b"/>
              <a:pathLst>
                <a:path w="169" h="171">
                  <a:moveTo>
                    <a:pt x="0" y="85"/>
                  </a:moveTo>
                  <a:lnTo>
                    <a:pt x="84" y="0"/>
                  </a:lnTo>
                  <a:lnTo>
                    <a:pt x="127" y="0"/>
                  </a:lnTo>
                  <a:lnTo>
                    <a:pt x="169" y="43"/>
                  </a:lnTo>
                  <a:lnTo>
                    <a:pt x="169" y="171"/>
                  </a:lnTo>
                </a:path>
              </a:pathLst>
            </a:custGeom>
            <a:solidFill>
              <a:srgbClr val="000099"/>
            </a:solidFill>
            <a:ln w="0">
              <a:solidFill>
                <a:schemeClr val="tx1"/>
              </a:solidFill>
              <a:prstDash val="solid"/>
              <a:round/>
              <a:headEnd/>
              <a:tailEnd/>
            </a:ln>
          </p:spPr>
          <p:txBody>
            <a:bodyPr/>
            <a:lstStyle/>
            <a:p>
              <a:endParaRPr lang="en-US"/>
            </a:p>
          </p:txBody>
        </p:sp>
        <p:sp>
          <p:nvSpPr>
            <p:cNvPr id="32960" name="Freeform 192"/>
            <p:cNvSpPr>
              <a:spLocks/>
            </p:cNvSpPr>
            <p:nvPr/>
          </p:nvSpPr>
          <p:spPr bwMode="auto">
            <a:xfrm>
              <a:off x="2295" y="1873"/>
              <a:ext cx="17" cy="26"/>
            </a:xfrm>
            <a:custGeom>
              <a:avLst/>
              <a:gdLst/>
              <a:ahLst/>
              <a:cxnLst>
                <a:cxn ang="0">
                  <a:pos x="0" y="213"/>
                </a:cxn>
                <a:cxn ang="0">
                  <a:pos x="41" y="256"/>
                </a:cxn>
                <a:cxn ang="0">
                  <a:pos x="126" y="256"/>
                </a:cxn>
                <a:cxn ang="0">
                  <a:pos x="169" y="213"/>
                </a:cxn>
                <a:cxn ang="0">
                  <a:pos x="169" y="43"/>
                </a:cxn>
                <a:cxn ang="0">
                  <a:pos x="126" y="0"/>
                </a:cxn>
                <a:cxn ang="0">
                  <a:pos x="41" y="0"/>
                </a:cxn>
                <a:cxn ang="0">
                  <a:pos x="0" y="43"/>
                </a:cxn>
                <a:cxn ang="0">
                  <a:pos x="0" y="128"/>
                </a:cxn>
                <a:cxn ang="0">
                  <a:pos x="41" y="171"/>
                </a:cxn>
                <a:cxn ang="0">
                  <a:pos x="169" y="171"/>
                </a:cxn>
              </a:cxnLst>
              <a:rect l="0" t="0" r="r" b="b"/>
              <a:pathLst>
                <a:path w="169" h="256">
                  <a:moveTo>
                    <a:pt x="0" y="213"/>
                  </a:moveTo>
                  <a:lnTo>
                    <a:pt x="41" y="256"/>
                  </a:lnTo>
                  <a:lnTo>
                    <a:pt x="126" y="256"/>
                  </a:lnTo>
                  <a:lnTo>
                    <a:pt x="169" y="213"/>
                  </a:lnTo>
                  <a:lnTo>
                    <a:pt x="169" y="43"/>
                  </a:lnTo>
                  <a:lnTo>
                    <a:pt x="126" y="0"/>
                  </a:lnTo>
                  <a:lnTo>
                    <a:pt x="41" y="0"/>
                  </a:lnTo>
                  <a:lnTo>
                    <a:pt x="0" y="43"/>
                  </a:lnTo>
                  <a:lnTo>
                    <a:pt x="0" y="128"/>
                  </a:lnTo>
                  <a:lnTo>
                    <a:pt x="41" y="171"/>
                  </a:lnTo>
                  <a:lnTo>
                    <a:pt x="169" y="171"/>
                  </a:lnTo>
                </a:path>
              </a:pathLst>
            </a:custGeom>
            <a:solidFill>
              <a:srgbClr val="000099"/>
            </a:solidFill>
            <a:ln w="0">
              <a:solidFill>
                <a:schemeClr val="tx1"/>
              </a:solidFill>
              <a:prstDash val="solid"/>
              <a:round/>
              <a:headEnd/>
              <a:tailEnd/>
            </a:ln>
          </p:spPr>
          <p:txBody>
            <a:bodyPr/>
            <a:lstStyle/>
            <a:p>
              <a:endParaRPr lang="en-US"/>
            </a:p>
          </p:txBody>
        </p:sp>
        <p:sp>
          <p:nvSpPr>
            <p:cNvPr id="32961" name="Freeform 193"/>
            <p:cNvSpPr>
              <a:spLocks/>
            </p:cNvSpPr>
            <p:nvPr/>
          </p:nvSpPr>
          <p:spPr bwMode="auto">
            <a:xfrm>
              <a:off x="2576" y="1929"/>
              <a:ext cx="29" cy="20"/>
            </a:xfrm>
            <a:custGeom>
              <a:avLst/>
              <a:gdLst/>
              <a:ahLst/>
              <a:cxnLst>
                <a:cxn ang="0">
                  <a:pos x="50" y="0"/>
                </a:cxn>
                <a:cxn ang="0">
                  <a:pos x="290" y="195"/>
                </a:cxn>
                <a:cxn ang="0">
                  <a:pos x="0" y="89"/>
                </a:cxn>
                <a:cxn ang="0">
                  <a:pos x="50" y="0"/>
                </a:cxn>
              </a:cxnLst>
              <a:rect l="0" t="0" r="r" b="b"/>
              <a:pathLst>
                <a:path w="290" h="195">
                  <a:moveTo>
                    <a:pt x="50" y="0"/>
                  </a:moveTo>
                  <a:lnTo>
                    <a:pt x="290" y="195"/>
                  </a:lnTo>
                  <a:lnTo>
                    <a:pt x="0" y="89"/>
                  </a:lnTo>
                  <a:lnTo>
                    <a:pt x="50" y="0"/>
                  </a:lnTo>
                  <a:close/>
                </a:path>
              </a:pathLst>
            </a:custGeom>
            <a:solidFill>
              <a:srgbClr val="000099"/>
            </a:solidFill>
            <a:ln w="9525">
              <a:solidFill>
                <a:schemeClr val="tx1"/>
              </a:solidFill>
              <a:round/>
              <a:headEnd/>
              <a:tailEnd/>
            </a:ln>
          </p:spPr>
          <p:txBody>
            <a:bodyPr/>
            <a:lstStyle/>
            <a:p>
              <a:endParaRPr lang="en-US"/>
            </a:p>
          </p:txBody>
        </p:sp>
        <p:sp>
          <p:nvSpPr>
            <p:cNvPr id="32962" name="Freeform 194"/>
            <p:cNvSpPr>
              <a:spLocks/>
            </p:cNvSpPr>
            <p:nvPr/>
          </p:nvSpPr>
          <p:spPr bwMode="auto">
            <a:xfrm>
              <a:off x="2576" y="1929"/>
              <a:ext cx="29" cy="20"/>
            </a:xfrm>
            <a:custGeom>
              <a:avLst/>
              <a:gdLst/>
              <a:ahLst/>
              <a:cxnLst>
                <a:cxn ang="0">
                  <a:pos x="50" y="0"/>
                </a:cxn>
                <a:cxn ang="0">
                  <a:pos x="290" y="195"/>
                </a:cxn>
                <a:cxn ang="0">
                  <a:pos x="0" y="89"/>
                </a:cxn>
                <a:cxn ang="0">
                  <a:pos x="50" y="0"/>
                </a:cxn>
              </a:cxnLst>
              <a:rect l="0" t="0" r="r" b="b"/>
              <a:pathLst>
                <a:path w="290" h="195">
                  <a:moveTo>
                    <a:pt x="50" y="0"/>
                  </a:moveTo>
                  <a:lnTo>
                    <a:pt x="290" y="195"/>
                  </a:lnTo>
                  <a:lnTo>
                    <a:pt x="0" y="89"/>
                  </a:lnTo>
                  <a:lnTo>
                    <a:pt x="50" y="0"/>
                  </a:lnTo>
                </a:path>
              </a:pathLst>
            </a:custGeom>
            <a:solidFill>
              <a:srgbClr val="000099"/>
            </a:solidFill>
            <a:ln w="0">
              <a:solidFill>
                <a:schemeClr val="tx1"/>
              </a:solidFill>
              <a:prstDash val="solid"/>
              <a:round/>
              <a:headEnd/>
              <a:tailEnd/>
            </a:ln>
          </p:spPr>
          <p:txBody>
            <a:bodyPr/>
            <a:lstStyle/>
            <a:p>
              <a:endParaRPr lang="en-US"/>
            </a:p>
          </p:txBody>
        </p:sp>
        <p:sp>
          <p:nvSpPr>
            <p:cNvPr id="32963" name="Line 195"/>
            <p:cNvSpPr>
              <a:spLocks noChangeShapeType="1"/>
            </p:cNvSpPr>
            <p:nvPr/>
          </p:nvSpPr>
          <p:spPr bwMode="auto">
            <a:xfrm flipH="1" flipV="1">
              <a:off x="2489" y="1883"/>
              <a:ext cx="89" cy="50"/>
            </a:xfrm>
            <a:prstGeom prst="line">
              <a:avLst/>
            </a:prstGeom>
            <a:noFill/>
            <a:ln w="0">
              <a:solidFill>
                <a:schemeClr val="tx1"/>
              </a:solidFill>
              <a:round/>
              <a:headEnd/>
              <a:tailEnd/>
            </a:ln>
          </p:spPr>
          <p:txBody>
            <a:bodyPr/>
            <a:lstStyle/>
            <a:p>
              <a:endParaRPr lang="en-US"/>
            </a:p>
          </p:txBody>
        </p:sp>
        <p:sp>
          <p:nvSpPr>
            <p:cNvPr id="32964" name="Line 196"/>
            <p:cNvSpPr>
              <a:spLocks noChangeShapeType="1"/>
            </p:cNvSpPr>
            <p:nvPr/>
          </p:nvSpPr>
          <p:spPr bwMode="auto">
            <a:xfrm flipH="1">
              <a:off x="2330" y="1883"/>
              <a:ext cx="159" cy="1"/>
            </a:xfrm>
            <a:prstGeom prst="line">
              <a:avLst/>
            </a:prstGeom>
            <a:noFill/>
            <a:ln w="0">
              <a:solidFill>
                <a:schemeClr val="tx1"/>
              </a:solidFill>
              <a:round/>
              <a:headEnd/>
              <a:tailEnd/>
            </a:ln>
          </p:spPr>
          <p:txBody>
            <a:bodyPr/>
            <a:lstStyle/>
            <a:p>
              <a:endParaRPr lang="en-US"/>
            </a:p>
          </p:txBody>
        </p:sp>
        <p:sp>
          <p:nvSpPr>
            <p:cNvPr id="32965" name="Freeform 197"/>
            <p:cNvSpPr>
              <a:spLocks/>
            </p:cNvSpPr>
            <p:nvPr/>
          </p:nvSpPr>
          <p:spPr bwMode="auto">
            <a:xfrm>
              <a:off x="3000" y="2268"/>
              <a:ext cx="14" cy="22"/>
            </a:xfrm>
            <a:custGeom>
              <a:avLst/>
              <a:gdLst/>
              <a:ahLst/>
              <a:cxnLst>
                <a:cxn ang="0">
                  <a:pos x="0" y="212"/>
                </a:cxn>
                <a:cxn ang="0">
                  <a:pos x="0" y="0"/>
                </a:cxn>
                <a:cxn ang="0">
                  <a:pos x="141" y="0"/>
                </a:cxn>
              </a:cxnLst>
              <a:rect l="0" t="0" r="r" b="b"/>
              <a:pathLst>
                <a:path w="141" h="212">
                  <a:moveTo>
                    <a:pt x="0" y="212"/>
                  </a:moveTo>
                  <a:lnTo>
                    <a:pt x="0" y="0"/>
                  </a:lnTo>
                  <a:lnTo>
                    <a:pt x="141" y="0"/>
                  </a:lnTo>
                </a:path>
              </a:pathLst>
            </a:custGeom>
            <a:solidFill>
              <a:srgbClr val="000099"/>
            </a:solidFill>
            <a:ln w="0">
              <a:solidFill>
                <a:schemeClr val="tx1"/>
              </a:solidFill>
              <a:prstDash val="solid"/>
              <a:round/>
              <a:headEnd/>
              <a:tailEnd/>
            </a:ln>
          </p:spPr>
          <p:txBody>
            <a:bodyPr/>
            <a:lstStyle/>
            <a:p>
              <a:endParaRPr lang="en-US"/>
            </a:p>
          </p:txBody>
        </p:sp>
        <p:sp>
          <p:nvSpPr>
            <p:cNvPr id="32966" name="Line 198"/>
            <p:cNvSpPr>
              <a:spLocks noChangeShapeType="1"/>
            </p:cNvSpPr>
            <p:nvPr/>
          </p:nvSpPr>
          <p:spPr bwMode="auto">
            <a:xfrm>
              <a:off x="3000" y="2279"/>
              <a:ext cx="6" cy="1"/>
            </a:xfrm>
            <a:prstGeom prst="line">
              <a:avLst/>
            </a:prstGeom>
            <a:noFill/>
            <a:ln w="0">
              <a:solidFill>
                <a:schemeClr val="tx1"/>
              </a:solidFill>
              <a:round/>
              <a:headEnd/>
              <a:tailEnd/>
            </a:ln>
          </p:spPr>
          <p:txBody>
            <a:bodyPr/>
            <a:lstStyle/>
            <a:p>
              <a:endParaRPr lang="en-US"/>
            </a:p>
          </p:txBody>
        </p:sp>
        <p:sp>
          <p:nvSpPr>
            <p:cNvPr id="32967" name="Freeform 199"/>
            <p:cNvSpPr>
              <a:spLocks/>
            </p:cNvSpPr>
            <p:nvPr/>
          </p:nvSpPr>
          <p:spPr bwMode="auto">
            <a:xfrm>
              <a:off x="3021" y="2275"/>
              <a:ext cx="15" cy="15"/>
            </a:xfrm>
            <a:custGeom>
              <a:avLst/>
              <a:gdLst/>
              <a:ahLst/>
              <a:cxnLst>
                <a:cxn ang="0">
                  <a:pos x="105" y="142"/>
                </a:cxn>
                <a:cxn ang="0">
                  <a:pos x="35" y="142"/>
                </a:cxn>
                <a:cxn ang="0">
                  <a:pos x="0" y="107"/>
                </a:cxn>
                <a:cxn ang="0">
                  <a:pos x="0" y="36"/>
                </a:cxn>
                <a:cxn ang="0">
                  <a:pos x="35" y="0"/>
                </a:cxn>
                <a:cxn ang="0">
                  <a:pos x="105" y="0"/>
                </a:cxn>
                <a:cxn ang="0">
                  <a:pos x="141" y="36"/>
                </a:cxn>
                <a:cxn ang="0">
                  <a:pos x="141" y="107"/>
                </a:cxn>
                <a:cxn ang="0">
                  <a:pos x="105" y="142"/>
                </a:cxn>
              </a:cxnLst>
              <a:rect l="0" t="0" r="r" b="b"/>
              <a:pathLst>
                <a:path w="141" h="142">
                  <a:moveTo>
                    <a:pt x="105" y="142"/>
                  </a:moveTo>
                  <a:lnTo>
                    <a:pt x="35" y="142"/>
                  </a:lnTo>
                  <a:lnTo>
                    <a:pt x="0" y="107"/>
                  </a:lnTo>
                  <a:lnTo>
                    <a:pt x="0" y="36"/>
                  </a:lnTo>
                  <a:lnTo>
                    <a:pt x="35" y="0"/>
                  </a:lnTo>
                  <a:lnTo>
                    <a:pt x="105" y="0"/>
                  </a:lnTo>
                  <a:lnTo>
                    <a:pt x="141" y="36"/>
                  </a:lnTo>
                  <a:lnTo>
                    <a:pt x="141" y="107"/>
                  </a:lnTo>
                  <a:lnTo>
                    <a:pt x="105" y="142"/>
                  </a:lnTo>
                </a:path>
              </a:pathLst>
            </a:custGeom>
            <a:solidFill>
              <a:srgbClr val="000099"/>
            </a:solidFill>
            <a:ln w="0">
              <a:solidFill>
                <a:schemeClr val="tx1"/>
              </a:solidFill>
              <a:prstDash val="solid"/>
              <a:round/>
              <a:headEnd/>
              <a:tailEnd/>
            </a:ln>
          </p:spPr>
          <p:txBody>
            <a:bodyPr/>
            <a:lstStyle/>
            <a:p>
              <a:endParaRPr lang="en-US"/>
            </a:p>
          </p:txBody>
        </p:sp>
        <p:sp>
          <p:nvSpPr>
            <p:cNvPr id="32968" name="Freeform 200"/>
            <p:cNvSpPr>
              <a:spLocks/>
            </p:cNvSpPr>
            <p:nvPr/>
          </p:nvSpPr>
          <p:spPr bwMode="auto">
            <a:xfrm>
              <a:off x="3043" y="2275"/>
              <a:ext cx="14" cy="15"/>
            </a:xfrm>
            <a:custGeom>
              <a:avLst/>
              <a:gdLst/>
              <a:ahLst/>
              <a:cxnLst>
                <a:cxn ang="0">
                  <a:pos x="0" y="0"/>
                </a:cxn>
                <a:cxn ang="0">
                  <a:pos x="0" y="107"/>
                </a:cxn>
                <a:cxn ang="0">
                  <a:pos x="35" y="142"/>
                </a:cxn>
                <a:cxn ang="0">
                  <a:pos x="69" y="142"/>
                </a:cxn>
                <a:cxn ang="0">
                  <a:pos x="140" y="71"/>
                </a:cxn>
              </a:cxnLst>
              <a:rect l="0" t="0" r="r" b="b"/>
              <a:pathLst>
                <a:path w="140" h="142">
                  <a:moveTo>
                    <a:pt x="0" y="0"/>
                  </a:moveTo>
                  <a:lnTo>
                    <a:pt x="0" y="107"/>
                  </a:lnTo>
                  <a:lnTo>
                    <a:pt x="35" y="142"/>
                  </a:lnTo>
                  <a:lnTo>
                    <a:pt x="69" y="142"/>
                  </a:lnTo>
                  <a:lnTo>
                    <a:pt x="140" y="71"/>
                  </a:lnTo>
                </a:path>
              </a:pathLst>
            </a:custGeom>
            <a:solidFill>
              <a:srgbClr val="000099"/>
            </a:solidFill>
            <a:ln w="0">
              <a:solidFill>
                <a:schemeClr val="tx1"/>
              </a:solidFill>
              <a:prstDash val="solid"/>
              <a:round/>
              <a:headEnd/>
              <a:tailEnd/>
            </a:ln>
          </p:spPr>
          <p:txBody>
            <a:bodyPr/>
            <a:lstStyle/>
            <a:p>
              <a:endParaRPr lang="en-US"/>
            </a:p>
          </p:txBody>
        </p:sp>
        <p:sp>
          <p:nvSpPr>
            <p:cNvPr id="32969" name="Line 201"/>
            <p:cNvSpPr>
              <a:spLocks noChangeShapeType="1"/>
            </p:cNvSpPr>
            <p:nvPr/>
          </p:nvSpPr>
          <p:spPr bwMode="auto">
            <a:xfrm>
              <a:off x="3057" y="2275"/>
              <a:ext cx="1" cy="15"/>
            </a:xfrm>
            <a:prstGeom prst="line">
              <a:avLst/>
            </a:prstGeom>
            <a:noFill/>
            <a:ln w="0">
              <a:solidFill>
                <a:schemeClr val="tx1"/>
              </a:solidFill>
              <a:round/>
              <a:headEnd/>
              <a:tailEnd/>
            </a:ln>
          </p:spPr>
          <p:txBody>
            <a:bodyPr/>
            <a:lstStyle/>
            <a:p>
              <a:endParaRPr lang="en-US"/>
            </a:p>
          </p:txBody>
        </p:sp>
        <p:sp>
          <p:nvSpPr>
            <p:cNvPr id="32970" name="Line 202"/>
            <p:cNvSpPr>
              <a:spLocks noChangeShapeType="1"/>
            </p:cNvSpPr>
            <p:nvPr/>
          </p:nvSpPr>
          <p:spPr bwMode="auto">
            <a:xfrm flipV="1">
              <a:off x="3064" y="2275"/>
              <a:ext cx="1" cy="15"/>
            </a:xfrm>
            <a:prstGeom prst="line">
              <a:avLst/>
            </a:prstGeom>
            <a:noFill/>
            <a:ln w="0">
              <a:solidFill>
                <a:schemeClr val="tx1"/>
              </a:solidFill>
              <a:round/>
              <a:headEnd/>
              <a:tailEnd/>
            </a:ln>
          </p:spPr>
          <p:txBody>
            <a:bodyPr/>
            <a:lstStyle/>
            <a:p>
              <a:endParaRPr lang="en-US"/>
            </a:p>
          </p:txBody>
        </p:sp>
        <p:sp>
          <p:nvSpPr>
            <p:cNvPr id="32971" name="Freeform 203"/>
            <p:cNvSpPr>
              <a:spLocks/>
            </p:cNvSpPr>
            <p:nvPr/>
          </p:nvSpPr>
          <p:spPr bwMode="auto">
            <a:xfrm>
              <a:off x="3064" y="2275"/>
              <a:ext cx="15" cy="15"/>
            </a:xfrm>
            <a:custGeom>
              <a:avLst/>
              <a:gdLst/>
              <a:ahLst/>
              <a:cxnLst>
                <a:cxn ang="0">
                  <a:pos x="0" y="71"/>
                </a:cxn>
                <a:cxn ang="0">
                  <a:pos x="71" y="0"/>
                </a:cxn>
                <a:cxn ang="0">
                  <a:pos x="106" y="0"/>
                </a:cxn>
                <a:cxn ang="0">
                  <a:pos x="141" y="36"/>
                </a:cxn>
                <a:cxn ang="0">
                  <a:pos x="141" y="142"/>
                </a:cxn>
              </a:cxnLst>
              <a:rect l="0" t="0" r="r" b="b"/>
              <a:pathLst>
                <a:path w="141" h="142">
                  <a:moveTo>
                    <a:pt x="0" y="71"/>
                  </a:moveTo>
                  <a:lnTo>
                    <a:pt x="71" y="0"/>
                  </a:lnTo>
                  <a:lnTo>
                    <a:pt x="106" y="0"/>
                  </a:lnTo>
                  <a:lnTo>
                    <a:pt x="141" y="36"/>
                  </a:lnTo>
                  <a:lnTo>
                    <a:pt x="141" y="142"/>
                  </a:lnTo>
                </a:path>
              </a:pathLst>
            </a:custGeom>
            <a:solidFill>
              <a:srgbClr val="000099"/>
            </a:solidFill>
            <a:ln w="0">
              <a:solidFill>
                <a:schemeClr val="tx1"/>
              </a:solidFill>
              <a:prstDash val="solid"/>
              <a:round/>
              <a:headEnd/>
              <a:tailEnd/>
            </a:ln>
          </p:spPr>
          <p:txBody>
            <a:bodyPr/>
            <a:lstStyle/>
            <a:p>
              <a:endParaRPr lang="en-US"/>
            </a:p>
          </p:txBody>
        </p:sp>
        <p:sp>
          <p:nvSpPr>
            <p:cNvPr id="32972" name="Freeform 204"/>
            <p:cNvSpPr>
              <a:spLocks/>
            </p:cNvSpPr>
            <p:nvPr/>
          </p:nvSpPr>
          <p:spPr bwMode="auto">
            <a:xfrm>
              <a:off x="3086" y="2275"/>
              <a:ext cx="14" cy="15"/>
            </a:xfrm>
            <a:custGeom>
              <a:avLst/>
              <a:gdLst/>
              <a:ahLst/>
              <a:cxnLst>
                <a:cxn ang="0">
                  <a:pos x="141" y="71"/>
                </a:cxn>
                <a:cxn ang="0">
                  <a:pos x="71" y="142"/>
                </a:cxn>
                <a:cxn ang="0">
                  <a:pos x="36" y="142"/>
                </a:cxn>
                <a:cxn ang="0">
                  <a:pos x="0" y="107"/>
                </a:cxn>
                <a:cxn ang="0">
                  <a:pos x="0" y="36"/>
                </a:cxn>
                <a:cxn ang="0">
                  <a:pos x="36" y="0"/>
                </a:cxn>
                <a:cxn ang="0">
                  <a:pos x="71" y="0"/>
                </a:cxn>
                <a:cxn ang="0">
                  <a:pos x="141" y="71"/>
                </a:cxn>
              </a:cxnLst>
              <a:rect l="0" t="0" r="r" b="b"/>
              <a:pathLst>
                <a:path w="141" h="142">
                  <a:moveTo>
                    <a:pt x="141" y="71"/>
                  </a:moveTo>
                  <a:lnTo>
                    <a:pt x="71" y="142"/>
                  </a:lnTo>
                  <a:lnTo>
                    <a:pt x="36" y="142"/>
                  </a:lnTo>
                  <a:lnTo>
                    <a:pt x="0" y="107"/>
                  </a:lnTo>
                  <a:lnTo>
                    <a:pt x="0" y="36"/>
                  </a:lnTo>
                  <a:lnTo>
                    <a:pt x="36" y="0"/>
                  </a:lnTo>
                  <a:lnTo>
                    <a:pt x="71" y="0"/>
                  </a:lnTo>
                  <a:lnTo>
                    <a:pt x="141" y="71"/>
                  </a:lnTo>
                </a:path>
              </a:pathLst>
            </a:custGeom>
            <a:solidFill>
              <a:srgbClr val="000099"/>
            </a:solidFill>
            <a:ln w="0">
              <a:solidFill>
                <a:schemeClr val="tx1"/>
              </a:solidFill>
              <a:prstDash val="solid"/>
              <a:round/>
              <a:headEnd/>
              <a:tailEnd/>
            </a:ln>
          </p:spPr>
          <p:txBody>
            <a:bodyPr/>
            <a:lstStyle/>
            <a:p>
              <a:endParaRPr lang="en-US"/>
            </a:p>
          </p:txBody>
        </p:sp>
        <p:grpSp>
          <p:nvGrpSpPr>
            <p:cNvPr id="33174" name="Group 406"/>
            <p:cNvGrpSpPr>
              <a:grpSpLocks/>
            </p:cNvGrpSpPr>
            <p:nvPr/>
          </p:nvGrpSpPr>
          <p:grpSpPr bwMode="auto">
            <a:xfrm>
              <a:off x="1811" y="1949"/>
              <a:ext cx="1488" cy="1197"/>
              <a:chOff x="1363" y="1994"/>
              <a:chExt cx="1817" cy="1462"/>
            </a:xfrm>
          </p:grpSpPr>
          <p:sp>
            <p:nvSpPr>
              <p:cNvPr id="32974" name="Line 206"/>
              <p:cNvSpPr>
                <a:spLocks noChangeShapeType="1"/>
              </p:cNvSpPr>
              <p:nvPr/>
            </p:nvSpPr>
            <p:spPr bwMode="auto">
              <a:xfrm>
                <a:off x="2938" y="2384"/>
                <a:ext cx="1" cy="27"/>
              </a:xfrm>
              <a:prstGeom prst="line">
                <a:avLst/>
              </a:prstGeom>
              <a:noFill/>
              <a:ln w="0">
                <a:solidFill>
                  <a:schemeClr val="tx1"/>
                </a:solidFill>
                <a:round/>
                <a:headEnd/>
                <a:tailEnd/>
              </a:ln>
            </p:spPr>
            <p:txBody>
              <a:bodyPr/>
              <a:lstStyle/>
              <a:p>
                <a:endParaRPr lang="en-US"/>
              </a:p>
            </p:txBody>
          </p:sp>
          <p:sp>
            <p:nvSpPr>
              <p:cNvPr id="32975" name="Freeform 207"/>
              <p:cNvSpPr>
                <a:spLocks/>
              </p:cNvSpPr>
              <p:nvPr/>
            </p:nvSpPr>
            <p:spPr bwMode="auto">
              <a:xfrm>
                <a:off x="2947" y="2393"/>
                <a:ext cx="13" cy="18"/>
              </a:xfrm>
              <a:custGeom>
                <a:avLst/>
                <a:gdLst/>
                <a:ahLst/>
                <a:cxnLst>
                  <a:cxn ang="0">
                    <a:pos x="71" y="142"/>
                  </a:cxn>
                  <a:cxn ang="0">
                    <a:pos x="35" y="142"/>
                  </a:cxn>
                  <a:cxn ang="0">
                    <a:pos x="0" y="107"/>
                  </a:cxn>
                  <a:cxn ang="0">
                    <a:pos x="0" y="36"/>
                  </a:cxn>
                  <a:cxn ang="0">
                    <a:pos x="35" y="0"/>
                  </a:cxn>
                  <a:cxn ang="0">
                    <a:pos x="71" y="0"/>
                  </a:cxn>
                  <a:cxn ang="0">
                    <a:pos x="106" y="36"/>
                  </a:cxn>
                  <a:cxn ang="0">
                    <a:pos x="106" y="107"/>
                  </a:cxn>
                  <a:cxn ang="0">
                    <a:pos x="71" y="142"/>
                  </a:cxn>
                </a:cxnLst>
                <a:rect l="0" t="0" r="r" b="b"/>
                <a:pathLst>
                  <a:path w="106" h="142">
                    <a:moveTo>
                      <a:pt x="71" y="142"/>
                    </a:moveTo>
                    <a:lnTo>
                      <a:pt x="35" y="142"/>
                    </a:lnTo>
                    <a:lnTo>
                      <a:pt x="0" y="107"/>
                    </a:lnTo>
                    <a:lnTo>
                      <a:pt x="0" y="36"/>
                    </a:lnTo>
                    <a:lnTo>
                      <a:pt x="35" y="0"/>
                    </a:lnTo>
                    <a:lnTo>
                      <a:pt x="71" y="0"/>
                    </a:lnTo>
                    <a:lnTo>
                      <a:pt x="106" y="36"/>
                    </a:lnTo>
                    <a:lnTo>
                      <a:pt x="106" y="107"/>
                    </a:lnTo>
                    <a:lnTo>
                      <a:pt x="71" y="142"/>
                    </a:lnTo>
                  </a:path>
                </a:pathLst>
              </a:custGeom>
              <a:solidFill>
                <a:srgbClr val="000099"/>
              </a:solidFill>
              <a:ln w="0">
                <a:solidFill>
                  <a:schemeClr val="tx1"/>
                </a:solidFill>
                <a:prstDash val="solid"/>
                <a:round/>
                <a:headEnd/>
                <a:tailEnd/>
              </a:ln>
            </p:spPr>
            <p:txBody>
              <a:bodyPr/>
              <a:lstStyle/>
              <a:p>
                <a:endParaRPr lang="en-US"/>
              </a:p>
            </p:txBody>
          </p:sp>
          <p:sp>
            <p:nvSpPr>
              <p:cNvPr id="32976" name="Line 208"/>
              <p:cNvSpPr>
                <a:spLocks noChangeShapeType="1"/>
              </p:cNvSpPr>
              <p:nvPr/>
            </p:nvSpPr>
            <p:spPr bwMode="auto">
              <a:xfrm>
                <a:off x="2960" y="2407"/>
                <a:ext cx="5" cy="4"/>
              </a:xfrm>
              <a:prstGeom prst="line">
                <a:avLst/>
              </a:prstGeom>
              <a:noFill/>
              <a:ln w="0">
                <a:solidFill>
                  <a:schemeClr val="tx1"/>
                </a:solidFill>
                <a:round/>
                <a:headEnd/>
                <a:tailEnd/>
              </a:ln>
            </p:spPr>
            <p:txBody>
              <a:bodyPr/>
              <a:lstStyle/>
              <a:p>
                <a:endParaRPr lang="en-US"/>
              </a:p>
            </p:txBody>
          </p:sp>
          <p:sp>
            <p:nvSpPr>
              <p:cNvPr id="32977" name="Line 209"/>
              <p:cNvSpPr>
                <a:spLocks noChangeShapeType="1"/>
              </p:cNvSpPr>
              <p:nvPr/>
            </p:nvSpPr>
            <p:spPr bwMode="auto">
              <a:xfrm>
                <a:off x="2973" y="2393"/>
                <a:ext cx="18" cy="1"/>
              </a:xfrm>
              <a:prstGeom prst="line">
                <a:avLst/>
              </a:prstGeom>
              <a:noFill/>
              <a:ln w="0">
                <a:solidFill>
                  <a:schemeClr val="tx1"/>
                </a:solidFill>
                <a:round/>
                <a:headEnd/>
                <a:tailEnd/>
              </a:ln>
            </p:spPr>
            <p:txBody>
              <a:bodyPr/>
              <a:lstStyle/>
              <a:p>
                <a:endParaRPr lang="en-US"/>
              </a:p>
            </p:txBody>
          </p:sp>
          <p:sp>
            <p:nvSpPr>
              <p:cNvPr id="32978" name="Freeform 210"/>
              <p:cNvSpPr>
                <a:spLocks/>
              </p:cNvSpPr>
              <p:nvPr/>
            </p:nvSpPr>
            <p:spPr bwMode="auto">
              <a:xfrm>
                <a:off x="2982" y="2384"/>
                <a:ext cx="9" cy="27"/>
              </a:xfrm>
              <a:custGeom>
                <a:avLst/>
                <a:gdLst/>
                <a:ahLst/>
                <a:cxnLst>
                  <a:cxn ang="0">
                    <a:pos x="0" y="0"/>
                  </a:cxn>
                  <a:cxn ang="0">
                    <a:pos x="0" y="177"/>
                  </a:cxn>
                  <a:cxn ang="0">
                    <a:pos x="35" y="212"/>
                  </a:cxn>
                  <a:cxn ang="0">
                    <a:pos x="71" y="177"/>
                  </a:cxn>
                </a:cxnLst>
                <a:rect l="0" t="0" r="r" b="b"/>
                <a:pathLst>
                  <a:path w="71" h="212">
                    <a:moveTo>
                      <a:pt x="0" y="0"/>
                    </a:moveTo>
                    <a:lnTo>
                      <a:pt x="0" y="177"/>
                    </a:lnTo>
                    <a:lnTo>
                      <a:pt x="35" y="212"/>
                    </a:lnTo>
                    <a:lnTo>
                      <a:pt x="71" y="177"/>
                    </a:lnTo>
                  </a:path>
                </a:pathLst>
              </a:custGeom>
              <a:solidFill>
                <a:srgbClr val="000099"/>
              </a:solidFill>
              <a:ln w="0">
                <a:solidFill>
                  <a:schemeClr val="tx1"/>
                </a:solidFill>
                <a:prstDash val="solid"/>
                <a:round/>
                <a:headEnd/>
                <a:tailEnd/>
              </a:ln>
            </p:spPr>
            <p:txBody>
              <a:bodyPr/>
              <a:lstStyle/>
              <a:p>
                <a:endParaRPr lang="en-US"/>
              </a:p>
            </p:txBody>
          </p:sp>
          <p:sp>
            <p:nvSpPr>
              <p:cNvPr id="32979" name="Line 211"/>
              <p:cNvSpPr>
                <a:spLocks noChangeShapeType="1"/>
              </p:cNvSpPr>
              <p:nvPr/>
            </p:nvSpPr>
            <p:spPr bwMode="auto">
              <a:xfrm flipV="1">
                <a:off x="3000" y="2393"/>
                <a:ext cx="1" cy="18"/>
              </a:xfrm>
              <a:prstGeom prst="line">
                <a:avLst/>
              </a:prstGeom>
              <a:noFill/>
              <a:ln w="0">
                <a:solidFill>
                  <a:schemeClr val="tx1"/>
                </a:solidFill>
                <a:round/>
                <a:headEnd/>
                <a:tailEnd/>
              </a:ln>
            </p:spPr>
            <p:txBody>
              <a:bodyPr/>
              <a:lstStyle/>
              <a:p>
                <a:endParaRPr lang="en-US"/>
              </a:p>
            </p:txBody>
          </p:sp>
          <p:sp>
            <p:nvSpPr>
              <p:cNvPr id="32980" name="Line 212"/>
              <p:cNvSpPr>
                <a:spLocks noChangeShapeType="1"/>
              </p:cNvSpPr>
              <p:nvPr/>
            </p:nvSpPr>
            <p:spPr bwMode="auto">
              <a:xfrm flipV="1">
                <a:off x="3000" y="2384"/>
                <a:ext cx="1" cy="5"/>
              </a:xfrm>
              <a:prstGeom prst="line">
                <a:avLst/>
              </a:prstGeom>
              <a:noFill/>
              <a:ln w="0">
                <a:solidFill>
                  <a:schemeClr val="tx1"/>
                </a:solidFill>
                <a:round/>
                <a:headEnd/>
                <a:tailEnd/>
              </a:ln>
            </p:spPr>
            <p:txBody>
              <a:bodyPr/>
              <a:lstStyle/>
              <a:p>
                <a:endParaRPr lang="en-US"/>
              </a:p>
            </p:txBody>
          </p:sp>
          <p:sp>
            <p:nvSpPr>
              <p:cNvPr id="32981" name="Freeform 213"/>
              <p:cNvSpPr>
                <a:spLocks/>
              </p:cNvSpPr>
              <p:nvPr/>
            </p:nvSpPr>
            <p:spPr bwMode="auto">
              <a:xfrm>
                <a:off x="3009" y="2393"/>
                <a:ext cx="17" cy="18"/>
              </a:xfrm>
              <a:custGeom>
                <a:avLst/>
                <a:gdLst/>
                <a:ahLst/>
                <a:cxnLst>
                  <a:cxn ang="0">
                    <a:pos x="106" y="142"/>
                  </a:cxn>
                  <a:cxn ang="0">
                    <a:pos x="35" y="142"/>
                  </a:cxn>
                  <a:cxn ang="0">
                    <a:pos x="0" y="107"/>
                  </a:cxn>
                  <a:cxn ang="0">
                    <a:pos x="0" y="36"/>
                  </a:cxn>
                  <a:cxn ang="0">
                    <a:pos x="35" y="0"/>
                  </a:cxn>
                  <a:cxn ang="0">
                    <a:pos x="106" y="0"/>
                  </a:cxn>
                  <a:cxn ang="0">
                    <a:pos x="140" y="36"/>
                  </a:cxn>
                  <a:cxn ang="0">
                    <a:pos x="140" y="107"/>
                  </a:cxn>
                  <a:cxn ang="0">
                    <a:pos x="106" y="142"/>
                  </a:cxn>
                </a:cxnLst>
                <a:rect l="0" t="0" r="r" b="b"/>
                <a:pathLst>
                  <a:path w="140" h="142">
                    <a:moveTo>
                      <a:pt x="106" y="142"/>
                    </a:moveTo>
                    <a:lnTo>
                      <a:pt x="35" y="142"/>
                    </a:lnTo>
                    <a:lnTo>
                      <a:pt x="0" y="107"/>
                    </a:lnTo>
                    <a:lnTo>
                      <a:pt x="0" y="36"/>
                    </a:lnTo>
                    <a:lnTo>
                      <a:pt x="35" y="0"/>
                    </a:lnTo>
                    <a:lnTo>
                      <a:pt x="106" y="0"/>
                    </a:lnTo>
                    <a:lnTo>
                      <a:pt x="140" y="36"/>
                    </a:lnTo>
                    <a:lnTo>
                      <a:pt x="140" y="107"/>
                    </a:lnTo>
                    <a:lnTo>
                      <a:pt x="106" y="142"/>
                    </a:lnTo>
                  </a:path>
                </a:pathLst>
              </a:custGeom>
              <a:solidFill>
                <a:srgbClr val="000099"/>
              </a:solidFill>
              <a:ln w="0">
                <a:solidFill>
                  <a:schemeClr val="tx1"/>
                </a:solidFill>
                <a:prstDash val="solid"/>
                <a:round/>
                <a:headEnd/>
                <a:tailEnd/>
              </a:ln>
            </p:spPr>
            <p:txBody>
              <a:bodyPr/>
              <a:lstStyle/>
              <a:p>
                <a:endParaRPr lang="en-US"/>
              </a:p>
            </p:txBody>
          </p:sp>
          <p:sp>
            <p:nvSpPr>
              <p:cNvPr id="32982" name="Line 214"/>
              <p:cNvSpPr>
                <a:spLocks noChangeShapeType="1"/>
              </p:cNvSpPr>
              <p:nvPr/>
            </p:nvSpPr>
            <p:spPr bwMode="auto">
              <a:xfrm flipV="1">
                <a:off x="3035" y="2393"/>
                <a:ext cx="1" cy="18"/>
              </a:xfrm>
              <a:prstGeom prst="line">
                <a:avLst/>
              </a:prstGeom>
              <a:noFill/>
              <a:ln w="0">
                <a:solidFill>
                  <a:schemeClr val="tx1"/>
                </a:solidFill>
                <a:round/>
                <a:headEnd/>
                <a:tailEnd/>
              </a:ln>
            </p:spPr>
            <p:txBody>
              <a:bodyPr/>
              <a:lstStyle/>
              <a:p>
                <a:endParaRPr lang="en-US"/>
              </a:p>
            </p:txBody>
          </p:sp>
          <p:sp>
            <p:nvSpPr>
              <p:cNvPr id="32983" name="Freeform 215"/>
              <p:cNvSpPr>
                <a:spLocks/>
              </p:cNvSpPr>
              <p:nvPr/>
            </p:nvSpPr>
            <p:spPr bwMode="auto">
              <a:xfrm>
                <a:off x="3035" y="2393"/>
                <a:ext cx="18" cy="18"/>
              </a:xfrm>
              <a:custGeom>
                <a:avLst/>
                <a:gdLst/>
                <a:ahLst/>
                <a:cxnLst>
                  <a:cxn ang="0">
                    <a:pos x="0" y="71"/>
                  </a:cxn>
                  <a:cxn ang="0">
                    <a:pos x="71" y="0"/>
                  </a:cxn>
                  <a:cxn ang="0">
                    <a:pos x="107" y="0"/>
                  </a:cxn>
                  <a:cxn ang="0">
                    <a:pos x="142" y="36"/>
                  </a:cxn>
                  <a:cxn ang="0">
                    <a:pos x="142" y="142"/>
                  </a:cxn>
                </a:cxnLst>
                <a:rect l="0" t="0" r="r" b="b"/>
                <a:pathLst>
                  <a:path w="142" h="142">
                    <a:moveTo>
                      <a:pt x="0" y="71"/>
                    </a:moveTo>
                    <a:lnTo>
                      <a:pt x="71" y="0"/>
                    </a:lnTo>
                    <a:lnTo>
                      <a:pt x="107" y="0"/>
                    </a:lnTo>
                    <a:lnTo>
                      <a:pt x="142" y="36"/>
                    </a:lnTo>
                    <a:lnTo>
                      <a:pt x="142" y="142"/>
                    </a:lnTo>
                  </a:path>
                </a:pathLst>
              </a:custGeom>
              <a:solidFill>
                <a:srgbClr val="000099"/>
              </a:solidFill>
              <a:ln w="0">
                <a:solidFill>
                  <a:schemeClr val="tx1"/>
                </a:solidFill>
                <a:prstDash val="solid"/>
                <a:round/>
                <a:headEnd/>
                <a:tailEnd/>
              </a:ln>
            </p:spPr>
            <p:txBody>
              <a:bodyPr/>
              <a:lstStyle/>
              <a:p>
                <a:endParaRPr lang="en-US"/>
              </a:p>
            </p:txBody>
          </p:sp>
          <p:sp>
            <p:nvSpPr>
              <p:cNvPr id="32984" name="Freeform 216"/>
              <p:cNvSpPr>
                <a:spLocks/>
              </p:cNvSpPr>
              <p:nvPr/>
            </p:nvSpPr>
            <p:spPr bwMode="auto">
              <a:xfrm>
                <a:off x="3088" y="2384"/>
                <a:ext cx="27" cy="27"/>
              </a:xfrm>
              <a:custGeom>
                <a:avLst/>
                <a:gdLst/>
                <a:ahLst/>
                <a:cxnLst>
                  <a:cxn ang="0">
                    <a:pos x="0" y="0"/>
                  </a:cxn>
                  <a:cxn ang="0">
                    <a:pos x="71" y="212"/>
                  </a:cxn>
                  <a:cxn ang="0">
                    <a:pos x="106" y="106"/>
                  </a:cxn>
                  <a:cxn ang="0">
                    <a:pos x="142" y="212"/>
                  </a:cxn>
                  <a:cxn ang="0">
                    <a:pos x="212" y="0"/>
                  </a:cxn>
                </a:cxnLst>
                <a:rect l="0" t="0" r="r" b="b"/>
                <a:pathLst>
                  <a:path w="212" h="212">
                    <a:moveTo>
                      <a:pt x="0" y="0"/>
                    </a:moveTo>
                    <a:lnTo>
                      <a:pt x="71" y="212"/>
                    </a:lnTo>
                    <a:lnTo>
                      <a:pt x="106" y="106"/>
                    </a:lnTo>
                    <a:lnTo>
                      <a:pt x="142" y="212"/>
                    </a:lnTo>
                    <a:lnTo>
                      <a:pt x="212" y="0"/>
                    </a:lnTo>
                  </a:path>
                </a:pathLst>
              </a:custGeom>
              <a:solidFill>
                <a:srgbClr val="000099"/>
              </a:solidFill>
              <a:ln w="0">
                <a:solidFill>
                  <a:schemeClr val="tx1"/>
                </a:solidFill>
                <a:prstDash val="solid"/>
                <a:round/>
                <a:headEnd/>
                <a:tailEnd/>
              </a:ln>
            </p:spPr>
            <p:txBody>
              <a:bodyPr/>
              <a:lstStyle/>
              <a:p>
                <a:endParaRPr lang="en-US"/>
              </a:p>
            </p:txBody>
          </p:sp>
          <p:sp>
            <p:nvSpPr>
              <p:cNvPr id="32985" name="Freeform 217"/>
              <p:cNvSpPr>
                <a:spLocks/>
              </p:cNvSpPr>
              <p:nvPr/>
            </p:nvSpPr>
            <p:spPr bwMode="auto">
              <a:xfrm>
                <a:off x="3124" y="2393"/>
                <a:ext cx="13" cy="18"/>
              </a:xfrm>
              <a:custGeom>
                <a:avLst/>
                <a:gdLst/>
                <a:ahLst/>
                <a:cxnLst>
                  <a:cxn ang="0">
                    <a:pos x="71" y="142"/>
                  </a:cxn>
                  <a:cxn ang="0">
                    <a:pos x="35" y="142"/>
                  </a:cxn>
                  <a:cxn ang="0">
                    <a:pos x="0" y="107"/>
                  </a:cxn>
                  <a:cxn ang="0">
                    <a:pos x="0" y="36"/>
                  </a:cxn>
                  <a:cxn ang="0">
                    <a:pos x="35" y="0"/>
                  </a:cxn>
                  <a:cxn ang="0">
                    <a:pos x="71" y="0"/>
                  </a:cxn>
                  <a:cxn ang="0">
                    <a:pos x="106" y="36"/>
                  </a:cxn>
                  <a:cxn ang="0">
                    <a:pos x="106" y="107"/>
                  </a:cxn>
                  <a:cxn ang="0">
                    <a:pos x="71" y="142"/>
                  </a:cxn>
                </a:cxnLst>
                <a:rect l="0" t="0" r="r" b="b"/>
                <a:pathLst>
                  <a:path w="106" h="142">
                    <a:moveTo>
                      <a:pt x="71" y="142"/>
                    </a:moveTo>
                    <a:lnTo>
                      <a:pt x="35" y="142"/>
                    </a:lnTo>
                    <a:lnTo>
                      <a:pt x="0" y="107"/>
                    </a:lnTo>
                    <a:lnTo>
                      <a:pt x="0" y="36"/>
                    </a:lnTo>
                    <a:lnTo>
                      <a:pt x="35" y="0"/>
                    </a:lnTo>
                    <a:lnTo>
                      <a:pt x="71" y="0"/>
                    </a:lnTo>
                    <a:lnTo>
                      <a:pt x="106" y="36"/>
                    </a:lnTo>
                    <a:lnTo>
                      <a:pt x="106" y="107"/>
                    </a:lnTo>
                    <a:lnTo>
                      <a:pt x="71" y="142"/>
                    </a:lnTo>
                  </a:path>
                </a:pathLst>
              </a:custGeom>
              <a:solidFill>
                <a:srgbClr val="000099"/>
              </a:solidFill>
              <a:ln w="0">
                <a:solidFill>
                  <a:schemeClr val="tx1"/>
                </a:solidFill>
                <a:prstDash val="solid"/>
                <a:round/>
                <a:headEnd/>
                <a:tailEnd/>
              </a:ln>
            </p:spPr>
            <p:txBody>
              <a:bodyPr/>
              <a:lstStyle/>
              <a:p>
                <a:endParaRPr lang="en-US"/>
              </a:p>
            </p:txBody>
          </p:sp>
          <p:sp>
            <p:nvSpPr>
              <p:cNvPr id="32986" name="Line 218"/>
              <p:cNvSpPr>
                <a:spLocks noChangeShapeType="1"/>
              </p:cNvSpPr>
              <p:nvPr/>
            </p:nvSpPr>
            <p:spPr bwMode="auto">
              <a:xfrm>
                <a:off x="3137" y="2407"/>
                <a:ext cx="4" cy="4"/>
              </a:xfrm>
              <a:prstGeom prst="line">
                <a:avLst/>
              </a:prstGeom>
              <a:noFill/>
              <a:ln w="0">
                <a:solidFill>
                  <a:schemeClr val="tx1"/>
                </a:solidFill>
                <a:round/>
                <a:headEnd/>
                <a:tailEnd/>
              </a:ln>
            </p:spPr>
            <p:txBody>
              <a:bodyPr/>
              <a:lstStyle/>
              <a:p>
                <a:endParaRPr lang="en-US"/>
              </a:p>
            </p:txBody>
          </p:sp>
          <p:sp>
            <p:nvSpPr>
              <p:cNvPr id="32987" name="Freeform 219"/>
              <p:cNvSpPr>
                <a:spLocks/>
              </p:cNvSpPr>
              <p:nvPr/>
            </p:nvSpPr>
            <p:spPr bwMode="auto">
              <a:xfrm>
                <a:off x="3150" y="2384"/>
                <a:ext cx="4" cy="27"/>
              </a:xfrm>
              <a:custGeom>
                <a:avLst/>
                <a:gdLst/>
                <a:ahLst/>
                <a:cxnLst>
                  <a:cxn ang="0">
                    <a:pos x="0" y="0"/>
                  </a:cxn>
                  <a:cxn ang="0">
                    <a:pos x="0" y="177"/>
                  </a:cxn>
                  <a:cxn ang="0">
                    <a:pos x="35" y="212"/>
                  </a:cxn>
                </a:cxnLst>
                <a:rect l="0" t="0" r="r" b="b"/>
                <a:pathLst>
                  <a:path w="35" h="212">
                    <a:moveTo>
                      <a:pt x="0" y="0"/>
                    </a:moveTo>
                    <a:lnTo>
                      <a:pt x="0" y="177"/>
                    </a:lnTo>
                    <a:lnTo>
                      <a:pt x="35" y="212"/>
                    </a:lnTo>
                  </a:path>
                </a:pathLst>
              </a:custGeom>
              <a:solidFill>
                <a:srgbClr val="000099"/>
              </a:solidFill>
              <a:ln w="0">
                <a:solidFill>
                  <a:schemeClr val="tx1"/>
                </a:solidFill>
                <a:prstDash val="solid"/>
                <a:round/>
                <a:headEnd/>
                <a:tailEnd/>
              </a:ln>
            </p:spPr>
            <p:txBody>
              <a:bodyPr/>
              <a:lstStyle/>
              <a:p>
                <a:endParaRPr lang="en-US"/>
              </a:p>
            </p:txBody>
          </p:sp>
          <p:sp>
            <p:nvSpPr>
              <p:cNvPr id="32988" name="Freeform 220"/>
              <p:cNvSpPr>
                <a:spLocks/>
              </p:cNvSpPr>
              <p:nvPr/>
            </p:nvSpPr>
            <p:spPr bwMode="auto">
              <a:xfrm>
                <a:off x="3163" y="2384"/>
                <a:ext cx="5" cy="27"/>
              </a:xfrm>
              <a:custGeom>
                <a:avLst/>
                <a:gdLst/>
                <a:ahLst/>
                <a:cxnLst>
                  <a:cxn ang="0">
                    <a:pos x="0" y="0"/>
                  </a:cxn>
                  <a:cxn ang="0">
                    <a:pos x="0" y="177"/>
                  </a:cxn>
                  <a:cxn ang="0">
                    <a:pos x="35" y="212"/>
                  </a:cxn>
                </a:cxnLst>
                <a:rect l="0" t="0" r="r" b="b"/>
                <a:pathLst>
                  <a:path w="35" h="212">
                    <a:moveTo>
                      <a:pt x="0" y="0"/>
                    </a:moveTo>
                    <a:lnTo>
                      <a:pt x="0" y="177"/>
                    </a:lnTo>
                    <a:lnTo>
                      <a:pt x="35" y="212"/>
                    </a:lnTo>
                  </a:path>
                </a:pathLst>
              </a:custGeom>
              <a:solidFill>
                <a:srgbClr val="000099"/>
              </a:solidFill>
              <a:ln w="0">
                <a:solidFill>
                  <a:schemeClr val="tx1"/>
                </a:solidFill>
                <a:prstDash val="solid"/>
                <a:round/>
                <a:headEnd/>
                <a:tailEnd/>
              </a:ln>
            </p:spPr>
            <p:txBody>
              <a:bodyPr/>
              <a:lstStyle/>
              <a:p>
                <a:endParaRPr lang="en-US"/>
              </a:p>
            </p:txBody>
          </p:sp>
          <p:sp>
            <p:nvSpPr>
              <p:cNvPr id="32989" name="Freeform 221"/>
              <p:cNvSpPr>
                <a:spLocks/>
              </p:cNvSpPr>
              <p:nvPr/>
            </p:nvSpPr>
            <p:spPr bwMode="auto">
              <a:xfrm>
                <a:off x="2566" y="2510"/>
                <a:ext cx="18" cy="27"/>
              </a:xfrm>
              <a:custGeom>
                <a:avLst/>
                <a:gdLst/>
                <a:ahLst/>
                <a:cxnLst>
                  <a:cxn ang="0">
                    <a:pos x="141" y="142"/>
                  </a:cxn>
                  <a:cxn ang="0">
                    <a:pos x="0" y="142"/>
                  </a:cxn>
                  <a:cxn ang="0">
                    <a:pos x="106" y="0"/>
                  </a:cxn>
                  <a:cxn ang="0">
                    <a:pos x="106" y="212"/>
                  </a:cxn>
                </a:cxnLst>
                <a:rect l="0" t="0" r="r" b="b"/>
                <a:pathLst>
                  <a:path w="141" h="212">
                    <a:moveTo>
                      <a:pt x="141" y="142"/>
                    </a:moveTo>
                    <a:lnTo>
                      <a:pt x="0" y="142"/>
                    </a:lnTo>
                    <a:lnTo>
                      <a:pt x="106" y="0"/>
                    </a:lnTo>
                    <a:lnTo>
                      <a:pt x="106" y="212"/>
                    </a:lnTo>
                  </a:path>
                </a:pathLst>
              </a:custGeom>
              <a:solidFill>
                <a:srgbClr val="000099"/>
              </a:solidFill>
              <a:ln w="0">
                <a:solidFill>
                  <a:schemeClr val="tx1"/>
                </a:solidFill>
                <a:prstDash val="solid"/>
                <a:round/>
                <a:headEnd/>
                <a:tailEnd/>
              </a:ln>
            </p:spPr>
            <p:txBody>
              <a:bodyPr/>
              <a:lstStyle/>
              <a:p>
                <a:endParaRPr lang="en-US"/>
              </a:p>
            </p:txBody>
          </p:sp>
          <p:sp>
            <p:nvSpPr>
              <p:cNvPr id="32990" name="Freeform 222"/>
              <p:cNvSpPr>
                <a:spLocks/>
              </p:cNvSpPr>
              <p:nvPr/>
            </p:nvSpPr>
            <p:spPr bwMode="auto">
              <a:xfrm>
                <a:off x="2619" y="2519"/>
                <a:ext cx="18" cy="18"/>
              </a:xfrm>
              <a:custGeom>
                <a:avLst/>
                <a:gdLst/>
                <a:ahLst/>
                <a:cxnLst>
                  <a:cxn ang="0">
                    <a:pos x="142" y="0"/>
                  </a:cxn>
                  <a:cxn ang="0">
                    <a:pos x="35" y="0"/>
                  </a:cxn>
                  <a:cxn ang="0">
                    <a:pos x="0" y="36"/>
                  </a:cxn>
                  <a:cxn ang="0">
                    <a:pos x="0" y="107"/>
                  </a:cxn>
                  <a:cxn ang="0">
                    <a:pos x="35" y="141"/>
                  </a:cxn>
                  <a:cxn ang="0">
                    <a:pos x="142" y="141"/>
                  </a:cxn>
                </a:cxnLst>
                <a:rect l="0" t="0" r="r" b="b"/>
                <a:pathLst>
                  <a:path w="142" h="141">
                    <a:moveTo>
                      <a:pt x="142" y="0"/>
                    </a:moveTo>
                    <a:lnTo>
                      <a:pt x="35" y="0"/>
                    </a:lnTo>
                    <a:lnTo>
                      <a:pt x="0" y="36"/>
                    </a:lnTo>
                    <a:lnTo>
                      <a:pt x="0" y="107"/>
                    </a:lnTo>
                    <a:lnTo>
                      <a:pt x="35" y="141"/>
                    </a:lnTo>
                    <a:lnTo>
                      <a:pt x="142" y="141"/>
                    </a:lnTo>
                  </a:path>
                </a:pathLst>
              </a:custGeom>
              <a:solidFill>
                <a:srgbClr val="000099"/>
              </a:solidFill>
              <a:ln w="0">
                <a:solidFill>
                  <a:schemeClr val="tx1"/>
                </a:solidFill>
                <a:prstDash val="solid"/>
                <a:round/>
                <a:headEnd/>
                <a:tailEnd/>
              </a:ln>
            </p:spPr>
            <p:txBody>
              <a:bodyPr/>
              <a:lstStyle/>
              <a:p>
                <a:endParaRPr lang="en-US"/>
              </a:p>
            </p:txBody>
          </p:sp>
          <p:sp>
            <p:nvSpPr>
              <p:cNvPr id="32991" name="Line 223"/>
              <p:cNvSpPr>
                <a:spLocks noChangeShapeType="1"/>
              </p:cNvSpPr>
              <p:nvPr/>
            </p:nvSpPr>
            <p:spPr bwMode="auto">
              <a:xfrm flipV="1">
                <a:off x="2646" y="2519"/>
                <a:ext cx="1" cy="18"/>
              </a:xfrm>
              <a:prstGeom prst="line">
                <a:avLst/>
              </a:prstGeom>
              <a:noFill/>
              <a:ln w="0">
                <a:solidFill>
                  <a:schemeClr val="tx1"/>
                </a:solidFill>
                <a:round/>
                <a:headEnd/>
                <a:tailEnd/>
              </a:ln>
            </p:spPr>
            <p:txBody>
              <a:bodyPr/>
              <a:lstStyle/>
              <a:p>
                <a:endParaRPr lang="en-US"/>
              </a:p>
            </p:txBody>
          </p:sp>
          <p:sp>
            <p:nvSpPr>
              <p:cNvPr id="32992" name="Freeform 224"/>
              <p:cNvSpPr>
                <a:spLocks/>
              </p:cNvSpPr>
              <p:nvPr/>
            </p:nvSpPr>
            <p:spPr bwMode="auto">
              <a:xfrm>
                <a:off x="2646" y="2519"/>
                <a:ext cx="17" cy="9"/>
              </a:xfrm>
              <a:custGeom>
                <a:avLst/>
                <a:gdLst/>
                <a:ahLst/>
                <a:cxnLst>
                  <a:cxn ang="0">
                    <a:pos x="0" y="71"/>
                  </a:cxn>
                  <a:cxn ang="0">
                    <a:pos x="71" y="0"/>
                  </a:cxn>
                  <a:cxn ang="0">
                    <a:pos x="106" y="0"/>
                  </a:cxn>
                  <a:cxn ang="0">
                    <a:pos x="142" y="36"/>
                  </a:cxn>
                </a:cxnLst>
                <a:rect l="0" t="0" r="r" b="b"/>
                <a:pathLst>
                  <a:path w="142" h="71">
                    <a:moveTo>
                      <a:pt x="0" y="71"/>
                    </a:moveTo>
                    <a:lnTo>
                      <a:pt x="71" y="0"/>
                    </a:lnTo>
                    <a:lnTo>
                      <a:pt x="106" y="0"/>
                    </a:lnTo>
                    <a:lnTo>
                      <a:pt x="142" y="36"/>
                    </a:lnTo>
                  </a:path>
                </a:pathLst>
              </a:custGeom>
              <a:solidFill>
                <a:srgbClr val="000099"/>
              </a:solidFill>
              <a:ln w="0">
                <a:solidFill>
                  <a:schemeClr val="tx1"/>
                </a:solidFill>
                <a:prstDash val="solid"/>
                <a:round/>
                <a:headEnd/>
                <a:tailEnd/>
              </a:ln>
            </p:spPr>
            <p:txBody>
              <a:bodyPr/>
              <a:lstStyle/>
              <a:p>
                <a:endParaRPr lang="en-US"/>
              </a:p>
            </p:txBody>
          </p:sp>
          <p:sp>
            <p:nvSpPr>
              <p:cNvPr id="32993" name="Freeform 225"/>
              <p:cNvSpPr>
                <a:spLocks/>
              </p:cNvSpPr>
              <p:nvPr/>
            </p:nvSpPr>
            <p:spPr bwMode="auto">
              <a:xfrm>
                <a:off x="2672" y="2519"/>
                <a:ext cx="18" cy="18"/>
              </a:xfrm>
              <a:custGeom>
                <a:avLst/>
                <a:gdLst/>
                <a:ahLst/>
                <a:cxnLst>
                  <a:cxn ang="0">
                    <a:pos x="0" y="141"/>
                  </a:cxn>
                  <a:cxn ang="0">
                    <a:pos x="106" y="141"/>
                  </a:cxn>
                  <a:cxn ang="0">
                    <a:pos x="141" y="107"/>
                  </a:cxn>
                  <a:cxn ang="0">
                    <a:pos x="106" y="71"/>
                  </a:cxn>
                  <a:cxn ang="0">
                    <a:pos x="35" y="71"/>
                  </a:cxn>
                  <a:cxn ang="0">
                    <a:pos x="0" y="36"/>
                  </a:cxn>
                  <a:cxn ang="0">
                    <a:pos x="35" y="0"/>
                  </a:cxn>
                  <a:cxn ang="0">
                    <a:pos x="141" y="0"/>
                  </a:cxn>
                </a:cxnLst>
                <a:rect l="0" t="0" r="r" b="b"/>
                <a:pathLst>
                  <a:path w="141" h="141">
                    <a:moveTo>
                      <a:pt x="0" y="141"/>
                    </a:moveTo>
                    <a:lnTo>
                      <a:pt x="106" y="141"/>
                    </a:lnTo>
                    <a:lnTo>
                      <a:pt x="141" y="107"/>
                    </a:lnTo>
                    <a:lnTo>
                      <a:pt x="106" y="71"/>
                    </a:lnTo>
                    <a:lnTo>
                      <a:pt x="35" y="71"/>
                    </a:lnTo>
                    <a:lnTo>
                      <a:pt x="0" y="36"/>
                    </a:lnTo>
                    <a:lnTo>
                      <a:pt x="35" y="0"/>
                    </a:lnTo>
                    <a:lnTo>
                      <a:pt x="141" y="0"/>
                    </a:lnTo>
                  </a:path>
                </a:pathLst>
              </a:custGeom>
              <a:solidFill>
                <a:srgbClr val="000099"/>
              </a:solidFill>
              <a:ln w="0">
                <a:solidFill>
                  <a:schemeClr val="tx1"/>
                </a:solidFill>
                <a:prstDash val="solid"/>
                <a:round/>
                <a:headEnd/>
                <a:tailEnd/>
              </a:ln>
            </p:spPr>
            <p:txBody>
              <a:bodyPr/>
              <a:lstStyle/>
              <a:p>
                <a:endParaRPr lang="en-US"/>
              </a:p>
            </p:txBody>
          </p:sp>
          <p:sp>
            <p:nvSpPr>
              <p:cNvPr id="32994" name="Freeform 226"/>
              <p:cNvSpPr>
                <a:spLocks/>
              </p:cNvSpPr>
              <p:nvPr/>
            </p:nvSpPr>
            <p:spPr bwMode="auto">
              <a:xfrm>
                <a:off x="2725" y="2510"/>
                <a:ext cx="18" cy="27"/>
              </a:xfrm>
              <a:custGeom>
                <a:avLst/>
                <a:gdLst/>
                <a:ahLst/>
                <a:cxnLst>
                  <a:cxn ang="0">
                    <a:pos x="106" y="107"/>
                  </a:cxn>
                  <a:cxn ang="0">
                    <a:pos x="70" y="142"/>
                  </a:cxn>
                  <a:cxn ang="0">
                    <a:pos x="35" y="142"/>
                  </a:cxn>
                  <a:cxn ang="0">
                    <a:pos x="35" y="107"/>
                  </a:cxn>
                  <a:cxn ang="0">
                    <a:pos x="70" y="71"/>
                  </a:cxn>
                  <a:cxn ang="0">
                    <a:pos x="106" y="71"/>
                  </a:cxn>
                  <a:cxn ang="0">
                    <a:pos x="106" y="142"/>
                  </a:cxn>
                  <a:cxn ang="0">
                    <a:pos x="141" y="107"/>
                  </a:cxn>
                  <a:cxn ang="0">
                    <a:pos x="141" y="36"/>
                  </a:cxn>
                  <a:cxn ang="0">
                    <a:pos x="106" y="0"/>
                  </a:cxn>
                  <a:cxn ang="0">
                    <a:pos x="35" y="0"/>
                  </a:cxn>
                  <a:cxn ang="0">
                    <a:pos x="0" y="36"/>
                  </a:cxn>
                  <a:cxn ang="0">
                    <a:pos x="0" y="178"/>
                  </a:cxn>
                  <a:cxn ang="0">
                    <a:pos x="35" y="212"/>
                  </a:cxn>
                  <a:cxn ang="0">
                    <a:pos x="141" y="212"/>
                  </a:cxn>
                </a:cxnLst>
                <a:rect l="0" t="0" r="r" b="b"/>
                <a:pathLst>
                  <a:path w="141" h="212">
                    <a:moveTo>
                      <a:pt x="106" y="107"/>
                    </a:moveTo>
                    <a:lnTo>
                      <a:pt x="70" y="142"/>
                    </a:lnTo>
                    <a:lnTo>
                      <a:pt x="35" y="142"/>
                    </a:lnTo>
                    <a:lnTo>
                      <a:pt x="35" y="107"/>
                    </a:lnTo>
                    <a:lnTo>
                      <a:pt x="70" y="71"/>
                    </a:lnTo>
                    <a:lnTo>
                      <a:pt x="106" y="71"/>
                    </a:lnTo>
                    <a:lnTo>
                      <a:pt x="106" y="142"/>
                    </a:lnTo>
                    <a:lnTo>
                      <a:pt x="141" y="107"/>
                    </a:lnTo>
                    <a:lnTo>
                      <a:pt x="141" y="36"/>
                    </a:lnTo>
                    <a:lnTo>
                      <a:pt x="106" y="0"/>
                    </a:lnTo>
                    <a:lnTo>
                      <a:pt x="35" y="0"/>
                    </a:lnTo>
                    <a:lnTo>
                      <a:pt x="0" y="36"/>
                    </a:lnTo>
                    <a:lnTo>
                      <a:pt x="0" y="178"/>
                    </a:lnTo>
                    <a:lnTo>
                      <a:pt x="35" y="212"/>
                    </a:lnTo>
                    <a:lnTo>
                      <a:pt x="141" y="212"/>
                    </a:lnTo>
                  </a:path>
                </a:pathLst>
              </a:custGeom>
              <a:solidFill>
                <a:srgbClr val="000099"/>
              </a:solidFill>
              <a:ln w="0">
                <a:solidFill>
                  <a:schemeClr val="tx1"/>
                </a:solidFill>
                <a:prstDash val="solid"/>
                <a:round/>
                <a:headEnd/>
                <a:tailEnd/>
              </a:ln>
            </p:spPr>
            <p:txBody>
              <a:bodyPr/>
              <a:lstStyle/>
              <a:p>
                <a:endParaRPr lang="en-US"/>
              </a:p>
            </p:txBody>
          </p:sp>
          <p:sp>
            <p:nvSpPr>
              <p:cNvPr id="32995" name="Freeform 227"/>
              <p:cNvSpPr>
                <a:spLocks/>
              </p:cNvSpPr>
              <p:nvPr/>
            </p:nvSpPr>
            <p:spPr bwMode="auto">
              <a:xfrm>
                <a:off x="2778" y="2510"/>
                <a:ext cx="18" cy="27"/>
              </a:xfrm>
              <a:custGeom>
                <a:avLst/>
                <a:gdLst/>
                <a:ahLst/>
                <a:cxnLst>
                  <a:cxn ang="0">
                    <a:pos x="35" y="212"/>
                  </a:cxn>
                  <a:cxn ang="0">
                    <a:pos x="0" y="178"/>
                  </a:cxn>
                  <a:cxn ang="0">
                    <a:pos x="0" y="142"/>
                  </a:cxn>
                  <a:cxn ang="0">
                    <a:pos x="35" y="107"/>
                  </a:cxn>
                  <a:cxn ang="0">
                    <a:pos x="105" y="107"/>
                  </a:cxn>
                  <a:cxn ang="0">
                    <a:pos x="141" y="71"/>
                  </a:cxn>
                  <a:cxn ang="0">
                    <a:pos x="141" y="36"/>
                  </a:cxn>
                  <a:cxn ang="0">
                    <a:pos x="105" y="0"/>
                  </a:cxn>
                  <a:cxn ang="0">
                    <a:pos x="35" y="0"/>
                  </a:cxn>
                  <a:cxn ang="0">
                    <a:pos x="0" y="36"/>
                  </a:cxn>
                  <a:cxn ang="0">
                    <a:pos x="0" y="71"/>
                  </a:cxn>
                  <a:cxn ang="0">
                    <a:pos x="35" y="107"/>
                  </a:cxn>
                </a:cxnLst>
                <a:rect l="0" t="0" r="r" b="b"/>
                <a:pathLst>
                  <a:path w="141" h="212">
                    <a:moveTo>
                      <a:pt x="35" y="212"/>
                    </a:moveTo>
                    <a:lnTo>
                      <a:pt x="0" y="178"/>
                    </a:lnTo>
                    <a:lnTo>
                      <a:pt x="0" y="142"/>
                    </a:lnTo>
                    <a:lnTo>
                      <a:pt x="35" y="107"/>
                    </a:lnTo>
                    <a:lnTo>
                      <a:pt x="105" y="107"/>
                    </a:lnTo>
                    <a:lnTo>
                      <a:pt x="141" y="71"/>
                    </a:lnTo>
                    <a:lnTo>
                      <a:pt x="141" y="36"/>
                    </a:lnTo>
                    <a:lnTo>
                      <a:pt x="105" y="0"/>
                    </a:lnTo>
                    <a:lnTo>
                      <a:pt x="35" y="0"/>
                    </a:lnTo>
                    <a:lnTo>
                      <a:pt x="0" y="36"/>
                    </a:lnTo>
                    <a:lnTo>
                      <a:pt x="0" y="71"/>
                    </a:lnTo>
                    <a:lnTo>
                      <a:pt x="35" y="107"/>
                    </a:lnTo>
                  </a:path>
                </a:pathLst>
              </a:custGeom>
              <a:solidFill>
                <a:srgbClr val="000099"/>
              </a:solidFill>
              <a:ln w="0">
                <a:solidFill>
                  <a:schemeClr val="tx1"/>
                </a:solidFill>
                <a:prstDash val="solid"/>
                <a:round/>
                <a:headEnd/>
                <a:tailEnd/>
              </a:ln>
            </p:spPr>
            <p:txBody>
              <a:bodyPr/>
              <a:lstStyle/>
              <a:p>
                <a:endParaRPr lang="en-US"/>
              </a:p>
            </p:txBody>
          </p:sp>
          <p:sp>
            <p:nvSpPr>
              <p:cNvPr id="32996" name="Freeform 228"/>
              <p:cNvSpPr>
                <a:spLocks/>
              </p:cNvSpPr>
              <p:nvPr/>
            </p:nvSpPr>
            <p:spPr bwMode="auto">
              <a:xfrm>
                <a:off x="2783" y="2523"/>
                <a:ext cx="13" cy="14"/>
              </a:xfrm>
              <a:custGeom>
                <a:avLst/>
                <a:gdLst/>
                <a:ahLst/>
                <a:cxnLst>
                  <a:cxn ang="0">
                    <a:pos x="70" y="0"/>
                  </a:cxn>
                  <a:cxn ang="0">
                    <a:pos x="106" y="35"/>
                  </a:cxn>
                  <a:cxn ang="0">
                    <a:pos x="106" y="71"/>
                  </a:cxn>
                  <a:cxn ang="0">
                    <a:pos x="70" y="105"/>
                  </a:cxn>
                  <a:cxn ang="0">
                    <a:pos x="0" y="105"/>
                  </a:cxn>
                </a:cxnLst>
                <a:rect l="0" t="0" r="r" b="b"/>
                <a:pathLst>
                  <a:path w="106" h="105">
                    <a:moveTo>
                      <a:pt x="70" y="0"/>
                    </a:moveTo>
                    <a:lnTo>
                      <a:pt x="106" y="35"/>
                    </a:lnTo>
                    <a:lnTo>
                      <a:pt x="106" y="71"/>
                    </a:lnTo>
                    <a:lnTo>
                      <a:pt x="70" y="105"/>
                    </a:lnTo>
                    <a:lnTo>
                      <a:pt x="0" y="105"/>
                    </a:lnTo>
                  </a:path>
                </a:pathLst>
              </a:custGeom>
              <a:solidFill>
                <a:srgbClr val="000099"/>
              </a:solidFill>
              <a:ln w="0">
                <a:solidFill>
                  <a:schemeClr val="tx1"/>
                </a:solidFill>
                <a:prstDash val="solid"/>
                <a:round/>
                <a:headEnd/>
                <a:tailEnd/>
              </a:ln>
            </p:spPr>
            <p:txBody>
              <a:bodyPr/>
              <a:lstStyle/>
              <a:p>
                <a:endParaRPr lang="en-US"/>
              </a:p>
            </p:txBody>
          </p:sp>
          <p:sp>
            <p:nvSpPr>
              <p:cNvPr id="32997" name="Line 229"/>
              <p:cNvSpPr>
                <a:spLocks noChangeShapeType="1"/>
              </p:cNvSpPr>
              <p:nvPr/>
            </p:nvSpPr>
            <p:spPr bwMode="auto">
              <a:xfrm flipV="1">
                <a:off x="2805" y="2510"/>
                <a:ext cx="4" cy="9"/>
              </a:xfrm>
              <a:prstGeom prst="line">
                <a:avLst/>
              </a:prstGeom>
              <a:noFill/>
              <a:ln w="0">
                <a:solidFill>
                  <a:schemeClr val="tx1"/>
                </a:solidFill>
                <a:round/>
                <a:headEnd/>
                <a:tailEnd/>
              </a:ln>
            </p:spPr>
            <p:txBody>
              <a:bodyPr/>
              <a:lstStyle/>
              <a:p>
                <a:endParaRPr lang="en-US"/>
              </a:p>
            </p:txBody>
          </p:sp>
          <p:sp>
            <p:nvSpPr>
              <p:cNvPr id="32998" name="Line 230"/>
              <p:cNvSpPr>
                <a:spLocks noChangeShapeType="1"/>
              </p:cNvSpPr>
              <p:nvPr/>
            </p:nvSpPr>
            <p:spPr bwMode="auto">
              <a:xfrm flipH="1">
                <a:off x="2809" y="2510"/>
                <a:ext cx="5" cy="9"/>
              </a:xfrm>
              <a:prstGeom prst="line">
                <a:avLst/>
              </a:prstGeom>
              <a:noFill/>
              <a:ln w="0">
                <a:solidFill>
                  <a:schemeClr val="tx1"/>
                </a:solidFill>
                <a:round/>
                <a:headEnd/>
                <a:tailEnd/>
              </a:ln>
            </p:spPr>
            <p:txBody>
              <a:bodyPr/>
              <a:lstStyle/>
              <a:p>
                <a:endParaRPr lang="en-US"/>
              </a:p>
            </p:txBody>
          </p:sp>
          <p:sp>
            <p:nvSpPr>
              <p:cNvPr id="32999" name="Line 231"/>
              <p:cNvSpPr>
                <a:spLocks noChangeShapeType="1"/>
              </p:cNvSpPr>
              <p:nvPr/>
            </p:nvSpPr>
            <p:spPr bwMode="auto">
              <a:xfrm>
                <a:off x="2849" y="2519"/>
                <a:ext cx="18" cy="1"/>
              </a:xfrm>
              <a:prstGeom prst="line">
                <a:avLst/>
              </a:prstGeom>
              <a:noFill/>
              <a:ln w="0">
                <a:solidFill>
                  <a:schemeClr val="tx1"/>
                </a:solidFill>
                <a:round/>
                <a:headEnd/>
                <a:tailEnd/>
              </a:ln>
            </p:spPr>
            <p:txBody>
              <a:bodyPr/>
              <a:lstStyle/>
              <a:p>
                <a:endParaRPr lang="en-US"/>
              </a:p>
            </p:txBody>
          </p:sp>
          <p:sp>
            <p:nvSpPr>
              <p:cNvPr id="33000" name="Line 232"/>
              <p:cNvSpPr>
                <a:spLocks noChangeShapeType="1"/>
              </p:cNvSpPr>
              <p:nvPr/>
            </p:nvSpPr>
            <p:spPr bwMode="auto">
              <a:xfrm flipH="1">
                <a:off x="2849" y="2528"/>
                <a:ext cx="18" cy="1"/>
              </a:xfrm>
              <a:prstGeom prst="line">
                <a:avLst/>
              </a:prstGeom>
              <a:noFill/>
              <a:ln w="0">
                <a:solidFill>
                  <a:schemeClr val="tx1"/>
                </a:solidFill>
                <a:round/>
                <a:headEnd/>
                <a:tailEnd/>
              </a:ln>
            </p:spPr>
            <p:txBody>
              <a:bodyPr/>
              <a:lstStyle/>
              <a:p>
                <a:endParaRPr lang="en-US"/>
              </a:p>
            </p:txBody>
          </p:sp>
          <p:sp>
            <p:nvSpPr>
              <p:cNvPr id="33001" name="Freeform 233"/>
              <p:cNvSpPr>
                <a:spLocks/>
              </p:cNvSpPr>
              <p:nvPr/>
            </p:nvSpPr>
            <p:spPr bwMode="auto">
              <a:xfrm>
                <a:off x="2902" y="2510"/>
                <a:ext cx="17" cy="27"/>
              </a:xfrm>
              <a:custGeom>
                <a:avLst/>
                <a:gdLst/>
                <a:ahLst/>
                <a:cxnLst>
                  <a:cxn ang="0">
                    <a:pos x="0" y="36"/>
                  </a:cxn>
                  <a:cxn ang="0">
                    <a:pos x="34" y="0"/>
                  </a:cxn>
                  <a:cxn ang="0">
                    <a:pos x="105" y="0"/>
                  </a:cxn>
                  <a:cxn ang="0">
                    <a:pos x="141" y="36"/>
                  </a:cxn>
                  <a:cxn ang="0">
                    <a:pos x="141" y="71"/>
                  </a:cxn>
                  <a:cxn ang="0">
                    <a:pos x="105" y="107"/>
                  </a:cxn>
                  <a:cxn ang="0">
                    <a:pos x="34" y="107"/>
                  </a:cxn>
                  <a:cxn ang="0">
                    <a:pos x="0" y="142"/>
                  </a:cxn>
                  <a:cxn ang="0">
                    <a:pos x="0" y="212"/>
                  </a:cxn>
                  <a:cxn ang="0">
                    <a:pos x="141" y="212"/>
                  </a:cxn>
                </a:cxnLst>
                <a:rect l="0" t="0" r="r" b="b"/>
                <a:pathLst>
                  <a:path w="141" h="212">
                    <a:moveTo>
                      <a:pt x="0" y="36"/>
                    </a:moveTo>
                    <a:lnTo>
                      <a:pt x="34" y="0"/>
                    </a:lnTo>
                    <a:lnTo>
                      <a:pt x="105" y="0"/>
                    </a:lnTo>
                    <a:lnTo>
                      <a:pt x="141" y="36"/>
                    </a:lnTo>
                    <a:lnTo>
                      <a:pt x="141" y="71"/>
                    </a:lnTo>
                    <a:lnTo>
                      <a:pt x="105" y="107"/>
                    </a:lnTo>
                    <a:lnTo>
                      <a:pt x="34" y="107"/>
                    </a:lnTo>
                    <a:lnTo>
                      <a:pt x="0" y="142"/>
                    </a:lnTo>
                    <a:lnTo>
                      <a:pt x="0" y="212"/>
                    </a:lnTo>
                    <a:lnTo>
                      <a:pt x="141" y="212"/>
                    </a:lnTo>
                  </a:path>
                </a:pathLst>
              </a:custGeom>
              <a:solidFill>
                <a:srgbClr val="000099"/>
              </a:solidFill>
              <a:ln w="0">
                <a:solidFill>
                  <a:schemeClr val="tx1"/>
                </a:solidFill>
                <a:prstDash val="solid"/>
                <a:round/>
                <a:headEnd/>
                <a:tailEnd/>
              </a:ln>
            </p:spPr>
            <p:txBody>
              <a:bodyPr/>
              <a:lstStyle/>
              <a:p>
                <a:endParaRPr lang="en-US"/>
              </a:p>
            </p:txBody>
          </p:sp>
          <p:sp>
            <p:nvSpPr>
              <p:cNvPr id="33002" name="Line 234"/>
              <p:cNvSpPr>
                <a:spLocks noChangeShapeType="1"/>
              </p:cNvSpPr>
              <p:nvPr/>
            </p:nvSpPr>
            <p:spPr bwMode="auto">
              <a:xfrm flipV="1">
                <a:off x="2928" y="2510"/>
                <a:ext cx="5" cy="9"/>
              </a:xfrm>
              <a:prstGeom prst="line">
                <a:avLst/>
              </a:prstGeom>
              <a:noFill/>
              <a:ln w="0">
                <a:solidFill>
                  <a:schemeClr val="tx1"/>
                </a:solidFill>
                <a:round/>
                <a:headEnd/>
                <a:tailEnd/>
              </a:ln>
            </p:spPr>
            <p:txBody>
              <a:bodyPr/>
              <a:lstStyle/>
              <a:p>
                <a:endParaRPr lang="en-US"/>
              </a:p>
            </p:txBody>
          </p:sp>
          <p:sp>
            <p:nvSpPr>
              <p:cNvPr id="33003" name="Line 235"/>
              <p:cNvSpPr>
                <a:spLocks noChangeShapeType="1"/>
              </p:cNvSpPr>
              <p:nvPr/>
            </p:nvSpPr>
            <p:spPr bwMode="auto">
              <a:xfrm>
                <a:off x="2942" y="2523"/>
                <a:ext cx="17" cy="1"/>
              </a:xfrm>
              <a:prstGeom prst="line">
                <a:avLst/>
              </a:prstGeom>
              <a:noFill/>
              <a:ln w="0">
                <a:solidFill>
                  <a:schemeClr val="tx1"/>
                </a:solidFill>
                <a:round/>
                <a:headEnd/>
                <a:tailEnd/>
              </a:ln>
            </p:spPr>
            <p:txBody>
              <a:bodyPr/>
              <a:lstStyle/>
              <a:p>
                <a:endParaRPr lang="en-US"/>
              </a:p>
            </p:txBody>
          </p:sp>
          <p:sp>
            <p:nvSpPr>
              <p:cNvPr id="33004" name="Freeform 236"/>
              <p:cNvSpPr>
                <a:spLocks/>
              </p:cNvSpPr>
              <p:nvPr/>
            </p:nvSpPr>
            <p:spPr bwMode="auto">
              <a:xfrm>
                <a:off x="2968" y="2510"/>
                <a:ext cx="18" cy="27"/>
              </a:xfrm>
              <a:custGeom>
                <a:avLst/>
                <a:gdLst/>
                <a:ahLst/>
                <a:cxnLst>
                  <a:cxn ang="0">
                    <a:pos x="35" y="212"/>
                  </a:cxn>
                  <a:cxn ang="0">
                    <a:pos x="0" y="178"/>
                  </a:cxn>
                  <a:cxn ang="0">
                    <a:pos x="0" y="142"/>
                  </a:cxn>
                  <a:cxn ang="0">
                    <a:pos x="35" y="107"/>
                  </a:cxn>
                  <a:cxn ang="0">
                    <a:pos x="106" y="107"/>
                  </a:cxn>
                  <a:cxn ang="0">
                    <a:pos x="142" y="71"/>
                  </a:cxn>
                  <a:cxn ang="0">
                    <a:pos x="142" y="36"/>
                  </a:cxn>
                  <a:cxn ang="0">
                    <a:pos x="106" y="0"/>
                  </a:cxn>
                  <a:cxn ang="0">
                    <a:pos x="35" y="0"/>
                  </a:cxn>
                  <a:cxn ang="0">
                    <a:pos x="0" y="36"/>
                  </a:cxn>
                  <a:cxn ang="0">
                    <a:pos x="0" y="71"/>
                  </a:cxn>
                  <a:cxn ang="0">
                    <a:pos x="35" y="107"/>
                  </a:cxn>
                </a:cxnLst>
                <a:rect l="0" t="0" r="r" b="b"/>
                <a:pathLst>
                  <a:path w="142" h="212">
                    <a:moveTo>
                      <a:pt x="35" y="212"/>
                    </a:moveTo>
                    <a:lnTo>
                      <a:pt x="0" y="178"/>
                    </a:lnTo>
                    <a:lnTo>
                      <a:pt x="0" y="142"/>
                    </a:lnTo>
                    <a:lnTo>
                      <a:pt x="35" y="107"/>
                    </a:lnTo>
                    <a:lnTo>
                      <a:pt x="106" y="107"/>
                    </a:lnTo>
                    <a:lnTo>
                      <a:pt x="142" y="71"/>
                    </a:lnTo>
                    <a:lnTo>
                      <a:pt x="142" y="36"/>
                    </a:lnTo>
                    <a:lnTo>
                      <a:pt x="106" y="0"/>
                    </a:lnTo>
                    <a:lnTo>
                      <a:pt x="35" y="0"/>
                    </a:lnTo>
                    <a:lnTo>
                      <a:pt x="0" y="36"/>
                    </a:lnTo>
                    <a:lnTo>
                      <a:pt x="0" y="71"/>
                    </a:lnTo>
                    <a:lnTo>
                      <a:pt x="35" y="107"/>
                    </a:lnTo>
                  </a:path>
                </a:pathLst>
              </a:custGeom>
              <a:solidFill>
                <a:srgbClr val="000099"/>
              </a:solidFill>
              <a:ln w="0">
                <a:solidFill>
                  <a:schemeClr val="tx1"/>
                </a:solidFill>
                <a:prstDash val="solid"/>
                <a:round/>
                <a:headEnd/>
                <a:tailEnd/>
              </a:ln>
            </p:spPr>
            <p:txBody>
              <a:bodyPr/>
              <a:lstStyle/>
              <a:p>
                <a:endParaRPr lang="en-US"/>
              </a:p>
            </p:txBody>
          </p:sp>
          <p:sp>
            <p:nvSpPr>
              <p:cNvPr id="33005" name="Freeform 237"/>
              <p:cNvSpPr>
                <a:spLocks/>
              </p:cNvSpPr>
              <p:nvPr/>
            </p:nvSpPr>
            <p:spPr bwMode="auto">
              <a:xfrm>
                <a:off x="2972" y="2523"/>
                <a:ext cx="14" cy="14"/>
              </a:xfrm>
              <a:custGeom>
                <a:avLst/>
                <a:gdLst/>
                <a:ahLst/>
                <a:cxnLst>
                  <a:cxn ang="0">
                    <a:pos x="71" y="0"/>
                  </a:cxn>
                  <a:cxn ang="0">
                    <a:pos x="107" y="35"/>
                  </a:cxn>
                  <a:cxn ang="0">
                    <a:pos x="107" y="71"/>
                  </a:cxn>
                  <a:cxn ang="0">
                    <a:pos x="71" y="105"/>
                  </a:cxn>
                  <a:cxn ang="0">
                    <a:pos x="0" y="105"/>
                  </a:cxn>
                </a:cxnLst>
                <a:rect l="0" t="0" r="r" b="b"/>
                <a:pathLst>
                  <a:path w="107" h="105">
                    <a:moveTo>
                      <a:pt x="71" y="0"/>
                    </a:moveTo>
                    <a:lnTo>
                      <a:pt x="107" y="35"/>
                    </a:lnTo>
                    <a:lnTo>
                      <a:pt x="107" y="71"/>
                    </a:lnTo>
                    <a:lnTo>
                      <a:pt x="71" y="105"/>
                    </a:lnTo>
                    <a:lnTo>
                      <a:pt x="0" y="105"/>
                    </a:lnTo>
                  </a:path>
                </a:pathLst>
              </a:custGeom>
              <a:solidFill>
                <a:srgbClr val="000099"/>
              </a:solidFill>
              <a:ln w="0">
                <a:solidFill>
                  <a:schemeClr val="tx1"/>
                </a:solidFill>
                <a:prstDash val="solid"/>
                <a:round/>
                <a:headEnd/>
                <a:tailEnd/>
              </a:ln>
            </p:spPr>
            <p:txBody>
              <a:bodyPr/>
              <a:lstStyle/>
              <a:p>
                <a:endParaRPr lang="en-US"/>
              </a:p>
            </p:txBody>
          </p:sp>
          <p:sp>
            <p:nvSpPr>
              <p:cNvPr id="33006" name="Line 238"/>
              <p:cNvSpPr>
                <a:spLocks noChangeShapeType="1"/>
              </p:cNvSpPr>
              <p:nvPr/>
            </p:nvSpPr>
            <p:spPr bwMode="auto">
              <a:xfrm flipV="1">
                <a:off x="2995" y="2510"/>
                <a:ext cx="4" cy="9"/>
              </a:xfrm>
              <a:prstGeom prst="line">
                <a:avLst/>
              </a:prstGeom>
              <a:noFill/>
              <a:ln w="0">
                <a:solidFill>
                  <a:schemeClr val="tx1"/>
                </a:solidFill>
                <a:round/>
                <a:headEnd/>
                <a:tailEnd/>
              </a:ln>
            </p:spPr>
            <p:txBody>
              <a:bodyPr/>
              <a:lstStyle/>
              <a:p>
                <a:endParaRPr lang="en-US"/>
              </a:p>
            </p:txBody>
          </p:sp>
          <p:sp>
            <p:nvSpPr>
              <p:cNvPr id="33007" name="Line 239"/>
              <p:cNvSpPr>
                <a:spLocks noChangeShapeType="1"/>
              </p:cNvSpPr>
              <p:nvPr/>
            </p:nvSpPr>
            <p:spPr bwMode="auto">
              <a:xfrm flipH="1">
                <a:off x="2999" y="2510"/>
                <a:ext cx="4" cy="9"/>
              </a:xfrm>
              <a:prstGeom prst="line">
                <a:avLst/>
              </a:prstGeom>
              <a:noFill/>
              <a:ln w="0">
                <a:solidFill>
                  <a:schemeClr val="tx1"/>
                </a:solidFill>
                <a:round/>
                <a:headEnd/>
                <a:tailEnd/>
              </a:ln>
            </p:spPr>
            <p:txBody>
              <a:bodyPr/>
              <a:lstStyle/>
              <a:p>
                <a:endParaRPr lang="en-US"/>
              </a:p>
            </p:txBody>
          </p:sp>
          <p:sp>
            <p:nvSpPr>
              <p:cNvPr id="33008" name="Freeform 240"/>
              <p:cNvSpPr>
                <a:spLocks/>
              </p:cNvSpPr>
              <p:nvPr/>
            </p:nvSpPr>
            <p:spPr bwMode="auto">
              <a:xfrm>
                <a:off x="2566" y="2468"/>
                <a:ext cx="18" cy="26"/>
              </a:xfrm>
              <a:custGeom>
                <a:avLst/>
                <a:gdLst/>
                <a:ahLst/>
                <a:cxnLst>
                  <a:cxn ang="0">
                    <a:pos x="36" y="212"/>
                  </a:cxn>
                  <a:cxn ang="0">
                    <a:pos x="0" y="177"/>
                  </a:cxn>
                  <a:cxn ang="0">
                    <a:pos x="0" y="141"/>
                  </a:cxn>
                  <a:cxn ang="0">
                    <a:pos x="36" y="105"/>
                  </a:cxn>
                  <a:cxn ang="0">
                    <a:pos x="106" y="105"/>
                  </a:cxn>
                  <a:cxn ang="0">
                    <a:pos x="141" y="71"/>
                  </a:cxn>
                  <a:cxn ang="0">
                    <a:pos x="141" y="35"/>
                  </a:cxn>
                  <a:cxn ang="0">
                    <a:pos x="106" y="0"/>
                  </a:cxn>
                  <a:cxn ang="0">
                    <a:pos x="36" y="0"/>
                  </a:cxn>
                  <a:cxn ang="0">
                    <a:pos x="0" y="35"/>
                  </a:cxn>
                  <a:cxn ang="0">
                    <a:pos x="0" y="71"/>
                  </a:cxn>
                  <a:cxn ang="0">
                    <a:pos x="36" y="105"/>
                  </a:cxn>
                </a:cxnLst>
                <a:rect l="0" t="0" r="r" b="b"/>
                <a:pathLst>
                  <a:path w="141" h="212">
                    <a:moveTo>
                      <a:pt x="36" y="212"/>
                    </a:moveTo>
                    <a:lnTo>
                      <a:pt x="0" y="177"/>
                    </a:lnTo>
                    <a:lnTo>
                      <a:pt x="0" y="141"/>
                    </a:lnTo>
                    <a:lnTo>
                      <a:pt x="36" y="105"/>
                    </a:lnTo>
                    <a:lnTo>
                      <a:pt x="106" y="105"/>
                    </a:lnTo>
                    <a:lnTo>
                      <a:pt x="141" y="71"/>
                    </a:lnTo>
                    <a:lnTo>
                      <a:pt x="141" y="35"/>
                    </a:lnTo>
                    <a:lnTo>
                      <a:pt x="106" y="0"/>
                    </a:lnTo>
                    <a:lnTo>
                      <a:pt x="36" y="0"/>
                    </a:lnTo>
                    <a:lnTo>
                      <a:pt x="0" y="35"/>
                    </a:lnTo>
                    <a:lnTo>
                      <a:pt x="0" y="71"/>
                    </a:lnTo>
                    <a:lnTo>
                      <a:pt x="36" y="105"/>
                    </a:lnTo>
                  </a:path>
                </a:pathLst>
              </a:custGeom>
              <a:solidFill>
                <a:srgbClr val="000099"/>
              </a:solidFill>
              <a:ln w="0">
                <a:solidFill>
                  <a:schemeClr val="tx1"/>
                </a:solidFill>
                <a:prstDash val="solid"/>
                <a:round/>
                <a:headEnd/>
                <a:tailEnd/>
              </a:ln>
            </p:spPr>
            <p:txBody>
              <a:bodyPr/>
              <a:lstStyle/>
              <a:p>
                <a:endParaRPr lang="en-US"/>
              </a:p>
            </p:txBody>
          </p:sp>
          <p:sp>
            <p:nvSpPr>
              <p:cNvPr id="33009" name="Freeform 241"/>
              <p:cNvSpPr>
                <a:spLocks/>
              </p:cNvSpPr>
              <p:nvPr/>
            </p:nvSpPr>
            <p:spPr bwMode="auto">
              <a:xfrm>
                <a:off x="2571" y="2481"/>
                <a:ext cx="13" cy="13"/>
              </a:xfrm>
              <a:custGeom>
                <a:avLst/>
                <a:gdLst/>
                <a:ahLst/>
                <a:cxnLst>
                  <a:cxn ang="0">
                    <a:pos x="70" y="0"/>
                  </a:cxn>
                  <a:cxn ang="0">
                    <a:pos x="105" y="36"/>
                  </a:cxn>
                  <a:cxn ang="0">
                    <a:pos x="105" y="72"/>
                  </a:cxn>
                  <a:cxn ang="0">
                    <a:pos x="70" y="107"/>
                  </a:cxn>
                  <a:cxn ang="0">
                    <a:pos x="0" y="107"/>
                  </a:cxn>
                </a:cxnLst>
                <a:rect l="0" t="0" r="r" b="b"/>
                <a:pathLst>
                  <a:path w="105" h="107">
                    <a:moveTo>
                      <a:pt x="70" y="0"/>
                    </a:moveTo>
                    <a:lnTo>
                      <a:pt x="105" y="36"/>
                    </a:lnTo>
                    <a:lnTo>
                      <a:pt x="105" y="72"/>
                    </a:lnTo>
                    <a:lnTo>
                      <a:pt x="70" y="107"/>
                    </a:lnTo>
                    <a:lnTo>
                      <a:pt x="0" y="107"/>
                    </a:lnTo>
                  </a:path>
                </a:pathLst>
              </a:custGeom>
              <a:solidFill>
                <a:srgbClr val="000099"/>
              </a:solidFill>
              <a:ln w="0">
                <a:solidFill>
                  <a:schemeClr val="tx1"/>
                </a:solidFill>
                <a:prstDash val="solid"/>
                <a:round/>
                <a:headEnd/>
                <a:tailEnd/>
              </a:ln>
            </p:spPr>
            <p:txBody>
              <a:bodyPr/>
              <a:lstStyle/>
              <a:p>
                <a:endParaRPr lang="en-US"/>
              </a:p>
            </p:txBody>
          </p:sp>
          <p:sp>
            <p:nvSpPr>
              <p:cNvPr id="33010" name="Line 242"/>
              <p:cNvSpPr>
                <a:spLocks noChangeShapeType="1"/>
              </p:cNvSpPr>
              <p:nvPr/>
            </p:nvSpPr>
            <p:spPr bwMode="auto">
              <a:xfrm flipV="1">
                <a:off x="2593" y="2468"/>
                <a:ext cx="4" cy="9"/>
              </a:xfrm>
              <a:prstGeom prst="line">
                <a:avLst/>
              </a:prstGeom>
              <a:noFill/>
              <a:ln w="0">
                <a:solidFill>
                  <a:schemeClr val="tx1"/>
                </a:solidFill>
                <a:round/>
                <a:headEnd/>
                <a:tailEnd/>
              </a:ln>
            </p:spPr>
            <p:txBody>
              <a:bodyPr/>
              <a:lstStyle/>
              <a:p>
                <a:endParaRPr lang="en-US"/>
              </a:p>
            </p:txBody>
          </p:sp>
          <p:sp>
            <p:nvSpPr>
              <p:cNvPr id="33011" name="Line 243"/>
              <p:cNvSpPr>
                <a:spLocks noChangeShapeType="1"/>
              </p:cNvSpPr>
              <p:nvPr/>
            </p:nvSpPr>
            <p:spPr bwMode="auto">
              <a:xfrm flipH="1">
                <a:off x="2597" y="2468"/>
                <a:ext cx="5" cy="9"/>
              </a:xfrm>
              <a:prstGeom prst="line">
                <a:avLst/>
              </a:prstGeom>
              <a:noFill/>
              <a:ln w="0">
                <a:solidFill>
                  <a:schemeClr val="tx1"/>
                </a:solidFill>
                <a:round/>
                <a:headEnd/>
                <a:tailEnd/>
              </a:ln>
            </p:spPr>
            <p:txBody>
              <a:bodyPr/>
              <a:lstStyle/>
              <a:p>
                <a:endParaRPr lang="en-US"/>
              </a:p>
            </p:txBody>
          </p:sp>
          <p:sp>
            <p:nvSpPr>
              <p:cNvPr id="33012" name="Line 244"/>
              <p:cNvSpPr>
                <a:spLocks noChangeShapeType="1"/>
              </p:cNvSpPr>
              <p:nvPr/>
            </p:nvSpPr>
            <p:spPr bwMode="auto">
              <a:xfrm flipV="1">
                <a:off x="2637" y="2477"/>
                <a:ext cx="18" cy="17"/>
              </a:xfrm>
              <a:prstGeom prst="line">
                <a:avLst/>
              </a:prstGeom>
              <a:noFill/>
              <a:ln w="0">
                <a:solidFill>
                  <a:schemeClr val="tx1"/>
                </a:solidFill>
                <a:round/>
                <a:headEnd/>
                <a:tailEnd/>
              </a:ln>
            </p:spPr>
            <p:txBody>
              <a:bodyPr/>
              <a:lstStyle/>
              <a:p>
                <a:endParaRPr lang="en-US"/>
              </a:p>
            </p:txBody>
          </p:sp>
          <p:sp>
            <p:nvSpPr>
              <p:cNvPr id="33013" name="Line 245"/>
              <p:cNvSpPr>
                <a:spLocks noChangeShapeType="1"/>
              </p:cNvSpPr>
              <p:nvPr/>
            </p:nvSpPr>
            <p:spPr bwMode="auto">
              <a:xfrm>
                <a:off x="2637" y="2477"/>
                <a:ext cx="18" cy="17"/>
              </a:xfrm>
              <a:prstGeom prst="line">
                <a:avLst/>
              </a:prstGeom>
              <a:noFill/>
              <a:ln w="0">
                <a:solidFill>
                  <a:schemeClr val="tx1"/>
                </a:solidFill>
                <a:round/>
                <a:headEnd/>
                <a:tailEnd/>
              </a:ln>
            </p:spPr>
            <p:txBody>
              <a:bodyPr/>
              <a:lstStyle/>
              <a:p>
                <a:endParaRPr lang="en-US"/>
              </a:p>
            </p:txBody>
          </p:sp>
          <p:sp>
            <p:nvSpPr>
              <p:cNvPr id="33014" name="Freeform 246"/>
              <p:cNvSpPr>
                <a:spLocks/>
              </p:cNvSpPr>
              <p:nvPr/>
            </p:nvSpPr>
            <p:spPr bwMode="auto">
              <a:xfrm>
                <a:off x="2690" y="2468"/>
                <a:ext cx="18" cy="26"/>
              </a:xfrm>
              <a:custGeom>
                <a:avLst/>
                <a:gdLst/>
                <a:ahLst/>
                <a:cxnLst>
                  <a:cxn ang="0">
                    <a:pos x="36" y="212"/>
                  </a:cxn>
                  <a:cxn ang="0">
                    <a:pos x="0" y="177"/>
                  </a:cxn>
                  <a:cxn ang="0">
                    <a:pos x="0" y="141"/>
                  </a:cxn>
                  <a:cxn ang="0">
                    <a:pos x="36" y="105"/>
                  </a:cxn>
                  <a:cxn ang="0">
                    <a:pos x="106" y="105"/>
                  </a:cxn>
                  <a:cxn ang="0">
                    <a:pos x="141" y="71"/>
                  </a:cxn>
                  <a:cxn ang="0">
                    <a:pos x="141" y="35"/>
                  </a:cxn>
                  <a:cxn ang="0">
                    <a:pos x="106" y="0"/>
                  </a:cxn>
                  <a:cxn ang="0">
                    <a:pos x="36" y="0"/>
                  </a:cxn>
                  <a:cxn ang="0">
                    <a:pos x="0" y="35"/>
                  </a:cxn>
                  <a:cxn ang="0">
                    <a:pos x="0" y="71"/>
                  </a:cxn>
                  <a:cxn ang="0">
                    <a:pos x="36" y="105"/>
                  </a:cxn>
                </a:cxnLst>
                <a:rect l="0" t="0" r="r" b="b"/>
                <a:pathLst>
                  <a:path w="141" h="212">
                    <a:moveTo>
                      <a:pt x="36" y="212"/>
                    </a:moveTo>
                    <a:lnTo>
                      <a:pt x="0" y="177"/>
                    </a:lnTo>
                    <a:lnTo>
                      <a:pt x="0" y="141"/>
                    </a:lnTo>
                    <a:lnTo>
                      <a:pt x="36" y="105"/>
                    </a:lnTo>
                    <a:lnTo>
                      <a:pt x="106" y="105"/>
                    </a:lnTo>
                    <a:lnTo>
                      <a:pt x="141" y="71"/>
                    </a:lnTo>
                    <a:lnTo>
                      <a:pt x="141" y="35"/>
                    </a:lnTo>
                    <a:lnTo>
                      <a:pt x="106" y="0"/>
                    </a:lnTo>
                    <a:lnTo>
                      <a:pt x="36" y="0"/>
                    </a:lnTo>
                    <a:lnTo>
                      <a:pt x="0" y="35"/>
                    </a:lnTo>
                    <a:lnTo>
                      <a:pt x="0" y="71"/>
                    </a:lnTo>
                    <a:lnTo>
                      <a:pt x="36" y="105"/>
                    </a:lnTo>
                  </a:path>
                </a:pathLst>
              </a:custGeom>
              <a:solidFill>
                <a:srgbClr val="000099"/>
              </a:solidFill>
              <a:ln w="0">
                <a:solidFill>
                  <a:schemeClr val="tx1"/>
                </a:solidFill>
                <a:prstDash val="solid"/>
                <a:round/>
                <a:headEnd/>
                <a:tailEnd/>
              </a:ln>
            </p:spPr>
            <p:txBody>
              <a:bodyPr/>
              <a:lstStyle/>
              <a:p>
                <a:endParaRPr lang="en-US"/>
              </a:p>
            </p:txBody>
          </p:sp>
          <p:sp>
            <p:nvSpPr>
              <p:cNvPr id="33015" name="Freeform 247"/>
              <p:cNvSpPr>
                <a:spLocks/>
              </p:cNvSpPr>
              <p:nvPr/>
            </p:nvSpPr>
            <p:spPr bwMode="auto">
              <a:xfrm>
                <a:off x="2694" y="2481"/>
                <a:ext cx="14" cy="13"/>
              </a:xfrm>
              <a:custGeom>
                <a:avLst/>
                <a:gdLst/>
                <a:ahLst/>
                <a:cxnLst>
                  <a:cxn ang="0">
                    <a:pos x="70" y="0"/>
                  </a:cxn>
                  <a:cxn ang="0">
                    <a:pos x="105" y="36"/>
                  </a:cxn>
                  <a:cxn ang="0">
                    <a:pos x="105" y="72"/>
                  </a:cxn>
                  <a:cxn ang="0">
                    <a:pos x="70" y="107"/>
                  </a:cxn>
                  <a:cxn ang="0">
                    <a:pos x="0" y="107"/>
                  </a:cxn>
                </a:cxnLst>
                <a:rect l="0" t="0" r="r" b="b"/>
                <a:pathLst>
                  <a:path w="105" h="107">
                    <a:moveTo>
                      <a:pt x="70" y="0"/>
                    </a:moveTo>
                    <a:lnTo>
                      <a:pt x="105" y="36"/>
                    </a:lnTo>
                    <a:lnTo>
                      <a:pt x="105" y="72"/>
                    </a:lnTo>
                    <a:lnTo>
                      <a:pt x="70" y="107"/>
                    </a:lnTo>
                    <a:lnTo>
                      <a:pt x="0" y="107"/>
                    </a:lnTo>
                  </a:path>
                </a:pathLst>
              </a:custGeom>
              <a:solidFill>
                <a:srgbClr val="000099"/>
              </a:solidFill>
              <a:ln w="0">
                <a:solidFill>
                  <a:schemeClr val="tx1"/>
                </a:solidFill>
                <a:prstDash val="solid"/>
                <a:round/>
                <a:headEnd/>
                <a:tailEnd/>
              </a:ln>
            </p:spPr>
            <p:txBody>
              <a:bodyPr/>
              <a:lstStyle/>
              <a:p>
                <a:endParaRPr lang="en-US"/>
              </a:p>
            </p:txBody>
          </p:sp>
          <p:sp>
            <p:nvSpPr>
              <p:cNvPr id="33016" name="Line 248"/>
              <p:cNvSpPr>
                <a:spLocks noChangeShapeType="1"/>
              </p:cNvSpPr>
              <p:nvPr/>
            </p:nvSpPr>
            <p:spPr bwMode="auto">
              <a:xfrm flipV="1">
                <a:off x="2716" y="2468"/>
                <a:ext cx="5" cy="9"/>
              </a:xfrm>
              <a:prstGeom prst="line">
                <a:avLst/>
              </a:prstGeom>
              <a:noFill/>
              <a:ln w="0">
                <a:solidFill>
                  <a:schemeClr val="tx1"/>
                </a:solidFill>
                <a:round/>
                <a:headEnd/>
                <a:tailEnd/>
              </a:ln>
            </p:spPr>
            <p:txBody>
              <a:bodyPr/>
              <a:lstStyle/>
              <a:p>
                <a:endParaRPr lang="en-US"/>
              </a:p>
            </p:txBody>
          </p:sp>
          <p:sp>
            <p:nvSpPr>
              <p:cNvPr id="33017" name="Line 249"/>
              <p:cNvSpPr>
                <a:spLocks noChangeShapeType="1"/>
              </p:cNvSpPr>
              <p:nvPr/>
            </p:nvSpPr>
            <p:spPr bwMode="auto">
              <a:xfrm flipH="1">
                <a:off x="2721" y="2468"/>
                <a:ext cx="4" cy="9"/>
              </a:xfrm>
              <a:prstGeom prst="line">
                <a:avLst/>
              </a:prstGeom>
              <a:noFill/>
              <a:ln w="0">
                <a:solidFill>
                  <a:schemeClr val="tx1"/>
                </a:solidFill>
                <a:round/>
                <a:headEnd/>
                <a:tailEnd/>
              </a:ln>
            </p:spPr>
            <p:txBody>
              <a:bodyPr/>
              <a:lstStyle/>
              <a:p>
                <a:endParaRPr lang="en-US"/>
              </a:p>
            </p:txBody>
          </p:sp>
          <p:sp>
            <p:nvSpPr>
              <p:cNvPr id="33018" name="Line 250"/>
              <p:cNvSpPr>
                <a:spLocks noChangeShapeType="1"/>
              </p:cNvSpPr>
              <p:nvPr/>
            </p:nvSpPr>
            <p:spPr bwMode="auto">
              <a:xfrm flipV="1">
                <a:off x="2760" y="2477"/>
                <a:ext cx="18" cy="17"/>
              </a:xfrm>
              <a:prstGeom prst="line">
                <a:avLst/>
              </a:prstGeom>
              <a:noFill/>
              <a:ln w="0">
                <a:solidFill>
                  <a:schemeClr val="tx1"/>
                </a:solidFill>
                <a:round/>
                <a:headEnd/>
                <a:tailEnd/>
              </a:ln>
            </p:spPr>
            <p:txBody>
              <a:bodyPr/>
              <a:lstStyle/>
              <a:p>
                <a:endParaRPr lang="en-US"/>
              </a:p>
            </p:txBody>
          </p:sp>
          <p:sp>
            <p:nvSpPr>
              <p:cNvPr id="33019" name="Line 251"/>
              <p:cNvSpPr>
                <a:spLocks noChangeShapeType="1"/>
              </p:cNvSpPr>
              <p:nvPr/>
            </p:nvSpPr>
            <p:spPr bwMode="auto">
              <a:xfrm>
                <a:off x="2760" y="2477"/>
                <a:ext cx="18" cy="17"/>
              </a:xfrm>
              <a:prstGeom prst="line">
                <a:avLst/>
              </a:prstGeom>
              <a:noFill/>
              <a:ln w="0">
                <a:solidFill>
                  <a:schemeClr val="tx1"/>
                </a:solidFill>
                <a:round/>
                <a:headEnd/>
                <a:tailEnd/>
              </a:ln>
            </p:spPr>
            <p:txBody>
              <a:bodyPr/>
              <a:lstStyle/>
              <a:p>
                <a:endParaRPr lang="en-US"/>
              </a:p>
            </p:txBody>
          </p:sp>
          <p:sp>
            <p:nvSpPr>
              <p:cNvPr id="33020" name="Freeform 252"/>
              <p:cNvSpPr>
                <a:spLocks/>
              </p:cNvSpPr>
              <p:nvPr/>
            </p:nvSpPr>
            <p:spPr bwMode="auto">
              <a:xfrm>
                <a:off x="2814" y="2468"/>
                <a:ext cx="4" cy="26"/>
              </a:xfrm>
              <a:custGeom>
                <a:avLst/>
                <a:gdLst/>
                <a:ahLst/>
                <a:cxnLst>
                  <a:cxn ang="0">
                    <a:pos x="0" y="35"/>
                  </a:cxn>
                  <a:cxn ang="0">
                    <a:pos x="34" y="0"/>
                  </a:cxn>
                  <a:cxn ang="0">
                    <a:pos x="34" y="212"/>
                  </a:cxn>
                </a:cxnLst>
                <a:rect l="0" t="0" r="r" b="b"/>
                <a:pathLst>
                  <a:path w="34" h="212">
                    <a:moveTo>
                      <a:pt x="0" y="35"/>
                    </a:moveTo>
                    <a:lnTo>
                      <a:pt x="34" y="0"/>
                    </a:lnTo>
                    <a:lnTo>
                      <a:pt x="34" y="212"/>
                    </a:lnTo>
                  </a:path>
                </a:pathLst>
              </a:custGeom>
              <a:solidFill>
                <a:srgbClr val="000099"/>
              </a:solidFill>
              <a:ln w="0">
                <a:solidFill>
                  <a:schemeClr val="tx1"/>
                </a:solidFill>
                <a:prstDash val="solid"/>
                <a:round/>
                <a:headEnd/>
                <a:tailEnd/>
              </a:ln>
            </p:spPr>
            <p:txBody>
              <a:bodyPr/>
              <a:lstStyle/>
              <a:p>
                <a:endParaRPr lang="en-US"/>
              </a:p>
            </p:txBody>
          </p:sp>
          <p:sp>
            <p:nvSpPr>
              <p:cNvPr id="33021" name="Line 253"/>
              <p:cNvSpPr>
                <a:spLocks noChangeShapeType="1"/>
              </p:cNvSpPr>
              <p:nvPr/>
            </p:nvSpPr>
            <p:spPr bwMode="auto">
              <a:xfrm>
                <a:off x="2814" y="2494"/>
                <a:ext cx="8" cy="1"/>
              </a:xfrm>
              <a:prstGeom prst="line">
                <a:avLst/>
              </a:prstGeom>
              <a:noFill/>
              <a:ln w="0">
                <a:solidFill>
                  <a:schemeClr val="tx1"/>
                </a:solidFill>
                <a:round/>
                <a:headEnd/>
                <a:tailEnd/>
              </a:ln>
            </p:spPr>
            <p:txBody>
              <a:bodyPr/>
              <a:lstStyle/>
              <a:p>
                <a:endParaRPr lang="en-US"/>
              </a:p>
            </p:txBody>
          </p:sp>
          <p:sp>
            <p:nvSpPr>
              <p:cNvPr id="33022" name="Freeform 254"/>
              <p:cNvSpPr>
                <a:spLocks/>
              </p:cNvSpPr>
              <p:nvPr/>
            </p:nvSpPr>
            <p:spPr bwMode="auto">
              <a:xfrm>
                <a:off x="2831" y="2468"/>
                <a:ext cx="18" cy="26"/>
              </a:xfrm>
              <a:custGeom>
                <a:avLst/>
                <a:gdLst/>
                <a:ahLst/>
                <a:cxnLst>
                  <a:cxn ang="0">
                    <a:pos x="0" y="105"/>
                  </a:cxn>
                  <a:cxn ang="0">
                    <a:pos x="107" y="105"/>
                  </a:cxn>
                  <a:cxn ang="0">
                    <a:pos x="141" y="141"/>
                  </a:cxn>
                  <a:cxn ang="0">
                    <a:pos x="141" y="177"/>
                  </a:cxn>
                  <a:cxn ang="0">
                    <a:pos x="107" y="212"/>
                  </a:cxn>
                  <a:cxn ang="0">
                    <a:pos x="36" y="212"/>
                  </a:cxn>
                  <a:cxn ang="0">
                    <a:pos x="0" y="177"/>
                  </a:cxn>
                  <a:cxn ang="0">
                    <a:pos x="0" y="71"/>
                  </a:cxn>
                  <a:cxn ang="0">
                    <a:pos x="71" y="0"/>
                  </a:cxn>
                  <a:cxn ang="0">
                    <a:pos x="107" y="0"/>
                  </a:cxn>
                </a:cxnLst>
                <a:rect l="0" t="0" r="r" b="b"/>
                <a:pathLst>
                  <a:path w="141" h="212">
                    <a:moveTo>
                      <a:pt x="0" y="105"/>
                    </a:moveTo>
                    <a:lnTo>
                      <a:pt x="107" y="105"/>
                    </a:lnTo>
                    <a:lnTo>
                      <a:pt x="141" y="141"/>
                    </a:lnTo>
                    <a:lnTo>
                      <a:pt x="141" y="177"/>
                    </a:lnTo>
                    <a:lnTo>
                      <a:pt x="107" y="212"/>
                    </a:lnTo>
                    <a:lnTo>
                      <a:pt x="36" y="212"/>
                    </a:lnTo>
                    <a:lnTo>
                      <a:pt x="0" y="177"/>
                    </a:lnTo>
                    <a:lnTo>
                      <a:pt x="0" y="71"/>
                    </a:lnTo>
                    <a:lnTo>
                      <a:pt x="71" y="0"/>
                    </a:lnTo>
                    <a:lnTo>
                      <a:pt x="107" y="0"/>
                    </a:lnTo>
                  </a:path>
                </a:pathLst>
              </a:custGeom>
              <a:solidFill>
                <a:srgbClr val="000099"/>
              </a:solidFill>
              <a:ln w="0">
                <a:solidFill>
                  <a:schemeClr val="tx1"/>
                </a:solidFill>
                <a:prstDash val="solid"/>
                <a:round/>
                <a:headEnd/>
                <a:tailEnd/>
              </a:ln>
            </p:spPr>
            <p:txBody>
              <a:bodyPr/>
              <a:lstStyle/>
              <a:p>
                <a:endParaRPr lang="en-US"/>
              </a:p>
            </p:txBody>
          </p:sp>
          <p:sp>
            <p:nvSpPr>
              <p:cNvPr id="33023" name="Line 255"/>
              <p:cNvSpPr>
                <a:spLocks noChangeShapeType="1"/>
              </p:cNvSpPr>
              <p:nvPr/>
            </p:nvSpPr>
            <p:spPr bwMode="auto">
              <a:xfrm flipV="1">
                <a:off x="2858" y="2468"/>
                <a:ext cx="4" cy="9"/>
              </a:xfrm>
              <a:prstGeom prst="line">
                <a:avLst/>
              </a:prstGeom>
              <a:noFill/>
              <a:ln w="0">
                <a:solidFill>
                  <a:schemeClr val="tx1"/>
                </a:solidFill>
                <a:round/>
                <a:headEnd/>
                <a:tailEnd/>
              </a:ln>
            </p:spPr>
            <p:txBody>
              <a:bodyPr/>
              <a:lstStyle/>
              <a:p>
                <a:endParaRPr lang="en-US"/>
              </a:p>
            </p:txBody>
          </p:sp>
          <p:sp>
            <p:nvSpPr>
              <p:cNvPr id="33024" name="Line 256"/>
              <p:cNvSpPr>
                <a:spLocks noChangeShapeType="1"/>
              </p:cNvSpPr>
              <p:nvPr/>
            </p:nvSpPr>
            <p:spPr bwMode="auto">
              <a:xfrm flipH="1">
                <a:off x="2862" y="2468"/>
                <a:ext cx="5" cy="9"/>
              </a:xfrm>
              <a:prstGeom prst="line">
                <a:avLst/>
              </a:prstGeom>
              <a:noFill/>
              <a:ln w="0">
                <a:solidFill>
                  <a:schemeClr val="tx1"/>
                </a:solidFill>
                <a:round/>
                <a:headEnd/>
                <a:tailEnd/>
              </a:ln>
            </p:spPr>
            <p:txBody>
              <a:bodyPr/>
              <a:lstStyle/>
              <a:p>
                <a:endParaRPr lang="en-US"/>
              </a:p>
            </p:txBody>
          </p:sp>
          <p:sp>
            <p:nvSpPr>
              <p:cNvPr id="33025" name="Freeform 257"/>
              <p:cNvSpPr>
                <a:spLocks/>
              </p:cNvSpPr>
              <p:nvPr/>
            </p:nvSpPr>
            <p:spPr bwMode="auto">
              <a:xfrm>
                <a:off x="2902" y="2468"/>
                <a:ext cx="17" cy="26"/>
              </a:xfrm>
              <a:custGeom>
                <a:avLst/>
                <a:gdLst/>
                <a:ahLst/>
                <a:cxnLst>
                  <a:cxn ang="0">
                    <a:pos x="141" y="177"/>
                  </a:cxn>
                  <a:cxn ang="0">
                    <a:pos x="105" y="212"/>
                  </a:cxn>
                  <a:cxn ang="0">
                    <a:pos x="34" y="212"/>
                  </a:cxn>
                  <a:cxn ang="0">
                    <a:pos x="0" y="177"/>
                  </a:cxn>
                  <a:cxn ang="0">
                    <a:pos x="0" y="35"/>
                  </a:cxn>
                  <a:cxn ang="0">
                    <a:pos x="34" y="0"/>
                  </a:cxn>
                  <a:cxn ang="0">
                    <a:pos x="105" y="0"/>
                  </a:cxn>
                  <a:cxn ang="0">
                    <a:pos x="141" y="35"/>
                  </a:cxn>
                </a:cxnLst>
                <a:rect l="0" t="0" r="r" b="b"/>
                <a:pathLst>
                  <a:path w="141" h="212">
                    <a:moveTo>
                      <a:pt x="141" y="177"/>
                    </a:moveTo>
                    <a:lnTo>
                      <a:pt x="105" y="212"/>
                    </a:lnTo>
                    <a:lnTo>
                      <a:pt x="34" y="212"/>
                    </a:lnTo>
                    <a:lnTo>
                      <a:pt x="0" y="177"/>
                    </a:lnTo>
                    <a:lnTo>
                      <a:pt x="0" y="35"/>
                    </a:lnTo>
                    <a:lnTo>
                      <a:pt x="34" y="0"/>
                    </a:lnTo>
                    <a:lnTo>
                      <a:pt x="105" y="0"/>
                    </a:lnTo>
                    <a:lnTo>
                      <a:pt x="141" y="35"/>
                    </a:lnTo>
                  </a:path>
                </a:pathLst>
              </a:custGeom>
              <a:solidFill>
                <a:srgbClr val="000099"/>
              </a:solidFill>
              <a:ln w="0">
                <a:solidFill>
                  <a:schemeClr val="tx1"/>
                </a:solidFill>
                <a:prstDash val="solid"/>
                <a:round/>
                <a:headEnd/>
                <a:tailEnd/>
              </a:ln>
            </p:spPr>
            <p:txBody>
              <a:bodyPr/>
              <a:lstStyle/>
              <a:p>
                <a:endParaRPr lang="en-US"/>
              </a:p>
            </p:txBody>
          </p:sp>
          <p:sp>
            <p:nvSpPr>
              <p:cNvPr id="33026" name="Freeform 258"/>
              <p:cNvSpPr>
                <a:spLocks/>
              </p:cNvSpPr>
              <p:nvPr/>
            </p:nvSpPr>
            <p:spPr bwMode="auto">
              <a:xfrm>
                <a:off x="2928" y="2468"/>
                <a:ext cx="18" cy="26"/>
              </a:xfrm>
              <a:custGeom>
                <a:avLst/>
                <a:gdLst/>
                <a:ahLst/>
                <a:cxnLst>
                  <a:cxn ang="0">
                    <a:pos x="0" y="212"/>
                  </a:cxn>
                  <a:cxn ang="0">
                    <a:pos x="0" y="0"/>
                  </a:cxn>
                  <a:cxn ang="0">
                    <a:pos x="70" y="141"/>
                  </a:cxn>
                  <a:cxn ang="0">
                    <a:pos x="141" y="0"/>
                  </a:cxn>
                  <a:cxn ang="0">
                    <a:pos x="141" y="212"/>
                  </a:cxn>
                </a:cxnLst>
                <a:rect l="0" t="0" r="r" b="b"/>
                <a:pathLst>
                  <a:path w="141" h="212">
                    <a:moveTo>
                      <a:pt x="0" y="212"/>
                    </a:moveTo>
                    <a:lnTo>
                      <a:pt x="0" y="0"/>
                    </a:lnTo>
                    <a:lnTo>
                      <a:pt x="70" y="141"/>
                    </a:lnTo>
                    <a:lnTo>
                      <a:pt x="141" y="0"/>
                    </a:lnTo>
                    <a:lnTo>
                      <a:pt x="141" y="212"/>
                    </a:lnTo>
                  </a:path>
                </a:pathLst>
              </a:custGeom>
              <a:solidFill>
                <a:srgbClr val="000099"/>
              </a:solidFill>
              <a:ln w="0">
                <a:solidFill>
                  <a:schemeClr val="tx1"/>
                </a:solidFill>
                <a:prstDash val="solid"/>
                <a:round/>
                <a:headEnd/>
                <a:tailEnd/>
              </a:ln>
            </p:spPr>
            <p:txBody>
              <a:bodyPr/>
              <a:lstStyle/>
              <a:p>
                <a:endParaRPr lang="en-US"/>
              </a:p>
            </p:txBody>
          </p:sp>
          <p:sp>
            <p:nvSpPr>
              <p:cNvPr id="33027" name="Freeform 259"/>
              <p:cNvSpPr>
                <a:spLocks/>
              </p:cNvSpPr>
              <p:nvPr/>
            </p:nvSpPr>
            <p:spPr bwMode="auto">
              <a:xfrm>
                <a:off x="2955" y="2468"/>
                <a:ext cx="17" cy="26"/>
              </a:xfrm>
              <a:custGeom>
                <a:avLst/>
                <a:gdLst/>
                <a:ahLst/>
                <a:cxnLst>
                  <a:cxn ang="0">
                    <a:pos x="0" y="0"/>
                  </a:cxn>
                  <a:cxn ang="0">
                    <a:pos x="0" y="177"/>
                  </a:cxn>
                  <a:cxn ang="0">
                    <a:pos x="35" y="212"/>
                  </a:cxn>
                  <a:cxn ang="0">
                    <a:pos x="105" y="212"/>
                  </a:cxn>
                  <a:cxn ang="0">
                    <a:pos x="140" y="177"/>
                  </a:cxn>
                  <a:cxn ang="0">
                    <a:pos x="140" y="0"/>
                  </a:cxn>
                </a:cxnLst>
                <a:rect l="0" t="0" r="r" b="b"/>
                <a:pathLst>
                  <a:path w="140" h="212">
                    <a:moveTo>
                      <a:pt x="0" y="0"/>
                    </a:moveTo>
                    <a:lnTo>
                      <a:pt x="0" y="177"/>
                    </a:lnTo>
                    <a:lnTo>
                      <a:pt x="35" y="212"/>
                    </a:lnTo>
                    <a:lnTo>
                      <a:pt x="105" y="212"/>
                    </a:lnTo>
                    <a:lnTo>
                      <a:pt x="140" y="177"/>
                    </a:lnTo>
                    <a:lnTo>
                      <a:pt x="140" y="0"/>
                    </a:lnTo>
                  </a:path>
                </a:pathLst>
              </a:custGeom>
              <a:solidFill>
                <a:srgbClr val="000099"/>
              </a:solidFill>
              <a:ln w="0">
                <a:solidFill>
                  <a:schemeClr val="tx1"/>
                </a:solidFill>
                <a:prstDash val="solid"/>
                <a:round/>
                <a:headEnd/>
                <a:tailEnd/>
              </a:ln>
            </p:spPr>
            <p:txBody>
              <a:bodyPr/>
              <a:lstStyle/>
              <a:p>
                <a:endParaRPr lang="en-US"/>
              </a:p>
            </p:txBody>
          </p:sp>
          <p:sp>
            <p:nvSpPr>
              <p:cNvPr id="33028" name="Freeform 260"/>
              <p:cNvSpPr>
                <a:spLocks/>
              </p:cNvSpPr>
              <p:nvPr/>
            </p:nvSpPr>
            <p:spPr bwMode="auto">
              <a:xfrm>
                <a:off x="3008" y="2468"/>
                <a:ext cx="17" cy="26"/>
              </a:xfrm>
              <a:custGeom>
                <a:avLst/>
                <a:gdLst/>
                <a:ahLst/>
                <a:cxnLst>
                  <a:cxn ang="0">
                    <a:pos x="0" y="212"/>
                  </a:cxn>
                  <a:cxn ang="0">
                    <a:pos x="0" y="0"/>
                  </a:cxn>
                  <a:cxn ang="0">
                    <a:pos x="107" y="0"/>
                  </a:cxn>
                  <a:cxn ang="0">
                    <a:pos x="141" y="35"/>
                  </a:cxn>
                  <a:cxn ang="0">
                    <a:pos x="141" y="71"/>
                  </a:cxn>
                  <a:cxn ang="0">
                    <a:pos x="107" y="105"/>
                  </a:cxn>
                  <a:cxn ang="0">
                    <a:pos x="0" y="105"/>
                  </a:cxn>
                </a:cxnLst>
                <a:rect l="0" t="0" r="r" b="b"/>
                <a:pathLst>
                  <a:path w="141" h="212">
                    <a:moveTo>
                      <a:pt x="0" y="212"/>
                    </a:moveTo>
                    <a:lnTo>
                      <a:pt x="0" y="0"/>
                    </a:lnTo>
                    <a:lnTo>
                      <a:pt x="107" y="0"/>
                    </a:lnTo>
                    <a:lnTo>
                      <a:pt x="141" y="35"/>
                    </a:lnTo>
                    <a:lnTo>
                      <a:pt x="141" y="71"/>
                    </a:lnTo>
                    <a:lnTo>
                      <a:pt x="107" y="105"/>
                    </a:lnTo>
                    <a:lnTo>
                      <a:pt x="0" y="105"/>
                    </a:lnTo>
                  </a:path>
                </a:pathLst>
              </a:custGeom>
              <a:solidFill>
                <a:srgbClr val="000099"/>
              </a:solidFill>
              <a:ln w="0">
                <a:solidFill>
                  <a:schemeClr val="tx1"/>
                </a:solidFill>
                <a:prstDash val="solid"/>
                <a:round/>
                <a:headEnd/>
                <a:tailEnd/>
              </a:ln>
            </p:spPr>
            <p:txBody>
              <a:bodyPr/>
              <a:lstStyle/>
              <a:p>
                <a:endParaRPr lang="en-US"/>
              </a:p>
            </p:txBody>
          </p:sp>
          <p:sp>
            <p:nvSpPr>
              <p:cNvPr id="33029" name="Line 261"/>
              <p:cNvSpPr>
                <a:spLocks noChangeShapeType="1"/>
              </p:cNvSpPr>
              <p:nvPr/>
            </p:nvSpPr>
            <p:spPr bwMode="auto">
              <a:xfrm flipV="1">
                <a:off x="3034" y="2477"/>
                <a:ext cx="1" cy="17"/>
              </a:xfrm>
              <a:prstGeom prst="line">
                <a:avLst/>
              </a:prstGeom>
              <a:noFill/>
              <a:ln w="0">
                <a:solidFill>
                  <a:schemeClr val="tx1"/>
                </a:solidFill>
                <a:round/>
                <a:headEnd/>
                <a:tailEnd/>
              </a:ln>
            </p:spPr>
            <p:txBody>
              <a:bodyPr/>
              <a:lstStyle/>
              <a:p>
                <a:endParaRPr lang="en-US"/>
              </a:p>
            </p:txBody>
          </p:sp>
          <p:sp>
            <p:nvSpPr>
              <p:cNvPr id="33030" name="Line 262"/>
              <p:cNvSpPr>
                <a:spLocks noChangeShapeType="1"/>
              </p:cNvSpPr>
              <p:nvPr/>
            </p:nvSpPr>
            <p:spPr bwMode="auto">
              <a:xfrm flipV="1">
                <a:off x="3034" y="2468"/>
                <a:ext cx="1" cy="4"/>
              </a:xfrm>
              <a:prstGeom prst="line">
                <a:avLst/>
              </a:prstGeom>
              <a:noFill/>
              <a:ln w="0">
                <a:solidFill>
                  <a:schemeClr val="tx1"/>
                </a:solidFill>
                <a:round/>
                <a:headEnd/>
                <a:tailEnd/>
              </a:ln>
            </p:spPr>
            <p:txBody>
              <a:bodyPr/>
              <a:lstStyle/>
              <a:p>
                <a:endParaRPr lang="en-US"/>
              </a:p>
            </p:txBody>
          </p:sp>
          <p:sp>
            <p:nvSpPr>
              <p:cNvPr id="33031" name="Freeform 263"/>
              <p:cNvSpPr>
                <a:spLocks/>
              </p:cNvSpPr>
              <p:nvPr/>
            </p:nvSpPr>
            <p:spPr bwMode="auto">
              <a:xfrm>
                <a:off x="3043" y="2468"/>
                <a:ext cx="5" cy="26"/>
              </a:xfrm>
              <a:custGeom>
                <a:avLst/>
                <a:gdLst/>
                <a:ahLst/>
                <a:cxnLst>
                  <a:cxn ang="0">
                    <a:pos x="0" y="0"/>
                  </a:cxn>
                  <a:cxn ang="0">
                    <a:pos x="0" y="177"/>
                  </a:cxn>
                  <a:cxn ang="0">
                    <a:pos x="35" y="212"/>
                  </a:cxn>
                </a:cxnLst>
                <a:rect l="0" t="0" r="r" b="b"/>
                <a:pathLst>
                  <a:path w="35" h="212">
                    <a:moveTo>
                      <a:pt x="0" y="0"/>
                    </a:moveTo>
                    <a:lnTo>
                      <a:pt x="0" y="177"/>
                    </a:lnTo>
                    <a:lnTo>
                      <a:pt x="35" y="212"/>
                    </a:lnTo>
                  </a:path>
                </a:pathLst>
              </a:custGeom>
              <a:solidFill>
                <a:srgbClr val="000099"/>
              </a:solidFill>
              <a:ln w="0">
                <a:solidFill>
                  <a:schemeClr val="tx1"/>
                </a:solidFill>
                <a:prstDash val="solid"/>
                <a:round/>
                <a:headEnd/>
                <a:tailEnd/>
              </a:ln>
            </p:spPr>
            <p:txBody>
              <a:bodyPr/>
              <a:lstStyle/>
              <a:p>
                <a:endParaRPr lang="en-US"/>
              </a:p>
            </p:txBody>
          </p:sp>
          <p:sp>
            <p:nvSpPr>
              <p:cNvPr id="33032" name="Freeform 264"/>
              <p:cNvSpPr>
                <a:spLocks/>
              </p:cNvSpPr>
              <p:nvPr/>
            </p:nvSpPr>
            <p:spPr bwMode="auto">
              <a:xfrm>
                <a:off x="3056" y="2477"/>
                <a:ext cx="14" cy="17"/>
              </a:xfrm>
              <a:custGeom>
                <a:avLst/>
                <a:gdLst/>
                <a:ahLst/>
                <a:cxnLst>
                  <a:cxn ang="0">
                    <a:pos x="71" y="141"/>
                  </a:cxn>
                  <a:cxn ang="0">
                    <a:pos x="36" y="141"/>
                  </a:cxn>
                  <a:cxn ang="0">
                    <a:pos x="0" y="106"/>
                  </a:cxn>
                  <a:cxn ang="0">
                    <a:pos x="0" y="34"/>
                  </a:cxn>
                  <a:cxn ang="0">
                    <a:pos x="36" y="0"/>
                  </a:cxn>
                  <a:cxn ang="0">
                    <a:pos x="71" y="0"/>
                  </a:cxn>
                  <a:cxn ang="0">
                    <a:pos x="107" y="34"/>
                  </a:cxn>
                  <a:cxn ang="0">
                    <a:pos x="107" y="106"/>
                  </a:cxn>
                  <a:cxn ang="0">
                    <a:pos x="71" y="141"/>
                  </a:cxn>
                </a:cxnLst>
                <a:rect l="0" t="0" r="r" b="b"/>
                <a:pathLst>
                  <a:path w="107" h="141">
                    <a:moveTo>
                      <a:pt x="71" y="141"/>
                    </a:moveTo>
                    <a:lnTo>
                      <a:pt x="36" y="141"/>
                    </a:lnTo>
                    <a:lnTo>
                      <a:pt x="0" y="106"/>
                    </a:lnTo>
                    <a:lnTo>
                      <a:pt x="0" y="34"/>
                    </a:lnTo>
                    <a:lnTo>
                      <a:pt x="36" y="0"/>
                    </a:lnTo>
                    <a:lnTo>
                      <a:pt x="71" y="0"/>
                    </a:lnTo>
                    <a:lnTo>
                      <a:pt x="107" y="34"/>
                    </a:lnTo>
                    <a:lnTo>
                      <a:pt x="107" y="106"/>
                    </a:lnTo>
                    <a:lnTo>
                      <a:pt x="71" y="141"/>
                    </a:lnTo>
                  </a:path>
                </a:pathLst>
              </a:custGeom>
              <a:solidFill>
                <a:srgbClr val="000099"/>
              </a:solidFill>
              <a:ln w="0">
                <a:solidFill>
                  <a:schemeClr val="tx1"/>
                </a:solidFill>
                <a:prstDash val="solid"/>
                <a:round/>
                <a:headEnd/>
                <a:tailEnd/>
              </a:ln>
            </p:spPr>
            <p:txBody>
              <a:bodyPr/>
              <a:lstStyle/>
              <a:p>
                <a:endParaRPr lang="en-US"/>
              </a:p>
            </p:txBody>
          </p:sp>
          <p:sp>
            <p:nvSpPr>
              <p:cNvPr id="33033" name="Line 265"/>
              <p:cNvSpPr>
                <a:spLocks noChangeShapeType="1"/>
              </p:cNvSpPr>
              <p:nvPr/>
            </p:nvSpPr>
            <p:spPr bwMode="auto">
              <a:xfrm>
                <a:off x="3070" y="2490"/>
                <a:ext cx="4" cy="4"/>
              </a:xfrm>
              <a:prstGeom prst="line">
                <a:avLst/>
              </a:prstGeom>
              <a:noFill/>
              <a:ln w="0">
                <a:solidFill>
                  <a:schemeClr val="tx1"/>
                </a:solidFill>
                <a:round/>
                <a:headEnd/>
                <a:tailEnd/>
              </a:ln>
            </p:spPr>
            <p:txBody>
              <a:bodyPr/>
              <a:lstStyle/>
              <a:p>
                <a:endParaRPr lang="en-US"/>
              </a:p>
            </p:txBody>
          </p:sp>
          <p:sp>
            <p:nvSpPr>
              <p:cNvPr id="33034" name="Freeform 266"/>
              <p:cNvSpPr>
                <a:spLocks/>
              </p:cNvSpPr>
              <p:nvPr/>
            </p:nvSpPr>
            <p:spPr bwMode="auto">
              <a:xfrm>
                <a:off x="3083" y="2477"/>
                <a:ext cx="18" cy="17"/>
              </a:xfrm>
              <a:custGeom>
                <a:avLst/>
                <a:gdLst/>
                <a:ahLst/>
                <a:cxnLst>
                  <a:cxn ang="0">
                    <a:pos x="0" y="141"/>
                  </a:cxn>
                  <a:cxn ang="0">
                    <a:pos x="106" y="141"/>
                  </a:cxn>
                  <a:cxn ang="0">
                    <a:pos x="141" y="106"/>
                  </a:cxn>
                  <a:cxn ang="0">
                    <a:pos x="106" y="70"/>
                  </a:cxn>
                  <a:cxn ang="0">
                    <a:pos x="35" y="70"/>
                  </a:cxn>
                  <a:cxn ang="0">
                    <a:pos x="0" y="34"/>
                  </a:cxn>
                  <a:cxn ang="0">
                    <a:pos x="35" y="0"/>
                  </a:cxn>
                  <a:cxn ang="0">
                    <a:pos x="141" y="0"/>
                  </a:cxn>
                </a:cxnLst>
                <a:rect l="0" t="0" r="r" b="b"/>
                <a:pathLst>
                  <a:path w="141" h="141">
                    <a:moveTo>
                      <a:pt x="0" y="141"/>
                    </a:moveTo>
                    <a:lnTo>
                      <a:pt x="106" y="141"/>
                    </a:lnTo>
                    <a:lnTo>
                      <a:pt x="141" y="106"/>
                    </a:lnTo>
                    <a:lnTo>
                      <a:pt x="106" y="70"/>
                    </a:lnTo>
                    <a:lnTo>
                      <a:pt x="35" y="70"/>
                    </a:lnTo>
                    <a:lnTo>
                      <a:pt x="0" y="34"/>
                    </a:lnTo>
                    <a:lnTo>
                      <a:pt x="35" y="0"/>
                    </a:lnTo>
                    <a:lnTo>
                      <a:pt x="141" y="0"/>
                    </a:lnTo>
                  </a:path>
                </a:pathLst>
              </a:custGeom>
              <a:solidFill>
                <a:srgbClr val="000099"/>
              </a:solidFill>
              <a:ln w="0">
                <a:solidFill>
                  <a:schemeClr val="tx1"/>
                </a:solidFill>
                <a:prstDash val="solid"/>
                <a:round/>
                <a:headEnd/>
                <a:tailEnd/>
              </a:ln>
            </p:spPr>
            <p:txBody>
              <a:bodyPr/>
              <a:lstStyle/>
              <a:p>
                <a:endParaRPr lang="en-US"/>
              </a:p>
            </p:txBody>
          </p:sp>
          <p:sp>
            <p:nvSpPr>
              <p:cNvPr id="33035" name="Line 267"/>
              <p:cNvSpPr>
                <a:spLocks noChangeShapeType="1"/>
              </p:cNvSpPr>
              <p:nvPr/>
            </p:nvSpPr>
            <p:spPr bwMode="auto">
              <a:xfrm>
                <a:off x="3109" y="2477"/>
                <a:ext cx="18" cy="1"/>
              </a:xfrm>
              <a:prstGeom prst="line">
                <a:avLst/>
              </a:prstGeom>
              <a:noFill/>
              <a:ln w="0">
                <a:solidFill>
                  <a:schemeClr val="tx1"/>
                </a:solidFill>
                <a:round/>
                <a:headEnd/>
                <a:tailEnd/>
              </a:ln>
            </p:spPr>
            <p:txBody>
              <a:bodyPr/>
              <a:lstStyle/>
              <a:p>
                <a:endParaRPr lang="en-US"/>
              </a:p>
            </p:txBody>
          </p:sp>
          <p:sp>
            <p:nvSpPr>
              <p:cNvPr id="33036" name="Freeform 268"/>
              <p:cNvSpPr>
                <a:spLocks/>
              </p:cNvSpPr>
              <p:nvPr/>
            </p:nvSpPr>
            <p:spPr bwMode="auto">
              <a:xfrm>
                <a:off x="3118" y="2468"/>
                <a:ext cx="9" cy="26"/>
              </a:xfrm>
              <a:custGeom>
                <a:avLst/>
                <a:gdLst/>
                <a:ahLst/>
                <a:cxnLst>
                  <a:cxn ang="0">
                    <a:pos x="0" y="0"/>
                  </a:cxn>
                  <a:cxn ang="0">
                    <a:pos x="0" y="177"/>
                  </a:cxn>
                  <a:cxn ang="0">
                    <a:pos x="35" y="212"/>
                  </a:cxn>
                  <a:cxn ang="0">
                    <a:pos x="71" y="177"/>
                  </a:cxn>
                </a:cxnLst>
                <a:rect l="0" t="0" r="r" b="b"/>
                <a:pathLst>
                  <a:path w="71" h="212">
                    <a:moveTo>
                      <a:pt x="0" y="0"/>
                    </a:moveTo>
                    <a:lnTo>
                      <a:pt x="0" y="177"/>
                    </a:lnTo>
                    <a:lnTo>
                      <a:pt x="35" y="212"/>
                    </a:lnTo>
                    <a:lnTo>
                      <a:pt x="71" y="177"/>
                    </a:lnTo>
                  </a:path>
                </a:pathLst>
              </a:custGeom>
              <a:solidFill>
                <a:srgbClr val="000099"/>
              </a:solidFill>
              <a:ln w="0">
                <a:solidFill>
                  <a:schemeClr val="tx1"/>
                </a:solidFill>
                <a:prstDash val="solid"/>
                <a:round/>
                <a:headEnd/>
                <a:tailEnd/>
              </a:ln>
            </p:spPr>
            <p:txBody>
              <a:bodyPr/>
              <a:lstStyle/>
              <a:p>
                <a:endParaRPr lang="en-US"/>
              </a:p>
            </p:txBody>
          </p:sp>
          <p:sp>
            <p:nvSpPr>
              <p:cNvPr id="33037" name="Freeform 269"/>
              <p:cNvSpPr>
                <a:spLocks/>
              </p:cNvSpPr>
              <p:nvPr/>
            </p:nvSpPr>
            <p:spPr bwMode="auto">
              <a:xfrm>
                <a:off x="3136" y="2477"/>
                <a:ext cx="17" cy="17"/>
              </a:xfrm>
              <a:custGeom>
                <a:avLst/>
                <a:gdLst/>
                <a:ahLst/>
                <a:cxnLst>
                  <a:cxn ang="0">
                    <a:pos x="0" y="70"/>
                  </a:cxn>
                  <a:cxn ang="0">
                    <a:pos x="105" y="70"/>
                  </a:cxn>
                  <a:cxn ang="0">
                    <a:pos x="141" y="34"/>
                  </a:cxn>
                  <a:cxn ang="0">
                    <a:pos x="105" y="0"/>
                  </a:cxn>
                  <a:cxn ang="0">
                    <a:pos x="35" y="0"/>
                  </a:cxn>
                  <a:cxn ang="0">
                    <a:pos x="0" y="34"/>
                  </a:cxn>
                  <a:cxn ang="0">
                    <a:pos x="0" y="106"/>
                  </a:cxn>
                  <a:cxn ang="0">
                    <a:pos x="35" y="141"/>
                  </a:cxn>
                  <a:cxn ang="0">
                    <a:pos x="105" y="141"/>
                  </a:cxn>
                </a:cxnLst>
                <a:rect l="0" t="0" r="r" b="b"/>
                <a:pathLst>
                  <a:path w="141" h="141">
                    <a:moveTo>
                      <a:pt x="0" y="70"/>
                    </a:moveTo>
                    <a:lnTo>
                      <a:pt x="105" y="70"/>
                    </a:lnTo>
                    <a:lnTo>
                      <a:pt x="141" y="34"/>
                    </a:lnTo>
                    <a:lnTo>
                      <a:pt x="105" y="0"/>
                    </a:lnTo>
                    <a:lnTo>
                      <a:pt x="35" y="0"/>
                    </a:lnTo>
                    <a:lnTo>
                      <a:pt x="0" y="34"/>
                    </a:lnTo>
                    <a:lnTo>
                      <a:pt x="0" y="106"/>
                    </a:lnTo>
                    <a:lnTo>
                      <a:pt x="35" y="141"/>
                    </a:lnTo>
                    <a:lnTo>
                      <a:pt x="105" y="141"/>
                    </a:lnTo>
                  </a:path>
                </a:pathLst>
              </a:custGeom>
              <a:solidFill>
                <a:srgbClr val="000099"/>
              </a:solidFill>
              <a:ln w="0">
                <a:solidFill>
                  <a:schemeClr val="tx1"/>
                </a:solidFill>
                <a:prstDash val="solid"/>
                <a:round/>
                <a:headEnd/>
                <a:tailEnd/>
              </a:ln>
            </p:spPr>
            <p:txBody>
              <a:bodyPr/>
              <a:lstStyle/>
              <a:p>
                <a:endParaRPr lang="en-US"/>
              </a:p>
            </p:txBody>
          </p:sp>
          <p:sp>
            <p:nvSpPr>
              <p:cNvPr id="33038" name="Line 270"/>
              <p:cNvSpPr>
                <a:spLocks noChangeShapeType="1"/>
              </p:cNvSpPr>
              <p:nvPr/>
            </p:nvSpPr>
            <p:spPr bwMode="auto">
              <a:xfrm flipV="1">
                <a:off x="3162" y="2477"/>
                <a:ext cx="1" cy="17"/>
              </a:xfrm>
              <a:prstGeom prst="line">
                <a:avLst/>
              </a:prstGeom>
              <a:noFill/>
              <a:ln w="0">
                <a:solidFill>
                  <a:schemeClr val="tx1"/>
                </a:solidFill>
                <a:round/>
                <a:headEnd/>
                <a:tailEnd/>
              </a:ln>
            </p:spPr>
            <p:txBody>
              <a:bodyPr/>
              <a:lstStyle/>
              <a:p>
                <a:endParaRPr lang="en-US"/>
              </a:p>
            </p:txBody>
          </p:sp>
          <p:sp>
            <p:nvSpPr>
              <p:cNvPr id="33039" name="Freeform 271"/>
              <p:cNvSpPr>
                <a:spLocks/>
              </p:cNvSpPr>
              <p:nvPr/>
            </p:nvSpPr>
            <p:spPr bwMode="auto">
              <a:xfrm>
                <a:off x="3162" y="2477"/>
                <a:ext cx="18" cy="8"/>
              </a:xfrm>
              <a:custGeom>
                <a:avLst/>
                <a:gdLst/>
                <a:ahLst/>
                <a:cxnLst>
                  <a:cxn ang="0">
                    <a:pos x="0" y="70"/>
                  </a:cxn>
                  <a:cxn ang="0">
                    <a:pos x="71" y="0"/>
                  </a:cxn>
                  <a:cxn ang="0">
                    <a:pos x="105" y="0"/>
                  </a:cxn>
                  <a:cxn ang="0">
                    <a:pos x="140" y="34"/>
                  </a:cxn>
                </a:cxnLst>
                <a:rect l="0" t="0" r="r" b="b"/>
                <a:pathLst>
                  <a:path w="140" h="70">
                    <a:moveTo>
                      <a:pt x="0" y="70"/>
                    </a:moveTo>
                    <a:lnTo>
                      <a:pt x="71" y="0"/>
                    </a:lnTo>
                    <a:lnTo>
                      <a:pt x="105" y="0"/>
                    </a:lnTo>
                    <a:lnTo>
                      <a:pt x="140" y="34"/>
                    </a:lnTo>
                  </a:path>
                </a:pathLst>
              </a:custGeom>
              <a:solidFill>
                <a:srgbClr val="000099"/>
              </a:solidFill>
              <a:ln w="0">
                <a:solidFill>
                  <a:schemeClr val="tx1"/>
                </a:solidFill>
                <a:prstDash val="solid"/>
                <a:round/>
                <a:headEnd/>
                <a:tailEnd/>
              </a:ln>
            </p:spPr>
            <p:txBody>
              <a:bodyPr/>
              <a:lstStyle/>
              <a:p>
                <a:endParaRPr lang="en-US"/>
              </a:p>
            </p:txBody>
          </p:sp>
          <p:sp>
            <p:nvSpPr>
              <p:cNvPr id="33040" name="Freeform 272"/>
              <p:cNvSpPr>
                <a:spLocks/>
              </p:cNvSpPr>
              <p:nvPr/>
            </p:nvSpPr>
            <p:spPr bwMode="auto">
              <a:xfrm>
                <a:off x="2534" y="3208"/>
                <a:ext cx="18" cy="27"/>
              </a:xfrm>
              <a:custGeom>
                <a:avLst/>
                <a:gdLst/>
                <a:ahLst/>
                <a:cxnLst>
                  <a:cxn ang="0">
                    <a:pos x="140" y="177"/>
                  </a:cxn>
                  <a:cxn ang="0">
                    <a:pos x="105" y="213"/>
                  </a:cxn>
                  <a:cxn ang="0">
                    <a:pos x="34" y="213"/>
                  </a:cxn>
                  <a:cxn ang="0">
                    <a:pos x="0" y="177"/>
                  </a:cxn>
                  <a:cxn ang="0">
                    <a:pos x="0" y="36"/>
                  </a:cxn>
                  <a:cxn ang="0">
                    <a:pos x="34" y="0"/>
                  </a:cxn>
                  <a:cxn ang="0">
                    <a:pos x="105" y="0"/>
                  </a:cxn>
                  <a:cxn ang="0">
                    <a:pos x="140" y="36"/>
                  </a:cxn>
                </a:cxnLst>
                <a:rect l="0" t="0" r="r" b="b"/>
                <a:pathLst>
                  <a:path w="140" h="213">
                    <a:moveTo>
                      <a:pt x="140" y="177"/>
                    </a:moveTo>
                    <a:lnTo>
                      <a:pt x="105" y="213"/>
                    </a:lnTo>
                    <a:lnTo>
                      <a:pt x="34" y="213"/>
                    </a:lnTo>
                    <a:lnTo>
                      <a:pt x="0" y="177"/>
                    </a:lnTo>
                    <a:lnTo>
                      <a:pt x="0" y="36"/>
                    </a:lnTo>
                    <a:lnTo>
                      <a:pt x="34" y="0"/>
                    </a:lnTo>
                    <a:lnTo>
                      <a:pt x="105" y="0"/>
                    </a:lnTo>
                    <a:lnTo>
                      <a:pt x="140" y="36"/>
                    </a:lnTo>
                  </a:path>
                </a:pathLst>
              </a:custGeom>
              <a:solidFill>
                <a:srgbClr val="000099"/>
              </a:solidFill>
              <a:ln w="0">
                <a:solidFill>
                  <a:schemeClr val="tx1"/>
                </a:solidFill>
                <a:prstDash val="solid"/>
                <a:round/>
                <a:headEnd/>
                <a:tailEnd/>
              </a:ln>
            </p:spPr>
            <p:txBody>
              <a:bodyPr/>
              <a:lstStyle/>
              <a:p>
                <a:endParaRPr lang="en-US"/>
              </a:p>
            </p:txBody>
          </p:sp>
          <p:sp>
            <p:nvSpPr>
              <p:cNvPr id="33041" name="Freeform 273"/>
              <p:cNvSpPr>
                <a:spLocks/>
              </p:cNvSpPr>
              <p:nvPr/>
            </p:nvSpPr>
            <p:spPr bwMode="auto">
              <a:xfrm>
                <a:off x="2560" y="3217"/>
                <a:ext cx="18" cy="18"/>
              </a:xfrm>
              <a:custGeom>
                <a:avLst/>
                <a:gdLst/>
                <a:ahLst/>
                <a:cxnLst>
                  <a:cxn ang="0">
                    <a:pos x="106" y="143"/>
                  </a:cxn>
                  <a:cxn ang="0">
                    <a:pos x="36" y="143"/>
                  </a:cxn>
                  <a:cxn ang="0">
                    <a:pos x="0" y="107"/>
                  </a:cxn>
                  <a:cxn ang="0">
                    <a:pos x="0" y="36"/>
                  </a:cxn>
                  <a:cxn ang="0">
                    <a:pos x="36" y="0"/>
                  </a:cxn>
                  <a:cxn ang="0">
                    <a:pos x="106" y="0"/>
                  </a:cxn>
                  <a:cxn ang="0">
                    <a:pos x="141" y="36"/>
                  </a:cxn>
                  <a:cxn ang="0">
                    <a:pos x="141" y="107"/>
                  </a:cxn>
                  <a:cxn ang="0">
                    <a:pos x="106" y="143"/>
                  </a:cxn>
                </a:cxnLst>
                <a:rect l="0" t="0" r="r" b="b"/>
                <a:pathLst>
                  <a:path w="141" h="143">
                    <a:moveTo>
                      <a:pt x="106" y="143"/>
                    </a:moveTo>
                    <a:lnTo>
                      <a:pt x="36" y="143"/>
                    </a:lnTo>
                    <a:lnTo>
                      <a:pt x="0" y="107"/>
                    </a:lnTo>
                    <a:lnTo>
                      <a:pt x="0" y="36"/>
                    </a:lnTo>
                    <a:lnTo>
                      <a:pt x="36" y="0"/>
                    </a:lnTo>
                    <a:lnTo>
                      <a:pt x="106" y="0"/>
                    </a:lnTo>
                    <a:lnTo>
                      <a:pt x="141" y="36"/>
                    </a:lnTo>
                    <a:lnTo>
                      <a:pt x="141" y="107"/>
                    </a:lnTo>
                    <a:lnTo>
                      <a:pt x="106" y="143"/>
                    </a:lnTo>
                  </a:path>
                </a:pathLst>
              </a:custGeom>
              <a:solidFill>
                <a:srgbClr val="000099"/>
              </a:solidFill>
              <a:ln w="0">
                <a:solidFill>
                  <a:schemeClr val="tx1"/>
                </a:solidFill>
                <a:prstDash val="solid"/>
                <a:round/>
                <a:headEnd/>
                <a:tailEnd/>
              </a:ln>
            </p:spPr>
            <p:txBody>
              <a:bodyPr/>
              <a:lstStyle/>
              <a:p>
                <a:endParaRPr lang="en-US"/>
              </a:p>
            </p:txBody>
          </p:sp>
          <p:sp>
            <p:nvSpPr>
              <p:cNvPr id="33042" name="Line 274"/>
              <p:cNvSpPr>
                <a:spLocks noChangeShapeType="1"/>
              </p:cNvSpPr>
              <p:nvPr/>
            </p:nvSpPr>
            <p:spPr bwMode="auto">
              <a:xfrm flipV="1">
                <a:off x="2587" y="3217"/>
                <a:ext cx="1" cy="18"/>
              </a:xfrm>
              <a:prstGeom prst="line">
                <a:avLst/>
              </a:prstGeom>
              <a:noFill/>
              <a:ln w="0">
                <a:solidFill>
                  <a:schemeClr val="tx1"/>
                </a:solidFill>
                <a:round/>
                <a:headEnd/>
                <a:tailEnd/>
              </a:ln>
            </p:spPr>
            <p:txBody>
              <a:bodyPr/>
              <a:lstStyle/>
              <a:p>
                <a:endParaRPr lang="en-US"/>
              </a:p>
            </p:txBody>
          </p:sp>
          <p:sp>
            <p:nvSpPr>
              <p:cNvPr id="33043" name="Freeform 275"/>
              <p:cNvSpPr>
                <a:spLocks/>
              </p:cNvSpPr>
              <p:nvPr/>
            </p:nvSpPr>
            <p:spPr bwMode="auto">
              <a:xfrm>
                <a:off x="2587" y="3217"/>
                <a:ext cx="18" cy="18"/>
              </a:xfrm>
              <a:custGeom>
                <a:avLst/>
                <a:gdLst/>
                <a:ahLst/>
                <a:cxnLst>
                  <a:cxn ang="0">
                    <a:pos x="0" y="71"/>
                  </a:cxn>
                  <a:cxn ang="0">
                    <a:pos x="71" y="0"/>
                  </a:cxn>
                  <a:cxn ang="0">
                    <a:pos x="106" y="0"/>
                  </a:cxn>
                  <a:cxn ang="0">
                    <a:pos x="141" y="36"/>
                  </a:cxn>
                  <a:cxn ang="0">
                    <a:pos x="141" y="143"/>
                  </a:cxn>
                </a:cxnLst>
                <a:rect l="0" t="0" r="r" b="b"/>
                <a:pathLst>
                  <a:path w="141" h="143">
                    <a:moveTo>
                      <a:pt x="0" y="71"/>
                    </a:moveTo>
                    <a:lnTo>
                      <a:pt x="71" y="0"/>
                    </a:lnTo>
                    <a:lnTo>
                      <a:pt x="106" y="0"/>
                    </a:lnTo>
                    <a:lnTo>
                      <a:pt x="141" y="36"/>
                    </a:lnTo>
                    <a:lnTo>
                      <a:pt x="141" y="143"/>
                    </a:lnTo>
                  </a:path>
                </a:pathLst>
              </a:custGeom>
              <a:solidFill>
                <a:srgbClr val="000099"/>
              </a:solidFill>
              <a:ln w="0">
                <a:solidFill>
                  <a:schemeClr val="tx1"/>
                </a:solidFill>
                <a:prstDash val="solid"/>
                <a:round/>
                <a:headEnd/>
                <a:tailEnd/>
              </a:ln>
            </p:spPr>
            <p:txBody>
              <a:bodyPr/>
              <a:lstStyle/>
              <a:p>
                <a:endParaRPr lang="en-US"/>
              </a:p>
            </p:txBody>
          </p:sp>
          <p:sp>
            <p:nvSpPr>
              <p:cNvPr id="33044" name="Freeform 276"/>
              <p:cNvSpPr>
                <a:spLocks/>
              </p:cNvSpPr>
              <p:nvPr/>
            </p:nvSpPr>
            <p:spPr bwMode="auto">
              <a:xfrm>
                <a:off x="2613" y="3217"/>
                <a:ext cx="18" cy="18"/>
              </a:xfrm>
              <a:custGeom>
                <a:avLst/>
                <a:gdLst/>
                <a:ahLst/>
                <a:cxnLst>
                  <a:cxn ang="0">
                    <a:pos x="141" y="0"/>
                  </a:cxn>
                  <a:cxn ang="0">
                    <a:pos x="35" y="0"/>
                  </a:cxn>
                  <a:cxn ang="0">
                    <a:pos x="0" y="36"/>
                  </a:cxn>
                  <a:cxn ang="0">
                    <a:pos x="0" y="107"/>
                  </a:cxn>
                  <a:cxn ang="0">
                    <a:pos x="35" y="143"/>
                  </a:cxn>
                  <a:cxn ang="0">
                    <a:pos x="141" y="143"/>
                  </a:cxn>
                </a:cxnLst>
                <a:rect l="0" t="0" r="r" b="b"/>
                <a:pathLst>
                  <a:path w="141" h="143">
                    <a:moveTo>
                      <a:pt x="141" y="0"/>
                    </a:moveTo>
                    <a:lnTo>
                      <a:pt x="35" y="0"/>
                    </a:lnTo>
                    <a:lnTo>
                      <a:pt x="0" y="36"/>
                    </a:lnTo>
                    <a:lnTo>
                      <a:pt x="0" y="107"/>
                    </a:lnTo>
                    <a:lnTo>
                      <a:pt x="35" y="143"/>
                    </a:lnTo>
                    <a:lnTo>
                      <a:pt x="141" y="143"/>
                    </a:lnTo>
                  </a:path>
                </a:pathLst>
              </a:custGeom>
              <a:solidFill>
                <a:srgbClr val="000099"/>
              </a:solidFill>
              <a:ln w="0">
                <a:solidFill>
                  <a:schemeClr val="tx1"/>
                </a:solidFill>
                <a:prstDash val="solid"/>
                <a:round/>
                <a:headEnd/>
                <a:tailEnd/>
              </a:ln>
            </p:spPr>
            <p:txBody>
              <a:bodyPr/>
              <a:lstStyle/>
              <a:p>
                <a:endParaRPr lang="en-US"/>
              </a:p>
            </p:txBody>
          </p:sp>
          <p:sp>
            <p:nvSpPr>
              <p:cNvPr id="33045" name="Line 277"/>
              <p:cNvSpPr>
                <a:spLocks noChangeShapeType="1"/>
              </p:cNvSpPr>
              <p:nvPr/>
            </p:nvSpPr>
            <p:spPr bwMode="auto">
              <a:xfrm flipV="1">
                <a:off x="2640" y="3217"/>
                <a:ext cx="1" cy="18"/>
              </a:xfrm>
              <a:prstGeom prst="line">
                <a:avLst/>
              </a:prstGeom>
              <a:noFill/>
              <a:ln w="0">
                <a:solidFill>
                  <a:schemeClr val="tx1"/>
                </a:solidFill>
                <a:round/>
                <a:headEnd/>
                <a:tailEnd/>
              </a:ln>
            </p:spPr>
            <p:txBody>
              <a:bodyPr/>
              <a:lstStyle/>
              <a:p>
                <a:endParaRPr lang="en-US"/>
              </a:p>
            </p:txBody>
          </p:sp>
          <p:sp>
            <p:nvSpPr>
              <p:cNvPr id="33046" name="Freeform 278"/>
              <p:cNvSpPr>
                <a:spLocks/>
              </p:cNvSpPr>
              <p:nvPr/>
            </p:nvSpPr>
            <p:spPr bwMode="auto">
              <a:xfrm>
                <a:off x="2640" y="3217"/>
                <a:ext cx="17" cy="9"/>
              </a:xfrm>
              <a:custGeom>
                <a:avLst/>
                <a:gdLst/>
                <a:ahLst/>
                <a:cxnLst>
                  <a:cxn ang="0">
                    <a:pos x="0" y="71"/>
                  </a:cxn>
                  <a:cxn ang="0">
                    <a:pos x="71" y="0"/>
                  </a:cxn>
                  <a:cxn ang="0">
                    <a:pos x="106" y="0"/>
                  </a:cxn>
                  <a:cxn ang="0">
                    <a:pos x="141" y="36"/>
                  </a:cxn>
                </a:cxnLst>
                <a:rect l="0" t="0" r="r" b="b"/>
                <a:pathLst>
                  <a:path w="141" h="71">
                    <a:moveTo>
                      <a:pt x="0" y="71"/>
                    </a:moveTo>
                    <a:lnTo>
                      <a:pt x="71" y="0"/>
                    </a:lnTo>
                    <a:lnTo>
                      <a:pt x="106" y="0"/>
                    </a:lnTo>
                    <a:lnTo>
                      <a:pt x="141" y="36"/>
                    </a:lnTo>
                  </a:path>
                </a:pathLst>
              </a:custGeom>
              <a:solidFill>
                <a:srgbClr val="000099"/>
              </a:solidFill>
              <a:ln w="0">
                <a:solidFill>
                  <a:schemeClr val="tx1"/>
                </a:solidFill>
                <a:prstDash val="solid"/>
                <a:round/>
                <a:headEnd/>
                <a:tailEnd/>
              </a:ln>
            </p:spPr>
            <p:txBody>
              <a:bodyPr/>
              <a:lstStyle/>
              <a:p>
                <a:endParaRPr lang="en-US"/>
              </a:p>
            </p:txBody>
          </p:sp>
          <p:sp>
            <p:nvSpPr>
              <p:cNvPr id="33047" name="Freeform 279"/>
              <p:cNvSpPr>
                <a:spLocks/>
              </p:cNvSpPr>
              <p:nvPr/>
            </p:nvSpPr>
            <p:spPr bwMode="auto">
              <a:xfrm>
                <a:off x="2666" y="3217"/>
                <a:ext cx="18" cy="18"/>
              </a:xfrm>
              <a:custGeom>
                <a:avLst/>
                <a:gdLst/>
                <a:ahLst/>
                <a:cxnLst>
                  <a:cxn ang="0">
                    <a:pos x="0" y="71"/>
                  </a:cxn>
                  <a:cxn ang="0">
                    <a:pos x="106" y="71"/>
                  </a:cxn>
                  <a:cxn ang="0">
                    <a:pos x="142" y="36"/>
                  </a:cxn>
                  <a:cxn ang="0">
                    <a:pos x="106" y="0"/>
                  </a:cxn>
                  <a:cxn ang="0">
                    <a:pos x="35" y="0"/>
                  </a:cxn>
                  <a:cxn ang="0">
                    <a:pos x="0" y="36"/>
                  </a:cxn>
                  <a:cxn ang="0">
                    <a:pos x="0" y="107"/>
                  </a:cxn>
                  <a:cxn ang="0">
                    <a:pos x="35" y="143"/>
                  </a:cxn>
                  <a:cxn ang="0">
                    <a:pos x="106" y="143"/>
                  </a:cxn>
                </a:cxnLst>
                <a:rect l="0" t="0" r="r" b="b"/>
                <a:pathLst>
                  <a:path w="142" h="143">
                    <a:moveTo>
                      <a:pt x="0" y="71"/>
                    </a:moveTo>
                    <a:lnTo>
                      <a:pt x="106" y="71"/>
                    </a:lnTo>
                    <a:lnTo>
                      <a:pt x="142" y="36"/>
                    </a:lnTo>
                    <a:lnTo>
                      <a:pt x="106" y="0"/>
                    </a:lnTo>
                    <a:lnTo>
                      <a:pt x="35" y="0"/>
                    </a:lnTo>
                    <a:lnTo>
                      <a:pt x="0" y="36"/>
                    </a:lnTo>
                    <a:lnTo>
                      <a:pt x="0" y="107"/>
                    </a:lnTo>
                    <a:lnTo>
                      <a:pt x="35" y="143"/>
                    </a:lnTo>
                    <a:lnTo>
                      <a:pt x="106" y="143"/>
                    </a:lnTo>
                  </a:path>
                </a:pathLst>
              </a:custGeom>
              <a:solidFill>
                <a:srgbClr val="000099"/>
              </a:solidFill>
              <a:ln w="0">
                <a:solidFill>
                  <a:schemeClr val="tx1"/>
                </a:solidFill>
                <a:prstDash val="solid"/>
                <a:round/>
                <a:headEnd/>
                <a:tailEnd/>
              </a:ln>
            </p:spPr>
            <p:txBody>
              <a:bodyPr/>
              <a:lstStyle/>
              <a:p>
                <a:endParaRPr lang="en-US"/>
              </a:p>
            </p:txBody>
          </p:sp>
          <p:sp>
            <p:nvSpPr>
              <p:cNvPr id="33048" name="Line 280"/>
              <p:cNvSpPr>
                <a:spLocks noChangeShapeType="1"/>
              </p:cNvSpPr>
              <p:nvPr/>
            </p:nvSpPr>
            <p:spPr bwMode="auto">
              <a:xfrm>
                <a:off x="2693" y="3217"/>
                <a:ext cx="18" cy="1"/>
              </a:xfrm>
              <a:prstGeom prst="line">
                <a:avLst/>
              </a:prstGeom>
              <a:noFill/>
              <a:ln w="0">
                <a:solidFill>
                  <a:schemeClr val="tx1"/>
                </a:solidFill>
                <a:round/>
                <a:headEnd/>
                <a:tailEnd/>
              </a:ln>
            </p:spPr>
            <p:txBody>
              <a:bodyPr/>
              <a:lstStyle/>
              <a:p>
                <a:endParaRPr lang="en-US"/>
              </a:p>
            </p:txBody>
          </p:sp>
          <p:sp>
            <p:nvSpPr>
              <p:cNvPr id="33049" name="Freeform 281"/>
              <p:cNvSpPr>
                <a:spLocks/>
              </p:cNvSpPr>
              <p:nvPr/>
            </p:nvSpPr>
            <p:spPr bwMode="auto">
              <a:xfrm>
                <a:off x="2702" y="3208"/>
                <a:ext cx="9" cy="27"/>
              </a:xfrm>
              <a:custGeom>
                <a:avLst/>
                <a:gdLst/>
                <a:ahLst/>
                <a:cxnLst>
                  <a:cxn ang="0">
                    <a:pos x="0" y="0"/>
                  </a:cxn>
                  <a:cxn ang="0">
                    <a:pos x="0" y="177"/>
                  </a:cxn>
                  <a:cxn ang="0">
                    <a:pos x="36" y="213"/>
                  </a:cxn>
                  <a:cxn ang="0">
                    <a:pos x="71" y="177"/>
                  </a:cxn>
                </a:cxnLst>
                <a:rect l="0" t="0" r="r" b="b"/>
                <a:pathLst>
                  <a:path w="71" h="213">
                    <a:moveTo>
                      <a:pt x="0" y="0"/>
                    </a:moveTo>
                    <a:lnTo>
                      <a:pt x="0" y="177"/>
                    </a:lnTo>
                    <a:lnTo>
                      <a:pt x="36" y="213"/>
                    </a:lnTo>
                    <a:lnTo>
                      <a:pt x="71" y="177"/>
                    </a:lnTo>
                  </a:path>
                </a:pathLst>
              </a:custGeom>
              <a:solidFill>
                <a:srgbClr val="000099"/>
              </a:solidFill>
              <a:ln w="0">
                <a:solidFill>
                  <a:schemeClr val="tx1"/>
                </a:solidFill>
                <a:prstDash val="solid"/>
                <a:round/>
                <a:headEnd/>
                <a:tailEnd/>
              </a:ln>
            </p:spPr>
            <p:txBody>
              <a:bodyPr/>
              <a:lstStyle/>
              <a:p>
                <a:endParaRPr lang="en-US"/>
              </a:p>
            </p:txBody>
          </p:sp>
          <p:sp>
            <p:nvSpPr>
              <p:cNvPr id="33050" name="Freeform 282"/>
              <p:cNvSpPr>
                <a:spLocks/>
              </p:cNvSpPr>
              <p:nvPr/>
            </p:nvSpPr>
            <p:spPr bwMode="auto">
              <a:xfrm>
                <a:off x="2719" y="3217"/>
                <a:ext cx="18" cy="18"/>
              </a:xfrm>
              <a:custGeom>
                <a:avLst/>
                <a:gdLst/>
                <a:ahLst/>
                <a:cxnLst>
                  <a:cxn ang="0">
                    <a:pos x="0" y="71"/>
                  </a:cxn>
                  <a:cxn ang="0">
                    <a:pos x="107" y="71"/>
                  </a:cxn>
                  <a:cxn ang="0">
                    <a:pos x="142" y="36"/>
                  </a:cxn>
                  <a:cxn ang="0">
                    <a:pos x="107" y="0"/>
                  </a:cxn>
                  <a:cxn ang="0">
                    <a:pos x="36" y="0"/>
                  </a:cxn>
                  <a:cxn ang="0">
                    <a:pos x="0" y="36"/>
                  </a:cxn>
                  <a:cxn ang="0">
                    <a:pos x="0" y="107"/>
                  </a:cxn>
                  <a:cxn ang="0">
                    <a:pos x="36" y="143"/>
                  </a:cxn>
                  <a:cxn ang="0">
                    <a:pos x="107" y="143"/>
                  </a:cxn>
                </a:cxnLst>
                <a:rect l="0" t="0" r="r" b="b"/>
                <a:pathLst>
                  <a:path w="142" h="143">
                    <a:moveTo>
                      <a:pt x="0" y="71"/>
                    </a:moveTo>
                    <a:lnTo>
                      <a:pt x="107" y="71"/>
                    </a:lnTo>
                    <a:lnTo>
                      <a:pt x="142" y="36"/>
                    </a:lnTo>
                    <a:lnTo>
                      <a:pt x="107" y="0"/>
                    </a:lnTo>
                    <a:lnTo>
                      <a:pt x="36" y="0"/>
                    </a:lnTo>
                    <a:lnTo>
                      <a:pt x="0" y="36"/>
                    </a:lnTo>
                    <a:lnTo>
                      <a:pt x="0" y="107"/>
                    </a:lnTo>
                    <a:lnTo>
                      <a:pt x="36" y="143"/>
                    </a:lnTo>
                    <a:lnTo>
                      <a:pt x="107" y="143"/>
                    </a:lnTo>
                  </a:path>
                </a:pathLst>
              </a:custGeom>
              <a:solidFill>
                <a:srgbClr val="000099"/>
              </a:solidFill>
              <a:ln w="0">
                <a:solidFill>
                  <a:schemeClr val="tx1"/>
                </a:solidFill>
                <a:prstDash val="solid"/>
                <a:round/>
                <a:headEnd/>
                <a:tailEnd/>
              </a:ln>
            </p:spPr>
            <p:txBody>
              <a:bodyPr/>
              <a:lstStyle/>
              <a:p>
                <a:endParaRPr lang="en-US"/>
              </a:p>
            </p:txBody>
          </p:sp>
          <p:sp>
            <p:nvSpPr>
              <p:cNvPr id="33051" name="Freeform 283"/>
              <p:cNvSpPr>
                <a:spLocks/>
              </p:cNvSpPr>
              <p:nvPr/>
            </p:nvSpPr>
            <p:spPr bwMode="auto">
              <a:xfrm>
                <a:off x="2772" y="3208"/>
                <a:ext cx="18" cy="27"/>
              </a:xfrm>
              <a:custGeom>
                <a:avLst/>
                <a:gdLst/>
                <a:ahLst/>
                <a:cxnLst>
                  <a:cxn ang="0">
                    <a:pos x="0" y="213"/>
                  </a:cxn>
                  <a:cxn ang="0">
                    <a:pos x="0" y="0"/>
                  </a:cxn>
                  <a:cxn ang="0">
                    <a:pos x="105" y="0"/>
                  </a:cxn>
                  <a:cxn ang="0">
                    <a:pos x="141" y="36"/>
                  </a:cxn>
                  <a:cxn ang="0">
                    <a:pos x="141" y="70"/>
                  </a:cxn>
                  <a:cxn ang="0">
                    <a:pos x="105" y="106"/>
                  </a:cxn>
                  <a:cxn ang="0">
                    <a:pos x="0" y="106"/>
                  </a:cxn>
                </a:cxnLst>
                <a:rect l="0" t="0" r="r" b="b"/>
                <a:pathLst>
                  <a:path w="141" h="213">
                    <a:moveTo>
                      <a:pt x="0" y="213"/>
                    </a:moveTo>
                    <a:lnTo>
                      <a:pt x="0" y="0"/>
                    </a:lnTo>
                    <a:lnTo>
                      <a:pt x="105" y="0"/>
                    </a:lnTo>
                    <a:lnTo>
                      <a:pt x="141" y="36"/>
                    </a:lnTo>
                    <a:lnTo>
                      <a:pt x="141" y="70"/>
                    </a:lnTo>
                    <a:lnTo>
                      <a:pt x="105" y="106"/>
                    </a:lnTo>
                    <a:lnTo>
                      <a:pt x="0" y="106"/>
                    </a:lnTo>
                  </a:path>
                </a:pathLst>
              </a:custGeom>
              <a:solidFill>
                <a:srgbClr val="000099"/>
              </a:solidFill>
              <a:ln w="0">
                <a:solidFill>
                  <a:schemeClr val="tx1"/>
                </a:solidFill>
                <a:prstDash val="solid"/>
                <a:round/>
                <a:headEnd/>
                <a:tailEnd/>
              </a:ln>
            </p:spPr>
            <p:txBody>
              <a:bodyPr/>
              <a:lstStyle/>
              <a:p>
                <a:endParaRPr lang="en-US"/>
              </a:p>
            </p:txBody>
          </p:sp>
          <p:sp>
            <p:nvSpPr>
              <p:cNvPr id="33052" name="Line 284"/>
              <p:cNvSpPr>
                <a:spLocks noChangeShapeType="1"/>
              </p:cNvSpPr>
              <p:nvPr/>
            </p:nvSpPr>
            <p:spPr bwMode="auto">
              <a:xfrm flipV="1">
                <a:off x="2799" y="3217"/>
                <a:ext cx="1" cy="18"/>
              </a:xfrm>
              <a:prstGeom prst="line">
                <a:avLst/>
              </a:prstGeom>
              <a:noFill/>
              <a:ln w="0">
                <a:solidFill>
                  <a:schemeClr val="tx1"/>
                </a:solidFill>
                <a:round/>
                <a:headEnd/>
                <a:tailEnd/>
              </a:ln>
            </p:spPr>
            <p:txBody>
              <a:bodyPr/>
              <a:lstStyle/>
              <a:p>
                <a:endParaRPr lang="en-US"/>
              </a:p>
            </p:txBody>
          </p:sp>
          <p:sp>
            <p:nvSpPr>
              <p:cNvPr id="33053" name="Line 285"/>
              <p:cNvSpPr>
                <a:spLocks noChangeShapeType="1"/>
              </p:cNvSpPr>
              <p:nvPr/>
            </p:nvSpPr>
            <p:spPr bwMode="auto">
              <a:xfrm flipV="1">
                <a:off x="2799" y="3208"/>
                <a:ext cx="1" cy="5"/>
              </a:xfrm>
              <a:prstGeom prst="line">
                <a:avLst/>
              </a:prstGeom>
              <a:noFill/>
              <a:ln w="0">
                <a:solidFill>
                  <a:schemeClr val="tx1"/>
                </a:solidFill>
                <a:round/>
                <a:headEnd/>
                <a:tailEnd/>
              </a:ln>
            </p:spPr>
            <p:txBody>
              <a:bodyPr/>
              <a:lstStyle/>
              <a:p>
                <a:endParaRPr lang="en-US"/>
              </a:p>
            </p:txBody>
          </p:sp>
          <p:sp>
            <p:nvSpPr>
              <p:cNvPr id="33054" name="Freeform 286"/>
              <p:cNvSpPr>
                <a:spLocks/>
              </p:cNvSpPr>
              <p:nvPr/>
            </p:nvSpPr>
            <p:spPr bwMode="auto">
              <a:xfrm>
                <a:off x="2808" y="3217"/>
                <a:ext cx="17" cy="18"/>
              </a:xfrm>
              <a:custGeom>
                <a:avLst/>
                <a:gdLst/>
                <a:ahLst/>
                <a:cxnLst>
                  <a:cxn ang="0">
                    <a:pos x="0" y="71"/>
                  </a:cxn>
                  <a:cxn ang="0">
                    <a:pos x="106" y="71"/>
                  </a:cxn>
                  <a:cxn ang="0">
                    <a:pos x="141" y="36"/>
                  </a:cxn>
                  <a:cxn ang="0">
                    <a:pos x="106" y="0"/>
                  </a:cxn>
                  <a:cxn ang="0">
                    <a:pos x="35" y="0"/>
                  </a:cxn>
                  <a:cxn ang="0">
                    <a:pos x="0" y="36"/>
                  </a:cxn>
                  <a:cxn ang="0">
                    <a:pos x="0" y="107"/>
                  </a:cxn>
                  <a:cxn ang="0">
                    <a:pos x="35" y="143"/>
                  </a:cxn>
                  <a:cxn ang="0">
                    <a:pos x="106" y="143"/>
                  </a:cxn>
                </a:cxnLst>
                <a:rect l="0" t="0" r="r" b="b"/>
                <a:pathLst>
                  <a:path w="141" h="143">
                    <a:moveTo>
                      <a:pt x="0" y="71"/>
                    </a:moveTo>
                    <a:lnTo>
                      <a:pt x="106" y="71"/>
                    </a:lnTo>
                    <a:lnTo>
                      <a:pt x="141" y="36"/>
                    </a:lnTo>
                    <a:lnTo>
                      <a:pt x="106" y="0"/>
                    </a:lnTo>
                    <a:lnTo>
                      <a:pt x="35" y="0"/>
                    </a:lnTo>
                    <a:lnTo>
                      <a:pt x="0" y="36"/>
                    </a:lnTo>
                    <a:lnTo>
                      <a:pt x="0" y="107"/>
                    </a:lnTo>
                    <a:lnTo>
                      <a:pt x="35" y="143"/>
                    </a:lnTo>
                    <a:lnTo>
                      <a:pt x="106" y="143"/>
                    </a:lnTo>
                  </a:path>
                </a:pathLst>
              </a:custGeom>
              <a:solidFill>
                <a:srgbClr val="000099"/>
              </a:solidFill>
              <a:ln w="0">
                <a:solidFill>
                  <a:schemeClr val="tx1"/>
                </a:solidFill>
                <a:prstDash val="solid"/>
                <a:round/>
                <a:headEnd/>
                <a:tailEnd/>
              </a:ln>
            </p:spPr>
            <p:txBody>
              <a:bodyPr/>
              <a:lstStyle/>
              <a:p>
                <a:endParaRPr lang="en-US"/>
              </a:p>
            </p:txBody>
          </p:sp>
          <p:sp>
            <p:nvSpPr>
              <p:cNvPr id="33055" name="Line 287"/>
              <p:cNvSpPr>
                <a:spLocks noChangeShapeType="1"/>
              </p:cNvSpPr>
              <p:nvPr/>
            </p:nvSpPr>
            <p:spPr bwMode="auto">
              <a:xfrm flipV="1">
                <a:off x="2834" y="3217"/>
                <a:ext cx="1" cy="18"/>
              </a:xfrm>
              <a:prstGeom prst="line">
                <a:avLst/>
              </a:prstGeom>
              <a:noFill/>
              <a:ln w="0">
                <a:solidFill>
                  <a:schemeClr val="tx1"/>
                </a:solidFill>
                <a:round/>
                <a:headEnd/>
                <a:tailEnd/>
              </a:ln>
            </p:spPr>
            <p:txBody>
              <a:bodyPr/>
              <a:lstStyle/>
              <a:p>
                <a:endParaRPr lang="en-US"/>
              </a:p>
            </p:txBody>
          </p:sp>
          <p:sp>
            <p:nvSpPr>
              <p:cNvPr id="33056" name="Freeform 288"/>
              <p:cNvSpPr>
                <a:spLocks/>
              </p:cNvSpPr>
              <p:nvPr/>
            </p:nvSpPr>
            <p:spPr bwMode="auto">
              <a:xfrm>
                <a:off x="2834" y="3217"/>
                <a:ext cx="18" cy="9"/>
              </a:xfrm>
              <a:custGeom>
                <a:avLst/>
                <a:gdLst/>
                <a:ahLst/>
                <a:cxnLst>
                  <a:cxn ang="0">
                    <a:pos x="0" y="71"/>
                  </a:cxn>
                  <a:cxn ang="0">
                    <a:pos x="70" y="0"/>
                  </a:cxn>
                  <a:cxn ang="0">
                    <a:pos x="106" y="0"/>
                  </a:cxn>
                  <a:cxn ang="0">
                    <a:pos x="141" y="36"/>
                  </a:cxn>
                </a:cxnLst>
                <a:rect l="0" t="0" r="r" b="b"/>
                <a:pathLst>
                  <a:path w="141" h="71">
                    <a:moveTo>
                      <a:pt x="0" y="71"/>
                    </a:moveTo>
                    <a:lnTo>
                      <a:pt x="70" y="0"/>
                    </a:lnTo>
                    <a:lnTo>
                      <a:pt x="106" y="0"/>
                    </a:lnTo>
                    <a:lnTo>
                      <a:pt x="141" y="36"/>
                    </a:lnTo>
                  </a:path>
                </a:pathLst>
              </a:custGeom>
              <a:solidFill>
                <a:srgbClr val="000099"/>
              </a:solidFill>
              <a:ln w="0">
                <a:solidFill>
                  <a:schemeClr val="tx1"/>
                </a:solidFill>
                <a:prstDash val="solid"/>
                <a:round/>
                <a:headEnd/>
                <a:tailEnd/>
              </a:ln>
            </p:spPr>
            <p:txBody>
              <a:bodyPr/>
              <a:lstStyle/>
              <a:p>
                <a:endParaRPr lang="en-US"/>
              </a:p>
            </p:txBody>
          </p:sp>
          <p:sp>
            <p:nvSpPr>
              <p:cNvPr id="33057" name="Freeform 289"/>
              <p:cNvSpPr>
                <a:spLocks/>
              </p:cNvSpPr>
              <p:nvPr/>
            </p:nvSpPr>
            <p:spPr bwMode="auto">
              <a:xfrm>
                <a:off x="2526" y="3385"/>
                <a:ext cx="17" cy="27"/>
              </a:xfrm>
              <a:custGeom>
                <a:avLst/>
                <a:gdLst/>
                <a:ahLst/>
                <a:cxnLst>
                  <a:cxn ang="0">
                    <a:pos x="34" y="213"/>
                  </a:cxn>
                  <a:cxn ang="0">
                    <a:pos x="0" y="178"/>
                  </a:cxn>
                  <a:cxn ang="0">
                    <a:pos x="0" y="142"/>
                  </a:cxn>
                  <a:cxn ang="0">
                    <a:pos x="34" y="106"/>
                  </a:cxn>
                  <a:cxn ang="0">
                    <a:pos x="105" y="106"/>
                  </a:cxn>
                  <a:cxn ang="0">
                    <a:pos x="141" y="71"/>
                  </a:cxn>
                  <a:cxn ang="0">
                    <a:pos x="141" y="35"/>
                  </a:cxn>
                  <a:cxn ang="0">
                    <a:pos x="105" y="0"/>
                  </a:cxn>
                  <a:cxn ang="0">
                    <a:pos x="34" y="0"/>
                  </a:cxn>
                  <a:cxn ang="0">
                    <a:pos x="0" y="35"/>
                  </a:cxn>
                  <a:cxn ang="0">
                    <a:pos x="0" y="71"/>
                  </a:cxn>
                  <a:cxn ang="0">
                    <a:pos x="34" y="106"/>
                  </a:cxn>
                </a:cxnLst>
                <a:rect l="0" t="0" r="r" b="b"/>
                <a:pathLst>
                  <a:path w="141" h="213">
                    <a:moveTo>
                      <a:pt x="34" y="213"/>
                    </a:moveTo>
                    <a:lnTo>
                      <a:pt x="0" y="178"/>
                    </a:lnTo>
                    <a:lnTo>
                      <a:pt x="0" y="142"/>
                    </a:lnTo>
                    <a:lnTo>
                      <a:pt x="34" y="106"/>
                    </a:lnTo>
                    <a:lnTo>
                      <a:pt x="105" y="106"/>
                    </a:lnTo>
                    <a:lnTo>
                      <a:pt x="141" y="71"/>
                    </a:lnTo>
                    <a:lnTo>
                      <a:pt x="141" y="35"/>
                    </a:lnTo>
                    <a:lnTo>
                      <a:pt x="105" y="0"/>
                    </a:lnTo>
                    <a:lnTo>
                      <a:pt x="34" y="0"/>
                    </a:lnTo>
                    <a:lnTo>
                      <a:pt x="0" y="35"/>
                    </a:lnTo>
                    <a:lnTo>
                      <a:pt x="0" y="71"/>
                    </a:lnTo>
                    <a:lnTo>
                      <a:pt x="34" y="106"/>
                    </a:lnTo>
                  </a:path>
                </a:pathLst>
              </a:custGeom>
              <a:solidFill>
                <a:srgbClr val="000099"/>
              </a:solidFill>
              <a:ln w="0">
                <a:solidFill>
                  <a:schemeClr val="tx1"/>
                </a:solidFill>
                <a:prstDash val="solid"/>
                <a:round/>
                <a:headEnd/>
                <a:tailEnd/>
              </a:ln>
            </p:spPr>
            <p:txBody>
              <a:bodyPr/>
              <a:lstStyle/>
              <a:p>
                <a:endParaRPr lang="en-US"/>
              </a:p>
            </p:txBody>
          </p:sp>
          <p:sp>
            <p:nvSpPr>
              <p:cNvPr id="33058" name="Freeform 290"/>
              <p:cNvSpPr>
                <a:spLocks/>
              </p:cNvSpPr>
              <p:nvPr/>
            </p:nvSpPr>
            <p:spPr bwMode="auto">
              <a:xfrm>
                <a:off x="2530" y="3398"/>
                <a:ext cx="13" cy="14"/>
              </a:xfrm>
              <a:custGeom>
                <a:avLst/>
                <a:gdLst/>
                <a:ahLst/>
                <a:cxnLst>
                  <a:cxn ang="0">
                    <a:pos x="71" y="0"/>
                  </a:cxn>
                  <a:cxn ang="0">
                    <a:pos x="107" y="36"/>
                  </a:cxn>
                  <a:cxn ang="0">
                    <a:pos x="107" y="72"/>
                  </a:cxn>
                  <a:cxn ang="0">
                    <a:pos x="71" y="107"/>
                  </a:cxn>
                  <a:cxn ang="0">
                    <a:pos x="0" y="107"/>
                  </a:cxn>
                </a:cxnLst>
                <a:rect l="0" t="0" r="r" b="b"/>
                <a:pathLst>
                  <a:path w="107" h="107">
                    <a:moveTo>
                      <a:pt x="71" y="0"/>
                    </a:moveTo>
                    <a:lnTo>
                      <a:pt x="107" y="36"/>
                    </a:lnTo>
                    <a:lnTo>
                      <a:pt x="107" y="72"/>
                    </a:lnTo>
                    <a:lnTo>
                      <a:pt x="71" y="107"/>
                    </a:lnTo>
                    <a:lnTo>
                      <a:pt x="0" y="107"/>
                    </a:lnTo>
                  </a:path>
                </a:pathLst>
              </a:custGeom>
              <a:solidFill>
                <a:srgbClr val="000099"/>
              </a:solidFill>
              <a:ln w="0">
                <a:solidFill>
                  <a:schemeClr val="tx1"/>
                </a:solidFill>
                <a:prstDash val="solid"/>
                <a:round/>
                <a:headEnd/>
                <a:tailEnd/>
              </a:ln>
            </p:spPr>
            <p:txBody>
              <a:bodyPr/>
              <a:lstStyle/>
              <a:p>
                <a:endParaRPr lang="en-US"/>
              </a:p>
            </p:txBody>
          </p:sp>
          <p:sp>
            <p:nvSpPr>
              <p:cNvPr id="33059" name="Line 291"/>
              <p:cNvSpPr>
                <a:spLocks noChangeShapeType="1"/>
              </p:cNvSpPr>
              <p:nvPr/>
            </p:nvSpPr>
            <p:spPr bwMode="auto">
              <a:xfrm flipV="1">
                <a:off x="2552" y="3385"/>
                <a:ext cx="5" cy="9"/>
              </a:xfrm>
              <a:prstGeom prst="line">
                <a:avLst/>
              </a:prstGeom>
              <a:noFill/>
              <a:ln w="0">
                <a:solidFill>
                  <a:schemeClr val="tx1"/>
                </a:solidFill>
                <a:round/>
                <a:headEnd/>
                <a:tailEnd/>
              </a:ln>
            </p:spPr>
            <p:txBody>
              <a:bodyPr/>
              <a:lstStyle/>
              <a:p>
                <a:endParaRPr lang="en-US"/>
              </a:p>
            </p:txBody>
          </p:sp>
          <p:sp>
            <p:nvSpPr>
              <p:cNvPr id="33060" name="Line 292"/>
              <p:cNvSpPr>
                <a:spLocks noChangeShapeType="1"/>
              </p:cNvSpPr>
              <p:nvPr/>
            </p:nvSpPr>
            <p:spPr bwMode="auto">
              <a:xfrm flipH="1">
                <a:off x="2557" y="3385"/>
                <a:ext cx="4" cy="9"/>
              </a:xfrm>
              <a:prstGeom prst="line">
                <a:avLst/>
              </a:prstGeom>
              <a:noFill/>
              <a:ln w="0">
                <a:solidFill>
                  <a:schemeClr val="tx1"/>
                </a:solidFill>
                <a:round/>
                <a:headEnd/>
                <a:tailEnd/>
              </a:ln>
            </p:spPr>
            <p:txBody>
              <a:bodyPr/>
              <a:lstStyle/>
              <a:p>
                <a:endParaRPr lang="en-US"/>
              </a:p>
            </p:txBody>
          </p:sp>
          <p:sp>
            <p:nvSpPr>
              <p:cNvPr id="33061" name="Line 293"/>
              <p:cNvSpPr>
                <a:spLocks noChangeShapeType="1"/>
              </p:cNvSpPr>
              <p:nvPr/>
            </p:nvSpPr>
            <p:spPr bwMode="auto">
              <a:xfrm flipV="1">
                <a:off x="2596" y="3394"/>
                <a:ext cx="18" cy="18"/>
              </a:xfrm>
              <a:prstGeom prst="line">
                <a:avLst/>
              </a:prstGeom>
              <a:noFill/>
              <a:ln w="0">
                <a:solidFill>
                  <a:schemeClr val="tx1"/>
                </a:solidFill>
                <a:round/>
                <a:headEnd/>
                <a:tailEnd/>
              </a:ln>
            </p:spPr>
            <p:txBody>
              <a:bodyPr/>
              <a:lstStyle/>
              <a:p>
                <a:endParaRPr lang="en-US"/>
              </a:p>
            </p:txBody>
          </p:sp>
          <p:sp>
            <p:nvSpPr>
              <p:cNvPr id="33062" name="Line 294"/>
              <p:cNvSpPr>
                <a:spLocks noChangeShapeType="1"/>
              </p:cNvSpPr>
              <p:nvPr/>
            </p:nvSpPr>
            <p:spPr bwMode="auto">
              <a:xfrm>
                <a:off x="2596" y="3394"/>
                <a:ext cx="18" cy="18"/>
              </a:xfrm>
              <a:prstGeom prst="line">
                <a:avLst/>
              </a:prstGeom>
              <a:noFill/>
              <a:ln w="0">
                <a:solidFill>
                  <a:schemeClr val="tx1"/>
                </a:solidFill>
                <a:round/>
                <a:headEnd/>
                <a:tailEnd/>
              </a:ln>
            </p:spPr>
            <p:txBody>
              <a:bodyPr/>
              <a:lstStyle/>
              <a:p>
                <a:endParaRPr lang="en-US"/>
              </a:p>
            </p:txBody>
          </p:sp>
          <p:sp>
            <p:nvSpPr>
              <p:cNvPr id="33063" name="Freeform 295"/>
              <p:cNvSpPr>
                <a:spLocks/>
              </p:cNvSpPr>
              <p:nvPr/>
            </p:nvSpPr>
            <p:spPr bwMode="auto">
              <a:xfrm>
                <a:off x="2649" y="3385"/>
                <a:ext cx="18" cy="27"/>
              </a:xfrm>
              <a:custGeom>
                <a:avLst/>
                <a:gdLst/>
                <a:ahLst/>
                <a:cxnLst>
                  <a:cxn ang="0">
                    <a:pos x="35" y="213"/>
                  </a:cxn>
                  <a:cxn ang="0">
                    <a:pos x="0" y="178"/>
                  </a:cxn>
                  <a:cxn ang="0">
                    <a:pos x="0" y="142"/>
                  </a:cxn>
                  <a:cxn ang="0">
                    <a:pos x="35" y="106"/>
                  </a:cxn>
                  <a:cxn ang="0">
                    <a:pos x="106" y="106"/>
                  </a:cxn>
                  <a:cxn ang="0">
                    <a:pos x="142" y="71"/>
                  </a:cxn>
                  <a:cxn ang="0">
                    <a:pos x="142" y="35"/>
                  </a:cxn>
                  <a:cxn ang="0">
                    <a:pos x="106" y="0"/>
                  </a:cxn>
                  <a:cxn ang="0">
                    <a:pos x="35" y="0"/>
                  </a:cxn>
                  <a:cxn ang="0">
                    <a:pos x="0" y="35"/>
                  </a:cxn>
                  <a:cxn ang="0">
                    <a:pos x="0" y="71"/>
                  </a:cxn>
                  <a:cxn ang="0">
                    <a:pos x="35" y="106"/>
                  </a:cxn>
                </a:cxnLst>
                <a:rect l="0" t="0" r="r" b="b"/>
                <a:pathLst>
                  <a:path w="142" h="213">
                    <a:moveTo>
                      <a:pt x="35" y="213"/>
                    </a:moveTo>
                    <a:lnTo>
                      <a:pt x="0" y="178"/>
                    </a:lnTo>
                    <a:lnTo>
                      <a:pt x="0" y="142"/>
                    </a:lnTo>
                    <a:lnTo>
                      <a:pt x="35" y="106"/>
                    </a:lnTo>
                    <a:lnTo>
                      <a:pt x="106" y="106"/>
                    </a:lnTo>
                    <a:lnTo>
                      <a:pt x="142" y="71"/>
                    </a:lnTo>
                    <a:lnTo>
                      <a:pt x="142" y="35"/>
                    </a:lnTo>
                    <a:lnTo>
                      <a:pt x="106" y="0"/>
                    </a:lnTo>
                    <a:lnTo>
                      <a:pt x="35" y="0"/>
                    </a:lnTo>
                    <a:lnTo>
                      <a:pt x="0" y="35"/>
                    </a:lnTo>
                    <a:lnTo>
                      <a:pt x="0" y="71"/>
                    </a:lnTo>
                    <a:lnTo>
                      <a:pt x="35" y="106"/>
                    </a:lnTo>
                  </a:path>
                </a:pathLst>
              </a:custGeom>
              <a:solidFill>
                <a:srgbClr val="000099"/>
              </a:solidFill>
              <a:ln w="0">
                <a:solidFill>
                  <a:schemeClr val="tx1"/>
                </a:solidFill>
                <a:prstDash val="solid"/>
                <a:round/>
                <a:headEnd/>
                <a:tailEnd/>
              </a:ln>
            </p:spPr>
            <p:txBody>
              <a:bodyPr/>
              <a:lstStyle/>
              <a:p>
                <a:endParaRPr lang="en-US"/>
              </a:p>
            </p:txBody>
          </p:sp>
          <p:sp>
            <p:nvSpPr>
              <p:cNvPr id="33064" name="Freeform 296"/>
              <p:cNvSpPr>
                <a:spLocks/>
              </p:cNvSpPr>
              <p:nvPr/>
            </p:nvSpPr>
            <p:spPr bwMode="auto">
              <a:xfrm>
                <a:off x="2654" y="3398"/>
                <a:ext cx="13" cy="14"/>
              </a:xfrm>
              <a:custGeom>
                <a:avLst/>
                <a:gdLst/>
                <a:ahLst/>
                <a:cxnLst>
                  <a:cxn ang="0">
                    <a:pos x="71" y="0"/>
                  </a:cxn>
                  <a:cxn ang="0">
                    <a:pos x="107" y="36"/>
                  </a:cxn>
                  <a:cxn ang="0">
                    <a:pos x="107" y="72"/>
                  </a:cxn>
                  <a:cxn ang="0">
                    <a:pos x="71" y="107"/>
                  </a:cxn>
                  <a:cxn ang="0">
                    <a:pos x="0" y="107"/>
                  </a:cxn>
                </a:cxnLst>
                <a:rect l="0" t="0" r="r" b="b"/>
                <a:pathLst>
                  <a:path w="107" h="107">
                    <a:moveTo>
                      <a:pt x="71" y="0"/>
                    </a:moveTo>
                    <a:lnTo>
                      <a:pt x="107" y="36"/>
                    </a:lnTo>
                    <a:lnTo>
                      <a:pt x="107" y="72"/>
                    </a:lnTo>
                    <a:lnTo>
                      <a:pt x="71" y="107"/>
                    </a:lnTo>
                    <a:lnTo>
                      <a:pt x="0" y="107"/>
                    </a:lnTo>
                  </a:path>
                </a:pathLst>
              </a:custGeom>
              <a:solidFill>
                <a:srgbClr val="000099"/>
              </a:solidFill>
              <a:ln w="0">
                <a:solidFill>
                  <a:schemeClr val="tx1"/>
                </a:solidFill>
                <a:prstDash val="solid"/>
                <a:round/>
                <a:headEnd/>
                <a:tailEnd/>
              </a:ln>
            </p:spPr>
            <p:txBody>
              <a:bodyPr/>
              <a:lstStyle/>
              <a:p>
                <a:endParaRPr lang="en-US"/>
              </a:p>
            </p:txBody>
          </p:sp>
          <p:sp>
            <p:nvSpPr>
              <p:cNvPr id="33065" name="Line 297"/>
              <p:cNvSpPr>
                <a:spLocks noChangeShapeType="1"/>
              </p:cNvSpPr>
              <p:nvPr/>
            </p:nvSpPr>
            <p:spPr bwMode="auto">
              <a:xfrm flipV="1">
                <a:off x="2676" y="3385"/>
                <a:ext cx="4" cy="9"/>
              </a:xfrm>
              <a:prstGeom prst="line">
                <a:avLst/>
              </a:prstGeom>
              <a:noFill/>
              <a:ln w="0">
                <a:solidFill>
                  <a:schemeClr val="tx1"/>
                </a:solidFill>
                <a:round/>
                <a:headEnd/>
                <a:tailEnd/>
              </a:ln>
            </p:spPr>
            <p:txBody>
              <a:bodyPr/>
              <a:lstStyle/>
              <a:p>
                <a:endParaRPr lang="en-US"/>
              </a:p>
            </p:txBody>
          </p:sp>
          <p:sp>
            <p:nvSpPr>
              <p:cNvPr id="33066" name="Line 298"/>
              <p:cNvSpPr>
                <a:spLocks noChangeShapeType="1"/>
              </p:cNvSpPr>
              <p:nvPr/>
            </p:nvSpPr>
            <p:spPr bwMode="auto">
              <a:xfrm flipH="1">
                <a:off x="2680" y="3385"/>
                <a:ext cx="5" cy="9"/>
              </a:xfrm>
              <a:prstGeom prst="line">
                <a:avLst/>
              </a:prstGeom>
              <a:noFill/>
              <a:ln w="0">
                <a:solidFill>
                  <a:schemeClr val="tx1"/>
                </a:solidFill>
                <a:round/>
                <a:headEnd/>
                <a:tailEnd/>
              </a:ln>
            </p:spPr>
            <p:txBody>
              <a:bodyPr/>
              <a:lstStyle/>
              <a:p>
                <a:endParaRPr lang="en-US"/>
              </a:p>
            </p:txBody>
          </p:sp>
          <p:sp>
            <p:nvSpPr>
              <p:cNvPr id="33067" name="Line 299"/>
              <p:cNvSpPr>
                <a:spLocks noChangeShapeType="1"/>
              </p:cNvSpPr>
              <p:nvPr/>
            </p:nvSpPr>
            <p:spPr bwMode="auto">
              <a:xfrm flipV="1">
                <a:off x="2720" y="3394"/>
                <a:ext cx="18" cy="18"/>
              </a:xfrm>
              <a:prstGeom prst="line">
                <a:avLst/>
              </a:prstGeom>
              <a:noFill/>
              <a:ln w="0">
                <a:solidFill>
                  <a:schemeClr val="tx1"/>
                </a:solidFill>
                <a:round/>
                <a:headEnd/>
                <a:tailEnd/>
              </a:ln>
            </p:spPr>
            <p:txBody>
              <a:bodyPr/>
              <a:lstStyle/>
              <a:p>
                <a:endParaRPr lang="en-US"/>
              </a:p>
            </p:txBody>
          </p:sp>
          <p:sp>
            <p:nvSpPr>
              <p:cNvPr id="33068" name="Line 300"/>
              <p:cNvSpPr>
                <a:spLocks noChangeShapeType="1"/>
              </p:cNvSpPr>
              <p:nvPr/>
            </p:nvSpPr>
            <p:spPr bwMode="auto">
              <a:xfrm>
                <a:off x="2720" y="3394"/>
                <a:ext cx="18" cy="18"/>
              </a:xfrm>
              <a:prstGeom prst="line">
                <a:avLst/>
              </a:prstGeom>
              <a:noFill/>
              <a:ln w="0">
                <a:solidFill>
                  <a:schemeClr val="tx1"/>
                </a:solidFill>
                <a:round/>
                <a:headEnd/>
                <a:tailEnd/>
              </a:ln>
            </p:spPr>
            <p:txBody>
              <a:bodyPr/>
              <a:lstStyle/>
              <a:p>
                <a:endParaRPr lang="en-US"/>
              </a:p>
            </p:txBody>
          </p:sp>
          <p:sp>
            <p:nvSpPr>
              <p:cNvPr id="33069" name="Freeform 301"/>
              <p:cNvSpPr>
                <a:spLocks/>
              </p:cNvSpPr>
              <p:nvPr/>
            </p:nvSpPr>
            <p:spPr bwMode="auto">
              <a:xfrm>
                <a:off x="2773" y="3385"/>
                <a:ext cx="4" cy="27"/>
              </a:xfrm>
              <a:custGeom>
                <a:avLst/>
                <a:gdLst/>
                <a:ahLst/>
                <a:cxnLst>
                  <a:cxn ang="0">
                    <a:pos x="0" y="35"/>
                  </a:cxn>
                  <a:cxn ang="0">
                    <a:pos x="36" y="0"/>
                  </a:cxn>
                  <a:cxn ang="0">
                    <a:pos x="36" y="213"/>
                  </a:cxn>
                </a:cxnLst>
                <a:rect l="0" t="0" r="r" b="b"/>
                <a:pathLst>
                  <a:path w="36" h="213">
                    <a:moveTo>
                      <a:pt x="0" y="35"/>
                    </a:moveTo>
                    <a:lnTo>
                      <a:pt x="36" y="0"/>
                    </a:lnTo>
                    <a:lnTo>
                      <a:pt x="36" y="213"/>
                    </a:lnTo>
                  </a:path>
                </a:pathLst>
              </a:custGeom>
              <a:solidFill>
                <a:srgbClr val="000099"/>
              </a:solidFill>
              <a:ln w="0">
                <a:solidFill>
                  <a:schemeClr val="tx1"/>
                </a:solidFill>
                <a:prstDash val="solid"/>
                <a:round/>
                <a:headEnd/>
                <a:tailEnd/>
              </a:ln>
            </p:spPr>
            <p:txBody>
              <a:bodyPr/>
              <a:lstStyle/>
              <a:p>
                <a:endParaRPr lang="en-US"/>
              </a:p>
            </p:txBody>
          </p:sp>
          <p:sp>
            <p:nvSpPr>
              <p:cNvPr id="33070" name="Line 302"/>
              <p:cNvSpPr>
                <a:spLocks noChangeShapeType="1"/>
              </p:cNvSpPr>
              <p:nvPr/>
            </p:nvSpPr>
            <p:spPr bwMode="auto">
              <a:xfrm>
                <a:off x="2773" y="3412"/>
                <a:ext cx="9" cy="1"/>
              </a:xfrm>
              <a:prstGeom prst="line">
                <a:avLst/>
              </a:prstGeom>
              <a:noFill/>
              <a:ln w="0">
                <a:solidFill>
                  <a:schemeClr val="tx1"/>
                </a:solidFill>
                <a:round/>
                <a:headEnd/>
                <a:tailEnd/>
              </a:ln>
            </p:spPr>
            <p:txBody>
              <a:bodyPr/>
              <a:lstStyle/>
              <a:p>
                <a:endParaRPr lang="en-US"/>
              </a:p>
            </p:txBody>
          </p:sp>
          <p:sp>
            <p:nvSpPr>
              <p:cNvPr id="33071" name="Freeform 303"/>
              <p:cNvSpPr>
                <a:spLocks/>
              </p:cNvSpPr>
              <p:nvPr/>
            </p:nvSpPr>
            <p:spPr bwMode="auto">
              <a:xfrm>
                <a:off x="2791" y="3385"/>
                <a:ext cx="17" cy="27"/>
              </a:xfrm>
              <a:custGeom>
                <a:avLst/>
                <a:gdLst/>
                <a:ahLst/>
                <a:cxnLst>
                  <a:cxn ang="0">
                    <a:pos x="0" y="106"/>
                  </a:cxn>
                  <a:cxn ang="0">
                    <a:pos x="105" y="106"/>
                  </a:cxn>
                  <a:cxn ang="0">
                    <a:pos x="141" y="142"/>
                  </a:cxn>
                  <a:cxn ang="0">
                    <a:pos x="141" y="178"/>
                  </a:cxn>
                  <a:cxn ang="0">
                    <a:pos x="105" y="213"/>
                  </a:cxn>
                  <a:cxn ang="0">
                    <a:pos x="34" y="213"/>
                  </a:cxn>
                  <a:cxn ang="0">
                    <a:pos x="0" y="178"/>
                  </a:cxn>
                  <a:cxn ang="0">
                    <a:pos x="0" y="71"/>
                  </a:cxn>
                  <a:cxn ang="0">
                    <a:pos x="70" y="0"/>
                  </a:cxn>
                  <a:cxn ang="0">
                    <a:pos x="105" y="0"/>
                  </a:cxn>
                </a:cxnLst>
                <a:rect l="0" t="0" r="r" b="b"/>
                <a:pathLst>
                  <a:path w="141" h="213">
                    <a:moveTo>
                      <a:pt x="0" y="106"/>
                    </a:moveTo>
                    <a:lnTo>
                      <a:pt x="105" y="106"/>
                    </a:lnTo>
                    <a:lnTo>
                      <a:pt x="141" y="142"/>
                    </a:lnTo>
                    <a:lnTo>
                      <a:pt x="141" y="178"/>
                    </a:lnTo>
                    <a:lnTo>
                      <a:pt x="105" y="213"/>
                    </a:lnTo>
                    <a:lnTo>
                      <a:pt x="34" y="213"/>
                    </a:lnTo>
                    <a:lnTo>
                      <a:pt x="0" y="178"/>
                    </a:lnTo>
                    <a:lnTo>
                      <a:pt x="0" y="71"/>
                    </a:lnTo>
                    <a:lnTo>
                      <a:pt x="70" y="0"/>
                    </a:lnTo>
                    <a:lnTo>
                      <a:pt x="105" y="0"/>
                    </a:lnTo>
                  </a:path>
                </a:pathLst>
              </a:custGeom>
              <a:solidFill>
                <a:srgbClr val="000099"/>
              </a:solidFill>
              <a:ln w="0">
                <a:solidFill>
                  <a:schemeClr val="tx1"/>
                </a:solidFill>
                <a:prstDash val="solid"/>
                <a:round/>
                <a:headEnd/>
                <a:tailEnd/>
              </a:ln>
            </p:spPr>
            <p:txBody>
              <a:bodyPr/>
              <a:lstStyle/>
              <a:p>
                <a:endParaRPr lang="en-US"/>
              </a:p>
            </p:txBody>
          </p:sp>
          <p:sp>
            <p:nvSpPr>
              <p:cNvPr id="33072" name="Line 304"/>
              <p:cNvSpPr>
                <a:spLocks noChangeShapeType="1"/>
              </p:cNvSpPr>
              <p:nvPr/>
            </p:nvSpPr>
            <p:spPr bwMode="auto">
              <a:xfrm flipV="1">
                <a:off x="2817" y="3385"/>
                <a:ext cx="5" cy="9"/>
              </a:xfrm>
              <a:prstGeom prst="line">
                <a:avLst/>
              </a:prstGeom>
              <a:noFill/>
              <a:ln w="0">
                <a:solidFill>
                  <a:schemeClr val="tx1"/>
                </a:solidFill>
                <a:round/>
                <a:headEnd/>
                <a:tailEnd/>
              </a:ln>
            </p:spPr>
            <p:txBody>
              <a:bodyPr/>
              <a:lstStyle/>
              <a:p>
                <a:endParaRPr lang="en-US"/>
              </a:p>
            </p:txBody>
          </p:sp>
          <p:sp>
            <p:nvSpPr>
              <p:cNvPr id="33073" name="Line 305"/>
              <p:cNvSpPr>
                <a:spLocks noChangeShapeType="1"/>
              </p:cNvSpPr>
              <p:nvPr/>
            </p:nvSpPr>
            <p:spPr bwMode="auto">
              <a:xfrm flipH="1">
                <a:off x="2822" y="3385"/>
                <a:ext cx="4" cy="9"/>
              </a:xfrm>
              <a:prstGeom prst="line">
                <a:avLst/>
              </a:prstGeom>
              <a:noFill/>
              <a:ln w="0">
                <a:solidFill>
                  <a:schemeClr val="tx1"/>
                </a:solidFill>
                <a:round/>
                <a:headEnd/>
                <a:tailEnd/>
              </a:ln>
            </p:spPr>
            <p:txBody>
              <a:bodyPr/>
              <a:lstStyle/>
              <a:p>
                <a:endParaRPr lang="en-US"/>
              </a:p>
            </p:txBody>
          </p:sp>
          <p:sp>
            <p:nvSpPr>
              <p:cNvPr id="33074" name="Freeform 306"/>
              <p:cNvSpPr>
                <a:spLocks/>
              </p:cNvSpPr>
              <p:nvPr/>
            </p:nvSpPr>
            <p:spPr bwMode="auto">
              <a:xfrm>
                <a:off x="2861" y="3385"/>
                <a:ext cx="18" cy="27"/>
              </a:xfrm>
              <a:custGeom>
                <a:avLst/>
                <a:gdLst/>
                <a:ahLst/>
                <a:cxnLst>
                  <a:cxn ang="0">
                    <a:pos x="142" y="178"/>
                  </a:cxn>
                  <a:cxn ang="0">
                    <a:pos x="107" y="213"/>
                  </a:cxn>
                  <a:cxn ang="0">
                    <a:pos x="36" y="213"/>
                  </a:cxn>
                  <a:cxn ang="0">
                    <a:pos x="0" y="178"/>
                  </a:cxn>
                  <a:cxn ang="0">
                    <a:pos x="0" y="35"/>
                  </a:cxn>
                  <a:cxn ang="0">
                    <a:pos x="36" y="0"/>
                  </a:cxn>
                  <a:cxn ang="0">
                    <a:pos x="107" y="0"/>
                  </a:cxn>
                  <a:cxn ang="0">
                    <a:pos x="142" y="35"/>
                  </a:cxn>
                </a:cxnLst>
                <a:rect l="0" t="0" r="r" b="b"/>
                <a:pathLst>
                  <a:path w="142" h="213">
                    <a:moveTo>
                      <a:pt x="142" y="178"/>
                    </a:moveTo>
                    <a:lnTo>
                      <a:pt x="107" y="213"/>
                    </a:lnTo>
                    <a:lnTo>
                      <a:pt x="36" y="213"/>
                    </a:lnTo>
                    <a:lnTo>
                      <a:pt x="0" y="178"/>
                    </a:lnTo>
                    <a:lnTo>
                      <a:pt x="0" y="35"/>
                    </a:lnTo>
                    <a:lnTo>
                      <a:pt x="36" y="0"/>
                    </a:lnTo>
                    <a:lnTo>
                      <a:pt x="107" y="0"/>
                    </a:lnTo>
                    <a:lnTo>
                      <a:pt x="142" y="35"/>
                    </a:lnTo>
                  </a:path>
                </a:pathLst>
              </a:custGeom>
              <a:solidFill>
                <a:srgbClr val="000099"/>
              </a:solidFill>
              <a:ln w="0">
                <a:solidFill>
                  <a:schemeClr val="tx1"/>
                </a:solidFill>
                <a:prstDash val="solid"/>
                <a:round/>
                <a:headEnd/>
                <a:tailEnd/>
              </a:ln>
            </p:spPr>
            <p:txBody>
              <a:bodyPr/>
              <a:lstStyle/>
              <a:p>
                <a:endParaRPr lang="en-US"/>
              </a:p>
            </p:txBody>
          </p:sp>
          <p:sp>
            <p:nvSpPr>
              <p:cNvPr id="33075" name="Freeform 307"/>
              <p:cNvSpPr>
                <a:spLocks/>
              </p:cNvSpPr>
              <p:nvPr/>
            </p:nvSpPr>
            <p:spPr bwMode="auto">
              <a:xfrm>
                <a:off x="2888" y="3394"/>
                <a:ext cx="18" cy="18"/>
              </a:xfrm>
              <a:custGeom>
                <a:avLst/>
                <a:gdLst/>
                <a:ahLst/>
                <a:cxnLst>
                  <a:cxn ang="0">
                    <a:pos x="107" y="142"/>
                  </a:cxn>
                  <a:cxn ang="0">
                    <a:pos x="36" y="142"/>
                  </a:cxn>
                  <a:cxn ang="0">
                    <a:pos x="0" y="107"/>
                  </a:cxn>
                  <a:cxn ang="0">
                    <a:pos x="0" y="35"/>
                  </a:cxn>
                  <a:cxn ang="0">
                    <a:pos x="36" y="0"/>
                  </a:cxn>
                  <a:cxn ang="0">
                    <a:pos x="107" y="0"/>
                  </a:cxn>
                  <a:cxn ang="0">
                    <a:pos x="142" y="35"/>
                  </a:cxn>
                  <a:cxn ang="0">
                    <a:pos x="142" y="107"/>
                  </a:cxn>
                  <a:cxn ang="0">
                    <a:pos x="107" y="142"/>
                  </a:cxn>
                </a:cxnLst>
                <a:rect l="0" t="0" r="r" b="b"/>
                <a:pathLst>
                  <a:path w="142" h="142">
                    <a:moveTo>
                      <a:pt x="107" y="142"/>
                    </a:moveTo>
                    <a:lnTo>
                      <a:pt x="36" y="142"/>
                    </a:lnTo>
                    <a:lnTo>
                      <a:pt x="0" y="107"/>
                    </a:lnTo>
                    <a:lnTo>
                      <a:pt x="0" y="35"/>
                    </a:lnTo>
                    <a:lnTo>
                      <a:pt x="36" y="0"/>
                    </a:lnTo>
                    <a:lnTo>
                      <a:pt x="107" y="0"/>
                    </a:lnTo>
                    <a:lnTo>
                      <a:pt x="142" y="35"/>
                    </a:lnTo>
                    <a:lnTo>
                      <a:pt x="142" y="107"/>
                    </a:lnTo>
                    <a:lnTo>
                      <a:pt x="107" y="142"/>
                    </a:lnTo>
                  </a:path>
                </a:pathLst>
              </a:custGeom>
              <a:solidFill>
                <a:srgbClr val="000099"/>
              </a:solidFill>
              <a:ln w="0">
                <a:solidFill>
                  <a:schemeClr val="tx1"/>
                </a:solidFill>
                <a:prstDash val="solid"/>
                <a:round/>
                <a:headEnd/>
                <a:tailEnd/>
              </a:ln>
            </p:spPr>
            <p:txBody>
              <a:bodyPr/>
              <a:lstStyle/>
              <a:p>
                <a:endParaRPr lang="en-US"/>
              </a:p>
            </p:txBody>
          </p:sp>
          <p:sp>
            <p:nvSpPr>
              <p:cNvPr id="33076" name="Line 308"/>
              <p:cNvSpPr>
                <a:spLocks noChangeShapeType="1"/>
              </p:cNvSpPr>
              <p:nvPr/>
            </p:nvSpPr>
            <p:spPr bwMode="auto">
              <a:xfrm flipV="1">
                <a:off x="2914" y="3394"/>
                <a:ext cx="1" cy="18"/>
              </a:xfrm>
              <a:prstGeom prst="line">
                <a:avLst/>
              </a:prstGeom>
              <a:noFill/>
              <a:ln w="0">
                <a:solidFill>
                  <a:schemeClr val="tx1"/>
                </a:solidFill>
                <a:round/>
                <a:headEnd/>
                <a:tailEnd/>
              </a:ln>
            </p:spPr>
            <p:txBody>
              <a:bodyPr/>
              <a:lstStyle/>
              <a:p>
                <a:endParaRPr lang="en-US"/>
              </a:p>
            </p:txBody>
          </p:sp>
          <p:sp>
            <p:nvSpPr>
              <p:cNvPr id="33077" name="Freeform 309"/>
              <p:cNvSpPr>
                <a:spLocks/>
              </p:cNvSpPr>
              <p:nvPr/>
            </p:nvSpPr>
            <p:spPr bwMode="auto">
              <a:xfrm>
                <a:off x="2914" y="3394"/>
                <a:ext cx="18" cy="18"/>
              </a:xfrm>
              <a:custGeom>
                <a:avLst/>
                <a:gdLst/>
                <a:ahLst/>
                <a:cxnLst>
                  <a:cxn ang="0">
                    <a:pos x="0" y="71"/>
                  </a:cxn>
                  <a:cxn ang="0">
                    <a:pos x="71" y="0"/>
                  </a:cxn>
                  <a:cxn ang="0">
                    <a:pos x="107" y="0"/>
                  </a:cxn>
                  <a:cxn ang="0">
                    <a:pos x="142" y="35"/>
                  </a:cxn>
                  <a:cxn ang="0">
                    <a:pos x="142" y="142"/>
                  </a:cxn>
                </a:cxnLst>
                <a:rect l="0" t="0" r="r" b="b"/>
                <a:pathLst>
                  <a:path w="142" h="142">
                    <a:moveTo>
                      <a:pt x="0" y="71"/>
                    </a:moveTo>
                    <a:lnTo>
                      <a:pt x="71" y="0"/>
                    </a:lnTo>
                    <a:lnTo>
                      <a:pt x="107" y="0"/>
                    </a:lnTo>
                    <a:lnTo>
                      <a:pt x="142" y="35"/>
                    </a:lnTo>
                    <a:lnTo>
                      <a:pt x="142" y="142"/>
                    </a:lnTo>
                  </a:path>
                </a:pathLst>
              </a:custGeom>
              <a:solidFill>
                <a:srgbClr val="000099"/>
              </a:solidFill>
              <a:ln w="0">
                <a:solidFill>
                  <a:schemeClr val="tx1"/>
                </a:solidFill>
                <a:prstDash val="solid"/>
                <a:round/>
                <a:headEnd/>
                <a:tailEnd/>
              </a:ln>
            </p:spPr>
            <p:txBody>
              <a:bodyPr/>
              <a:lstStyle/>
              <a:p>
                <a:endParaRPr lang="en-US"/>
              </a:p>
            </p:txBody>
          </p:sp>
          <p:sp>
            <p:nvSpPr>
              <p:cNvPr id="33078" name="Freeform 310"/>
              <p:cNvSpPr>
                <a:spLocks/>
              </p:cNvSpPr>
              <p:nvPr/>
            </p:nvSpPr>
            <p:spPr bwMode="auto">
              <a:xfrm>
                <a:off x="2941" y="3394"/>
                <a:ext cx="17" cy="18"/>
              </a:xfrm>
              <a:custGeom>
                <a:avLst/>
                <a:gdLst/>
                <a:ahLst/>
                <a:cxnLst>
                  <a:cxn ang="0">
                    <a:pos x="141" y="0"/>
                  </a:cxn>
                  <a:cxn ang="0">
                    <a:pos x="34" y="0"/>
                  </a:cxn>
                  <a:cxn ang="0">
                    <a:pos x="0" y="35"/>
                  </a:cxn>
                  <a:cxn ang="0">
                    <a:pos x="0" y="107"/>
                  </a:cxn>
                  <a:cxn ang="0">
                    <a:pos x="34" y="142"/>
                  </a:cxn>
                  <a:cxn ang="0">
                    <a:pos x="141" y="142"/>
                  </a:cxn>
                </a:cxnLst>
                <a:rect l="0" t="0" r="r" b="b"/>
                <a:pathLst>
                  <a:path w="141" h="142">
                    <a:moveTo>
                      <a:pt x="141" y="0"/>
                    </a:moveTo>
                    <a:lnTo>
                      <a:pt x="34" y="0"/>
                    </a:lnTo>
                    <a:lnTo>
                      <a:pt x="0" y="35"/>
                    </a:lnTo>
                    <a:lnTo>
                      <a:pt x="0" y="107"/>
                    </a:lnTo>
                    <a:lnTo>
                      <a:pt x="34" y="142"/>
                    </a:lnTo>
                    <a:lnTo>
                      <a:pt x="141" y="142"/>
                    </a:lnTo>
                  </a:path>
                </a:pathLst>
              </a:custGeom>
              <a:solidFill>
                <a:srgbClr val="000099"/>
              </a:solidFill>
              <a:ln w="0">
                <a:solidFill>
                  <a:schemeClr val="tx1"/>
                </a:solidFill>
                <a:prstDash val="solid"/>
                <a:round/>
                <a:headEnd/>
                <a:tailEnd/>
              </a:ln>
            </p:spPr>
            <p:txBody>
              <a:bodyPr/>
              <a:lstStyle/>
              <a:p>
                <a:endParaRPr lang="en-US"/>
              </a:p>
            </p:txBody>
          </p:sp>
          <p:sp>
            <p:nvSpPr>
              <p:cNvPr id="33079" name="Line 311"/>
              <p:cNvSpPr>
                <a:spLocks noChangeShapeType="1"/>
              </p:cNvSpPr>
              <p:nvPr/>
            </p:nvSpPr>
            <p:spPr bwMode="auto">
              <a:xfrm flipV="1">
                <a:off x="2967" y="3394"/>
                <a:ext cx="1" cy="18"/>
              </a:xfrm>
              <a:prstGeom prst="line">
                <a:avLst/>
              </a:prstGeom>
              <a:noFill/>
              <a:ln w="0">
                <a:solidFill>
                  <a:schemeClr val="tx1"/>
                </a:solidFill>
                <a:round/>
                <a:headEnd/>
                <a:tailEnd/>
              </a:ln>
            </p:spPr>
            <p:txBody>
              <a:bodyPr/>
              <a:lstStyle/>
              <a:p>
                <a:endParaRPr lang="en-US"/>
              </a:p>
            </p:txBody>
          </p:sp>
          <p:sp>
            <p:nvSpPr>
              <p:cNvPr id="33080" name="Freeform 312"/>
              <p:cNvSpPr>
                <a:spLocks/>
              </p:cNvSpPr>
              <p:nvPr/>
            </p:nvSpPr>
            <p:spPr bwMode="auto">
              <a:xfrm>
                <a:off x="2967" y="3394"/>
                <a:ext cx="18" cy="9"/>
              </a:xfrm>
              <a:custGeom>
                <a:avLst/>
                <a:gdLst/>
                <a:ahLst/>
                <a:cxnLst>
                  <a:cxn ang="0">
                    <a:pos x="0" y="71"/>
                  </a:cxn>
                  <a:cxn ang="0">
                    <a:pos x="70" y="0"/>
                  </a:cxn>
                  <a:cxn ang="0">
                    <a:pos x="105" y="0"/>
                  </a:cxn>
                  <a:cxn ang="0">
                    <a:pos x="141" y="35"/>
                  </a:cxn>
                </a:cxnLst>
                <a:rect l="0" t="0" r="r" b="b"/>
                <a:pathLst>
                  <a:path w="141" h="71">
                    <a:moveTo>
                      <a:pt x="0" y="71"/>
                    </a:moveTo>
                    <a:lnTo>
                      <a:pt x="70" y="0"/>
                    </a:lnTo>
                    <a:lnTo>
                      <a:pt x="105" y="0"/>
                    </a:lnTo>
                    <a:lnTo>
                      <a:pt x="141" y="35"/>
                    </a:lnTo>
                  </a:path>
                </a:pathLst>
              </a:custGeom>
              <a:solidFill>
                <a:srgbClr val="000099"/>
              </a:solidFill>
              <a:ln w="0">
                <a:solidFill>
                  <a:schemeClr val="tx1"/>
                </a:solidFill>
                <a:prstDash val="solid"/>
                <a:round/>
                <a:headEnd/>
                <a:tailEnd/>
              </a:ln>
            </p:spPr>
            <p:txBody>
              <a:bodyPr/>
              <a:lstStyle/>
              <a:p>
                <a:endParaRPr lang="en-US"/>
              </a:p>
            </p:txBody>
          </p:sp>
          <p:sp>
            <p:nvSpPr>
              <p:cNvPr id="33081" name="Freeform 313"/>
              <p:cNvSpPr>
                <a:spLocks/>
              </p:cNvSpPr>
              <p:nvPr/>
            </p:nvSpPr>
            <p:spPr bwMode="auto">
              <a:xfrm>
                <a:off x="2994" y="3394"/>
                <a:ext cx="17" cy="18"/>
              </a:xfrm>
              <a:custGeom>
                <a:avLst/>
                <a:gdLst/>
                <a:ahLst/>
                <a:cxnLst>
                  <a:cxn ang="0">
                    <a:pos x="0" y="71"/>
                  </a:cxn>
                  <a:cxn ang="0">
                    <a:pos x="105" y="71"/>
                  </a:cxn>
                  <a:cxn ang="0">
                    <a:pos x="140" y="35"/>
                  </a:cxn>
                  <a:cxn ang="0">
                    <a:pos x="105" y="0"/>
                  </a:cxn>
                  <a:cxn ang="0">
                    <a:pos x="35" y="0"/>
                  </a:cxn>
                  <a:cxn ang="0">
                    <a:pos x="0" y="35"/>
                  </a:cxn>
                  <a:cxn ang="0">
                    <a:pos x="0" y="107"/>
                  </a:cxn>
                  <a:cxn ang="0">
                    <a:pos x="35" y="142"/>
                  </a:cxn>
                  <a:cxn ang="0">
                    <a:pos x="105" y="142"/>
                  </a:cxn>
                </a:cxnLst>
                <a:rect l="0" t="0" r="r" b="b"/>
                <a:pathLst>
                  <a:path w="140" h="142">
                    <a:moveTo>
                      <a:pt x="0" y="71"/>
                    </a:moveTo>
                    <a:lnTo>
                      <a:pt x="105" y="71"/>
                    </a:lnTo>
                    <a:lnTo>
                      <a:pt x="140" y="35"/>
                    </a:lnTo>
                    <a:lnTo>
                      <a:pt x="105" y="0"/>
                    </a:lnTo>
                    <a:lnTo>
                      <a:pt x="35" y="0"/>
                    </a:lnTo>
                    <a:lnTo>
                      <a:pt x="0" y="35"/>
                    </a:lnTo>
                    <a:lnTo>
                      <a:pt x="0" y="107"/>
                    </a:lnTo>
                    <a:lnTo>
                      <a:pt x="35" y="142"/>
                    </a:lnTo>
                    <a:lnTo>
                      <a:pt x="105" y="142"/>
                    </a:lnTo>
                  </a:path>
                </a:pathLst>
              </a:custGeom>
              <a:solidFill>
                <a:srgbClr val="000099"/>
              </a:solidFill>
              <a:ln w="0">
                <a:solidFill>
                  <a:schemeClr val="tx1"/>
                </a:solidFill>
                <a:prstDash val="solid"/>
                <a:round/>
                <a:headEnd/>
                <a:tailEnd/>
              </a:ln>
            </p:spPr>
            <p:txBody>
              <a:bodyPr/>
              <a:lstStyle/>
              <a:p>
                <a:endParaRPr lang="en-US"/>
              </a:p>
            </p:txBody>
          </p:sp>
          <p:sp>
            <p:nvSpPr>
              <p:cNvPr id="33082" name="Line 314"/>
              <p:cNvSpPr>
                <a:spLocks noChangeShapeType="1"/>
              </p:cNvSpPr>
              <p:nvPr/>
            </p:nvSpPr>
            <p:spPr bwMode="auto">
              <a:xfrm>
                <a:off x="3020" y="3394"/>
                <a:ext cx="18" cy="1"/>
              </a:xfrm>
              <a:prstGeom prst="line">
                <a:avLst/>
              </a:prstGeom>
              <a:noFill/>
              <a:ln w="0">
                <a:solidFill>
                  <a:schemeClr val="tx1"/>
                </a:solidFill>
                <a:round/>
                <a:headEnd/>
                <a:tailEnd/>
              </a:ln>
            </p:spPr>
            <p:txBody>
              <a:bodyPr/>
              <a:lstStyle/>
              <a:p>
                <a:endParaRPr lang="en-US"/>
              </a:p>
            </p:txBody>
          </p:sp>
          <p:sp>
            <p:nvSpPr>
              <p:cNvPr id="33083" name="Freeform 315"/>
              <p:cNvSpPr>
                <a:spLocks/>
              </p:cNvSpPr>
              <p:nvPr/>
            </p:nvSpPr>
            <p:spPr bwMode="auto">
              <a:xfrm>
                <a:off x="3029" y="3385"/>
                <a:ext cx="9" cy="27"/>
              </a:xfrm>
              <a:custGeom>
                <a:avLst/>
                <a:gdLst/>
                <a:ahLst/>
                <a:cxnLst>
                  <a:cxn ang="0">
                    <a:pos x="0" y="0"/>
                  </a:cxn>
                  <a:cxn ang="0">
                    <a:pos x="0" y="178"/>
                  </a:cxn>
                  <a:cxn ang="0">
                    <a:pos x="35" y="213"/>
                  </a:cxn>
                  <a:cxn ang="0">
                    <a:pos x="70" y="178"/>
                  </a:cxn>
                </a:cxnLst>
                <a:rect l="0" t="0" r="r" b="b"/>
                <a:pathLst>
                  <a:path w="70" h="213">
                    <a:moveTo>
                      <a:pt x="0" y="0"/>
                    </a:moveTo>
                    <a:lnTo>
                      <a:pt x="0" y="178"/>
                    </a:lnTo>
                    <a:lnTo>
                      <a:pt x="35" y="213"/>
                    </a:lnTo>
                    <a:lnTo>
                      <a:pt x="70" y="178"/>
                    </a:lnTo>
                  </a:path>
                </a:pathLst>
              </a:custGeom>
              <a:solidFill>
                <a:srgbClr val="000099"/>
              </a:solidFill>
              <a:ln w="0">
                <a:solidFill>
                  <a:schemeClr val="tx1"/>
                </a:solidFill>
                <a:prstDash val="solid"/>
                <a:round/>
                <a:headEnd/>
                <a:tailEnd/>
              </a:ln>
            </p:spPr>
            <p:txBody>
              <a:bodyPr/>
              <a:lstStyle/>
              <a:p>
                <a:endParaRPr lang="en-US"/>
              </a:p>
            </p:txBody>
          </p:sp>
          <p:sp>
            <p:nvSpPr>
              <p:cNvPr id="33084" name="Freeform 316"/>
              <p:cNvSpPr>
                <a:spLocks/>
              </p:cNvSpPr>
              <p:nvPr/>
            </p:nvSpPr>
            <p:spPr bwMode="auto">
              <a:xfrm>
                <a:off x="3047" y="3394"/>
                <a:ext cx="17" cy="18"/>
              </a:xfrm>
              <a:custGeom>
                <a:avLst/>
                <a:gdLst/>
                <a:ahLst/>
                <a:cxnLst>
                  <a:cxn ang="0">
                    <a:pos x="0" y="71"/>
                  </a:cxn>
                  <a:cxn ang="0">
                    <a:pos x="107" y="71"/>
                  </a:cxn>
                  <a:cxn ang="0">
                    <a:pos x="141" y="35"/>
                  </a:cxn>
                  <a:cxn ang="0">
                    <a:pos x="107" y="0"/>
                  </a:cxn>
                  <a:cxn ang="0">
                    <a:pos x="36" y="0"/>
                  </a:cxn>
                  <a:cxn ang="0">
                    <a:pos x="0" y="35"/>
                  </a:cxn>
                  <a:cxn ang="0">
                    <a:pos x="0" y="107"/>
                  </a:cxn>
                  <a:cxn ang="0">
                    <a:pos x="36" y="142"/>
                  </a:cxn>
                  <a:cxn ang="0">
                    <a:pos x="107" y="142"/>
                  </a:cxn>
                </a:cxnLst>
                <a:rect l="0" t="0" r="r" b="b"/>
                <a:pathLst>
                  <a:path w="141" h="142">
                    <a:moveTo>
                      <a:pt x="0" y="71"/>
                    </a:moveTo>
                    <a:lnTo>
                      <a:pt x="107" y="71"/>
                    </a:lnTo>
                    <a:lnTo>
                      <a:pt x="141" y="35"/>
                    </a:lnTo>
                    <a:lnTo>
                      <a:pt x="107" y="0"/>
                    </a:lnTo>
                    <a:lnTo>
                      <a:pt x="36" y="0"/>
                    </a:lnTo>
                    <a:lnTo>
                      <a:pt x="0" y="35"/>
                    </a:lnTo>
                    <a:lnTo>
                      <a:pt x="0" y="107"/>
                    </a:lnTo>
                    <a:lnTo>
                      <a:pt x="36" y="142"/>
                    </a:lnTo>
                    <a:lnTo>
                      <a:pt x="107" y="142"/>
                    </a:lnTo>
                  </a:path>
                </a:pathLst>
              </a:custGeom>
              <a:solidFill>
                <a:srgbClr val="000099"/>
              </a:solidFill>
              <a:ln w="0">
                <a:solidFill>
                  <a:schemeClr val="tx1"/>
                </a:solidFill>
                <a:prstDash val="solid"/>
                <a:round/>
                <a:headEnd/>
                <a:tailEnd/>
              </a:ln>
            </p:spPr>
            <p:txBody>
              <a:bodyPr/>
              <a:lstStyle/>
              <a:p>
                <a:endParaRPr lang="en-US"/>
              </a:p>
            </p:txBody>
          </p:sp>
          <p:sp>
            <p:nvSpPr>
              <p:cNvPr id="33085" name="Freeform 317"/>
              <p:cNvSpPr>
                <a:spLocks/>
              </p:cNvSpPr>
              <p:nvPr/>
            </p:nvSpPr>
            <p:spPr bwMode="auto">
              <a:xfrm>
                <a:off x="2526" y="3443"/>
                <a:ext cx="17" cy="13"/>
              </a:xfrm>
              <a:custGeom>
                <a:avLst/>
                <a:gdLst/>
                <a:ahLst/>
                <a:cxnLst>
                  <a:cxn ang="0">
                    <a:pos x="0" y="106"/>
                  </a:cxn>
                  <a:cxn ang="0">
                    <a:pos x="105" y="106"/>
                  </a:cxn>
                  <a:cxn ang="0">
                    <a:pos x="141" y="72"/>
                  </a:cxn>
                  <a:cxn ang="0">
                    <a:pos x="141" y="36"/>
                  </a:cxn>
                  <a:cxn ang="0">
                    <a:pos x="105" y="0"/>
                  </a:cxn>
                  <a:cxn ang="0">
                    <a:pos x="34" y="0"/>
                  </a:cxn>
                </a:cxnLst>
                <a:rect l="0" t="0" r="r" b="b"/>
                <a:pathLst>
                  <a:path w="141" h="106">
                    <a:moveTo>
                      <a:pt x="0" y="106"/>
                    </a:moveTo>
                    <a:lnTo>
                      <a:pt x="105" y="106"/>
                    </a:lnTo>
                    <a:lnTo>
                      <a:pt x="141" y="72"/>
                    </a:lnTo>
                    <a:lnTo>
                      <a:pt x="141" y="36"/>
                    </a:lnTo>
                    <a:lnTo>
                      <a:pt x="105" y="0"/>
                    </a:lnTo>
                    <a:lnTo>
                      <a:pt x="34" y="0"/>
                    </a:lnTo>
                  </a:path>
                </a:pathLst>
              </a:custGeom>
              <a:solidFill>
                <a:srgbClr val="000099"/>
              </a:solidFill>
              <a:ln w="0">
                <a:solidFill>
                  <a:schemeClr val="tx1"/>
                </a:solidFill>
                <a:prstDash val="solid"/>
                <a:round/>
                <a:headEnd/>
                <a:tailEnd/>
              </a:ln>
            </p:spPr>
            <p:txBody>
              <a:bodyPr/>
              <a:lstStyle/>
              <a:p>
                <a:endParaRPr lang="en-US"/>
              </a:p>
            </p:txBody>
          </p:sp>
          <p:sp>
            <p:nvSpPr>
              <p:cNvPr id="33086" name="Freeform 318"/>
              <p:cNvSpPr>
                <a:spLocks/>
              </p:cNvSpPr>
              <p:nvPr/>
            </p:nvSpPr>
            <p:spPr bwMode="auto">
              <a:xfrm>
                <a:off x="2526" y="3429"/>
                <a:ext cx="17" cy="14"/>
              </a:xfrm>
              <a:custGeom>
                <a:avLst/>
                <a:gdLst/>
                <a:ahLst/>
                <a:cxnLst>
                  <a:cxn ang="0">
                    <a:pos x="105" y="106"/>
                  </a:cxn>
                  <a:cxn ang="0">
                    <a:pos x="141" y="71"/>
                  </a:cxn>
                  <a:cxn ang="0">
                    <a:pos x="141" y="35"/>
                  </a:cxn>
                  <a:cxn ang="0">
                    <a:pos x="105" y="0"/>
                  </a:cxn>
                  <a:cxn ang="0">
                    <a:pos x="0" y="0"/>
                  </a:cxn>
                </a:cxnLst>
                <a:rect l="0" t="0" r="r" b="b"/>
                <a:pathLst>
                  <a:path w="141" h="106">
                    <a:moveTo>
                      <a:pt x="105" y="106"/>
                    </a:moveTo>
                    <a:lnTo>
                      <a:pt x="141" y="71"/>
                    </a:lnTo>
                    <a:lnTo>
                      <a:pt x="141" y="35"/>
                    </a:lnTo>
                    <a:lnTo>
                      <a:pt x="105" y="0"/>
                    </a:lnTo>
                    <a:lnTo>
                      <a:pt x="0" y="0"/>
                    </a:lnTo>
                  </a:path>
                </a:pathLst>
              </a:custGeom>
              <a:solidFill>
                <a:srgbClr val="000099"/>
              </a:solidFill>
              <a:ln w="0">
                <a:solidFill>
                  <a:schemeClr val="tx1"/>
                </a:solidFill>
                <a:prstDash val="solid"/>
                <a:round/>
                <a:headEnd/>
                <a:tailEnd/>
              </a:ln>
            </p:spPr>
            <p:txBody>
              <a:bodyPr/>
              <a:lstStyle/>
              <a:p>
                <a:endParaRPr lang="en-US"/>
              </a:p>
            </p:txBody>
          </p:sp>
          <p:sp>
            <p:nvSpPr>
              <p:cNvPr id="33087" name="Line 319"/>
              <p:cNvSpPr>
                <a:spLocks noChangeShapeType="1"/>
              </p:cNvSpPr>
              <p:nvPr/>
            </p:nvSpPr>
            <p:spPr bwMode="auto">
              <a:xfrm>
                <a:off x="2530" y="3429"/>
                <a:ext cx="1" cy="27"/>
              </a:xfrm>
              <a:prstGeom prst="line">
                <a:avLst/>
              </a:prstGeom>
              <a:noFill/>
              <a:ln w="0">
                <a:solidFill>
                  <a:schemeClr val="tx1"/>
                </a:solidFill>
                <a:round/>
                <a:headEnd/>
                <a:tailEnd/>
              </a:ln>
            </p:spPr>
            <p:txBody>
              <a:bodyPr/>
              <a:lstStyle/>
              <a:p>
                <a:endParaRPr lang="en-US"/>
              </a:p>
            </p:txBody>
          </p:sp>
          <p:sp>
            <p:nvSpPr>
              <p:cNvPr id="33088" name="Freeform 320"/>
              <p:cNvSpPr>
                <a:spLocks/>
              </p:cNvSpPr>
              <p:nvPr/>
            </p:nvSpPr>
            <p:spPr bwMode="auto">
              <a:xfrm>
                <a:off x="2552" y="3429"/>
                <a:ext cx="5" cy="27"/>
              </a:xfrm>
              <a:custGeom>
                <a:avLst/>
                <a:gdLst/>
                <a:ahLst/>
                <a:cxnLst>
                  <a:cxn ang="0">
                    <a:pos x="0" y="0"/>
                  </a:cxn>
                  <a:cxn ang="0">
                    <a:pos x="0" y="178"/>
                  </a:cxn>
                  <a:cxn ang="0">
                    <a:pos x="34" y="212"/>
                  </a:cxn>
                </a:cxnLst>
                <a:rect l="0" t="0" r="r" b="b"/>
                <a:pathLst>
                  <a:path w="34" h="212">
                    <a:moveTo>
                      <a:pt x="0" y="0"/>
                    </a:moveTo>
                    <a:lnTo>
                      <a:pt x="0" y="178"/>
                    </a:lnTo>
                    <a:lnTo>
                      <a:pt x="34" y="212"/>
                    </a:lnTo>
                  </a:path>
                </a:pathLst>
              </a:custGeom>
              <a:solidFill>
                <a:srgbClr val="000099"/>
              </a:solidFill>
              <a:ln w="0">
                <a:solidFill>
                  <a:schemeClr val="tx1"/>
                </a:solidFill>
                <a:prstDash val="solid"/>
                <a:round/>
                <a:headEnd/>
                <a:tailEnd/>
              </a:ln>
            </p:spPr>
            <p:txBody>
              <a:bodyPr/>
              <a:lstStyle/>
              <a:p>
                <a:endParaRPr lang="en-US"/>
              </a:p>
            </p:txBody>
          </p:sp>
          <p:sp>
            <p:nvSpPr>
              <p:cNvPr id="33089" name="Freeform 321"/>
              <p:cNvSpPr>
                <a:spLocks/>
              </p:cNvSpPr>
              <p:nvPr/>
            </p:nvSpPr>
            <p:spPr bwMode="auto">
              <a:xfrm>
                <a:off x="2566" y="3438"/>
                <a:ext cx="17" cy="18"/>
              </a:xfrm>
              <a:custGeom>
                <a:avLst/>
                <a:gdLst/>
                <a:ahLst/>
                <a:cxnLst>
                  <a:cxn ang="0">
                    <a:pos x="107" y="141"/>
                  </a:cxn>
                  <a:cxn ang="0">
                    <a:pos x="36" y="141"/>
                  </a:cxn>
                  <a:cxn ang="0">
                    <a:pos x="0" y="107"/>
                  </a:cxn>
                  <a:cxn ang="0">
                    <a:pos x="0" y="35"/>
                  </a:cxn>
                  <a:cxn ang="0">
                    <a:pos x="36" y="0"/>
                  </a:cxn>
                  <a:cxn ang="0">
                    <a:pos x="107" y="0"/>
                  </a:cxn>
                  <a:cxn ang="0">
                    <a:pos x="142" y="35"/>
                  </a:cxn>
                  <a:cxn ang="0">
                    <a:pos x="142" y="107"/>
                  </a:cxn>
                  <a:cxn ang="0">
                    <a:pos x="107" y="141"/>
                  </a:cxn>
                </a:cxnLst>
                <a:rect l="0" t="0" r="r" b="b"/>
                <a:pathLst>
                  <a:path w="142" h="141">
                    <a:moveTo>
                      <a:pt x="107" y="141"/>
                    </a:moveTo>
                    <a:lnTo>
                      <a:pt x="36" y="141"/>
                    </a:lnTo>
                    <a:lnTo>
                      <a:pt x="0" y="107"/>
                    </a:lnTo>
                    <a:lnTo>
                      <a:pt x="0" y="35"/>
                    </a:lnTo>
                    <a:lnTo>
                      <a:pt x="36" y="0"/>
                    </a:lnTo>
                    <a:lnTo>
                      <a:pt x="107" y="0"/>
                    </a:lnTo>
                    <a:lnTo>
                      <a:pt x="142" y="35"/>
                    </a:lnTo>
                    <a:lnTo>
                      <a:pt x="142" y="107"/>
                    </a:lnTo>
                    <a:lnTo>
                      <a:pt x="107" y="141"/>
                    </a:lnTo>
                  </a:path>
                </a:pathLst>
              </a:custGeom>
              <a:solidFill>
                <a:srgbClr val="000099"/>
              </a:solidFill>
              <a:ln w="0">
                <a:solidFill>
                  <a:schemeClr val="tx1"/>
                </a:solidFill>
                <a:prstDash val="solid"/>
                <a:round/>
                <a:headEnd/>
                <a:tailEnd/>
              </a:ln>
            </p:spPr>
            <p:txBody>
              <a:bodyPr/>
              <a:lstStyle/>
              <a:p>
                <a:endParaRPr lang="en-US"/>
              </a:p>
            </p:txBody>
          </p:sp>
          <p:sp>
            <p:nvSpPr>
              <p:cNvPr id="33090" name="Freeform 322"/>
              <p:cNvSpPr>
                <a:spLocks/>
              </p:cNvSpPr>
              <p:nvPr/>
            </p:nvSpPr>
            <p:spPr bwMode="auto">
              <a:xfrm>
                <a:off x="2592" y="3438"/>
                <a:ext cx="18" cy="18"/>
              </a:xfrm>
              <a:custGeom>
                <a:avLst/>
                <a:gdLst/>
                <a:ahLst/>
                <a:cxnLst>
                  <a:cxn ang="0">
                    <a:pos x="142" y="0"/>
                  </a:cxn>
                  <a:cxn ang="0">
                    <a:pos x="35" y="0"/>
                  </a:cxn>
                  <a:cxn ang="0">
                    <a:pos x="0" y="35"/>
                  </a:cxn>
                  <a:cxn ang="0">
                    <a:pos x="0" y="107"/>
                  </a:cxn>
                  <a:cxn ang="0">
                    <a:pos x="35" y="141"/>
                  </a:cxn>
                  <a:cxn ang="0">
                    <a:pos x="142" y="141"/>
                  </a:cxn>
                </a:cxnLst>
                <a:rect l="0" t="0" r="r" b="b"/>
                <a:pathLst>
                  <a:path w="142" h="141">
                    <a:moveTo>
                      <a:pt x="142" y="0"/>
                    </a:moveTo>
                    <a:lnTo>
                      <a:pt x="35" y="0"/>
                    </a:lnTo>
                    <a:lnTo>
                      <a:pt x="0" y="35"/>
                    </a:lnTo>
                    <a:lnTo>
                      <a:pt x="0" y="107"/>
                    </a:lnTo>
                    <a:lnTo>
                      <a:pt x="35" y="141"/>
                    </a:lnTo>
                    <a:lnTo>
                      <a:pt x="142" y="141"/>
                    </a:lnTo>
                  </a:path>
                </a:pathLst>
              </a:custGeom>
              <a:solidFill>
                <a:srgbClr val="000099"/>
              </a:solidFill>
              <a:ln w="0">
                <a:solidFill>
                  <a:schemeClr val="tx1"/>
                </a:solidFill>
                <a:prstDash val="solid"/>
                <a:round/>
                <a:headEnd/>
                <a:tailEnd/>
              </a:ln>
            </p:spPr>
            <p:txBody>
              <a:bodyPr/>
              <a:lstStyle/>
              <a:p>
                <a:endParaRPr lang="en-US"/>
              </a:p>
            </p:txBody>
          </p:sp>
          <p:sp>
            <p:nvSpPr>
              <p:cNvPr id="33091" name="Line 323"/>
              <p:cNvSpPr>
                <a:spLocks noChangeShapeType="1"/>
              </p:cNvSpPr>
              <p:nvPr/>
            </p:nvSpPr>
            <p:spPr bwMode="auto">
              <a:xfrm flipV="1">
                <a:off x="2618" y="3429"/>
                <a:ext cx="1" cy="27"/>
              </a:xfrm>
              <a:prstGeom prst="line">
                <a:avLst/>
              </a:prstGeom>
              <a:noFill/>
              <a:ln w="0">
                <a:solidFill>
                  <a:schemeClr val="tx1"/>
                </a:solidFill>
                <a:round/>
                <a:headEnd/>
                <a:tailEnd/>
              </a:ln>
            </p:spPr>
            <p:txBody>
              <a:bodyPr/>
              <a:lstStyle/>
              <a:p>
                <a:endParaRPr lang="en-US"/>
              </a:p>
            </p:txBody>
          </p:sp>
          <p:sp>
            <p:nvSpPr>
              <p:cNvPr id="33092" name="Freeform 324"/>
              <p:cNvSpPr>
                <a:spLocks/>
              </p:cNvSpPr>
              <p:nvPr/>
            </p:nvSpPr>
            <p:spPr bwMode="auto">
              <a:xfrm>
                <a:off x="2618" y="3438"/>
                <a:ext cx="18" cy="9"/>
              </a:xfrm>
              <a:custGeom>
                <a:avLst/>
                <a:gdLst/>
                <a:ahLst/>
                <a:cxnLst>
                  <a:cxn ang="0">
                    <a:pos x="0" y="71"/>
                  </a:cxn>
                  <a:cxn ang="0">
                    <a:pos x="71" y="71"/>
                  </a:cxn>
                  <a:cxn ang="0">
                    <a:pos x="142" y="0"/>
                  </a:cxn>
                </a:cxnLst>
                <a:rect l="0" t="0" r="r" b="b"/>
                <a:pathLst>
                  <a:path w="142" h="71">
                    <a:moveTo>
                      <a:pt x="0" y="71"/>
                    </a:moveTo>
                    <a:lnTo>
                      <a:pt x="71" y="71"/>
                    </a:lnTo>
                    <a:lnTo>
                      <a:pt x="142" y="0"/>
                    </a:lnTo>
                  </a:path>
                </a:pathLst>
              </a:custGeom>
              <a:solidFill>
                <a:srgbClr val="000099"/>
              </a:solidFill>
              <a:ln w="0">
                <a:solidFill>
                  <a:schemeClr val="tx1"/>
                </a:solidFill>
                <a:prstDash val="solid"/>
                <a:round/>
                <a:headEnd/>
                <a:tailEnd/>
              </a:ln>
            </p:spPr>
            <p:txBody>
              <a:bodyPr/>
              <a:lstStyle/>
              <a:p>
                <a:endParaRPr lang="en-US"/>
              </a:p>
            </p:txBody>
          </p:sp>
          <p:sp>
            <p:nvSpPr>
              <p:cNvPr id="33093" name="Line 325"/>
              <p:cNvSpPr>
                <a:spLocks noChangeShapeType="1"/>
              </p:cNvSpPr>
              <p:nvPr/>
            </p:nvSpPr>
            <p:spPr bwMode="auto">
              <a:xfrm>
                <a:off x="2627" y="3447"/>
                <a:ext cx="9" cy="9"/>
              </a:xfrm>
              <a:prstGeom prst="line">
                <a:avLst/>
              </a:prstGeom>
              <a:noFill/>
              <a:ln w="0">
                <a:solidFill>
                  <a:schemeClr val="tx1"/>
                </a:solidFill>
                <a:round/>
                <a:headEnd/>
                <a:tailEnd/>
              </a:ln>
            </p:spPr>
            <p:txBody>
              <a:bodyPr/>
              <a:lstStyle/>
              <a:p>
                <a:endParaRPr lang="en-US"/>
              </a:p>
            </p:txBody>
          </p:sp>
          <p:sp>
            <p:nvSpPr>
              <p:cNvPr id="33094" name="Freeform 326"/>
              <p:cNvSpPr>
                <a:spLocks/>
              </p:cNvSpPr>
              <p:nvPr/>
            </p:nvSpPr>
            <p:spPr bwMode="auto">
              <a:xfrm>
                <a:off x="2672" y="3429"/>
                <a:ext cx="8" cy="27"/>
              </a:xfrm>
              <a:custGeom>
                <a:avLst/>
                <a:gdLst/>
                <a:ahLst/>
                <a:cxnLst>
                  <a:cxn ang="0">
                    <a:pos x="70" y="0"/>
                  </a:cxn>
                  <a:cxn ang="0">
                    <a:pos x="0" y="71"/>
                  </a:cxn>
                  <a:cxn ang="0">
                    <a:pos x="0" y="142"/>
                  </a:cxn>
                  <a:cxn ang="0">
                    <a:pos x="70" y="212"/>
                  </a:cxn>
                </a:cxnLst>
                <a:rect l="0" t="0" r="r" b="b"/>
                <a:pathLst>
                  <a:path w="70" h="212">
                    <a:moveTo>
                      <a:pt x="70" y="0"/>
                    </a:moveTo>
                    <a:lnTo>
                      <a:pt x="0" y="71"/>
                    </a:lnTo>
                    <a:lnTo>
                      <a:pt x="0" y="142"/>
                    </a:lnTo>
                    <a:lnTo>
                      <a:pt x="70" y="212"/>
                    </a:lnTo>
                  </a:path>
                </a:pathLst>
              </a:custGeom>
              <a:solidFill>
                <a:srgbClr val="000099"/>
              </a:solidFill>
              <a:ln w="0">
                <a:solidFill>
                  <a:schemeClr val="tx1"/>
                </a:solidFill>
                <a:prstDash val="solid"/>
                <a:round/>
                <a:headEnd/>
                <a:tailEnd/>
              </a:ln>
            </p:spPr>
            <p:txBody>
              <a:bodyPr/>
              <a:lstStyle/>
              <a:p>
                <a:endParaRPr lang="en-US"/>
              </a:p>
            </p:txBody>
          </p:sp>
          <p:sp>
            <p:nvSpPr>
              <p:cNvPr id="33095" name="Freeform 327"/>
              <p:cNvSpPr>
                <a:spLocks/>
              </p:cNvSpPr>
              <p:nvPr/>
            </p:nvSpPr>
            <p:spPr bwMode="auto">
              <a:xfrm>
                <a:off x="2689" y="3429"/>
                <a:ext cx="18" cy="27"/>
              </a:xfrm>
              <a:custGeom>
                <a:avLst/>
                <a:gdLst/>
                <a:ahLst/>
                <a:cxnLst>
                  <a:cxn ang="0">
                    <a:pos x="141" y="178"/>
                  </a:cxn>
                  <a:cxn ang="0">
                    <a:pos x="107" y="212"/>
                  </a:cxn>
                  <a:cxn ang="0">
                    <a:pos x="36" y="212"/>
                  </a:cxn>
                  <a:cxn ang="0">
                    <a:pos x="0" y="178"/>
                  </a:cxn>
                  <a:cxn ang="0">
                    <a:pos x="0" y="35"/>
                  </a:cxn>
                  <a:cxn ang="0">
                    <a:pos x="36" y="0"/>
                  </a:cxn>
                  <a:cxn ang="0">
                    <a:pos x="107" y="0"/>
                  </a:cxn>
                  <a:cxn ang="0">
                    <a:pos x="141" y="35"/>
                  </a:cxn>
                </a:cxnLst>
                <a:rect l="0" t="0" r="r" b="b"/>
                <a:pathLst>
                  <a:path w="141" h="212">
                    <a:moveTo>
                      <a:pt x="141" y="178"/>
                    </a:moveTo>
                    <a:lnTo>
                      <a:pt x="107" y="212"/>
                    </a:lnTo>
                    <a:lnTo>
                      <a:pt x="36" y="212"/>
                    </a:lnTo>
                    <a:lnTo>
                      <a:pt x="0" y="178"/>
                    </a:lnTo>
                    <a:lnTo>
                      <a:pt x="0" y="35"/>
                    </a:lnTo>
                    <a:lnTo>
                      <a:pt x="36" y="0"/>
                    </a:lnTo>
                    <a:lnTo>
                      <a:pt x="107" y="0"/>
                    </a:lnTo>
                    <a:lnTo>
                      <a:pt x="141" y="35"/>
                    </a:lnTo>
                  </a:path>
                </a:pathLst>
              </a:custGeom>
              <a:solidFill>
                <a:srgbClr val="000099"/>
              </a:solidFill>
              <a:ln w="0">
                <a:solidFill>
                  <a:schemeClr val="tx1"/>
                </a:solidFill>
                <a:prstDash val="solid"/>
                <a:round/>
                <a:headEnd/>
                <a:tailEnd/>
              </a:ln>
            </p:spPr>
            <p:txBody>
              <a:bodyPr/>
              <a:lstStyle/>
              <a:p>
                <a:endParaRPr lang="en-US"/>
              </a:p>
            </p:txBody>
          </p:sp>
          <p:sp>
            <p:nvSpPr>
              <p:cNvPr id="33096" name="Freeform 328"/>
              <p:cNvSpPr>
                <a:spLocks/>
              </p:cNvSpPr>
              <p:nvPr/>
            </p:nvSpPr>
            <p:spPr bwMode="auto">
              <a:xfrm>
                <a:off x="2716" y="3429"/>
                <a:ext cx="17" cy="27"/>
              </a:xfrm>
              <a:custGeom>
                <a:avLst/>
                <a:gdLst/>
                <a:ahLst/>
                <a:cxnLst>
                  <a:cxn ang="0">
                    <a:pos x="0" y="212"/>
                  </a:cxn>
                  <a:cxn ang="0">
                    <a:pos x="0" y="0"/>
                  </a:cxn>
                  <a:cxn ang="0">
                    <a:pos x="71" y="142"/>
                  </a:cxn>
                  <a:cxn ang="0">
                    <a:pos x="142" y="0"/>
                  </a:cxn>
                  <a:cxn ang="0">
                    <a:pos x="142" y="212"/>
                  </a:cxn>
                </a:cxnLst>
                <a:rect l="0" t="0" r="r" b="b"/>
                <a:pathLst>
                  <a:path w="142" h="212">
                    <a:moveTo>
                      <a:pt x="0" y="212"/>
                    </a:moveTo>
                    <a:lnTo>
                      <a:pt x="0" y="0"/>
                    </a:lnTo>
                    <a:lnTo>
                      <a:pt x="71" y="142"/>
                    </a:lnTo>
                    <a:lnTo>
                      <a:pt x="142" y="0"/>
                    </a:lnTo>
                    <a:lnTo>
                      <a:pt x="142" y="212"/>
                    </a:lnTo>
                  </a:path>
                </a:pathLst>
              </a:custGeom>
              <a:solidFill>
                <a:srgbClr val="000099"/>
              </a:solidFill>
              <a:ln w="0">
                <a:solidFill>
                  <a:schemeClr val="tx1"/>
                </a:solidFill>
                <a:prstDash val="solid"/>
                <a:round/>
                <a:headEnd/>
                <a:tailEnd/>
              </a:ln>
            </p:spPr>
            <p:txBody>
              <a:bodyPr/>
              <a:lstStyle/>
              <a:p>
                <a:endParaRPr lang="en-US"/>
              </a:p>
            </p:txBody>
          </p:sp>
          <p:sp>
            <p:nvSpPr>
              <p:cNvPr id="33097" name="Freeform 329"/>
              <p:cNvSpPr>
                <a:spLocks/>
              </p:cNvSpPr>
              <p:nvPr/>
            </p:nvSpPr>
            <p:spPr bwMode="auto">
              <a:xfrm>
                <a:off x="2742" y="3429"/>
                <a:ext cx="18" cy="27"/>
              </a:xfrm>
              <a:custGeom>
                <a:avLst/>
                <a:gdLst/>
                <a:ahLst/>
                <a:cxnLst>
                  <a:cxn ang="0">
                    <a:pos x="0" y="0"/>
                  </a:cxn>
                  <a:cxn ang="0">
                    <a:pos x="0" y="178"/>
                  </a:cxn>
                  <a:cxn ang="0">
                    <a:pos x="35" y="212"/>
                  </a:cxn>
                  <a:cxn ang="0">
                    <a:pos x="106" y="212"/>
                  </a:cxn>
                  <a:cxn ang="0">
                    <a:pos x="142" y="178"/>
                  </a:cxn>
                  <a:cxn ang="0">
                    <a:pos x="142" y="0"/>
                  </a:cxn>
                </a:cxnLst>
                <a:rect l="0" t="0" r="r" b="b"/>
                <a:pathLst>
                  <a:path w="142" h="212">
                    <a:moveTo>
                      <a:pt x="0" y="0"/>
                    </a:moveTo>
                    <a:lnTo>
                      <a:pt x="0" y="178"/>
                    </a:lnTo>
                    <a:lnTo>
                      <a:pt x="35" y="212"/>
                    </a:lnTo>
                    <a:lnTo>
                      <a:pt x="106" y="212"/>
                    </a:lnTo>
                    <a:lnTo>
                      <a:pt x="142" y="178"/>
                    </a:lnTo>
                    <a:lnTo>
                      <a:pt x="142" y="0"/>
                    </a:lnTo>
                  </a:path>
                </a:pathLst>
              </a:custGeom>
              <a:solidFill>
                <a:srgbClr val="000099"/>
              </a:solidFill>
              <a:ln w="0">
                <a:solidFill>
                  <a:schemeClr val="tx1"/>
                </a:solidFill>
                <a:prstDash val="solid"/>
                <a:round/>
                <a:headEnd/>
                <a:tailEnd/>
              </a:ln>
            </p:spPr>
            <p:txBody>
              <a:bodyPr/>
              <a:lstStyle/>
              <a:p>
                <a:endParaRPr lang="en-US"/>
              </a:p>
            </p:txBody>
          </p:sp>
          <p:sp>
            <p:nvSpPr>
              <p:cNvPr id="33098" name="Freeform 330"/>
              <p:cNvSpPr>
                <a:spLocks/>
              </p:cNvSpPr>
              <p:nvPr/>
            </p:nvSpPr>
            <p:spPr bwMode="auto">
              <a:xfrm>
                <a:off x="2769" y="3429"/>
                <a:ext cx="8" cy="27"/>
              </a:xfrm>
              <a:custGeom>
                <a:avLst/>
                <a:gdLst/>
                <a:ahLst/>
                <a:cxnLst>
                  <a:cxn ang="0">
                    <a:pos x="0" y="0"/>
                  </a:cxn>
                  <a:cxn ang="0">
                    <a:pos x="71" y="71"/>
                  </a:cxn>
                  <a:cxn ang="0">
                    <a:pos x="71" y="142"/>
                  </a:cxn>
                  <a:cxn ang="0">
                    <a:pos x="0" y="212"/>
                  </a:cxn>
                </a:cxnLst>
                <a:rect l="0" t="0" r="r" b="b"/>
                <a:pathLst>
                  <a:path w="71" h="212">
                    <a:moveTo>
                      <a:pt x="0" y="0"/>
                    </a:moveTo>
                    <a:lnTo>
                      <a:pt x="71" y="71"/>
                    </a:lnTo>
                    <a:lnTo>
                      <a:pt x="71" y="142"/>
                    </a:lnTo>
                    <a:lnTo>
                      <a:pt x="0" y="212"/>
                    </a:lnTo>
                  </a:path>
                </a:pathLst>
              </a:custGeom>
              <a:solidFill>
                <a:srgbClr val="000099"/>
              </a:solidFill>
              <a:ln w="0">
                <a:solidFill>
                  <a:schemeClr val="tx1"/>
                </a:solidFill>
                <a:prstDash val="solid"/>
                <a:round/>
                <a:headEnd/>
                <a:tailEnd/>
              </a:ln>
            </p:spPr>
            <p:txBody>
              <a:bodyPr/>
              <a:lstStyle/>
              <a:p>
                <a:endParaRPr lang="en-US"/>
              </a:p>
            </p:txBody>
          </p:sp>
          <p:sp>
            <p:nvSpPr>
              <p:cNvPr id="33099" name="Freeform 331"/>
              <p:cNvSpPr>
                <a:spLocks/>
              </p:cNvSpPr>
              <p:nvPr/>
            </p:nvSpPr>
            <p:spPr bwMode="auto">
              <a:xfrm>
                <a:off x="2813" y="3429"/>
                <a:ext cx="17" cy="27"/>
              </a:xfrm>
              <a:custGeom>
                <a:avLst/>
                <a:gdLst/>
                <a:ahLst/>
                <a:cxnLst>
                  <a:cxn ang="0">
                    <a:pos x="141" y="178"/>
                  </a:cxn>
                  <a:cxn ang="0">
                    <a:pos x="106" y="212"/>
                  </a:cxn>
                  <a:cxn ang="0">
                    <a:pos x="36" y="212"/>
                  </a:cxn>
                  <a:cxn ang="0">
                    <a:pos x="0" y="178"/>
                  </a:cxn>
                  <a:cxn ang="0">
                    <a:pos x="0" y="35"/>
                  </a:cxn>
                  <a:cxn ang="0">
                    <a:pos x="36" y="0"/>
                  </a:cxn>
                  <a:cxn ang="0">
                    <a:pos x="106" y="0"/>
                  </a:cxn>
                  <a:cxn ang="0">
                    <a:pos x="141" y="35"/>
                  </a:cxn>
                </a:cxnLst>
                <a:rect l="0" t="0" r="r" b="b"/>
                <a:pathLst>
                  <a:path w="141" h="212">
                    <a:moveTo>
                      <a:pt x="141" y="178"/>
                    </a:moveTo>
                    <a:lnTo>
                      <a:pt x="106" y="212"/>
                    </a:lnTo>
                    <a:lnTo>
                      <a:pt x="36" y="212"/>
                    </a:lnTo>
                    <a:lnTo>
                      <a:pt x="0" y="178"/>
                    </a:lnTo>
                    <a:lnTo>
                      <a:pt x="0" y="35"/>
                    </a:lnTo>
                    <a:lnTo>
                      <a:pt x="36" y="0"/>
                    </a:lnTo>
                    <a:lnTo>
                      <a:pt x="106" y="0"/>
                    </a:lnTo>
                    <a:lnTo>
                      <a:pt x="141" y="35"/>
                    </a:lnTo>
                  </a:path>
                </a:pathLst>
              </a:custGeom>
              <a:solidFill>
                <a:srgbClr val="000099"/>
              </a:solidFill>
              <a:ln w="0">
                <a:solidFill>
                  <a:schemeClr val="tx1"/>
                </a:solidFill>
                <a:prstDash val="solid"/>
                <a:round/>
                <a:headEnd/>
                <a:tailEnd/>
              </a:ln>
            </p:spPr>
            <p:txBody>
              <a:bodyPr/>
              <a:lstStyle/>
              <a:p>
                <a:endParaRPr lang="en-US"/>
              </a:p>
            </p:txBody>
          </p:sp>
          <p:sp>
            <p:nvSpPr>
              <p:cNvPr id="33100" name="Freeform 332"/>
              <p:cNvSpPr>
                <a:spLocks/>
              </p:cNvSpPr>
              <p:nvPr/>
            </p:nvSpPr>
            <p:spPr bwMode="auto">
              <a:xfrm>
                <a:off x="2839" y="3438"/>
                <a:ext cx="18" cy="18"/>
              </a:xfrm>
              <a:custGeom>
                <a:avLst/>
                <a:gdLst/>
                <a:ahLst/>
                <a:cxnLst>
                  <a:cxn ang="0">
                    <a:pos x="107" y="141"/>
                  </a:cxn>
                  <a:cxn ang="0">
                    <a:pos x="36" y="141"/>
                  </a:cxn>
                  <a:cxn ang="0">
                    <a:pos x="0" y="107"/>
                  </a:cxn>
                  <a:cxn ang="0">
                    <a:pos x="0" y="35"/>
                  </a:cxn>
                  <a:cxn ang="0">
                    <a:pos x="36" y="0"/>
                  </a:cxn>
                  <a:cxn ang="0">
                    <a:pos x="107" y="0"/>
                  </a:cxn>
                  <a:cxn ang="0">
                    <a:pos x="141" y="35"/>
                  </a:cxn>
                  <a:cxn ang="0">
                    <a:pos x="141" y="107"/>
                  </a:cxn>
                  <a:cxn ang="0">
                    <a:pos x="107" y="141"/>
                  </a:cxn>
                </a:cxnLst>
                <a:rect l="0" t="0" r="r" b="b"/>
                <a:pathLst>
                  <a:path w="141" h="141">
                    <a:moveTo>
                      <a:pt x="107" y="141"/>
                    </a:moveTo>
                    <a:lnTo>
                      <a:pt x="36" y="141"/>
                    </a:lnTo>
                    <a:lnTo>
                      <a:pt x="0" y="107"/>
                    </a:lnTo>
                    <a:lnTo>
                      <a:pt x="0" y="35"/>
                    </a:lnTo>
                    <a:lnTo>
                      <a:pt x="36" y="0"/>
                    </a:lnTo>
                    <a:lnTo>
                      <a:pt x="107" y="0"/>
                    </a:lnTo>
                    <a:lnTo>
                      <a:pt x="141" y="35"/>
                    </a:lnTo>
                    <a:lnTo>
                      <a:pt x="141" y="107"/>
                    </a:lnTo>
                    <a:lnTo>
                      <a:pt x="107" y="141"/>
                    </a:lnTo>
                  </a:path>
                </a:pathLst>
              </a:custGeom>
              <a:solidFill>
                <a:srgbClr val="000099"/>
              </a:solidFill>
              <a:ln w="0">
                <a:solidFill>
                  <a:schemeClr val="tx1"/>
                </a:solidFill>
                <a:prstDash val="solid"/>
                <a:round/>
                <a:headEnd/>
                <a:tailEnd/>
              </a:ln>
            </p:spPr>
            <p:txBody>
              <a:bodyPr/>
              <a:lstStyle/>
              <a:p>
                <a:endParaRPr lang="en-US"/>
              </a:p>
            </p:txBody>
          </p:sp>
          <p:sp>
            <p:nvSpPr>
              <p:cNvPr id="33101" name="Freeform 333"/>
              <p:cNvSpPr>
                <a:spLocks/>
              </p:cNvSpPr>
              <p:nvPr/>
            </p:nvSpPr>
            <p:spPr bwMode="auto">
              <a:xfrm>
                <a:off x="2866" y="3429"/>
                <a:ext cx="4" cy="27"/>
              </a:xfrm>
              <a:custGeom>
                <a:avLst/>
                <a:gdLst/>
                <a:ahLst/>
                <a:cxnLst>
                  <a:cxn ang="0">
                    <a:pos x="0" y="0"/>
                  </a:cxn>
                  <a:cxn ang="0">
                    <a:pos x="0" y="178"/>
                  </a:cxn>
                  <a:cxn ang="0">
                    <a:pos x="35" y="212"/>
                  </a:cxn>
                </a:cxnLst>
                <a:rect l="0" t="0" r="r" b="b"/>
                <a:pathLst>
                  <a:path w="35" h="212">
                    <a:moveTo>
                      <a:pt x="0" y="0"/>
                    </a:moveTo>
                    <a:lnTo>
                      <a:pt x="0" y="178"/>
                    </a:lnTo>
                    <a:lnTo>
                      <a:pt x="35" y="212"/>
                    </a:lnTo>
                  </a:path>
                </a:pathLst>
              </a:custGeom>
              <a:solidFill>
                <a:srgbClr val="000099"/>
              </a:solidFill>
              <a:ln w="0">
                <a:solidFill>
                  <a:schemeClr val="tx1"/>
                </a:solidFill>
                <a:prstDash val="solid"/>
                <a:round/>
                <a:headEnd/>
                <a:tailEnd/>
              </a:ln>
            </p:spPr>
            <p:txBody>
              <a:bodyPr/>
              <a:lstStyle/>
              <a:p>
                <a:endParaRPr lang="en-US"/>
              </a:p>
            </p:txBody>
          </p:sp>
          <p:sp>
            <p:nvSpPr>
              <p:cNvPr id="33102" name="Freeform 334"/>
              <p:cNvSpPr>
                <a:spLocks/>
              </p:cNvSpPr>
              <p:nvPr/>
            </p:nvSpPr>
            <p:spPr bwMode="auto">
              <a:xfrm>
                <a:off x="2879" y="3438"/>
                <a:ext cx="18" cy="18"/>
              </a:xfrm>
              <a:custGeom>
                <a:avLst/>
                <a:gdLst/>
                <a:ahLst/>
                <a:cxnLst>
                  <a:cxn ang="0">
                    <a:pos x="0" y="0"/>
                  </a:cxn>
                  <a:cxn ang="0">
                    <a:pos x="0" y="107"/>
                  </a:cxn>
                  <a:cxn ang="0">
                    <a:pos x="36" y="141"/>
                  </a:cxn>
                  <a:cxn ang="0">
                    <a:pos x="70" y="141"/>
                  </a:cxn>
                  <a:cxn ang="0">
                    <a:pos x="141" y="71"/>
                  </a:cxn>
                </a:cxnLst>
                <a:rect l="0" t="0" r="r" b="b"/>
                <a:pathLst>
                  <a:path w="141" h="141">
                    <a:moveTo>
                      <a:pt x="0" y="0"/>
                    </a:moveTo>
                    <a:lnTo>
                      <a:pt x="0" y="107"/>
                    </a:lnTo>
                    <a:lnTo>
                      <a:pt x="36" y="141"/>
                    </a:lnTo>
                    <a:lnTo>
                      <a:pt x="70" y="141"/>
                    </a:lnTo>
                    <a:lnTo>
                      <a:pt x="141" y="71"/>
                    </a:lnTo>
                  </a:path>
                </a:pathLst>
              </a:custGeom>
              <a:solidFill>
                <a:srgbClr val="000099"/>
              </a:solidFill>
              <a:ln w="0">
                <a:solidFill>
                  <a:schemeClr val="tx1"/>
                </a:solidFill>
                <a:prstDash val="solid"/>
                <a:round/>
                <a:headEnd/>
                <a:tailEnd/>
              </a:ln>
            </p:spPr>
            <p:txBody>
              <a:bodyPr/>
              <a:lstStyle/>
              <a:p>
                <a:endParaRPr lang="en-US"/>
              </a:p>
            </p:txBody>
          </p:sp>
          <p:sp>
            <p:nvSpPr>
              <p:cNvPr id="33103" name="Line 335"/>
              <p:cNvSpPr>
                <a:spLocks noChangeShapeType="1"/>
              </p:cNvSpPr>
              <p:nvPr/>
            </p:nvSpPr>
            <p:spPr bwMode="auto">
              <a:xfrm>
                <a:off x="2897" y="3438"/>
                <a:ext cx="1" cy="18"/>
              </a:xfrm>
              <a:prstGeom prst="line">
                <a:avLst/>
              </a:prstGeom>
              <a:noFill/>
              <a:ln w="0">
                <a:solidFill>
                  <a:schemeClr val="tx1"/>
                </a:solidFill>
                <a:round/>
                <a:headEnd/>
                <a:tailEnd/>
              </a:ln>
            </p:spPr>
            <p:txBody>
              <a:bodyPr/>
              <a:lstStyle/>
              <a:p>
                <a:endParaRPr lang="en-US"/>
              </a:p>
            </p:txBody>
          </p:sp>
          <p:sp>
            <p:nvSpPr>
              <p:cNvPr id="33104" name="Line 336"/>
              <p:cNvSpPr>
                <a:spLocks noChangeShapeType="1"/>
              </p:cNvSpPr>
              <p:nvPr/>
            </p:nvSpPr>
            <p:spPr bwMode="auto">
              <a:xfrm flipV="1">
                <a:off x="2906" y="3438"/>
                <a:ext cx="1" cy="18"/>
              </a:xfrm>
              <a:prstGeom prst="line">
                <a:avLst/>
              </a:prstGeom>
              <a:noFill/>
              <a:ln w="0">
                <a:solidFill>
                  <a:schemeClr val="tx1"/>
                </a:solidFill>
                <a:round/>
                <a:headEnd/>
                <a:tailEnd/>
              </a:ln>
            </p:spPr>
            <p:txBody>
              <a:bodyPr/>
              <a:lstStyle/>
              <a:p>
                <a:endParaRPr lang="en-US"/>
              </a:p>
            </p:txBody>
          </p:sp>
          <p:sp>
            <p:nvSpPr>
              <p:cNvPr id="33105" name="Freeform 337"/>
              <p:cNvSpPr>
                <a:spLocks/>
              </p:cNvSpPr>
              <p:nvPr/>
            </p:nvSpPr>
            <p:spPr bwMode="auto">
              <a:xfrm>
                <a:off x="2906" y="3438"/>
                <a:ext cx="8" cy="9"/>
              </a:xfrm>
              <a:custGeom>
                <a:avLst/>
                <a:gdLst/>
                <a:ahLst/>
                <a:cxnLst>
                  <a:cxn ang="0">
                    <a:pos x="0" y="35"/>
                  </a:cxn>
                  <a:cxn ang="0">
                    <a:pos x="36" y="0"/>
                  </a:cxn>
                  <a:cxn ang="0">
                    <a:pos x="70" y="35"/>
                  </a:cxn>
                  <a:cxn ang="0">
                    <a:pos x="70" y="71"/>
                  </a:cxn>
                </a:cxnLst>
                <a:rect l="0" t="0" r="r" b="b"/>
                <a:pathLst>
                  <a:path w="70" h="71">
                    <a:moveTo>
                      <a:pt x="0" y="35"/>
                    </a:moveTo>
                    <a:lnTo>
                      <a:pt x="36" y="0"/>
                    </a:lnTo>
                    <a:lnTo>
                      <a:pt x="70" y="35"/>
                    </a:lnTo>
                    <a:lnTo>
                      <a:pt x="70" y="71"/>
                    </a:lnTo>
                  </a:path>
                </a:pathLst>
              </a:custGeom>
              <a:solidFill>
                <a:srgbClr val="000099"/>
              </a:solidFill>
              <a:ln w="0">
                <a:solidFill>
                  <a:schemeClr val="tx1"/>
                </a:solidFill>
                <a:prstDash val="solid"/>
                <a:round/>
                <a:headEnd/>
                <a:tailEnd/>
              </a:ln>
            </p:spPr>
            <p:txBody>
              <a:bodyPr/>
              <a:lstStyle/>
              <a:p>
                <a:endParaRPr lang="en-US"/>
              </a:p>
            </p:txBody>
          </p:sp>
          <p:sp>
            <p:nvSpPr>
              <p:cNvPr id="33106" name="Freeform 338"/>
              <p:cNvSpPr>
                <a:spLocks/>
              </p:cNvSpPr>
              <p:nvPr/>
            </p:nvSpPr>
            <p:spPr bwMode="auto">
              <a:xfrm>
                <a:off x="2914" y="3438"/>
                <a:ext cx="9" cy="18"/>
              </a:xfrm>
              <a:custGeom>
                <a:avLst/>
                <a:gdLst/>
                <a:ahLst/>
                <a:cxnLst>
                  <a:cxn ang="0">
                    <a:pos x="0" y="35"/>
                  </a:cxn>
                  <a:cxn ang="0">
                    <a:pos x="36" y="0"/>
                  </a:cxn>
                  <a:cxn ang="0">
                    <a:pos x="71" y="35"/>
                  </a:cxn>
                  <a:cxn ang="0">
                    <a:pos x="71" y="141"/>
                  </a:cxn>
                </a:cxnLst>
                <a:rect l="0" t="0" r="r" b="b"/>
                <a:pathLst>
                  <a:path w="71" h="141">
                    <a:moveTo>
                      <a:pt x="0" y="35"/>
                    </a:moveTo>
                    <a:lnTo>
                      <a:pt x="36" y="0"/>
                    </a:lnTo>
                    <a:lnTo>
                      <a:pt x="71" y="35"/>
                    </a:lnTo>
                    <a:lnTo>
                      <a:pt x="71" y="141"/>
                    </a:lnTo>
                  </a:path>
                </a:pathLst>
              </a:custGeom>
              <a:solidFill>
                <a:srgbClr val="000099"/>
              </a:solidFill>
              <a:ln w="0">
                <a:solidFill>
                  <a:schemeClr val="tx1"/>
                </a:solidFill>
                <a:prstDash val="solid"/>
                <a:round/>
                <a:headEnd/>
                <a:tailEnd/>
              </a:ln>
            </p:spPr>
            <p:txBody>
              <a:bodyPr/>
              <a:lstStyle/>
              <a:p>
                <a:endParaRPr lang="en-US"/>
              </a:p>
            </p:txBody>
          </p:sp>
          <p:sp>
            <p:nvSpPr>
              <p:cNvPr id="33107" name="Line 339"/>
              <p:cNvSpPr>
                <a:spLocks noChangeShapeType="1"/>
              </p:cNvSpPr>
              <p:nvPr/>
            </p:nvSpPr>
            <p:spPr bwMode="auto">
              <a:xfrm flipV="1">
                <a:off x="2932" y="3438"/>
                <a:ext cx="1" cy="18"/>
              </a:xfrm>
              <a:prstGeom prst="line">
                <a:avLst/>
              </a:prstGeom>
              <a:noFill/>
              <a:ln w="0">
                <a:solidFill>
                  <a:schemeClr val="tx1"/>
                </a:solidFill>
                <a:round/>
                <a:headEnd/>
                <a:tailEnd/>
              </a:ln>
            </p:spPr>
            <p:txBody>
              <a:bodyPr/>
              <a:lstStyle/>
              <a:p>
                <a:endParaRPr lang="en-US"/>
              </a:p>
            </p:txBody>
          </p:sp>
          <p:sp>
            <p:nvSpPr>
              <p:cNvPr id="33108" name="Freeform 340"/>
              <p:cNvSpPr>
                <a:spLocks/>
              </p:cNvSpPr>
              <p:nvPr/>
            </p:nvSpPr>
            <p:spPr bwMode="auto">
              <a:xfrm>
                <a:off x="2932" y="3438"/>
                <a:ext cx="18" cy="18"/>
              </a:xfrm>
              <a:custGeom>
                <a:avLst/>
                <a:gdLst/>
                <a:ahLst/>
                <a:cxnLst>
                  <a:cxn ang="0">
                    <a:pos x="0" y="71"/>
                  </a:cxn>
                  <a:cxn ang="0">
                    <a:pos x="71" y="0"/>
                  </a:cxn>
                  <a:cxn ang="0">
                    <a:pos x="105" y="0"/>
                  </a:cxn>
                  <a:cxn ang="0">
                    <a:pos x="141" y="35"/>
                  </a:cxn>
                  <a:cxn ang="0">
                    <a:pos x="141" y="141"/>
                  </a:cxn>
                </a:cxnLst>
                <a:rect l="0" t="0" r="r" b="b"/>
                <a:pathLst>
                  <a:path w="141" h="141">
                    <a:moveTo>
                      <a:pt x="0" y="71"/>
                    </a:moveTo>
                    <a:lnTo>
                      <a:pt x="71" y="0"/>
                    </a:lnTo>
                    <a:lnTo>
                      <a:pt x="105" y="0"/>
                    </a:lnTo>
                    <a:lnTo>
                      <a:pt x="141" y="35"/>
                    </a:lnTo>
                    <a:lnTo>
                      <a:pt x="141" y="141"/>
                    </a:lnTo>
                  </a:path>
                </a:pathLst>
              </a:custGeom>
              <a:solidFill>
                <a:srgbClr val="000099"/>
              </a:solidFill>
              <a:ln w="0">
                <a:solidFill>
                  <a:schemeClr val="tx1"/>
                </a:solidFill>
                <a:prstDash val="solid"/>
                <a:round/>
                <a:headEnd/>
                <a:tailEnd/>
              </a:ln>
            </p:spPr>
            <p:txBody>
              <a:bodyPr/>
              <a:lstStyle/>
              <a:p>
                <a:endParaRPr lang="en-US"/>
              </a:p>
            </p:txBody>
          </p:sp>
          <p:sp>
            <p:nvSpPr>
              <p:cNvPr id="33109" name="Line 341"/>
              <p:cNvSpPr>
                <a:spLocks noChangeShapeType="1"/>
              </p:cNvSpPr>
              <p:nvPr/>
            </p:nvSpPr>
            <p:spPr bwMode="auto">
              <a:xfrm>
                <a:off x="1409" y="1994"/>
                <a:ext cx="36" cy="1"/>
              </a:xfrm>
              <a:prstGeom prst="line">
                <a:avLst/>
              </a:prstGeom>
              <a:noFill/>
              <a:ln w="0">
                <a:solidFill>
                  <a:schemeClr val="tx1"/>
                </a:solidFill>
                <a:round/>
                <a:headEnd/>
                <a:tailEnd/>
              </a:ln>
            </p:spPr>
            <p:txBody>
              <a:bodyPr/>
              <a:lstStyle/>
              <a:p>
                <a:endParaRPr lang="en-US"/>
              </a:p>
            </p:txBody>
          </p:sp>
          <p:sp>
            <p:nvSpPr>
              <p:cNvPr id="33110" name="Line 342"/>
              <p:cNvSpPr>
                <a:spLocks noChangeShapeType="1"/>
              </p:cNvSpPr>
              <p:nvPr/>
            </p:nvSpPr>
            <p:spPr bwMode="auto">
              <a:xfrm>
                <a:off x="1409" y="2278"/>
                <a:ext cx="36" cy="1"/>
              </a:xfrm>
              <a:prstGeom prst="line">
                <a:avLst/>
              </a:prstGeom>
              <a:noFill/>
              <a:ln w="0">
                <a:solidFill>
                  <a:schemeClr val="tx1"/>
                </a:solidFill>
                <a:round/>
                <a:headEnd/>
                <a:tailEnd/>
              </a:ln>
            </p:spPr>
            <p:txBody>
              <a:bodyPr/>
              <a:lstStyle/>
              <a:p>
                <a:endParaRPr lang="en-US"/>
              </a:p>
            </p:txBody>
          </p:sp>
          <p:sp>
            <p:nvSpPr>
              <p:cNvPr id="33111" name="Line 343"/>
              <p:cNvSpPr>
                <a:spLocks noChangeShapeType="1"/>
              </p:cNvSpPr>
              <p:nvPr/>
            </p:nvSpPr>
            <p:spPr bwMode="auto">
              <a:xfrm>
                <a:off x="1407" y="2021"/>
                <a:ext cx="1" cy="84"/>
              </a:xfrm>
              <a:prstGeom prst="line">
                <a:avLst/>
              </a:prstGeom>
              <a:noFill/>
              <a:ln w="0">
                <a:solidFill>
                  <a:schemeClr val="tx1"/>
                </a:solidFill>
                <a:round/>
                <a:headEnd/>
                <a:tailEnd/>
              </a:ln>
            </p:spPr>
            <p:txBody>
              <a:bodyPr/>
              <a:lstStyle/>
              <a:p>
                <a:endParaRPr lang="en-US"/>
              </a:p>
            </p:txBody>
          </p:sp>
          <p:sp>
            <p:nvSpPr>
              <p:cNvPr id="33112" name="Line 344"/>
              <p:cNvSpPr>
                <a:spLocks noChangeShapeType="1"/>
              </p:cNvSpPr>
              <p:nvPr/>
            </p:nvSpPr>
            <p:spPr bwMode="auto">
              <a:xfrm flipV="1">
                <a:off x="1407" y="2168"/>
                <a:ext cx="1" cy="83"/>
              </a:xfrm>
              <a:prstGeom prst="line">
                <a:avLst/>
              </a:prstGeom>
              <a:noFill/>
              <a:ln w="0">
                <a:solidFill>
                  <a:schemeClr val="tx1"/>
                </a:solidFill>
                <a:round/>
                <a:headEnd/>
                <a:tailEnd/>
              </a:ln>
            </p:spPr>
            <p:txBody>
              <a:bodyPr/>
              <a:lstStyle/>
              <a:p>
                <a:endParaRPr lang="en-US"/>
              </a:p>
            </p:txBody>
          </p:sp>
          <p:sp>
            <p:nvSpPr>
              <p:cNvPr id="33113" name="Freeform 345"/>
              <p:cNvSpPr>
                <a:spLocks/>
              </p:cNvSpPr>
              <p:nvPr/>
            </p:nvSpPr>
            <p:spPr bwMode="auto">
              <a:xfrm>
                <a:off x="1403" y="1994"/>
                <a:ext cx="8" cy="27"/>
              </a:xfrm>
              <a:custGeom>
                <a:avLst/>
                <a:gdLst/>
                <a:ahLst/>
                <a:cxnLst>
                  <a:cxn ang="0">
                    <a:pos x="0" y="213"/>
                  </a:cxn>
                  <a:cxn ang="0">
                    <a:pos x="71" y="213"/>
                  </a:cxn>
                  <a:cxn ang="0">
                    <a:pos x="36" y="0"/>
                  </a:cxn>
                  <a:cxn ang="0">
                    <a:pos x="0" y="213"/>
                  </a:cxn>
                </a:cxnLst>
                <a:rect l="0" t="0" r="r" b="b"/>
                <a:pathLst>
                  <a:path w="71" h="213">
                    <a:moveTo>
                      <a:pt x="0" y="213"/>
                    </a:moveTo>
                    <a:lnTo>
                      <a:pt x="71" y="213"/>
                    </a:lnTo>
                    <a:lnTo>
                      <a:pt x="36" y="0"/>
                    </a:lnTo>
                    <a:lnTo>
                      <a:pt x="0" y="213"/>
                    </a:lnTo>
                    <a:close/>
                  </a:path>
                </a:pathLst>
              </a:custGeom>
              <a:solidFill>
                <a:srgbClr val="000099"/>
              </a:solidFill>
              <a:ln w="9525">
                <a:solidFill>
                  <a:schemeClr val="tx1"/>
                </a:solidFill>
                <a:round/>
                <a:headEnd/>
                <a:tailEnd/>
              </a:ln>
            </p:spPr>
            <p:txBody>
              <a:bodyPr/>
              <a:lstStyle/>
              <a:p>
                <a:endParaRPr lang="en-US"/>
              </a:p>
            </p:txBody>
          </p:sp>
          <p:sp>
            <p:nvSpPr>
              <p:cNvPr id="33114" name="Freeform 346"/>
              <p:cNvSpPr>
                <a:spLocks/>
              </p:cNvSpPr>
              <p:nvPr/>
            </p:nvSpPr>
            <p:spPr bwMode="auto">
              <a:xfrm>
                <a:off x="1403" y="1994"/>
                <a:ext cx="8" cy="27"/>
              </a:xfrm>
              <a:custGeom>
                <a:avLst/>
                <a:gdLst/>
                <a:ahLst/>
                <a:cxnLst>
                  <a:cxn ang="0">
                    <a:pos x="0" y="213"/>
                  </a:cxn>
                  <a:cxn ang="0">
                    <a:pos x="71" y="213"/>
                  </a:cxn>
                  <a:cxn ang="0">
                    <a:pos x="36" y="0"/>
                  </a:cxn>
                  <a:cxn ang="0">
                    <a:pos x="0" y="213"/>
                  </a:cxn>
                </a:cxnLst>
                <a:rect l="0" t="0" r="r" b="b"/>
                <a:pathLst>
                  <a:path w="71" h="213">
                    <a:moveTo>
                      <a:pt x="0" y="213"/>
                    </a:moveTo>
                    <a:lnTo>
                      <a:pt x="71" y="213"/>
                    </a:lnTo>
                    <a:lnTo>
                      <a:pt x="36" y="0"/>
                    </a:lnTo>
                    <a:lnTo>
                      <a:pt x="0" y="213"/>
                    </a:lnTo>
                  </a:path>
                </a:pathLst>
              </a:custGeom>
              <a:solidFill>
                <a:srgbClr val="000099"/>
              </a:solidFill>
              <a:ln w="0">
                <a:solidFill>
                  <a:schemeClr val="tx1"/>
                </a:solidFill>
                <a:prstDash val="solid"/>
                <a:round/>
                <a:headEnd/>
                <a:tailEnd/>
              </a:ln>
            </p:spPr>
            <p:txBody>
              <a:bodyPr/>
              <a:lstStyle/>
              <a:p>
                <a:endParaRPr lang="en-US"/>
              </a:p>
            </p:txBody>
          </p:sp>
          <p:sp>
            <p:nvSpPr>
              <p:cNvPr id="33115" name="Freeform 347"/>
              <p:cNvSpPr>
                <a:spLocks/>
              </p:cNvSpPr>
              <p:nvPr/>
            </p:nvSpPr>
            <p:spPr bwMode="auto">
              <a:xfrm>
                <a:off x="1403" y="2251"/>
                <a:ext cx="8" cy="27"/>
              </a:xfrm>
              <a:custGeom>
                <a:avLst/>
                <a:gdLst/>
                <a:ahLst/>
                <a:cxnLst>
                  <a:cxn ang="0">
                    <a:pos x="0" y="0"/>
                  </a:cxn>
                  <a:cxn ang="0">
                    <a:pos x="71" y="0"/>
                  </a:cxn>
                  <a:cxn ang="0">
                    <a:pos x="36" y="212"/>
                  </a:cxn>
                  <a:cxn ang="0">
                    <a:pos x="0" y="0"/>
                  </a:cxn>
                </a:cxnLst>
                <a:rect l="0" t="0" r="r" b="b"/>
                <a:pathLst>
                  <a:path w="71" h="212">
                    <a:moveTo>
                      <a:pt x="0" y="0"/>
                    </a:moveTo>
                    <a:lnTo>
                      <a:pt x="71" y="0"/>
                    </a:lnTo>
                    <a:lnTo>
                      <a:pt x="36" y="212"/>
                    </a:lnTo>
                    <a:lnTo>
                      <a:pt x="0" y="0"/>
                    </a:lnTo>
                    <a:close/>
                  </a:path>
                </a:pathLst>
              </a:custGeom>
              <a:solidFill>
                <a:srgbClr val="000099"/>
              </a:solidFill>
              <a:ln w="9525">
                <a:solidFill>
                  <a:schemeClr val="tx1"/>
                </a:solidFill>
                <a:round/>
                <a:headEnd/>
                <a:tailEnd/>
              </a:ln>
            </p:spPr>
            <p:txBody>
              <a:bodyPr/>
              <a:lstStyle/>
              <a:p>
                <a:endParaRPr lang="en-US"/>
              </a:p>
            </p:txBody>
          </p:sp>
          <p:sp>
            <p:nvSpPr>
              <p:cNvPr id="33116" name="Freeform 348"/>
              <p:cNvSpPr>
                <a:spLocks/>
              </p:cNvSpPr>
              <p:nvPr/>
            </p:nvSpPr>
            <p:spPr bwMode="auto">
              <a:xfrm>
                <a:off x="1403" y="2251"/>
                <a:ext cx="8" cy="27"/>
              </a:xfrm>
              <a:custGeom>
                <a:avLst/>
                <a:gdLst/>
                <a:ahLst/>
                <a:cxnLst>
                  <a:cxn ang="0">
                    <a:pos x="0" y="0"/>
                  </a:cxn>
                  <a:cxn ang="0">
                    <a:pos x="71" y="0"/>
                  </a:cxn>
                  <a:cxn ang="0">
                    <a:pos x="36" y="212"/>
                  </a:cxn>
                  <a:cxn ang="0">
                    <a:pos x="0" y="0"/>
                  </a:cxn>
                </a:cxnLst>
                <a:rect l="0" t="0" r="r" b="b"/>
                <a:pathLst>
                  <a:path w="71" h="212">
                    <a:moveTo>
                      <a:pt x="0" y="0"/>
                    </a:moveTo>
                    <a:lnTo>
                      <a:pt x="71" y="0"/>
                    </a:lnTo>
                    <a:lnTo>
                      <a:pt x="36" y="212"/>
                    </a:lnTo>
                    <a:lnTo>
                      <a:pt x="0" y="0"/>
                    </a:lnTo>
                  </a:path>
                </a:pathLst>
              </a:custGeom>
              <a:solidFill>
                <a:srgbClr val="000099"/>
              </a:solidFill>
              <a:ln w="0">
                <a:solidFill>
                  <a:schemeClr val="tx1"/>
                </a:solidFill>
                <a:prstDash val="solid"/>
                <a:round/>
                <a:headEnd/>
                <a:tailEnd/>
              </a:ln>
            </p:spPr>
            <p:txBody>
              <a:bodyPr/>
              <a:lstStyle/>
              <a:p>
                <a:endParaRPr lang="en-US"/>
              </a:p>
            </p:txBody>
          </p:sp>
          <p:sp>
            <p:nvSpPr>
              <p:cNvPr id="33117" name="Freeform 349"/>
              <p:cNvSpPr>
                <a:spLocks/>
              </p:cNvSpPr>
              <p:nvPr/>
            </p:nvSpPr>
            <p:spPr bwMode="auto">
              <a:xfrm>
                <a:off x="1363" y="2124"/>
                <a:ext cx="4" cy="25"/>
              </a:xfrm>
              <a:custGeom>
                <a:avLst/>
                <a:gdLst/>
                <a:ahLst/>
                <a:cxnLst>
                  <a:cxn ang="0">
                    <a:pos x="0" y="32"/>
                  </a:cxn>
                  <a:cxn ang="0">
                    <a:pos x="33" y="0"/>
                  </a:cxn>
                  <a:cxn ang="0">
                    <a:pos x="33" y="200"/>
                  </a:cxn>
                </a:cxnLst>
                <a:rect l="0" t="0" r="r" b="b"/>
                <a:pathLst>
                  <a:path w="33" h="200">
                    <a:moveTo>
                      <a:pt x="0" y="32"/>
                    </a:moveTo>
                    <a:lnTo>
                      <a:pt x="33" y="0"/>
                    </a:lnTo>
                    <a:lnTo>
                      <a:pt x="33" y="200"/>
                    </a:lnTo>
                  </a:path>
                </a:pathLst>
              </a:custGeom>
              <a:solidFill>
                <a:srgbClr val="000099"/>
              </a:solidFill>
              <a:ln w="0">
                <a:solidFill>
                  <a:schemeClr val="tx1"/>
                </a:solidFill>
                <a:prstDash val="solid"/>
                <a:round/>
                <a:headEnd/>
                <a:tailEnd/>
              </a:ln>
            </p:spPr>
            <p:txBody>
              <a:bodyPr/>
              <a:lstStyle/>
              <a:p>
                <a:endParaRPr lang="en-US"/>
              </a:p>
            </p:txBody>
          </p:sp>
          <p:sp>
            <p:nvSpPr>
              <p:cNvPr id="33118" name="Line 350"/>
              <p:cNvSpPr>
                <a:spLocks noChangeShapeType="1"/>
              </p:cNvSpPr>
              <p:nvPr/>
            </p:nvSpPr>
            <p:spPr bwMode="auto">
              <a:xfrm>
                <a:off x="1363" y="2149"/>
                <a:ext cx="9" cy="1"/>
              </a:xfrm>
              <a:prstGeom prst="line">
                <a:avLst/>
              </a:prstGeom>
              <a:noFill/>
              <a:ln w="0">
                <a:solidFill>
                  <a:schemeClr val="tx1"/>
                </a:solidFill>
                <a:round/>
                <a:headEnd/>
                <a:tailEnd/>
              </a:ln>
            </p:spPr>
            <p:txBody>
              <a:bodyPr/>
              <a:lstStyle/>
              <a:p>
                <a:endParaRPr lang="en-US"/>
              </a:p>
            </p:txBody>
          </p:sp>
          <p:sp>
            <p:nvSpPr>
              <p:cNvPr id="33119" name="Line 351"/>
              <p:cNvSpPr>
                <a:spLocks noChangeShapeType="1"/>
              </p:cNvSpPr>
              <p:nvPr/>
            </p:nvSpPr>
            <p:spPr bwMode="auto">
              <a:xfrm flipV="1">
                <a:off x="1380" y="2124"/>
                <a:ext cx="4" cy="8"/>
              </a:xfrm>
              <a:prstGeom prst="line">
                <a:avLst/>
              </a:prstGeom>
              <a:noFill/>
              <a:ln w="0">
                <a:solidFill>
                  <a:schemeClr val="tx1"/>
                </a:solidFill>
                <a:round/>
                <a:headEnd/>
                <a:tailEnd/>
              </a:ln>
            </p:spPr>
            <p:txBody>
              <a:bodyPr/>
              <a:lstStyle/>
              <a:p>
                <a:endParaRPr lang="en-US"/>
              </a:p>
            </p:txBody>
          </p:sp>
          <p:sp>
            <p:nvSpPr>
              <p:cNvPr id="33120" name="Line 352"/>
              <p:cNvSpPr>
                <a:spLocks noChangeShapeType="1"/>
              </p:cNvSpPr>
              <p:nvPr/>
            </p:nvSpPr>
            <p:spPr bwMode="auto">
              <a:xfrm>
                <a:off x="1392" y="2136"/>
                <a:ext cx="17" cy="1"/>
              </a:xfrm>
              <a:prstGeom prst="line">
                <a:avLst/>
              </a:prstGeom>
              <a:noFill/>
              <a:ln w="0">
                <a:solidFill>
                  <a:schemeClr val="tx1"/>
                </a:solidFill>
                <a:round/>
                <a:headEnd/>
                <a:tailEnd/>
              </a:ln>
            </p:spPr>
            <p:txBody>
              <a:bodyPr/>
              <a:lstStyle/>
              <a:p>
                <a:endParaRPr lang="en-US"/>
              </a:p>
            </p:txBody>
          </p:sp>
          <p:sp>
            <p:nvSpPr>
              <p:cNvPr id="33121" name="Freeform 353"/>
              <p:cNvSpPr>
                <a:spLocks/>
              </p:cNvSpPr>
              <p:nvPr/>
            </p:nvSpPr>
            <p:spPr bwMode="auto">
              <a:xfrm>
                <a:off x="1417" y="2124"/>
                <a:ext cx="17" cy="25"/>
              </a:xfrm>
              <a:custGeom>
                <a:avLst/>
                <a:gdLst/>
                <a:ahLst/>
                <a:cxnLst>
                  <a:cxn ang="0">
                    <a:pos x="134" y="133"/>
                  </a:cxn>
                  <a:cxn ang="0">
                    <a:pos x="0" y="133"/>
                  </a:cxn>
                  <a:cxn ang="0">
                    <a:pos x="100" y="0"/>
                  </a:cxn>
                  <a:cxn ang="0">
                    <a:pos x="100" y="200"/>
                  </a:cxn>
                </a:cxnLst>
                <a:rect l="0" t="0" r="r" b="b"/>
                <a:pathLst>
                  <a:path w="134" h="200">
                    <a:moveTo>
                      <a:pt x="134" y="133"/>
                    </a:moveTo>
                    <a:lnTo>
                      <a:pt x="0" y="133"/>
                    </a:lnTo>
                    <a:lnTo>
                      <a:pt x="100" y="0"/>
                    </a:lnTo>
                    <a:lnTo>
                      <a:pt x="100" y="200"/>
                    </a:lnTo>
                  </a:path>
                </a:pathLst>
              </a:custGeom>
              <a:solidFill>
                <a:srgbClr val="000099"/>
              </a:solidFill>
              <a:ln w="0">
                <a:solidFill>
                  <a:schemeClr val="tx1"/>
                </a:solidFill>
                <a:prstDash val="solid"/>
                <a:round/>
                <a:headEnd/>
                <a:tailEnd/>
              </a:ln>
            </p:spPr>
            <p:txBody>
              <a:bodyPr/>
              <a:lstStyle/>
              <a:p>
                <a:endParaRPr lang="en-US"/>
              </a:p>
            </p:txBody>
          </p:sp>
          <p:sp>
            <p:nvSpPr>
              <p:cNvPr id="33122" name="Line 354"/>
              <p:cNvSpPr>
                <a:spLocks noChangeShapeType="1"/>
              </p:cNvSpPr>
              <p:nvPr/>
            </p:nvSpPr>
            <p:spPr bwMode="auto">
              <a:xfrm flipV="1">
                <a:off x="1442" y="2124"/>
                <a:ext cx="4" cy="8"/>
              </a:xfrm>
              <a:prstGeom prst="line">
                <a:avLst/>
              </a:prstGeom>
              <a:noFill/>
              <a:ln w="0">
                <a:solidFill>
                  <a:schemeClr val="tx1"/>
                </a:solidFill>
                <a:round/>
                <a:headEnd/>
                <a:tailEnd/>
              </a:ln>
            </p:spPr>
            <p:txBody>
              <a:bodyPr/>
              <a:lstStyle/>
              <a:p>
                <a:endParaRPr lang="en-US"/>
              </a:p>
            </p:txBody>
          </p:sp>
          <p:sp>
            <p:nvSpPr>
              <p:cNvPr id="33123" name="Line 355"/>
              <p:cNvSpPr>
                <a:spLocks noChangeShapeType="1"/>
              </p:cNvSpPr>
              <p:nvPr/>
            </p:nvSpPr>
            <p:spPr bwMode="auto">
              <a:xfrm flipH="1">
                <a:off x="1446" y="2124"/>
                <a:ext cx="5" cy="8"/>
              </a:xfrm>
              <a:prstGeom prst="line">
                <a:avLst/>
              </a:prstGeom>
              <a:noFill/>
              <a:ln w="0">
                <a:solidFill>
                  <a:schemeClr val="tx1"/>
                </a:solidFill>
                <a:round/>
                <a:headEnd/>
                <a:tailEnd/>
              </a:ln>
            </p:spPr>
            <p:txBody>
              <a:bodyPr/>
              <a:lstStyle/>
              <a:p>
                <a:endParaRPr lang="en-US"/>
              </a:p>
            </p:txBody>
          </p:sp>
          <p:sp>
            <p:nvSpPr>
              <p:cNvPr id="33124" name="Line 356"/>
              <p:cNvSpPr>
                <a:spLocks noChangeShapeType="1"/>
              </p:cNvSpPr>
              <p:nvPr/>
            </p:nvSpPr>
            <p:spPr bwMode="auto">
              <a:xfrm>
                <a:off x="1396" y="1994"/>
                <a:ext cx="1" cy="1"/>
              </a:xfrm>
              <a:prstGeom prst="line">
                <a:avLst/>
              </a:prstGeom>
              <a:noFill/>
              <a:ln w="0">
                <a:solidFill>
                  <a:schemeClr val="tx1"/>
                </a:solidFill>
                <a:round/>
                <a:headEnd/>
                <a:tailEnd/>
              </a:ln>
            </p:spPr>
            <p:txBody>
              <a:bodyPr/>
              <a:lstStyle/>
              <a:p>
                <a:endParaRPr lang="en-US"/>
              </a:p>
            </p:txBody>
          </p:sp>
          <p:sp>
            <p:nvSpPr>
              <p:cNvPr id="33125" name="Line 357"/>
              <p:cNvSpPr>
                <a:spLocks noChangeShapeType="1"/>
              </p:cNvSpPr>
              <p:nvPr/>
            </p:nvSpPr>
            <p:spPr bwMode="auto">
              <a:xfrm>
                <a:off x="1396" y="2278"/>
                <a:ext cx="1" cy="1"/>
              </a:xfrm>
              <a:prstGeom prst="line">
                <a:avLst/>
              </a:prstGeom>
              <a:noFill/>
              <a:ln w="0">
                <a:solidFill>
                  <a:schemeClr val="tx1"/>
                </a:solidFill>
                <a:round/>
                <a:headEnd/>
                <a:tailEnd/>
              </a:ln>
            </p:spPr>
            <p:txBody>
              <a:bodyPr/>
              <a:lstStyle/>
              <a:p>
                <a:endParaRPr lang="en-US"/>
              </a:p>
            </p:txBody>
          </p:sp>
          <p:sp>
            <p:nvSpPr>
              <p:cNvPr id="33126" name="Line 358"/>
              <p:cNvSpPr>
                <a:spLocks noChangeShapeType="1"/>
              </p:cNvSpPr>
              <p:nvPr/>
            </p:nvSpPr>
            <p:spPr bwMode="auto">
              <a:xfrm>
                <a:off x="1407" y="2278"/>
                <a:ext cx="1" cy="1"/>
              </a:xfrm>
              <a:prstGeom prst="line">
                <a:avLst/>
              </a:prstGeom>
              <a:noFill/>
              <a:ln w="0">
                <a:solidFill>
                  <a:schemeClr val="tx1"/>
                </a:solidFill>
                <a:round/>
                <a:headEnd/>
                <a:tailEnd/>
              </a:ln>
            </p:spPr>
            <p:txBody>
              <a:bodyPr/>
              <a:lstStyle/>
              <a:p>
                <a:endParaRPr lang="en-US"/>
              </a:p>
            </p:txBody>
          </p:sp>
          <p:sp>
            <p:nvSpPr>
              <p:cNvPr id="33127" name="Line 359"/>
              <p:cNvSpPr>
                <a:spLocks noChangeShapeType="1"/>
              </p:cNvSpPr>
              <p:nvPr/>
            </p:nvSpPr>
            <p:spPr bwMode="auto">
              <a:xfrm>
                <a:off x="1670" y="2065"/>
                <a:ext cx="334" cy="1"/>
              </a:xfrm>
              <a:prstGeom prst="line">
                <a:avLst/>
              </a:prstGeom>
              <a:noFill/>
              <a:ln w="0">
                <a:solidFill>
                  <a:schemeClr val="tx1"/>
                </a:solidFill>
                <a:round/>
                <a:headEnd/>
                <a:tailEnd/>
              </a:ln>
            </p:spPr>
            <p:txBody>
              <a:bodyPr/>
              <a:lstStyle/>
              <a:p>
                <a:endParaRPr lang="en-US"/>
              </a:p>
            </p:txBody>
          </p:sp>
          <p:sp>
            <p:nvSpPr>
              <p:cNvPr id="33128" name="Line 360"/>
              <p:cNvSpPr>
                <a:spLocks noChangeShapeType="1"/>
              </p:cNvSpPr>
              <p:nvPr/>
            </p:nvSpPr>
            <p:spPr bwMode="auto">
              <a:xfrm>
                <a:off x="1670" y="2208"/>
                <a:ext cx="334" cy="1"/>
              </a:xfrm>
              <a:prstGeom prst="line">
                <a:avLst/>
              </a:prstGeom>
              <a:noFill/>
              <a:ln w="0">
                <a:solidFill>
                  <a:schemeClr val="tx1"/>
                </a:solidFill>
                <a:round/>
                <a:headEnd/>
                <a:tailEnd/>
              </a:ln>
            </p:spPr>
            <p:txBody>
              <a:bodyPr/>
              <a:lstStyle/>
              <a:p>
                <a:endParaRPr lang="en-US"/>
              </a:p>
            </p:txBody>
          </p:sp>
          <p:sp>
            <p:nvSpPr>
              <p:cNvPr id="33129" name="Line 361"/>
              <p:cNvSpPr>
                <a:spLocks noChangeShapeType="1"/>
              </p:cNvSpPr>
              <p:nvPr/>
            </p:nvSpPr>
            <p:spPr bwMode="auto">
              <a:xfrm>
                <a:off x="1966" y="2092"/>
                <a:ext cx="1" cy="15"/>
              </a:xfrm>
              <a:prstGeom prst="line">
                <a:avLst/>
              </a:prstGeom>
              <a:noFill/>
              <a:ln w="0">
                <a:solidFill>
                  <a:schemeClr val="tx1"/>
                </a:solidFill>
                <a:round/>
                <a:headEnd/>
                <a:tailEnd/>
              </a:ln>
            </p:spPr>
            <p:txBody>
              <a:bodyPr/>
              <a:lstStyle/>
              <a:p>
                <a:endParaRPr lang="en-US"/>
              </a:p>
            </p:txBody>
          </p:sp>
          <p:sp>
            <p:nvSpPr>
              <p:cNvPr id="33130" name="Line 362"/>
              <p:cNvSpPr>
                <a:spLocks noChangeShapeType="1"/>
              </p:cNvSpPr>
              <p:nvPr/>
            </p:nvSpPr>
            <p:spPr bwMode="auto">
              <a:xfrm flipV="1">
                <a:off x="1966" y="2170"/>
                <a:ext cx="1" cy="11"/>
              </a:xfrm>
              <a:prstGeom prst="line">
                <a:avLst/>
              </a:prstGeom>
              <a:noFill/>
              <a:ln w="0">
                <a:solidFill>
                  <a:schemeClr val="tx1"/>
                </a:solidFill>
                <a:round/>
                <a:headEnd/>
                <a:tailEnd/>
              </a:ln>
            </p:spPr>
            <p:txBody>
              <a:bodyPr/>
              <a:lstStyle/>
              <a:p>
                <a:endParaRPr lang="en-US"/>
              </a:p>
            </p:txBody>
          </p:sp>
          <p:sp>
            <p:nvSpPr>
              <p:cNvPr id="33131" name="Freeform 363"/>
              <p:cNvSpPr>
                <a:spLocks/>
              </p:cNvSpPr>
              <p:nvPr/>
            </p:nvSpPr>
            <p:spPr bwMode="auto">
              <a:xfrm>
                <a:off x="1956" y="2126"/>
                <a:ext cx="17" cy="25"/>
              </a:xfrm>
              <a:custGeom>
                <a:avLst/>
                <a:gdLst/>
                <a:ahLst/>
                <a:cxnLst>
                  <a:cxn ang="0">
                    <a:pos x="34" y="200"/>
                  </a:cxn>
                  <a:cxn ang="0">
                    <a:pos x="0" y="166"/>
                  </a:cxn>
                  <a:cxn ang="0">
                    <a:pos x="0" y="133"/>
                  </a:cxn>
                  <a:cxn ang="0">
                    <a:pos x="34" y="99"/>
                  </a:cxn>
                  <a:cxn ang="0">
                    <a:pos x="101" y="99"/>
                  </a:cxn>
                  <a:cxn ang="0">
                    <a:pos x="134" y="66"/>
                  </a:cxn>
                  <a:cxn ang="0">
                    <a:pos x="134" y="32"/>
                  </a:cxn>
                  <a:cxn ang="0">
                    <a:pos x="101" y="0"/>
                  </a:cxn>
                  <a:cxn ang="0">
                    <a:pos x="34" y="0"/>
                  </a:cxn>
                  <a:cxn ang="0">
                    <a:pos x="0" y="32"/>
                  </a:cxn>
                  <a:cxn ang="0">
                    <a:pos x="0" y="66"/>
                  </a:cxn>
                  <a:cxn ang="0">
                    <a:pos x="34" y="99"/>
                  </a:cxn>
                </a:cxnLst>
                <a:rect l="0" t="0" r="r" b="b"/>
                <a:pathLst>
                  <a:path w="134" h="200">
                    <a:moveTo>
                      <a:pt x="34" y="200"/>
                    </a:moveTo>
                    <a:lnTo>
                      <a:pt x="0" y="166"/>
                    </a:lnTo>
                    <a:lnTo>
                      <a:pt x="0" y="133"/>
                    </a:lnTo>
                    <a:lnTo>
                      <a:pt x="34" y="99"/>
                    </a:lnTo>
                    <a:lnTo>
                      <a:pt x="101" y="99"/>
                    </a:lnTo>
                    <a:lnTo>
                      <a:pt x="134" y="66"/>
                    </a:lnTo>
                    <a:lnTo>
                      <a:pt x="134" y="32"/>
                    </a:lnTo>
                    <a:lnTo>
                      <a:pt x="101" y="0"/>
                    </a:lnTo>
                    <a:lnTo>
                      <a:pt x="34" y="0"/>
                    </a:lnTo>
                    <a:lnTo>
                      <a:pt x="0" y="32"/>
                    </a:lnTo>
                    <a:lnTo>
                      <a:pt x="0" y="66"/>
                    </a:lnTo>
                    <a:lnTo>
                      <a:pt x="34" y="99"/>
                    </a:lnTo>
                  </a:path>
                </a:pathLst>
              </a:custGeom>
              <a:solidFill>
                <a:srgbClr val="000099"/>
              </a:solidFill>
              <a:ln w="0">
                <a:solidFill>
                  <a:schemeClr val="tx1"/>
                </a:solidFill>
                <a:prstDash val="solid"/>
                <a:round/>
                <a:headEnd/>
                <a:tailEnd/>
              </a:ln>
            </p:spPr>
            <p:txBody>
              <a:bodyPr/>
              <a:lstStyle/>
              <a:p>
                <a:endParaRPr lang="en-US"/>
              </a:p>
            </p:txBody>
          </p:sp>
          <p:sp>
            <p:nvSpPr>
              <p:cNvPr id="33132" name="Freeform 364"/>
              <p:cNvSpPr>
                <a:spLocks/>
              </p:cNvSpPr>
              <p:nvPr/>
            </p:nvSpPr>
            <p:spPr bwMode="auto">
              <a:xfrm>
                <a:off x="1960" y="2138"/>
                <a:ext cx="13" cy="13"/>
              </a:xfrm>
              <a:custGeom>
                <a:avLst/>
                <a:gdLst/>
                <a:ahLst/>
                <a:cxnLst>
                  <a:cxn ang="0">
                    <a:pos x="67" y="0"/>
                  </a:cxn>
                  <a:cxn ang="0">
                    <a:pos x="100" y="34"/>
                  </a:cxn>
                  <a:cxn ang="0">
                    <a:pos x="100" y="67"/>
                  </a:cxn>
                  <a:cxn ang="0">
                    <a:pos x="67" y="101"/>
                  </a:cxn>
                  <a:cxn ang="0">
                    <a:pos x="0" y="101"/>
                  </a:cxn>
                </a:cxnLst>
                <a:rect l="0" t="0" r="r" b="b"/>
                <a:pathLst>
                  <a:path w="100" h="101">
                    <a:moveTo>
                      <a:pt x="67" y="0"/>
                    </a:moveTo>
                    <a:lnTo>
                      <a:pt x="100" y="34"/>
                    </a:lnTo>
                    <a:lnTo>
                      <a:pt x="100" y="67"/>
                    </a:lnTo>
                    <a:lnTo>
                      <a:pt x="67" y="101"/>
                    </a:lnTo>
                    <a:lnTo>
                      <a:pt x="0" y="101"/>
                    </a:lnTo>
                  </a:path>
                </a:pathLst>
              </a:custGeom>
              <a:solidFill>
                <a:srgbClr val="000099"/>
              </a:solidFill>
              <a:ln w="0">
                <a:solidFill>
                  <a:schemeClr val="tx1"/>
                </a:solidFill>
                <a:prstDash val="solid"/>
                <a:round/>
                <a:headEnd/>
                <a:tailEnd/>
              </a:ln>
            </p:spPr>
            <p:txBody>
              <a:bodyPr/>
              <a:lstStyle/>
              <a:p>
                <a:endParaRPr lang="en-US"/>
              </a:p>
            </p:txBody>
          </p:sp>
          <p:sp>
            <p:nvSpPr>
              <p:cNvPr id="33133" name="Line 365"/>
              <p:cNvSpPr>
                <a:spLocks noChangeShapeType="1"/>
              </p:cNvSpPr>
              <p:nvPr/>
            </p:nvSpPr>
            <p:spPr bwMode="auto">
              <a:xfrm flipV="1">
                <a:off x="1981" y="2126"/>
                <a:ext cx="4" cy="8"/>
              </a:xfrm>
              <a:prstGeom prst="line">
                <a:avLst/>
              </a:prstGeom>
              <a:noFill/>
              <a:ln w="0">
                <a:solidFill>
                  <a:schemeClr val="tx1"/>
                </a:solidFill>
                <a:round/>
                <a:headEnd/>
                <a:tailEnd/>
              </a:ln>
            </p:spPr>
            <p:txBody>
              <a:bodyPr/>
              <a:lstStyle/>
              <a:p>
                <a:endParaRPr lang="en-US"/>
              </a:p>
            </p:txBody>
          </p:sp>
          <p:sp>
            <p:nvSpPr>
              <p:cNvPr id="33134" name="Line 366"/>
              <p:cNvSpPr>
                <a:spLocks noChangeShapeType="1"/>
              </p:cNvSpPr>
              <p:nvPr/>
            </p:nvSpPr>
            <p:spPr bwMode="auto">
              <a:xfrm flipH="1">
                <a:off x="1985" y="2126"/>
                <a:ext cx="4" cy="8"/>
              </a:xfrm>
              <a:prstGeom prst="line">
                <a:avLst/>
              </a:prstGeom>
              <a:noFill/>
              <a:ln w="0">
                <a:solidFill>
                  <a:schemeClr val="tx1"/>
                </a:solidFill>
                <a:round/>
                <a:headEnd/>
                <a:tailEnd/>
              </a:ln>
            </p:spPr>
            <p:txBody>
              <a:bodyPr/>
              <a:lstStyle/>
              <a:p>
                <a:endParaRPr lang="en-US"/>
              </a:p>
            </p:txBody>
          </p:sp>
          <p:sp>
            <p:nvSpPr>
              <p:cNvPr id="33135" name="Freeform 367"/>
              <p:cNvSpPr>
                <a:spLocks/>
              </p:cNvSpPr>
              <p:nvPr/>
            </p:nvSpPr>
            <p:spPr bwMode="auto">
              <a:xfrm>
                <a:off x="1961" y="2065"/>
                <a:ext cx="9" cy="27"/>
              </a:xfrm>
              <a:custGeom>
                <a:avLst/>
                <a:gdLst/>
                <a:ahLst/>
                <a:cxnLst>
                  <a:cxn ang="0">
                    <a:pos x="0" y="212"/>
                  </a:cxn>
                  <a:cxn ang="0">
                    <a:pos x="71" y="212"/>
                  </a:cxn>
                  <a:cxn ang="0">
                    <a:pos x="36" y="0"/>
                  </a:cxn>
                  <a:cxn ang="0">
                    <a:pos x="0" y="212"/>
                  </a:cxn>
                </a:cxnLst>
                <a:rect l="0" t="0" r="r" b="b"/>
                <a:pathLst>
                  <a:path w="71" h="212">
                    <a:moveTo>
                      <a:pt x="0" y="212"/>
                    </a:moveTo>
                    <a:lnTo>
                      <a:pt x="71" y="212"/>
                    </a:lnTo>
                    <a:lnTo>
                      <a:pt x="36" y="0"/>
                    </a:lnTo>
                    <a:lnTo>
                      <a:pt x="0" y="212"/>
                    </a:lnTo>
                    <a:close/>
                  </a:path>
                </a:pathLst>
              </a:custGeom>
              <a:solidFill>
                <a:srgbClr val="000099"/>
              </a:solidFill>
              <a:ln w="9525">
                <a:solidFill>
                  <a:schemeClr val="tx1"/>
                </a:solidFill>
                <a:round/>
                <a:headEnd/>
                <a:tailEnd/>
              </a:ln>
            </p:spPr>
            <p:txBody>
              <a:bodyPr/>
              <a:lstStyle/>
              <a:p>
                <a:endParaRPr lang="en-US"/>
              </a:p>
            </p:txBody>
          </p:sp>
          <p:sp>
            <p:nvSpPr>
              <p:cNvPr id="33136" name="Freeform 368"/>
              <p:cNvSpPr>
                <a:spLocks/>
              </p:cNvSpPr>
              <p:nvPr/>
            </p:nvSpPr>
            <p:spPr bwMode="auto">
              <a:xfrm>
                <a:off x="1961" y="2065"/>
                <a:ext cx="9" cy="27"/>
              </a:xfrm>
              <a:custGeom>
                <a:avLst/>
                <a:gdLst/>
                <a:ahLst/>
                <a:cxnLst>
                  <a:cxn ang="0">
                    <a:pos x="0" y="212"/>
                  </a:cxn>
                  <a:cxn ang="0">
                    <a:pos x="71" y="212"/>
                  </a:cxn>
                  <a:cxn ang="0">
                    <a:pos x="36" y="0"/>
                  </a:cxn>
                  <a:cxn ang="0">
                    <a:pos x="0" y="212"/>
                  </a:cxn>
                </a:cxnLst>
                <a:rect l="0" t="0" r="r" b="b"/>
                <a:pathLst>
                  <a:path w="71" h="212">
                    <a:moveTo>
                      <a:pt x="0" y="212"/>
                    </a:moveTo>
                    <a:lnTo>
                      <a:pt x="71" y="212"/>
                    </a:lnTo>
                    <a:lnTo>
                      <a:pt x="36" y="0"/>
                    </a:lnTo>
                    <a:lnTo>
                      <a:pt x="0" y="212"/>
                    </a:lnTo>
                  </a:path>
                </a:pathLst>
              </a:custGeom>
              <a:solidFill>
                <a:srgbClr val="000099"/>
              </a:solidFill>
              <a:ln w="0">
                <a:solidFill>
                  <a:schemeClr val="tx1"/>
                </a:solidFill>
                <a:prstDash val="solid"/>
                <a:round/>
                <a:headEnd/>
                <a:tailEnd/>
              </a:ln>
            </p:spPr>
            <p:txBody>
              <a:bodyPr/>
              <a:lstStyle/>
              <a:p>
                <a:endParaRPr lang="en-US"/>
              </a:p>
            </p:txBody>
          </p:sp>
          <p:sp>
            <p:nvSpPr>
              <p:cNvPr id="33137" name="Freeform 369"/>
              <p:cNvSpPr>
                <a:spLocks/>
              </p:cNvSpPr>
              <p:nvPr/>
            </p:nvSpPr>
            <p:spPr bwMode="auto">
              <a:xfrm>
                <a:off x="1961" y="2181"/>
                <a:ext cx="9" cy="27"/>
              </a:xfrm>
              <a:custGeom>
                <a:avLst/>
                <a:gdLst/>
                <a:ahLst/>
                <a:cxnLst>
                  <a:cxn ang="0">
                    <a:pos x="0" y="0"/>
                  </a:cxn>
                  <a:cxn ang="0">
                    <a:pos x="71" y="0"/>
                  </a:cxn>
                  <a:cxn ang="0">
                    <a:pos x="36" y="213"/>
                  </a:cxn>
                  <a:cxn ang="0">
                    <a:pos x="0" y="0"/>
                  </a:cxn>
                </a:cxnLst>
                <a:rect l="0" t="0" r="r" b="b"/>
                <a:pathLst>
                  <a:path w="71" h="213">
                    <a:moveTo>
                      <a:pt x="0" y="0"/>
                    </a:moveTo>
                    <a:lnTo>
                      <a:pt x="71" y="0"/>
                    </a:lnTo>
                    <a:lnTo>
                      <a:pt x="36" y="213"/>
                    </a:lnTo>
                    <a:lnTo>
                      <a:pt x="0" y="0"/>
                    </a:lnTo>
                    <a:close/>
                  </a:path>
                </a:pathLst>
              </a:custGeom>
              <a:solidFill>
                <a:srgbClr val="000099"/>
              </a:solidFill>
              <a:ln w="9525">
                <a:solidFill>
                  <a:schemeClr val="tx1"/>
                </a:solidFill>
                <a:round/>
                <a:headEnd/>
                <a:tailEnd/>
              </a:ln>
            </p:spPr>
            <p:txBody>
              <a:bodyPr/>
              <a:lstStyle/>
              <a:p>
                <a:endParaRPr lang="en-US"/>
              </a:p>
            </p:txBody>
          </p:sp>
          <p:sp>
            <p:nvSpPr>
              <p:cNvPr id="33138" name="Freeform 370"/>
              <p:cNvSpPr>
                <a:spLocks/>
              </p:cNvSpPr>
              <p:nvPr/>
            </p:nvSpPr>
            <p:spPr bwMode="auto">
              <a:xfrm>
                <a:off x="1961" y="2181"/>
                <a:ext cx="9" cy="27"/>
              </a:xfrm>
              <a:custGeom>
                <a:avLst/>
                <a:gdLst/>
                <a:ahLst/>
                <a:cxnLst>
                  <a:cxn ang="0">
                    <a:pos x="0" y="0"/>
                  </a:cxn>
                  <a:cxn ang="0">
                    <a:pos x="71" y="0"/>
                  </a:cxn>
                  <a:cxn ang="0">
                    <a:pos x="36" y="213"/>
                  </a:cxn>
                  <a:cxn ang="0">
                    <a:pos x="0" y="0"/>
                  </a:cxn>
                </a:cxnLst>
                <a:rect l="0" t="0" r="r" b="b"/>
                <a:pathLst>
                  <a:path w="71" h="213">
                    <a:moveTo>
                      <a:pt x="0" y="0"/>
                    </a:moveTo>
                    <a:lnTo>
                      <a:pt x="71" y="0"/>
                    </a:lnTo>
                    <a:lnTo>
                      <a:pt x="36" y="213"/>
                    </a:lnTo>
                    <a:lnTo>
                      <a:pt x="0" y="0"/>
                    </a:lnTo>
                  </a:path>
                </a:pathLst>
              </a:custGeom>
              <a:solidFill>
                <a:srgbClr val="000099"/>
              </a:solidFill>
              <a:ln w="0">
                <a:solidFill>
                  <a:schemeClr val="tx1"/>
                </a:solidFill>
                <a:prstDash val="solid"/>
                <a:round/>
                <a:headEnd/>
                <a:tailEnd/>
              </a:ln>
            </p:spPr>
            <p:txBody>
              <a:bodyPr/>
              <a:lstStyle/>
              <a:p>
                <a:endParaRPr lang="en-US"/>
              </a:p>
            </p:txBody>
          </p:sp>
          <p:sp>
            <p:nvSpPr>
              <p:cNvPr id="33139" name="Line 371"/>
              <p:cNvSpPr>
                <a:spLocks noChangeShapeType="1"/>
              </p:cNvSpPr>
              <p:nvPr/>
            </p:nvSpPr>
            <p:spPr bwMode="auto">
              <a:xfrm>
                <a:off x="1657" y="2065"/>
                <a:ext cx="1" cy="1"/>
              </a:xfrm>
              <a:prstGeom prst="line">
                <a:avLst/>
              </a:prstGeom>
              <a:noFill/>
              <a:ln w="0">
                <a:solidFill>
                  <a:schemeClr val="tx1"/>
                </a:solidFill>
                <a:round/>
                <a:headEnd/>
                <a:tailEnd/>
              </a:ln>
            </p:spPr>
            <p:txBody>
              <a:bodyPr/>
              <a:lstStyle/>
              <a:p>
                <a:endParaRPr lang="en-US"/>
              </a:p>
            </p:txBody>
          </p:sp>
          <p:sp>
            <p:nvSpPr>
              <p:cNvPr id="33140" name="Line 372"/>
              <p:cNvSpPr>
                <a:spLocks noChangeShapeType="1"/>
              </p:cNvSpPr>
              <p:nvPr/>
            </p:nvSpPr>
            <p:spPr bwMode="auto">
              <a:xfrm>
                <a:off x="1657" y="2208"/>
                <a:ext cx="1" cy="1"/>
              </a:xfrm>
              <a:prstGeom prst="line">
                <a:avLst/>
              </a:prstGeom>
              <a:noFill/>
              <a:ln w="0">
                <a:solidFill>
                  <a:schemeClr val="tx1"/>
                </a:solidFill>
                <a:round/>
                <a:headEnd/>
                <a:tailEnd/>
              </a:ln>
            </p:spPr>
            <p:txBody>
              <a:bodyPr/>
              <a:lstStyle/>
              <a:p>
                <a:endParaRPr lang="en-US"/>
              </a:p>
            </p:txBody>
          </p:sp>
          <p:sp>
            <p:nvSpPr>
              <p:cNvPr id="33141" name="Line 373"/>
              <p:cNvSpPr>
                <a:spLocks noChangeShapeType="1"/>
              </p:cNvSpPr>
              <p:nvPr/>
            </p:nvSpPr>
            <p:spPr bwMode="auto">
              <a:xfrm>
                <a:off x="1966" y="2208"/>
                <a:ext cx="1" cy="1"/>
              </a:xfrm>
              <a:prstGeom prst="line">
                <a:avLst/>
              </a:prstGeom>
              <a:noFill/>
              <a:ln w="0">
                <a:solidFill>
                  <a:schemeClr val="tx1"/>
                </a:solidFill>
                <a:round/>
                <a:headEnd/>
                <a:tailEnd/>
              </a:ln>
            </p:spPr>
            <p:txBody>
              <a:bodyPr/>
              <a:lstStyle/>
              <a:p>
                <a:endParaRPr lang="en-US"/>
              </a:p>
            </p:txBody>
          </p:sp>
          <p:sp>
            <p:nvSpPr>
              <p:cNvPr id="33142" name="Line 374"/>
              <p:cNvSpPr>
                <a:spLocks noChangeShapeType="1"/>
              </p:cNvSpPr>
              <p:nvPr/>
            </p:nvSpPr>
            <p:spPr bwMode="auto">
              <a:xfrm>
                <a:off x="1719" y="2208"/>
                <a:ext cx="285" cy="1"/>
              </a:xfrm>
              <a:prstGeom prst="line">
                <a:avLst/>
              </a:prstGeom>
              <a:noFill/>
              <a:ln w="0">
                <a:solidFill>
                  <a:schemeClr val="tx1"/>
                </a:solidFill>
                <a:round/>
                <a:headEnd/>
                <a:tailEnd/>
              </a:ln>
            </p:spPr>
            <p:txBody>
              <a:bodyPr/>
              <a:lstStyle/>
              <a:p>
                <a:endParaRPr lang="en-US"/>
              </a:p>
            </p:txBody>
          </p:sp>
          <p:sp>
            <p:nvSpPr>
              <p:cNvPr id="33143" name="Line 375"/>
              <p:cNvSpPr>
                <a:spLocks noChangeShapeType="1"/>
              </p:cNvSpPr>
              <p:nvPr/>
            </p:nvSpPr>
            <p:spPr bwMode="auto">
              <a:xfrm flipH="1">
                <a:off x="1927" y="2350"/>
                <a:ext cx="71" cy="1"/>
              </a:xfrm>
              <a:prstGeom prst="line">
                <a:avLst/>
              </a:prstGeom>
              <a:noFill/>
              <a:ln w="0">
                <a:solidFill>
                  <a:schemeClr val="tx1"/>
                </a:solidFill>
                <a:round/>
                <a:headEnd/>
                <a:tailEnd/>
              </a:ln>
            </p:spPr>
            <p:txBody>
              <a:bodyPr/>
              <a:lstStyle/>
              <a:p>
                <a:endParaRPr lang="en-US"/>
              </a:p>
            </p:txBody>
          </p:sp>
          <p:sp>
            <p:nvSpPr>
              <p:cNvPr id="33144" name="Line 376"/>
              <p:cNvSpPr>
                <a:spLocks noChangeShapeType="1"/>
              </p:cNvSpPr>
              <p:nvPr/>
            </p:nvSpPr>
            <p:spPr bwMode="auto">
              <a:xfrm>
                <a:off x="1966" y="2234"/>
                <a:ext cx="1" cy="14"/>
              </a:xfrm>
              <a:prstGeom prst="line">
                <a:avLst/>
              </a:prstGeom>
              <a:noFill/>
              <a:ln w="0">
                <a:solidFill>
                  <a:schemeClr val="tx1"/>
                </a:solidFill>
                <a:round/>
                <a:headEnd/>
                <a:tailEnd/>
              </a:ln>
            </p:spPr>
            <p:txBody>
              <a:bodyPr/>
              <a:lstStyle/>
              <a:p>
                <a:endParaRPr lang="en-US"/>
              </a:p>
            </p:txBody>
          </p:sp>
          <p:sp>
            <p:nvSpPr>
              <p:cNvPr id="33145" name="Line 377"/>
              <p:cNvSpPr>
                <a:spLocks noChangeShapeType="1"/>
              </p:cNvSpPr>
              <p:nvPr/>
            </p:nvSpPr>
            <p:spPr bwMode="auto">
              <a:xfrm flipV="1">
                <a:off x="1966" y="2311"/>
                <a:ext cx="1" cy="13"/>
              </a:xfrm>
              <a:prstGeom prst="line">
                <a:avLst/>
              </a:prstGeom>
              <a:noFill/>
              <a:ln w="0">
                <a:solidFill>
                  <a:schemeClr val="tx1"/>
                </a:solidFill>
                <a:round/>
                <a:headEnd/>
                <a:tailEnd/>
              </a:ln>
            </p:spPr>
            <p:txBody>
              <a:bodyPr/>
              <a:lstStyle/>
              <a:p>
                <a:endParaRPr lang="en-US"/>
              </a:p>
            </p:txBody>
          </p:sp>
          <p:sp>
            <p:nvSpPr>
              <p:cNvPr id="33146" name="Freeform 378"/>
              <p:cNvSpPr>
                <a:spLocks/>
              </p:cNvSpPr>
              <p:nvPr/>
            </p:nvSpPr>
            <p:spPr bwMode="auto">
              <a:xfrm>
                <a:off x="1957" y="2267"/>
                <a:ext cx="17" cy="25"/>
              </a:xfrm>
              <a:custGeom>
                <a:avLst/>
                <a:gdLst/>
                <a:ahLst/>
                <a:cxnLst>
                  <a:cxn ang="0">
                    <a:pos x="33" y="200"/>
                  </a:cxn>
                  <a:cxn ang="0">
                    <a:pos x="0" y="167"/>
                  </a:cxn>
                  <a:cxn ang="0">
                    <a:pos x="0" y="133"/>
                  </a:cxn>
                  <a:cxn ang="0">
                    <a:pos x="33" y="100"/>
                  </a:cxn>
                  <a:cxn ang="0">
                    <a:pos x="100" y="100"/>
                  </a:cxn>
                  <a:cxn ang="0">
                    <a:pos x="133" y="67"/>
                  </a:cxn>
                  <a:cxn ang="0">
                    <a:pos x="133" y="34"/>
                  </a:cxn>
                  <a:cxn ang="0">
                    <a:pos x="100" y="0"/>
                  </a:cxn>
                  <a:cxn ang="0">
                    <a:pos x="33" y="0"/>
                  </a:cxn>
                  <a:cxn ang="0">
                    <a:pos x="0" y="34"/>
                  </a:cxn>
                  <a:cxn ang="0">
                    <a:pos x="0" y="67"/>
                  </a:cxn>
                  <a:cxn ang="0">
                    <a:pos x="33" y="100"/>
                  </a:cxn>
                </a:cxnLst>
                <a:rect l="0" t="0" r="r" b="b"/>
                <a:pathLst>
                  <a:path w="133" h="200">
                    <a:moveTo>
                      <a:pt x="33" y="200"/>
                    </a:moveTo>
                    <a:lnTo>
                      <a:pt x="0" y="167"/>
                    </a:lnTo>
                    <a:lnTo>
                      <a:pt x="0" y="133"/>
                    </a:lnTo>
                    <a:lnTo>
                      <a:pt x="33" y="100"/>
                    </a:lnTo>
                    <a:lnTo>
                      <a:pt x="100" y="100"/>
                    </a:lnTo>
                    <a:lnTo>
                      <a:pt x="133" y="67"/>
                    </a:lnTo>
                    <a:lnTo>
                      <a:pt x="133" y="34"/>
                    </a:lnTo>
                    <a:lnTo>
                      <a:pt x="100" y="0"/>
                    </a:lnTo>
                    <a:lnTo>
                      <a:pt x="33" y="0"/>
                    </a:lnTo>
                    <a:lnTo>
                      <a:pt x="0" y="34"/>
                    </a:lnTo>
                    <a:lnTo>
                      <a:pt x="0" y="67"/>
                    </a:lnTo>
                    <a:lnTo>
                      <a:pt x="33" y="100"/>
                    </a:lnTo>
                  </a:path>
                </a:pathLst>
              </a:custGeom>
              <a:solidFill>
                <a:srgbClr val="000099"/>
              </a:solidFill>
              <a:ln w="0">
                <a:solidFill>
                  <a:schemeClr val="tx1"/>
                </a:solidFill>
                <a:prstDash val="solid"/>
                <a:round/>
                <a:headEnd/>
                <a:tailEnd/>
              </a:ln>
            </p:spPr>
            <p:txBody>
              <a:bodyPr/>
              <a:lstStyle/>
              <a:p>
                <a:endParaRPr lang="en-US"/>
              </a:p>
            </p:txBody>
          </p:sp>
          <p:sp>
            <p:nvSpPr>
              <p:cNvPr id="33147" name="Freeform 379"/>
              <p:cNvSpPr>
                <a:spLocks/>
              </p:cNvSpPr>
              <p:nvPr/>
            </p:nvSpPr>
            <p:spPr bwMode="auto">
              <a:xfrm>
                <a:off x="1961" y="2279"/>
                <a:ext cx="13" cy="13"/>
              </a:xfrm>
              <a:custGeom>
                <a:avLst/>
                <a:gdLst/>
                <a:ahLst/>
                <a:cxnLst>
                  <a:cxn ang="0">
                    <a:pos x="67" y="0"/>
                  </a:cxn>
                  <a:cxn ang="0">
                    <a:pos x="100" y="33"/>
                  </a:cxn>
                  <a:cxn ang="0">
                    <a:pos x="100" y="67"/>
                  </a:cxn>
                  <a:cxn ang="0">
                    <a:pos x="67" y="100"/>
                  </a:cxn>
                  <a:cxn ang="0">
                    <a:pos x="0" y="100"/>
                  </a:cxn>
                </a:cxnLst>
                <a:rect l="0" t="0" r="r" b="b"/>
                <a:pathLst>
                  <a:path w="100" h="100">
                    <a:moveTo>
                      <a:pt x="67" y="0"/>
                    </a:moveTo>
                    <a:lnTo>
                      <a:pt x="100" y="33"/>
                    </a:lnTo>
                    <a:lnTo>
                      <a:pt x="100" y="67"/>
                    </a:lnTo>
                    <a:lnTo>
                      <a:pt x="67" y="100"/>
                    </a:lnTo>
                    <a:lnTo>
                      <a:pt x="0" y="100"/>
                    </a:lnTo>
                  </a:path>
                </a:pathLst>
              </a:custGeom>
              <a:solidFill>
                <a:srgbClr val="000099"/>
              </a:solidFill>
              <a:ln w="0">
                <a:solidFill>
                  <a:schemeClr val="tx1"/>
                </a:solidFill>
                <a:prstDash val="solid"/>
                <a:round/>
                <a:headEnd/>
                <a:tailEnd/>
              </a:ln>
            </p:spPr>
            <p:txBody>
              <a:bodyPr/>
              <a:lstStyle/>
              <a:p>
                <a:endParaRPr lang="en-US"/>
              </a:p>
            </p:txBody>
          </p:sp>
          <p:sp>
            <p:nvSpPr>
              <p:cNvPr id="33148" name="Line 380"/>
              <p:cNvSpPr>
                <a:spLocks noChangeShapeType="1"/>
              </p:cNvSpPr>
              <p:nvPr/>
            </p:nvSpPr>
            <p:spPr bwMode="auto">
              <a:xfrm flipV="1">
                <a:off x="1982" y="2267"/>
                <a:ext cx="4" cy="8"/>
              </a:xfrm>
              <a:prstGeom prst="line">
                <a:avLst/>
              </a:prstGeom>
              <a:noFill/>
              <a:ln w="0">
                <a:solidFill>
                  <a:schemeClr val="tx1"/>
                </a:solidFill>
                <a:round/>
                <a:headEnd/>
                <a:tailEnd/>
              </a:ln>
            </p:spPr>
            <p:txBody>
              <a:bodyPr/>
              <a:lstStyle/>
              <a:p>
                <a:endParaRPr lang="en-US"/>
              </a:p>
            </p:txBody>
          </p:sp>
          <p:sp>
            <p:nvSpPr>
              <p:cNvPr id="33149" name="Line 381"/>
              <p:cNvSpPr>
                <a:spLocks noChangeShapeType="1"/>
              </p:cNvSpPr>
              <p:nvPr/>
            </p:nvSpPr>
            <p:spPr bwMode="auto">
              <a:xfrm flipH="1">
                <a:off x="1986" y="2267"/>
                <a:ext cx="4" cy="8"/>
              </a:xfrm>
              <a:prstGeom prst="line">
                <a:avLst/>
              </a:prstGeom>
              <a:noFill/>
              <a:ln w="0">
                <a:solidFill>
                  <a:schemeClr val="tx1"/>
                </a:solidFill>
                <a:round/>
                <a:headEnd/>
                <a:tailEnd/>
              </a:ln>
            </p:spPr>
            <p:txBody>
              <a:bodyPr/>
              <a:lstStyle/>
              <a:p>
                <a:endParaRPr lang="en-US"/>
              </a:p>
            </p:txBody>
          </p:sp>
          <p:sp>
            <p:nvSpPr>
              <p:cNvPr id="33150" name="Freeform 382"/>
              <p:cNvSpPr>
                <a:spLocks/>
              </p:cNvSpPr>
              <p:nvPr/>
            </p:nvSpPr>
            <p:spPr bwMode="auto">
              <a:xfrm>
                <a:off x="1961" y="2208"/>
                <a:ext cx="9" cy="26"/>
              </a:xfrm>
              <a:custGeom>
                <a:avLst/>
                <a:gdLst/>
                <a:ahLst/>
                <a:cxnLst>
                  <a:cxn ang="0">
                    <a:pos x="0" y="213"/>
                  </a:cxn>
                  <a:cxn ang="0">
                    <a:pos x="71" y="213"/>
                  </a:cxn>
                  <a:cxn ang="0">
                    <a:pos x="36" y="0"/>
                  </a:cxn>
                  <a:cxn ang="0">
                    <a:pos x="0" y="213"/>
                  </a:cxn>
                </a:cxnLst>
                <a:rect l="0" t="0" r="r" b="b"/>
                <a:pathLst>
                  <a:path w="71" h="213">
                    <a:moveTo>
                      <a:pt x="0" y="213"/>
                    </a:moveTo>
                    <a:lnTo>
                      <a:pt x="71" y="213"/>
                    </a:lnTo>
                    <a:lnTo>
                      <a:pt x="36" y="0"/>
                    </a:lnTo>
                    <a:lnTo>
                      <a:pt x="0" y="213"/>
                    </a:lnTo>
                    <a:close/>
                  </a:path>
                </a:pathLst>
              </a:custGeom>
              <a:solidFill>
                <a:srgbClr val="000099"/>
              </a:solidFill>
              <a:ln w="9525">
                <a:solidFill>
                  <a:schemeClr val="tx1"/>
                </a:solidFill>
                <a:round/>
                <a:headEnd/>
                <a:tailEnd/>
              </a:ln>
            </p:spPr>
            <p:txBody>
              <a:bodyPr/>
              <a:lstStyle/>
              <a:p>
                <a:endParaRPr lang="en-US"/>
              </a:p>
            </p:txBody>
          </p:sp>
          <p:sp>
            <p:nvSpPr>
              <p:cNvPr id="33151" name="Freeform 383"/>
              <p:cNvSpPr>
                <a:spLocks/>
              </p:cNvSpPr>
              <p:nvPr/>
            </p:nvSpPr>
            <p:spPr bwMode="auto">
              <a:xfrm>
                <a:off x="1961" y="2208"/>
                <a:ext cx="9" cy="26"/>
              </a:xfrm>
              <a:custGeom>
                <a:avLst/>
                <a:gdLst/>
                <a:ahLst/>
                <a:cxnLst>
                  <a:cxn ang="0">
                    <a:pos x="0" y="213"/>
                  </a:cxn>
                  <a:cxn ang="0">
                    <a:pos x="71" y="213"/>
                  </a:cxn>
                  <a:cxn ang="0">
                    <a:pos x="36" y="0"/>
                  </a:cxn>
                  <a:cxn ang="0">
                    <a:pos x="0" y="213"/>
                  </a:cxn>
                </a:cxnLst>
                <a:rect l="0" t="0" r="r" b="b"/>
                <a:pathLst>
                  <a:path w="71" h="213">
                    <a:moveTo>
                      <a:pt x="0" y="213"/>
                    </a:moveTo>
                    <a:lnTo>
                      <a:pt x="71" y="213"/>
                    </a:lnTo>
                    <a:lnTo>
                      <a:pt x="36" y="0"/>
                    </a:lnTo>
                    <a:lnTo>
                      <a:pt x="0" y="213"/>
                    </a:lnTo>
                  </a:path>
                </a:pathLst>
              </a:custGeom>
              <a:solidFill>
                <a:srgbClr val="000099"/>
              </a:solidFill>
              <a:ln w="0">
                <a:solidFill>
                  <a:schemeClr val="tx1"/>
                </a:solidFill>
                <a:prstDash val="solid"/>
                <a:round/>
                <a:headEnd/>
                <a:tailEnd/>
              </a:ln>
            </p:spPr>
            <p:txBody>
              <a:bodyPr/>
              <a:lstStyle/>
              <a:p>
                <a:endParaRPr lang="en-US"/>
              </a:p>
            </p:txBody>
          </p:sp>
          <p:sp>
            <p:nvSpPr>
              <p:cNvPr id="33152" name="Freeform 384"/>
              <p:cNvSpPr>
                <a:spLocks/>
              </p:cNvSpPr>
              <p:nvPr/>
            </p:nvSpPr>
            <p:spPr bwMode="auto">
              <a:xfrm>
                <a:off x="1961" y="2324"/>
                <a:ext cx="9" cy="26"/>
              </a:xfrm>
              <a:custGeom>
                <a:avLst/>
                <a:gdLst/>
                <a:ahLst/>
                <a:cxnLst>
                  <a:cxn ang="0">
                    <a:pos x="0" y="0"/>
                  </a:cxn>
                  <a:cxn ang="0">
                    <a:pos x="71" y="0"/>
                  </a:cxn>
                  <a:cxn ang="0">
                    <a:pos x="36" y="213"/>
                  </a:cxn>
                  <a:cxn ang="0">
                    <a:pos x="0" y="0"/>
                  </a:cxn>
                </a:cxnLst>
                <a:rect l="0" t="0" r="r" b="b"/>
                <a:pathLst>
                  <a:path w="71" h="213">
                    <a:moveTo>
                      <a:pt x="0" y="0"/>
                    </a:moveTo>
                    <a:lnTo>
                      <a:pt x="71" y="0"/>
                    </a:lnTo>
                    <a:lnTo>
                      <a:pt x="36" y="213"/>
                    </a:lnTo>
                    <a:lnTo>
                      <a:pt x="0" y="0"/>
                    </a:lnTo>
                    <a:close/>
                  </a:path>
                </a:pathLst>
              </a:custGeom>
              <a:solidFill>
                <a:srgbClr val="000099"/>
              </a:solidFill>
              <a:ln w="9525">
                <a:solidFill>
                  <a:schemeClr val="tx1"/>
                </a:solidFill>
                <a:round/>
                <a:headEnd/>
                <a:tailEnd/>
              </a:ln>
            </p:spPr>
            <p:txBody>
              <a:bodyPr/>
              <a:lstStyle/>
              <a:p>
                <a:endParaRPr lang="en-US"/>
              </a:p>
            </p:txBody>
          </p:sp>
          <p:sp>
            <p:nvSpPr>
              <p:cNvPr id="33153" name="Freeform 385"/>
              <p:cNvSpPr>
                <a:spLocks/>
              </p:cNvSpPr>
              <p:nvPr/>
            </p:nvSpPr>
            <p:spPr bwMode="auto">
              <a:xfrm>
                <a:off x="1961" y="2324"/>
                <a:ext cx="9" cy="26"/>
              </a:xfrm>
              <a:custGeom>
                <a:avLst/>
                <a:gdLst/>
                <a:ahLst/>
                <a:cxnLst>
                  <a:cxn ang="0">
                    <a:pos x="0" y="0"/>
                  </a:cxn>
                  <a:cxn ang="0">
                    <a:pos x="71" y="0"/>
                  </a:cxn>
                  <a:cxn ang="0">
                    <a:pos x="36" y="213"/>
                  </a:cxn>
                  <a:cxn ang="0">
                    <a:pos x="0" y="0"/>
                  </a:cxn>
                </a:cxnLst>
                <a:rect l="0" t="0" r="r" b="b"/>
                <a:pathLst>
                  <a:path w="71" h="213">
                    <a:moveTo>
                      <a:pt x="0" y="0"/>
                    </a:moveTo>
                    <a:lnTo>
                      <a:pt x="71" y="0"/>
                    </a:lnTo>
                    <a:lnTo>
                      <a:pt x="36" y="213"/>
                    </a:lnTo>
                    <a:lnTo>
                      <a:pt x="0" y="0"/>
                    </a:lnTo>
                  </a:path>
                </a:pathLst>
              </a:custGeom>
              <a:solidFill>
                <a:srgbClr val="000099"/>
              </a:solidFill>
              <a:ln w="0">
                <a:solidFill>
                  <a:schemeClr val="tx1"/>
                </a:solidFill>
                <a:prstDash val="solid"/>
                <a:round/>
                <a:headEnd/>
                <a:tailEnd/>
              </a:ln>
            </p:spPr>
            <p:txBody>
              <a:bodyPr/>
              <a:lstStyle/>
              <a:p>
                <a:endParaRPr lang="en-US"/>
              </a:p>
            </p:txBody>
          </p:sp>
          <p:sp>
            <p:nvSpPr>
              <p:cNvPr id="33154" name="Line 386"/>
              <p:cNvSpPr>
                <a:spLocks noChangeShapeType="1"/>
              </p:cNvSpPr>
              <p:nvPr/>
            </p:nvSpPr>
            <p:spPr bwMode="auto">
              <a:xfrm>
                <a:off x="1706" y="2208"/>
                <a:ext cx="1" cy="1"/>
              </a:xfrm>
              <a:prstGeom prst="line">
                <a:avLst/>
              </a:prstGeom>
              <a:noFill/>
              <a:ln w="0">
                <a:solidFill>
                  <a:schemeClr val="tx1"/>
                </a:solidFill>
                <a:round/>
                <a:headEnd/>
                <a:tailEnd/>
              </a:ln>
            </p:spPr>
            <p:txBody>
              <a:bodyPr/>
              <a:lstStyle/>
              <a:p>
                <a:endParaRPr lang="en-US"/>
              </a:p>
            </p:txBody>
          </p:sp>
          <p:sp>
            <p:nvSpPr>
              <p:cNvPr id="33155" name="Line 387"/>
              <p:cNvSpPr>
                <a:spLocks noChangeShapeType="1"/>
              </p:cNvSpPr>
              <p:nvPr/>
            </p:nvSpPr>
            <p:spPr bwMode="auto">
              <a:xfrm>
                <a:off x="2011" y="2350"/>
                <a:ext cx="1" cy="1"/>
              </a:xfrm>
              <a:prstGeom prst="line">
                <a:avLst/>
              </a:prstGeom>
              <a:noFill/>
              <a:ln w="0">
                <a:solidFill>
                  <a:schemeClr val="tx1"/>
                </a:solidFill>
                <a:round/>
                <a:headEnd/>
                <a:tailEnd/>
              </a:ln>
            </p:spPr>
            <p:txBody>
              <a:bodyPr/>
              <a:lstStyle/>
              <a:p>
                <a:endParaRPr lang="en-US"/>
              </a:p>
            </p:txBody>
          </p:sp>
          <p:sp>
            <p:nvSpPr>
              <p:cNvPr id="33156" name="Line 388"/>
              <p:cNvSpPr>
                <a:spLocks noChangeShapeType="1"/>
              </p:cNvSpPr>
              <p:nvPr/>
            </p:nvSpPr>
            <p:spPr bwMode="auto">
              <a:xfrm>
                <a:off x="1966" y="2350"/>
                <a:ext cx="1" cy="1"/>
              </a:xfrm>
              <a:prstGeom prst="line">
                <a:avLst/>
              </a:prstGeom>
              <a:noFill/>
              <a:ln w="0">
                <a:solidFill>
                  <a:schemeClr val="tx1"/>
                </a:solidFill>
                <a:round/>
                <a:headEnd/>
                <a:tailEnd/>
              </a:ln>
            </p:spPr>
            <p:txBody>
              <a:bodyPr/>
              <a:lstStyle/>
              <a:p>
                <a:endParaRPr lang="en-US"/>
              </a:p>
            </p:txBody>
          </p:sp>
          <p:sp>
            <p:nvSpPr>
              <p:cNvPr id="33157" name="Line 389"/>
              <p:cNvSpPr>
                <a:spLocks noChangeShapeType="1"/>
              </p:cNvSpPr>
              <p:nvPr/>
            </p:nvSpPr>
            <p:spPr bwMode="auto">
              <a:xfrm flipH="1">
                <a:off x="1369" y="2278"/>
                <a:ext cx="25" cy="1"/>
              </a:xfrm>
              <a:prstGeom prst="line">
                <a:avLst/>
              </a:prstGeom>
              <a:noFill/>
              <a:ln w="0">
                <a:solidFill>
                  <a:schemeClr val="tx1"/>
                </a:solidFill>
                <a:round/>
                <a:headEnd/>
                <a:tailEnd/>
              </a:ln>
            </p:spPr>
            <p:txBody>
              <a:bodyPr/>
              <a:lstStyle/>
              <a:p>
                <a:endParaRPr lang="en-US"/>
              </a:p>
            </p:txBody>
          </p:sp>
          <p:sp>
            <p:nvSpPr>
              <p:cNvPr id="33158" name="Line 390"/>
              <p:cNvSpPr>
                <a:spLocks noChangeShapeType="1"/>
              </p:cNvSpPr>
              <p:nvPr/>
            </p:nvSpPr>
            <p:spPr bwMode="auto">
              <a:xfrm flipH="1">
                <a:off x="1369" y="2421"/>
                <a:ext cx="558" cy="1"/>
              </a:xfrm>
              <a:prstGeom prst="line">
                <a:avLst/>
              </a:prstGeom>
              <a:noFill/>
              <a:ln w="0">
                <a:solidFill>
                  <a:schemeClr val="tx1"/>
                </a:solidFill>
                <a:round/>
                <a:headEnd/>
                <a:tailEnd/>
              </a:ln>
            </p:spPr>
            <p:txBody>
              <a:bodyPr/>
              <a:lstStyle/>
              <a:p>
                <a:endParaRPr lang="en-US"/>
              </a:p>
            </p:txBody>
          </p:sp>
          <p:sp>
            <p:nvSpPr>
              <p:cNvPr id="33159" name="Line 391"/>
              <p:cNvSpPr>
                <a:spLocks noChangeShapeType="1"/>
              </p:cNvSpPr>
              <p:nvPr/>
            </p:nvSpPr>
            <p:spPr bwMode="auto">
              <a:xfrm>
                <a:off x="1407" y="2305"/>
                <a:ext cx="1" cy="12"/>
              </a:xfrm>
              <a:prstGeom prst="line">
                <a:avLst/>
              </a:prstGeom>
              <a:noFill/>
              <a:ln w="0">
                <a:solidFill>
                  <a:schemeClr val="tx1"/>
                </a:solidFill>
                <a:round/>
                <a:headEnd/>
                <a:tailEnd/>
              </a:ln>
            </p:spPr>
            <p:txBody>
              <a:bodyPr/>
              <a:lstStyle/>
              <a:p>
                <a:endParaRPr lang="en-US"/>
              </a:p>
            </p:txBody>
          </p:sp>
          <p:sp>
            <p:nvSpPr>
              <p:cNvPr id="33160" name="Line 392"/>
              <p:cNvSpPr>
                <a:spLocks noChangeShapeType="1"/>
              </p:cNvSpPr>
              <p:nvPr/>
            </p:nvSpPr>
            <p:spPr bwMode="auto">
              <a:xfrm flipV="1">
                <a:off x="1407" y="2380"/>
                <a:ext cx="1" cy="15"/>
              </a:xfrm>
              <a:prstGeom prst="line">
                <a:avLst/>
              </a:prstGeom>
              <a:noFill/>
              <a:ln w="0">
                <a:solidFill>
                  <a:schemeClr val="tx1"/>
                </a:solidFill>
                <a:round/>
                <a:headEnd/>
                <a:tailEnd/>
              </a:ln>
            </p:spPr>
            <p:txBody>
              <a:bodyPr/>
              <a:lstStyle/>
              <a:p>
                <a:endParaRPr lang="en-US"/>
              </a:p>
            </p:txBody>
          </p:sp>
          <p:sp>
            <p:nvSpPr>
              <p:cNvPr id="33161" name="Freeform 393"/>
              <p:cNvSpPr>
                <a:spLocks/>
              </p:cNvSpPr>
              <p:nvPr/>
            </p:nvSpPr>
            <p:spPr bwMode="auto">
              <a:xfrm>
                <a:off x="1397" y="2336"/>
                <a:ext cx="17" cy="25"/>
              </a:xfrm>
              <a:custGeom>
                <a:avLst/>
                <a:gdLst/>
                <a:ahLst/>
                <a:cxnLst>
                  <a:cxn ang="0">
                    <a:pos x="34" y="200"/>
                  </a:cxn>
                  <a:cxn ang="0">
                    <a:pos x="0" y="167"/>
                  </a:cxn>
                  <a:cxn ang="0">
                    <a:pos x="0" y="133"/>
                  </a:cxn>
                  <a:cxn ang="0">
                    <a:pos x="34" y="101"/>
                  </a:cxn>
                  <a:cxn ang="0">
                    <a:pos x="101" y="101"/>
                  </a:cxn>
                  <a:cxn ang="0">
                    <a:pos x="134" y="67"/>
                  </a:cxn>
                  <a:cxn ang="0">
                    <a:pos x="134" y="34"/>
                  </a:cxn>
                  <a:cxn ang="0">
                    <a:pos x="101" y="0"/>
                  </a:cxn>
                  <a:cxn ang="0">
                    <a:pos x="34" y="0"/>
                  </a:cxn>
                  <a:cxn ang="0">
                    <a:pos x="0" y="34"/>
                  </a:cxn>
                  <a:cxn ang="0">
                    <a:pos x="0" y="67"/>
                  </a:cxn>
                  <a:cxn ang="0">
                    <a:pos x="34" y="101"/>
                  </a:cxn>
                </a:cxnLst>
                <a:rect l="0" t="0" r="r" b="b"/>
                <a:pathLst>
                  <a:path w="134" h="200">
                    <a:moveTo>
                      <a:pt x="34" y="200"/>
                    </a:moveTo>
                    <a:lnTo>
                      <a:pt x="0" y="167"/>
                    </a:lnTo>
                    <a:lnTo>
                      <a:pt x="0" y="133"/>
                    </a:lnTo>
                    <a:lnTo>
                      <a:pt x="34" y="101"/>
                    </a:lnTo>
                    <a:lnTo>
                      <a:pt x="101" y="101"/>
                    </a:lnTo>
                    <a:lnTo>
                      <a:pt x="134" y="67"/>
                    </a:lnTo>
                    <a:lnTo>
                      <a:pt x="134" y="34"/>
                    </a:lnTo>
                    <a:lnTo>
                      <a:pt x="101" y="0"/>
                    </a:lnTo>
                    <a:lnTo>
                      <a:pt x="34" y="0"/>
                    </a:lnTo>
                    <a:lnTo>
                      <a:pt x="0" y="34"/>
                    </a:lnTo>
                    <a:lnTo>
                      <a:pt x="0" y="67"/>
                    </a:lnTo>
                    <a:lnTo>
                      <a:pt x="34" y="101"/>
                    </a:lnTo>
                  </a:path>
                </a:pathLst>
              </a:custGeom>
              <a:solidFill>
                <a:srgbClr val="000099"/>
              </a:solidFill>
              <a:ln w="0">
                <a:solidFill>
                  <a:schemeClr val="tx1"/>
                </a:solidFill>
                <a:prstDash val="solid"/>
                <a:round/>
                <a:headEnd/>
                <a:tailEnd/>
              </a:ln>
            </p:spPr>
            <p:txBody>
              <a:bodyPr/>
              <a:lstStyle/>
              <a:p>
                <a:endParaRPr lang="en-US"/>
              </a:p>
            </p:txBody>
          </p:sp>
          <p:sp>
            <p:nvSpPr>
              <p:cNvPr id="33162" name="Freeform 394"/>
              <p:cNvSpPr>
                <a:spLocks/>
              </p:cNvSpPr>
              <p:nvPr/>
            </p:nvSpPr>
            <p:spPr bwMode="auto">
              <a:xfrm>
                <a:off x="1401" y="2349"/>
                <a:ext cx="13" cy="12"/>
              </a:xfrm>
              <a:custGeom>
                <a:avLst/>
                <a:gdLst/>
                <a:ahLst/>
                <a:cxnLst>
                  <a:cxn ang="0">
                    <a:pos x="67" y="0"/>
                  </a:cxn>
                  <a:cxn ang="0">
                    <a:pos x="100" y="32"/>
                  </a:cxn>
                  <a:cxn ang="0">
                    <a:pos x="100" y="66"/>
                  </a:cxn>
                  <a:cxn ang="0">
                    <a:pos x="67" y="99"/>
                  </a:cxn>
                  <a:cxn ang="0">
                    <a:pos x="0" y="99"/>
                  </a:cxn>
                </a:cxnLst>
                <a:rect l="0" t="0" r="r" b="b"/>
                <a:pathLst>
                  <a:path w="100" h="99">
                    <a:moveTo>
                      <a:pt x="67" y="0"/>
                    </a:moveTo>
                    <a:lnTo>
                      <a:pt x="100" y="32"/>
                    </a:lnTo>
                    <a:lnTo>
                      <a:pt x="100" y="66"/>
                    </a:lnTo>
                    <a:lnTo>
                      <a:pt x="67" y="99"/>
                    </a:lnTo>
                    <a:lnTo>
                      <a:pt x="0" y="99"/>
                    </a:lnTo>
                  </a:path>
                </a:pathLst>
              </a:custGeom>
              <a:solidFill>
                <a:srgbClr val="000099"/>
              </a:solidFill>
              <a:ln w="0">
                <a:solidFill>
                  <a:schemeClr val="tx1"/>
                </a:solidFill>
                <a:prstDash val="solid"/>
                <a:round/>
                <a:headEnd/>
                <a:tailEnd/>
              </a:ln>
            </p:spPr>
            <p:txBody>
              <a:bodyPr/>
              <a:lstStyle/>
              <a:p>
                <a:endParaRPr lang="en-US"/>
              </a:p>
            </p:txBody>
          </p:sp>
          <p:sp>
            <p:nvSpPr>
              <p:cNvPr id="33163" name="Line 395"/>
              <p:cNvSpPr>
                <a:spLocks noChangeShapeType="1"/>
              </p:cNvSpPr>
              <p:nvPr/>
            </p:nvSpPr>
            <p:spPr bwMode="auto">
              <a:xfrm flipV="1">
                <a:off x="1422" y="2336"/>
                <a:ext cx="4" cy="8"/>
              </a:xfrm>
              <a:prstGeom prst="line">
                <a:avLst/>
              </a:prstGeom>
              <a:noFill/>
              <a:ln w="0">
                <a:solidFill>
                  <a:schemeClr val="tx1"/>
                </a:solidFill>
                <a:round/>
                <a:headEnd/>
                <a:tailEnd/>
              </a:ln>
            </p:spPr>
            <p:txBody>
              <a:bodyPr/>
              <a:lstStyle/>
              <a:p>
                <a:endParaRPr lang="en-US"/>
              </a:p>
            </p:txBody>
          </p:sp>
          <p:sp>
            <p:nvSpPr>
              <p:cNvPr id="33164" name="Line 396"/>
              <p:cNvSpPr>
                <a:spLocks noChangeShapeType="1"/>
              </p:cNvSpPr>
              <p:nvPr/>
            </p:nvSpPr>
            <p:spPr bwMode="auto">
              <a:xfrm flipH="1">
                <a:off x="1426" y="2336"/>
                <a:ext cx="4" cy="8"/>
              </a:xfrm>
              <a:prstGeom prst="line">
                <a:avLst/>
              </a:prstGeom>
              <a:noFill/>
              <a:ln w="0">
                <a:solidFill>
                  <a:schemeClr val="tx1"/>
                </a:solidFill>
                <a:round/>
                <a:headEnd/>
                <a:tailEnd/>
              </a:ln>
            </p:spPr>
            <p:txBody>
              <a:bodyPr/>
              <a:lstStyle/>
              <a:p>
                <a:endParaRPr lang="en-US"/>
              </a:p>
            </p:txBody>
          </p:sp>
          <p:sp>
            <p:nvSpPr>
              <p:cNvPr id="33165" name="Freeform 397"/>
              <p:cNvSpPr>
                <a:spLocks/>
              </p:cNvSpPr>
              <p:nvPr/>
            </p:nvSpPr>
            <p:spPr bwMode="auto">
              <a:xfrm>
                <a:off x="1403" y="2278"/>
                <a:ext cx="8" cy="27"/>
              </a:xfrm>
              <a:custGeom>
                <a:avLst/>
                <a:gdLst/>
                <a:ahLst/>
                <a:cxnLst>
                  <a:cxn ang="0">
                    <a:pos x="0" y="214"/>
                  </a:cxn>
                  <a:cxn ang="0">
                    <a:pos x="71" y="214"/>
                  </a:cxn>
                  <a:cxn ang="0">
                    <a:pos x="36" y="0"/>
                  </a:cxn>
                  <a:cxn ang="0">
                    <a:pos x="0" y="214"/>
                  </a:cxn>
                </a:cxnLst>
                <a:rect l="0" t="0" r="r" b="b"/>
                <a:pathLst>
                  <a:path w="71" h="214">
                    <a:moveTo>
                      <a:pt x="0" y="214"/>
                    </a:moveTo>
                    <a:lnTo>
                      <a:pt x="71" y="214"/>
                    </a:lnTo>
                    <a:lnTo>
                      <a:pt x="36" y="0"/>
                    </a:lnTo>
                    <a:lnTo>
                      <a:pt x="0" y="214"/>
                    </a:lnTo>
                    <a:close/>
                  </a:path>
                </a:pathLst>
              </a:custGeom>
              <a:solidFill>
                <a:srgbClr val="000099"/>
              </a:solidFill>
              <a:ln w="9525">
                <a:solidFill>
                  <a:schemeClr val="tx1"/>
                </a:solidFill>
                <a:round/>
                <a:headEnd/>
                <a:tailEnd/>
              </a:ln>
            </p:spPr>
            <p:txBody>
              <a:bodyPr/>
              <a:lstStyle/>
              <a:p>
                <a:endParaRPr lang="en-US"/>
              </a:p>
            </p:txBody>
          </p:sp>
          <p:sp>
            <p:nvSpPr>
              <p:cNvPr id="33166" name="Freeform 398"/>
              <p:cNvSpPr>
                <a:spLocks/>
              </p:cNvSpPr>
              <p:nvPr/>
            </p:nvSpPr>
            <p:spPr bwMode="auto">
              <a:xfrm>
                <a:off x="1403" y="2278"/>
                <a:ext cx="8" cy="27"/>
              </a:xfrm>
              <a:custGeom>
                <a:avLst/>
                <a:gdLst/>
                <a:ahLst/>
                <a:cxnLst>
                  <a:cxn ang="0">
                    <a:pos x="0" y="214"/>
                  </a:cxn>
                  <a:cxn ang="0">
                    <a:pos x="71" y="214"/>
                  </a:cxn>
                  <a:cxn ang="0">
                    <a:pos x="36" y="0"/>
                  </a:cxn>
                  <a:cxn ang="0">
                    <a:pos x="0" y="214"/>
                  </a:cxn>
                </a:cxnLst>
                <a:rect l="0" t="0" r="r" b="b"/>
                <a:pathLst>
                  <a:path w="71" h="214">
                    <a:moveTo>
                      <a:pt x="0" y="214"/>
                    </a:moveTo>
                    <a:lnTo>
                      <a:pt x="71" y="214"/>
                    </a:lnTo>
                    <a:lnTo>
                      <a:pt x="36" y="0"/>
                    </a:lnTo>
                    <a:lnTo>
                      <a:pt x="0" y="214"/>
                    </a:lnTo>
                  </a:path>
                </a:pathLst>
              </a:custGeom>
              <a:solidFill>
                <a:srgbClr val="000099"/>
              </a:solidFill>
              <a:ln w="0">
                <a:solidFill>
                  <a:schemeClr val="tx1"/>
                </a:solidFill>
                <a:prstDash val="solid"/>
                <a:round/>
                <a:headEnd/>
                <a:tailEnd/>
              </a:ln>
            </p:spPr>
            <p:txBody>
              <a:bodyPr/>
              <a:lstStyle/>
              <a:p>
                <a:endParaRPr lang="en-US"/>
              </a:p>
            </p:txBody>
          </p:sp>
          <p:sp>
            <p:nvSpPr>
              <p:cNvPr id="33167" name="Freeform 399"/>
              <p:cNvSpPr>
                <a:spLocks/>
              </p:cNvSpPr>
              <p:nvPr/>
            </p:nvSpPr>
            <p:spPr bwMode="auto">
              <a:xfrm>
                <a:off x="1403" y="2395"/>
                <a:ext cx="8" cy="26"/>
              </a:xfrm>
              <a:custGeom>
                <a:avLst/>
                <a:gdLst/>
                <a:ahLst/>
                <a:cxnLst>
                  <a:cxn ang="0">
                    <a:pos x="0" y="0"/>
                  </a:cxn>
                  <a:cxn ang="0">
                    <a:pos x="71" y="0"/>
                  </a:cxn>
                  <a:cxn ang="0">
                    <a:pos x="36" y="213"/>
                  </a:cxn>
                  <a:cxn ang="0">
                    <a:pos x="0" y="0"/>
                  </a:cxn>
                </a:cxnLst>
                <a:rect l="0" t="0" r="r" b="b"/>
                <a:pathLst>
                  <a:path w="71" h="213">
                    <a:moveTo>
                      <a:pt x="0" y="0"/>
                    </a:moveTo>
                    <a:lnTo>
                      <a:pt x="71" y="0"/>
                    </a:lnTo>
                    <a:lnTo>
                      <a:pt x="36" y="213"/>
                    </a:lnTo>
                    <a:lnTo>
                      <a:pt x="0" y="0"/>
                    </a:lnTo>
                    <a:close/>
                  </a:path>
                </a:pathLst>
              </a:custGeom>
              <a:solidFill>
                <a:srgbClr val="000099"/>
              </a:solidFill>
              <a:ln w="9525">
                <a:solidFill>
                  <a:schemeClr val="tx1"/>
                </a:solidFill>
                <a:round/>
                <a:headEnd/>
                <a:tailEnd/>
              </a:ln>
            </p:spPr>
            <p:txBody>
              <a:bodyPr/>
              <a:lstStyle/>
              <a:p>
                <a:endParaRPr lang="en-US"/>
              </a:p>
            </p:txBody>
          </p:sp>
          <p:sp>
            <p:nvSpPr>
              <p:cNvPr id="33168" name="Freeform 400"/>
              <p:cNvSpPr>
                <a:spLocks/>
              </p:cNvSpPr>
              <p:nvPr/>
            </p:nvSpPr>
            <p:spPr bwMode="auto">
              <a:xfrm>
                <a:off x="1403" y="2395"/>
                <a:ext cx="8" cy="26"/>
              </a:xfrm>
              <a:custGeom>
                <a:avLst/>
                <a:gdLst/>
                <a:ahLst/>
                <a:cxnLst>
                  <a:cxn ang="0">
                    <a:pos x="0" y="0"/>
                  </a:cxn>
                  <a:cxn ang="0">
                    <a:pos x="71" y="0"/>
                  </a:cxn>
                  <a:cxn ang="0">
                    <a:pos x="36" y="213"/>
                  </a:cxn>
                  <a:cxn ang="0">
                    <a:pos x="0" y="0"/>
                  </a:cxn>
                </a:cxnLst>
                <a:rect l="0" t="0" r="r" b="b"/>
                <a:pathLst>
                  <a:path w="71" h="213">
                    <a:moveTo>
                      <a:pt x="0" y="0"/>
                    </a:moveTo>
                    <a:lnTo>
                      <a:pt x="71" y="0"/>
                    </a:lnTo>
                    <a:lnTo>
                      <a:pt x="36" y="213"/>
                    </a:lnTo>
                    <a:lnTo>
                      <a:pt x="0" y="0"/>
                    </a:lnTo>
                  </a:path>
                </a:pathLst>
              </a:custGeom>
              <a:solidFill>
                <a:srgbClr val="000099"/>
              </a:solidFill>
              <a:ln w="0">
                <a:solidFill>
                  <a:schemeClr val="tx1"/>
                </a:solidFill>
                <a:prstDash val="solid"/>
                <a:round/>
                <a:headEnd/>
                <a:tailEnd/>
              </a:ln>
            </p:spPr>
            <p:txBody>
              <a:bodyPr/>
              <a:lstStyle/>
              <a:p>
                <a:endParaRPr lang="en-US"/>
              </a:p>
            </p:txBody>
          </p:sp>
          <p:sp>
            <p:nvSpPr>
              <p:cNvPr id="33169" name="Line 401"/>
              <p:cNvSpPr>
                <a:spLocks noChangeShapeType="1"/>
              </p:cNvSpPr>
              <p:nvPr/>
            </p:nvSpPr>
            <p:spPr bwMode="auto">
              <a:xfrm>
                <a:off x="1407" y="2278"/>
                <a:ext cx="1" cy="1"/>
              </a:xfrm>
              <a:prstGeom prst="line">
                <a:avLst/>
              </a:prstGeom>
              <a:noFill/>
              <a:ln w="0">
                <a:solidFill>
                  <a:schemeClr val="tx1"/>
                </a:solidFill>
                <a:round/>
                <a:headEnd/>
                <a:tailEnd/>
              </a:ln>
            </p:spPr>
            <p:txBody>
              <a:bodyPr/>
              <a:lstStyle/>
              <a:p>
                <a:endParaRPr lang="en-US"/>
              </a:p>
            </p:txBody>
          </p:sp>
          <p:sp>
            <p:nvSpPr>
              <p:cNvPr id="33170" name="Line 402"/>
              <p:cNvSpPr>
                <a:spLocks noChangeShapeType="1"/>
              </p:cNvSpPr>
              <p:nvPr/>
            </p:nvSpPr>
            <p:spPr bwMode="auto">
              <a:xfrm>
                <a:off x="1940" y="2421"/>
                <a:ext cx="1" cy="1"/>
              </a:xfrm>
              <a:prstGeom prst="line">
                <a:avLst/>
              </a:prstGeom>
              <a:noFill/>
              <a:ln w="0">
                <a:solidFill>
                  <a:schemeClr val="tx1"/>
                </a:solidFill>
                <a:round/>
                <a:headEnd/>
                <a:tailEnd/>
              </a:ln>
            </p:spPr>
            <p:txBody>
              <a:bodyPr/>
              <a:lstStyle/>
              <a:p>
                <a:endParaRPr lang="en-US"/>
              </a:p>
            </p:txBody>
          </p:sp>
          <p:sp>
            <p:nvSpPr>
              <p:cNvPr id="33171" name="Line 403"/>
              <p:cNvSpPr>
                <a:spLocks noChangeShapeType="1"/>
              </p:cNvSpPr>
              <p:nvPr/>
            </p:nvSpPr>
            <p:spPr bwMode="auto">
              <a:xfrm>
                <a:off x="1407" y="2421"/>
                <a:ext cx="1" cy="1"/>
              </a:xfrm>
              <a:prstGeom prst="line">
                <a:avLst/>
              </a:prstGeom>
              <a:noFill/>
              <a:ln w="0">
                <a:solidFill>
                  <a:schemeClr val="tx1"/>
                </a:solidFill>
                <a:round/>
                <a:headEnd/>
                <a:tailEnd/>
              </a:ln>
            </p:spPr>
            <p:txBody>
              <a:bodyPr/>
              <a:lstStyle/>
              <a:p>
                <a:endParaRPr lang="en-US"/>
              </a:p>
            </p:txBody>
          </p:sp>
          <p:sp>
            <p:nvSpPr>
              <p:cNvPr id="33172" name="Line 404"/>
              <p:cNvSpPr>
                <a:spLocks noChangeShapeType="1"/>
              </p:cNvSpPr>
              <p:nvPr/>
            </p:nvSpPr>
            <p:spPr bwMode="auto">
              <a:xfrm>
                <a:off x="2011" y="2364"/>
                <a:ext cx="1" cy="150"/>
              </a:xfrm>
              <a:prstGeom prst="line">
                <a:avLst/>
              </a:prstGeom>
              <a:noFill/>
              <a:ln w="0">
                <a:solidFill>
                  <a:schemeClr val="tx1"/>
                </a:solidFill>
                <a:round/>
                <a:headEnd/>
                <a:tailEnd/>
              </a:ln>
            </p:spPr>
            <p:txBody>
              <a:bodyPr/>
              <a:lstStyle/>
              <a:p>
                <a:endParaRPr lang="en-US"/>
              </a:p>
            </p:txBody>
          </p:sp>
          <p:sp>
            <p:nvSpPr>
              <p:cNvPr id="33173" name="Line 405"/>
              <p:cNvSpPr>
                <a:spLocks noChangeShapeType="1"/>
              </p:cNvSpPr>
              <p:nvPr/>
            </p:nvSpPr>
            <p:spPr bwMode="auto">
              <a:xfrm>
                <a:off x="2293" y="2364"/>
                <a:ext cx="1" cy="150"/>
              </a:xfrm>
              <a:prstGeom prst="line">
                <a:avLst/>
              </a:prstGeom>
              <a:noFill/>
              <a:ln w="0">
                <a:solidFill>
                  <a:schemeClr val="tx1"/>
                </a:solidFill>
                <a:round/>
                <a:headEnd/>
                <a:tailEnd/>
              </a:ln>
            </p:spPr>
            <p:txBody>
              <a:bodyPr/>
              <a:lstStyle/>
              <a:p>
                <a:endParaRPr lang="en-US"/>
              </a:p>
            </p:txBody>
          </p:sp>
        </p:grpSp>
        <p:sp>
          <p:nvSpPr>
            <p:cNvPr id="33175" name="Line 407"/>
            <p:cNvSpPr>
              <a:spLocks noChangeShapeType="1"/>
            </p:cNvSpPr>
            <p:nvPr/>
          </p:nvSpPr>
          <p:spPr bwMode="auto">
            <a:xfrm>
              <a:off x="2363" y="2343"/>
              <a:ext cx="42" cy="1"/>
            </a:xfrm>
            <a:prstGeom prst="line">
              <a:avLst/>
            </a:prstGeom>
            <a:noFill/>
            <a:ln w="0">
              <a:solidFill>
                <a:schemeClr val="tx1"/>
              </a:solidFill>
              <a:round/>
              <a:headEnd/>
              <a:tailEnd/>
            </a:ln>
          </p:spPr>
          <p:txBody>
            <a:bodyPr/>
            <a:lstStyle/>
            <a:p>
              <a:endParaRPr lang="en-US"/>
            </a:p>
          </p:txBody>
        </p:sp>
        <p:sp>
          <p:nvSpPr>
            <p:cNvPr id="33176" name="Line 408"/>
            <p:cNvSpPr>
              <a:spLocks noChangeShapeType="1"/>
            </p:cNvSpPr>
            <p:nvPr/>
          </p:nvSpPr>
          <p:spPr bwMode="auto">
            <a:xfrm flipH="1">
              <a:off x="2508" y="2343"/>
              <a:ext cx="43" cy="1"/>
            </a:xfrm>
            <a:prstGeom prst="line">
              <a:avLst/>
            </a:prstGeom>
            <a:noFill/>
            <a:ln w="0">
              <a:solidFill>
                <a:schemeClr val="tx1"/>
              </a:solidFill>
              <a:round/>
              <a:headEnd/>
              <a:tailEnd/>
            </a:ln>
          </p:spPr>
          <p:txBody>
            <a:bodyPr/>
            <a:lstStyle/>
            <a:p>
              <a:endParaRPr lang="en-US"/>
            </a:p>
          </p:txBody>
        </p:sp>
        <p:sp>
          <p:nvSpPr>
            <p:cNvPr id="33177" name="Freeform 409"/>
            <p:cNvSpPr>
              <a:spLocks/>
            </p:cNvSpPr>
            <p:nvPr/>
          </p:nvSpPr>
          <p:spPr bwMode="auto">
            <a:xfrm>
              <a:off x="2341" y="2339"/>
              <a:ext cx="22" cy="7"/>
            </a:xfrm>
            <a:custGeom>
              <a:avLst/>
              <a:gdLst/>
              <a:ahLst/>
              <a:cxnLst>
                <a:cxn ang="0">
                  <a:pos x="211" y="0"/>
                </a:cxn>
                <a:cxn ang="0">
                  <a:pos x="211" y="71"/>
                </a:cxn>
                <a:cxn ang="0">
                  <a:pos x="0" y="36"/>
                </a:cxn>
                <a:cxn ang="0">
                  <a:pos x="211" y="0"/>
                </a:cxn>
              </a:cxnLst>
              <a:rect l="0" t="0" r="r" b="b"/>
              <a:pathLst>
                <a:path w="211" h="71">
                  <a:moveTo>
                    <a:pt x="211" y="0"/>
                  </a:moveTo>
                  <a:lnTo>
                    <a:pt x="211" y="71"/>
                  </a:lnTo>
                  <a:lnTo>
                    <a:pt x="0" y="36"/>
                  </a:lnTo>
                  <a:lnTo>
                    <a:pt x="211" y="0"/>
                  </a:lnTo>
                  <a:close/>
                </a:path>
              </a:pathLst>
            </a:custGeom>
            <a:solidFill>
              <a:srgbClr val="000099"/>
            </a:solidFill>
            <a:ln w="9525">
              <a:solidFill>
                <a:schemeClr val="tx1"/>
              </a:solidFill>
              <a:round/>
              <a:headEnd/>
              <a:tailEnd/>
            </a:ln>
          </p:spPr>
          <p:txBody>
            <a:bodyPr/>
            <a:lstStyle/>
            <a:p>
              <a:endParaRPr lang="en-US"/>
            </a:p>
          </p:txBody>
        </p:sp>
        <p:sp>
          <p:nvSpPr>
            <p:cNvPr id="33178" name="Freeform 410"/>
            <p:cNvSpPr>
              <a:spLocks/>
            </p:cNvSpPr>
            <p:nvPr/>
          </p:nvSpPr>
          <p:spPr bwMode="auto">
            <a:xfrm>
              <a:off x="2341" y="2339"/>
              <a:ext cx="22" cy="7"/>
            </a:xfrm>
            <a:custGeom>
              <a:avLst/>
              <a:gdLst/>
              <a:ahLst/>
              <a:cxnLst>
                <a:cxn ang="0">
                  <a:pos x="211" y="0"/>
                </a:cxn>
                <a:cxn ang="0">
                  <a:pos x="211" y="71"/>
                </a:cxn>
                <a:cxn ang="0">
                  <a:pos x="0" y="36"/>
                </a:cxn>
                <a:cxn ang="0">
                  <a:pos x="211" y="0"/>
                </a:cxn>
              </a:cxnLst>
              <a:rect l="0" t="0" r="r" b="b"/>
              <a:pathLst>
                <a:path w="211" h="71">
                  <a:moveTo>
                    <a:pt x="211" y="0"/>
                  </a:moveTo>
                  <a:lnTo>
                    <a:pt x="211" y="71"/>
                  </a:lnTo>
                  <a:lnTo>
                    <a:pt x="0" y="36"/>
                  </a:lnTo>
                  <a:lnTo>
                    <a:pt x="211" y="0"/>
                  </a:lnTo>
                </a:path>
              </a:pathLst>
            </a:custGeom>
            <a:solidFill>
              <a:srgbClr val="000099"/>
            </a:solidFill>
            <a:ln w="0">
              <a:solidFill>
                <a:schemeClr val="tx1"/>
              </a:solidFill>
              <a:prstDash val="solid"/>
              <a:round/>
              <a:headEnd/>
              <a:tailEnd/>
            </a:ln>
          </p:spPr>
          <p:txBody>
            <a:bodyPr/>
            <a:lstStyle/>
            <a:p>
              <a:endParaRPr lang="en-US"/>
            </a:p>
          </p:txBody>
        </p:sp>
        <p:sp>
          <p:nvSpPr>
            <p:cNvPr id="33179" name="Freeform 411"/>
            <p:cNvSpPr>
              <a:spLocks/>
            </p:cNvSpPr>
            <p:nvPr/>
          </p:nvSpPr>
          <p:spPr bwMode="auto">
            <a:xfrm>
              <a:off x="2551" y="2339"/>
              <a:ext cx="21" cy="7"/>
            </a:xfrm>
            <a:custGeom>
              <a:avLst/>
              <a:gdLst/>
              <a:ahLst/>
              <a:cxnLst>
                <a:cxn ang="0">
                  <a:pos x="0" y="0"/>
                </a:cxn>
                <a:cxn ang="0">
                  <a:pos x="0" y="71"/>
                </a:cxn>
                <a:cxn ang="0">
                  <a:pos x="212" y="36"/>
                </a:cxn>
                <a:cxn ang="0">
                  <a:pos x="0" y="0"/>
                </a:cxn>
              </a:cxnLst>
              <a:rect l="0" t="0" r="r" b="b"/>
              <a:pathLst>
                <a:path w="212" h="71">
                  <a:moveTo>
                    <a:pt x="0" y="0"/>
                  </a:moveTo>
                  <a:lnTo>
                    <a:pt x="0" y="71"/>
                  </a:lnTo>
                  <a:lnTo>
                    <a:pt x="212" y="36"/>
                  </a:lnTo>
                  <a:lnTo>
                    <a:pt x="0" y="0"/>
                  </a:lnTo>
                  <a:close/>
                </a:path>
              </a:pathLst>
            </a:custGeom>
            <a:solidFill>
              <a:srgbClr val="000099"/>
            </a:solidFill>
            <a:ln w="9525">
              <a:solidFill>
                <a:schemeClr val="tx1"/>
              </a:solidFill>
              <a:round/>
              <a:headEnd/>
              <a:tailEnd/>
            </a:ln>
          </p:spPr>
          <p:txBody>
            <a:bodyPr/>
            <a:lstStyle/>
            <a:p>
              <a:endParaRPr lang="en-US"/>
            </a:p>
          </p:txBody>
        </p:sp>
        <p:sp>
          <p:nvSpPr>
            <p:cNvPr id="33180" name="Freeform 412"/>
            <p:cNvSpPr>
              <a:spLocks/>
            </p:cNvSpPr>
            <p:nvPr/>
          </p:nvSpPr>
          <p:spPr bwMode="auto">
            <a:xfrm>
              <a:off x="2551" y="2339"/>
              <a:ext cx="21" cy="7"/>
            </a:xfrm>
            <a:custGeom>
              <a:avLst/>
              <a:gdLst/>
              <a:ahLst/>
              <a:cxnLst>
                <a:cxn ang="0">
                  <a:pos x="0" y="0"/>
                </a:cxn>
                <a:cxn ang="0">
                  <a:pos x="0" y="71"/>
                </a:cxn>
                <a:cxn ang="0">
                  <a:pos x="212" y="36"/>
                </a:cxn>
                <a:cxn ang="0">
                  <a:pos x="0" y="0"/>
                </a:cxn>
              </a:cxnLst>
              <a:rect l="0" t="0" r="r" b="b"/>
              <a:pathLst>
                <a:path w="212" h="71">
                  <a:moveTo>
                    <a:pt x="0" y="0"/>
                  </a:moveTo>
                  <a:lnTo>
                    <a:pt x="0" y="71"/>
                  </a:lnTo>
                  <a:lnTo>
                    <a:pt x="212" y="36"/>
                  </a:lnTo>
                  <a:lnTo>
                    <a:pt x="0" y="0"/>
                  </a:lnTo>
                </a:path>
              </a:pathLst>
            </a:custGeom>
            <a:solidFill>
              <a:srgbClr val="000099"/>
            </a:solidFill>
            <a:ln w="0">
              <a:solidFill>
                <a:schemeClr val="tx1"/>
              </a:solidFill>
              <a:prstDash val="solid"/>
              <a:round/>
              <a:headEnd/>
              <a:tailEnd/>
            </a:ln>
          </p:spPr>
          <p:txBody>
            <a:bodyPr/>
            <a:lstStyle/>
            <a:p>
              <a:endParaRPr lang="en-US"/>
            </a:p>
          </p:txBody>
        </p:sp>
        <p:sp>
          <p:nvSpPr>
            <p:cNvPr id="33181" name="Freeform 413"/>
            <p:cNvSpPr>
              <a:spLocks/>
            </p:cNvSpPr>
            <p:nvPr/>
          </p:nvSpPr>
          <p:spPr bwMode="auto">
            <a:xfrm>
              <a:off x="2422" y="2333"/>
              <a:ext cx="3" cy="20"/>
            </a:xfrm>
            <a:custGeom>
              <a:avLst/>
              <a:gdLst/>
              <a:ahLst/>
              <a:cxnLst>
                <a:cxn ang="0">
                  <a:pos x="0" y="34"/>
                </a:cxn>
                <a:cxn ang="0">
                  <a:pos x="33" y="0"/>
                </a:cxn>
                <a:cxn ang="0">
                  <a:pos x="33" y="200"/>
                </a:cxn>
              </a:cxnLst>
              <a:rect l="0" t="0" r="r" b="b"/>
              <a:pathLst>
                <a:path w="33" h="200">
                  <a:moveTo>
                    <a:pt x="0" y="34"/>
                  </a:moveTo>
                  <a:lnTo>
                    <a:pt x="33" y="0"/>
                  </a:lnTo>
                  <a:lnTo>
                    <a:pt x="33" y="200"/>
                  </a:lnTo>
                </a:path>
              </a:pathLst>
            </a:custGeom>
            <a:solidFill>
              <a:srgbClr val="000099"/>
            </a:solidFill>
            <a:ln w="0">
              <a:solidFill>
                <a:schemeClr val="tx1"/>
              </a:solidFill>
              <a:prstDash val="solid"/>
              <a:round/>
              <a:headEnd/>
              <a:tailEnd/>
            </a:ln>
          </p:spPr>
          <p:txBody>
            <a:bodyPr/>
            <a:lstStyle/>
            <a:p>
              <a:endParaRPr lang="en-US"/>
            </a:p>
          </p:txBody>
        </p:sp>
        <p:sp>
          <p:nvSpPr>
            <p:cNvPr id="33182" name="Line 414"/>
            <p:cNvSpPr>
              <a:spLocks noChangeShapeType="1"/>
            </p:cNvSpPr>
            <p:nvPr/>
          </p:nvSpPr>
          <p:spPr bwMode="auto">
            <a:xfrm>
              <a:off x="2422" y="2353"/>
              <a:ext cx="6" cy="1"/>
            </a:xfrm>
            <a:prstGeom prst="line">
              <a:avLst/>
            </a:prstGeom>
            <a:noFill/>
            <a:ln w="0">
              <a:solidFill>
                <a:schemeClr val="tx1"/>
              </a:solidFill>
              <a:round/>
              <a:headEnd/>
              <a:tailEnd/>
            </a:ln>
          </p:spPr>
          <p:txBody>
            <a:bodyPr/>
            <a:lstStyle/>
            <a:p>
              <a:endParaRPr lang="en-US"/>
            </a:p>
          </p:txBody>
        </p:sp>
        <p:sp>
          <p:nvSpPr>
            <p:cNvPr id="33183" name="Line 415"/>
            <p:cNvSpPr>
              <a:spLocks noChangeShapeType="1"/>
            </p:cNvSpPr>
            <p:nvPr/>
          </p:nvSpPr>
          <p:spPr bwMode="auto">
            <a:xfrm flipV="1">
              <a:off x="2435" y="2333"/>
              <a:ext cx="3" cy="7"/>
            </a:xfrm>
            <a:prstGeom prst="line">
              <a:avLst/>
            </a:prstGeom>
            <a:noFill/>
            <a:ln w="0">
              <a:solidFill>
                <a:schemeClr val="tx1"/>
              </a:solidFill>
              <a:round/>
              <a:headEnd/>
              <a:tailEnd/>
            </a:ln>
          </p:spPr>
          <p:txBody>
            <a:bodyPr/>
            <a:lstStyle/>
            <a:p>
              <a:endParaRPr lang="en-US"/>
            </a:p>
          </p:txBody>
        </p:sp>
        <p:sp>
          <p:nvSpPr>
            <p:cNvPr id="33184" name="Line 416"/>
            <p:cNvSpPr>
              <a:spLocks noChangeShapeType="1"/>
            </p:cNvSpPr>
            <p:nvPr/>
          </p:nvSpPr>
          <p:spPr bwMode="auto">
            <a:xfrm>
              <a:off x="2445" y="2343"/>
              <a:ext cx="13" cy="1"/>
            </a:xfrm>
            <a:prstGeom prst="line">
              <a:avLst/>
            </a:prstGeom>
            <a:noFill/>
            <a:ln w="0">
              <a:solidFill>
                <a:schemeClr val="tx1"/>
              </a:solidFill>
              <a:round/>
              <a:headEnd/>
              <a:tailEnd/>
            </a:ln>
          </p:spPr>
          <p:txBody>
            <a:bodyPr/>
            <a:lstStyle/>
            <a:p>
              <a:endParaRPr lang="en-US"/>
            </a:p>
          </p:txBody>
        </p:sp>
        <p:sp>
          <p:nvSpPr>
            <p:cNvPr id="33185" name="Freeform 417"/>
            <p:cNvSpPr>
              <a:spLocks/>
            </p:cNvSpPr>
            <p:nvPr/>
          </p:nvSpPr>
          <p:spPr bwMode="auto">
            <a:xfrm>
              <a:off x="2465" y="2333"/>
              <a:ext cx="14" cy="20"/>
            </a:xfrm>
            <a:custGeom>
              <a:avLst/>
              <a:gdLst/>
              <a:ahLst/>
              <a:cxnLst>
                <a:cxn ang="0">
                  <a:pos x="134" y="134"/>
                </a:cxn>
                <a:cxn ang="0">
                  <a:pos x="0" y="134"/>
                </a:cxn>
                <a:cxn ang="0">
                  <a:pos x="100" y="0"/>
                </a:cxn>
                <a:cxn ang="0">
                  <a:pos x="100" y="200"/>
                </a:cxn>
              </a:cxnLst>
              <a:rect l="0" t="0" r="r" b="b"/>
              <a:pathLst>
                <a:path w="134" h="200">
                  <a:moveTo>
                    <a:pt x="134" y="134"/>
                  </a:moveTo>
                  <a:lnTo>
                    <a:pt x="0" y="134"/>
                  </a:lnTo>
                  <a:lnTo>
                    <a:pt x="100" y="0"/>
                  </a:lnTo>
                  <a:lnTo>
                    <a:pt x="100" y="200"/>
                  </a:lnTo>
                </a:path>
              </a:pathLst>
            </a:custGeom>
            <a:solidFill>
              <a:srgbClr val="000099"/>
            </a:solidFill>
            <a:ln w="0">
              <a:solidFill>
                <a:schemeClr val="tx1"/>
              </a:solidFill>
              <a:prstDash val="solid"/>
              <a:round/>
              <a:headEnd/>
              <a:tailEnd/>
            </a:ln>
          </p:spPr>
          <p:txBody>
            <a:bodyPr/>
            <a:lstStyle/>
            <a:p>
              <a:endParaRPr lang="en-US"/>
            </a:p>
          </p:txBody>
        </p:sp>
        <p:sp>
          <p:nvSpPr>
            <p:cNvPr id="33186" name="Line 418"/>
            <p:cNvSpPr>
              <a:spLocks noChangeShapeType="1"/>
            </p:cNvSpPr>
            <p:nvPr/>
          </p:nvSpPr>
          <p:spPr bwMode="auto">
            <a:xfrm flipV="1">
              <a:off x="2485" y="2333"/>
              <a:ext cx="4" cy="7"/>
            </a:xfrm>
            <a:prstGeom prst="line">
              <a:avLst/>
            </a:prstGeom>
            <a:noFill/>
            <a:ln w="0">
              <a:solidFill>
                <a:schemeClr val="tx1"/>
              </a:solidFill>
              <a:round/>
              <a:headEnd/>
              <a:tailEnd/>
            </a:ln>
          </p:spPr>
          <p:txBody>
            <a:bodyPr/>
            <a:lstStyle/>
            <a:p>
              <a:endParaRPr lang="en-US"/>
            </a:p>
          </p:txBody>
        </p:sp>
        <p:sp>
          <p:nvSpPr>
            <p:cNvPr id="33187" name="Line 419"/>
            <p:cNvSpPr>
              <a:spLocks noChangeShapeType="1"/>
            </p:cNvSpPr>
            <p:nvPr/>
          </p:nvSpPr>
          <p:spPr bwMode="auto">
            <a:xfrm flipH="1">
              <a:off x="2489" y="2333"/>
              <a:ext cx="4" cy="7"/>
            </a:xfrm>
            <a:prstGeom prst="line">
              <a:avLst/>
            </a:prstGeom>
            <a:noFill/>
            <a:ln w="0">
              <a:solidFill>
                <a:schemeClr val="tx1"/>
              </a:solidFill>
              <a:round/>
              <a:headEnd/>
              <a:tailEnd/>
            </a:ln>
          </p:spPr>
          <p:txBody>
            <a:bodyPr/>
            <a:lstStyle/>
            <a:p>
              <a:endParaRPr lang="en-US"/>
            </a:p>
          </p:txBody>
        </p:sp>
        <p:sp>
          <p:nvSpPr>
            <p:cNvPr id="33188" name="Line 420"/>
            <p:cNvSpPr>
              <a:spLocks noChangeShapeType="1"/>
            </p:cNvSpPr>
            <p:nvPr/>
          </p:nvSpPr>
          <p:spPr bwMode="auto">
            <a:xfrm>
              <a:off x="2341" y="2240"/>
              <a:ext cx="1" cy="1"/>
            </a:xfrm>
            <a:prstGeom prst="line">
              <a:avLst/>
            </a:prstGeom>
            <a:noFill/>
            <a:ln w="0">
              <a:solidFill>
                <a:schemeClr val="tx1"/>
              </a:solidFill>
              <a:round/>
              <a:headEnd/>
              <a:tailEnd/>
            </a:ln>
          </p:spPr>
          <p:txBody>
            <a:bodyPr/>
            <a:lstStyle/>
            <a:p>
              <a:endParaRPr lang="en-US"/>
            </a:p>
          </p:txBody>
        </p:sp>
        <p:sp>
          <p:nvSpPr>
            <p:cNvPr id="33189" name="Line 421"/>
            <p:cNvSpPr>
              <a:spLocks noChangeShapeType="1"/>
            </p:cNvSpPr>
            <p:nvPr/>
          </p:nvSpPr>
          <p:spPr bwMode="auto">
            <a:xfrm>
              <a:off x="2572" y="2240"/>
              <a:ext cx="1" cy="1"/>
            </a:xfrm>
            <a:prstGeom prst="line">
              <a:avLst/>
            </a:prstGeom>
            <a:noFill/>
            <a:ln w="0">
              <a:solidFill>
                <a:schemeClr val="tx1"/>
              </a:solidFill>
              <a:round/>
              <a:headEnd/>
              <a:tailEnd/>
            </a:ln>
          </p:spPr>
          <p:txBody>
            <a:bodyPr/>
            <a:lstStyle/>
            <a:p>
              <a:endParaRPr lang="en-US"/>
            </a:p>
          </p:txBody>
        </p:sp>
        <p:sp>
          <p:nvSpPr>
            <p:cNvPr id="33190" name="Line 422"/>
            <p:cNvSpPr>
              <a:spLocks noChangeShapeType="1"/>
            </p:cNvSpPr>
            <p:nvPr/>
          </p:nvSpPr>
          <p:spPr bwMode="auto">
            <a:xfrm>
              <a:off x="2572" y="2343"/>
              <a:ext cx="1" cy="1"/>
            </a:xfrm>
            <a:prstGeom prst="line">
              <a:avLst/>
            </a:prstGeom>
            <a:noFill/>
            <a:ln w="0">
              <a:solidFill>
                <a:schemeClr val="tx1"/>
              </a:solidFill>
              <a:round/>
              <a:headEnd/>
              <a:tailEnd/>
            </a:ln>
          </p:spPr>
          <p:txBody>
            <a:bodyPr/>
            <a:lstStyle/>
            <a:p>
              <a:endParaRPr lang="en-US"/>
            </a:p>
          </p:txBody>
        </p:sp>
        <p:sp>
          <p:nvSpPr>
            <p:cNvPr id="33191" name="Line 423"/>
            <p:cNvSpPr>
              <a:spLocks noChangeShapeType="1"/>
            </p:cNvSpPr>
            <p:nvPr/>
          </p:nvSpPr>
          <p:spPr bwMode="auto">
            <a:xfrm>
              <a:off x="2283" y="2310"/>
              <a:ext cx="1" cy="145"/>
            </a:xfrm>
            <a:prstGeom prst="line">
              <a:avLst/>
            </a:prstGeom>
            <a:noFill/>
            <a:ln w="0">
              <a:solidFill>
                <a:schemeClr val="tx1"/>
              </a:solidFill>
              <a:round/>
              <a:headEnd/>
              <a:tailEnd/>
            </a:ln>
          </p:spPr>
          <p:txBody>
            <a:bodyPr/>
            <a:lstStyle/>
            <a:p>
              <a:endParaRPr lang="en-US"/>
            </a:p>
          </p:txBody>
        </p:sp>
        <p:sp>
          <p:nvSpPr>
            <p:cNvPr id="33192" name="Line 424"/>
            <p:cNvSpPr>
              <a:spLocks noChangeShapeType="1"/>
            </p:cNvSpPr>
            <p:nvPr/>
          </p:nvSpPr>
          <p:spPr bwMode="auto">
            <a:xfrm>
              <a:off x="2630" y="2310"/>
              <a:ext cx="1" cy="145"/>
            </a:xfrm>
            <a:prstGeom prst="line">
              <a:avLst/>
            </a:prstGeom>
            <a:noFill/>
            <a:ln w="0">
              <a:solidFill>
                <a:schemeClr val="tx1"/>
              </a:solidFill>
              <a:round/>
              <a:headEnd/>
              <a:tailEnd/>
            </a:ln>
          </p:spPr>
          <p:txBody>
            <a:bodyPr/>
            <a:lstStyle/>
            <a:p>
              <a:endParaRPr lang="en-US"/>
            </a:p>
          </p:txBody>
        </p:sp>
        <p:sp>
          <p:nvSpPr>
            <p:cNvPr id="33193" name="Line 425"/>
            <p:cNvSpPr>
              <a:spLocks noChangeShapeType="1"/>
            </p:cNvSpPr>
            <p:nvPr/>
          </p:nvSpPr>
          <p:spPr bwMode="auto">
            <a:xfrm>
              <a:off x="2305" y="2423"/>
              <a:ext cx="99" cy="0"/>
            </a:xfrm>
            <a:prstGeom prst="line">
              <a:avLst/>
            </a:prstGeom>
            <a:noFill/>
            <a:ln w="0">
              <a:solidFill>
                <a:schemeClr val="tx1"/>
              </a:solidFill>
              <a:round/>
              <a:headEnd/>
              <a:tailEnd/>
            </a:ln>
          </p:spPr>
          <p:txBody>
            <a:bodyPr/>
            <a:lstStyle/>
            <a:p>
              <a:endParaRPr lang="en-US"/>
            </a:p>
          </p:txBody>
        </p:sp>
        <p:sp>
          <p:nvSpPr>
            <p:cNvPr id="33194" name="Line 426"/>
            <p:cNvSpPr>
              <a:spLocks noChangeShapeType="1"/>
            </p:cNvSpPr>
            <p:nvPr/>
          </p:nvSpPr>
          <p:spPr bwMode="auto">
            <a:xfrm flipH="1">
              <a:off x="2510" y="2423"/>
              <a:ext cx="99" cy="0"/>
            </a:xfrm>
            <a:prstGeom prst="line">
              <a:avLst/>
            </a:prstGeom>
            <a:noFill/>
            <a:ln w="0">
              <a:solidFill>
                <a:schemeClr val="tx1"/>
              </a:solidFill>
              <a:round/>
              <a:headEnd/>
              <a:tailEnd/>
            </a:ln>
          </p:spPr>
          <p:txBody>
            <a:bodyPr/>
            <a:lstStyle/>
            <a:p>
              <a:endParaRPr lang="en-US"/>
            </a:p>
          </p:txBody>
        </p:sp>
        <p:sp>
          <p:nvSpPr>
            <p:cNvPr id="33195" name="Freeform 427"/>
            <p:cNvSpPr>
              <a:spLocks/>
            </p:cNvSpPr>
            <p:nvPr/>
          </p:nvSpPr>
          <p:spPr bwMode="auto">
            <a:xfrm>
              <a:off x="2283" y="2419"/>
              <a:ext cx="22" cy="8"/>
            </a:xfrm>
            <a:custGeom>
              <a:avLst/>
              <a:gdLst/>
              <a:ahLst/>
              <a:cxnLst>
                <a:cxn ang="0">
                  <a:pos x="212" y="0"/>
                </a:cxn>
                <a:cxn ang="0">
                  <a:pos x="212" y="71"/>
                </a:cxn>
                <a:cxn ang="0">
                  <a:pos x="0" y="36"/>
                </a:cxn>
                <a:cxn ang="0">
                  <a:pos x="212" y="0"/>
                </a:cxn>
              </a:cxnLst>
              <a:rect l="0" t="0" r="r" b="b"/>
              <a:pathLst>
                <a:path w="212" h="71">
                  <a:moveTo>
                    <a:pt x="212" y="0"/>
                  </a:moveTo>
                  <a:lnTo>
                    <a:pt x="212" y="71"/>
                  </a:lnTo>
                  <a:lnTo>
                    <a:pt x="0" y="36"/>
                  </a:lnTo>
                  <a:lnTo>
                    <a:pt x="212" y="0"/>
                  </a:lnTo>
                  <a:close/>
                </a:path>
              </a:pathLst>
            </a:custGeom>
            <a:solidFill>
              <a:srgbClr val="000099"/>
            </a:solidFill>
            <a:ln w="9525">
              <a:solidFill>
                <a:schemeClr val="tx1"/>
              </a:solidFill>
              <a:round/>
              <a:headEnd/>
              <a:tailEnd/>
            </a:ln>
          </p:spPr>
          <p:txBody>
            <a:bodyPr/>
            <a:lstStyle/>
            <a:p>
              <a:endParaRPr lang="en-US"/>
            </a:p>
          </p:txBody>
        </p:sp>
        <p:sp>
          <p:nvSpPr>
            <p:cNvPr id="33196" name="Freeform 428"/>
            <p:cNvSpPr>
              <a:spLocks/>
            </p:cNvSpPr>
            <p:nvPr/>
          </p:nvSpPr>
          <p:spPr bwMode="auto">
            <a:xfrm>
              <a:off x="2283" y="2419"/>
              <a:ext cx="22" cy="8"/>
            </a:xfrm>
            <a:custGeom>
              <a:avLst/>
              <a:gdLst/>
              <a:ahLst/>
              <a:cxnLst>
                <a:cxn ang="0">
                  <a:pos x="212" y="0"/>
                </a:cxn>
                <a:cxn ang="0">
                  <a:pos x="212" y="71"/>
                </a:cxn>
                <a:cxn ang="0">
                  <a:pos x="0" y="36"/>
                </a:cxn>
                <a:cxn ang="0">
                  <a:pos x="212" y="0"/>
                </a:cxn>
              </a:cxnLst>
              <a:rect l="0" t="0" r="r" b="b"/>
              <a:pathLst>
                <a:path w="212" h="71">
                  <a:moveTo>
                    <a:pt x="212" y="0"/>
                  </a:moveTo>
                  <a:lnTo>
                    <a:pt x="212" y="71"/>
                  </a:lnTo>
                  <a:lnTo>
                    <a:pt x="0" y="36"/>
                  </a:lnTo>
                  <a:lnTo>
                    <a:pt x="212" y="0"/>
                  </a:lnTo>
                </a:path>
              </a:pathLst>
            </a:custGeom>
            <a:solidFill>
              <a:srgbClr val="000099"/>
            </a:solidFill>
            <a:ln w="0">
              <a:solidFill>
                <a:schemeClr val="tx1"/>
              </a:solidFill>
              <a:prstDash val="solid"/>
              <a:round/>
              <a:headEnd/>
              <a:tailEnd/>
            </a:ln>
          </p:spPr>
          <p:txBody>
            <a:bodyPr/>
            <a:lstStyle/>
            <a:p>
              <a:endParaRPr lang="en-US"/>
            </a:p>
          </p:txBody>
        </p:sp>
        <p:sp>
          <p:nvSpPr>
            <p:cNvPr id="33197" name="Freeform 429"/>
            <p:cNvSpPr>
              <a:spLocks/>
            </p:cNvSpPr>
            <p:nvPr/>
          </p:nvSpPr>
          <p:spPr bwMode="auto">
            <a:xfrm>
              <a:off x="2609" y="2419"/>
              <a:ext cx="21" cy="8"/>
            </a:xfrm>
            <a:custGeom>
              <a:avLst/>
              <a:gdLst/>
              <a:ahLst/>
              <a:cxnLst>
                <a:cxn ang="0">
                  <a:pos x="0" y="0"/>
                </a:cxn>
                <a:cxn ang="0">
                  <a:pos x="0" y="71"/>
                </a:cxn>
                <a:cxn ang="0">
                  <a:pos x="212" y="36"/>
                </a:cxn>
                <a:cxn ang="0">
                  <a:pos x="0" y="0"/>
                </a:cxn>
              </a:cxnLst>
              <a:rect l="0" t="0" r="r" b="b"/>
              <a:pathLst>
                <a:path w="212" h="71">
                  <a:moveTo>
                    <a:pt x="0" y="0"/>
                  </a:moveTo>
                  <a:lnTo>
                    <a:pt x="0" y="71"/>
                  </a:lnTo>
                  <a:lnTo>
                    <a:pt x="212" y="36"/>
                  </a:lnTo>
                  <a:lnTo>
                    <a:pt x="0" y="0"/>
                  </a:lnTo>
                  <a:close/>
                </a:path>
              </a:pathLst>
            </a:custGeom>
            <a:solidFill>
              <a:srgbClr val="000099"/>
            </a:solidFill>
            <a:ln w="9525">
              <a:solidFill>
                <a:schemeClr val="tx1"/>
              </a:solidFill>
              <a:round/>
              <a:headEnd/>
              <a:tailEnd/>
            </a:ln>
          </p:spPr>
          <p:txBody>
            <a:bodyPr/>
            <a:lstStyle/>
            <a:p>
              <a:endParaRPr lang="en-US"/>
            </a:p>
          </p:txBody>
        </p:sp>
        <p:sp>
          <p:nvSpPr>
            <p:cNvPr id="33198" name="Freeform 430"/>
            <p:cNvSpPr>
              <a:spLocks/>
            </p:cNvSpPr>
            <p:nvPr/>
          </p:nvSpPr>
          <p:spPr bwMode="auto">
            <a:xfrm>
              <a:off x="2609" y="2419"/>
              <a:ext cx="21" cy="8"/>
            </a:xfrm>
            <a:custGeom>
              <a:avLst/>
              <a:gdLst/>
              <a:ahLst/>
              <a:cxnLst>
                <a:cxn ang="0">
                  <a:pos x="0" y="0"/>
                </a:cxn>
                <a:cxn ang="0">
                  <a:pos x="0" y="71"/>
                </a:cxn>
                <a:cxn ang="0">
                  <a:pos x="212" y="36"/>
                </a:cxn>
                <a:cxn ang="0">
                  <a:pos x="0" y="0"/>
                </a:cxn>
              </a:cxnLst>
              <a:rect l="0" t="0" r="r" b="b"/>
              <a:pathLst>
                <a:path w="212" h="71">
                  <a:moveTo>
                    <a:pt x="0" y="0"/>
                  </a:moveTo>
                  <a:lnTo>
                    <a:pt x="0" y="71"/>
                  </a:lnTo>
                  <a:lnTo>
                    <a:pt x="212" y="36"/>
                  </a:lnTo>
                  <a:lnTo>
                    <a:pt x="0" y="0"/>
                  </a:lnTo>
                </a:path>
              </a:pathLst>
            </a:custGeom>
            <a:solidFill>
              <a:srgbClr val="000099"/>
            </a:solidFill>
            <a:ln w="0">
              <a:solidFill>
                <a:schemeClr val="tx1"/>
              </a:solidFill>
              <a:prstDash val="solid"/>
              <a:round/>
              <a:headEnd/>
              <a:tailEnd/>
            </a:ln>
          </p:spPr>
          <p:txBody>
            <a:bodyPr/>
            <a:lstStyle/>
            <a:p>
              <a:endParaRPr lang="en-US"/>
            </a:p>
          </p:txBody>
        </p:sp>
        <p:sp>
          <p:nvSpPr>
            <p:cNvPr id="33199" name="Freeform 431"/>
            <p:cNvSpPr>
              <a:spLocks/>
            </p:cNvSpPr>
            <p:nvPr/>
          </p:nvSpPr>
          <p:spPr bwMode="auto">
            <a:xfrm>
              <a:off x="2419" y="2413"/>
              <a:ext cx="14" cy="20"/>
            </a:xfrm>
            <a:custGeom>
              <a:avLst/>
              <a:gdLst/>
              <a:ahLst/>
              <a:cxnLst>
                <a:cxn ang="0">
                  <a:pos x="0" y="33"/>
                </a:cxn>
                <a:cxn ang="0">
                  <a:pos x="34" y="0"/>
                </a:cxn>
                <a:cxn ang="0">
                  <a:pos x="100" y="0"/>
                </a:cxn>
                <a:cxn ang="0">
                  <a:pos x="133" y="33"/>
                </a:cxn>
                <a:cxn ang="0">
                  <a:pos x="133" y="66"/>
                </a:cxn>
                <a:cxn ang="0">
                  <a:pos x="100" y="100"/>
                </a:cxn>
                <a:cxn ang="0">
                  <a:pos x="34" y="100"/>
                </a:cxn>
                <a:cxn ang="0">
                  <a:pos x="0" y="133"/>
                </a:cxn>
                <a:cxn ang="0">
                  <a:pos x="0" y="200"/>
                </a:cxn>
                <a:cxn ang="0">
                  <a:pos x="133" y="200"/>
                </a:cxn>
              </a:cxnLst>
              <a:rect l="0" t="0" r="r" b="b"/>
              <a:pathLst>
                <a:path w="133" h="200">
                  <a:moveTo>
                    <a:pt x="0" y="33"/>
                  </a:moveTo>
                  <a:lnTo>
                    <a:pt x="34" y="0"/>
                  </a:lnTo>
                  <a:lnTo>
                    <a:pt x="100" y="0"/>
                  </a:lnTo>
                  <a:lnTo>
                    <a:pt x="133" y="33"/>
                  </a:lnTo>
                  <a:lnTo>
                    <a:pt x="133" y="66"/>
                  </a:lnTo>
                  <a:lnTo>
                    <a:pt x="100" y="100"/>
                  </a:lnTo>
                  <a:lnTo>
                    <a:pt x="34" y="100"/>
                  </a:lnTo>
                  <a:lnTo>
                    <a:pt x="0" y="133"/>
                  </a:lnTo>
                  <a:lnTo>
                    <a:pt x="0" y="200"/>
                  </a:lnTo>
                  <a:lnTo>
                    <a:pt x="133" y="200"/>
                  </a:lnTo>
                </a:path>
              </a:pathLst>
            </a:custGeom>
            <a:solidFill>
              <a:srgbClr val="000099"/>
            </a:solidFill>
            <a:ln w="0">
              <a:solidFill>
                <a:schemeClr val="tx1"/>
              </a:solidFill>
              <a:prstDash val="solid"/>
              <a:round/>
              <a:headEnd/>
              <a:tailEnd/>
            </a:ln>
          </p:spPr>
          <p:txBody>
            <a:bodyPr/>
            <a:lstStyle/>
            <a:p>
              <a:endParaRPr lang="en-US"/>
            </a:p>
          </p:txBody>
        </p:sp>
        <p:sp>
          <p:nvSpPr>
            <p:cNvPr id="33200" name="Line 432"/>
            <p:cNvSpPr>
              <a:spLocks noChangeShapeType="1"/>
            </p:cNvSpPr>
            <p:nvPr/>
          </p:nvSpPr>
          <p:spPr bwMode="auto">
            <a:xfrm flipV="1">
              <a:off x="2440" y="2413"/>
              <a:ext cx="4" cy="6"/>
            </a:xfrm>
            <a:prstGeom prst="line">
              <a:avLst/>
            </a:prstGeom>
            <a:noFill/>
            <a:ln w="0">
              <a:solidFill>
                <a:schemeClr val="tx1"/>
              </a:solidFill>
              <a:round/>
              <a:headEnd/>
              <a:tailEnd/>
            </a:ln>
          </p:spPr>
          <p:txBody>
            <a:bodyPr/>
            <a:lstStyle/>
            <a:p>
              <a:endParaRPr lang="en-US"/>
            </a:p>
          </p:txBody>
        </p:sp>
        <p:sp>
          <p:nvSpPr>
            <p:cNvPr id="33201" name="Line 433"/>
            <p:cNvSpPr>
              <a:spLocks noChangeShapeType="1"/>
            </p:cNvSpPr>
            <p:nvPr/>
          </p:nvSpPr>
          <p:spPr bwMode="auto">
            <a:xfrm>
              <a:off x="2450" y="2423"/>
              <a:ext cx="13" cy="0"/>
            </a:xfrm>
            <a:prstGeom prst="line">
              <a:avLst/>
            </a:prstGeom>
            <a:noFill/>
            <a:ln w="0">
              <a:solidFill>
                <a:schemeClr val="tx1"/>
              </a:solidFill>
              <a:round/>
              <a:headEnd/>
              <a:tailEnd/>
            </a:ln>
          </p:spPr>
          <p:txBody>
            <a:bodyPr/>
            <a:lstStyle/>
            <a:p>
              <a:endParaRPr lang="en-US"/>
            </a:p>
          </p:txBody>
        </p:sp>
        <p:sp>
          <p:nvSpPr>
            <p:cNvPr id="33202" name="Freeform 434"/>
            <p:cNvSpPr>
              <a:spLocks/>
            </p:cNvSpPr>
            <p:nvPr/>
          </p:nvSpPr>
          <p:spPr bwMode="auto">
            <a:xfrm>
              <a:off x="2471" y="2413"/>
              <a:ext cx="10" cy="20"/>
            </a:xfrm>
            <a:custGeom>
              <a:avLst/>
              <a:gdLst/>
              <a:ahLst/>
              <a:cxnLst>
                <a:cxn ang="0">
                  <a:pos x="33" y="200"/>
                </a:cxn>
                <a:cxn ang="0">
                  <a:pos x="0" y="167"/>
                </a:cxn>
                <a:cxn ang="0">
                  <a:pos x="0" y="33"/>
                </a:cxn>
                <a:cxn ang="0">
                  <a:pos x="33" y="0"/>
                </a:cxn>
                <a:cxn ang="0">
                  <a:pos x="67" y="0"/>
                </a:cxn>
                <a:cxn ang="0">
                  <a:pos x="100" y="33"/>
                </a:cxn>
                <a:cxn ang="0">
                  <a:pos x="100" y="167"/>
                </a:cxn>
                <a:cxn ang="0">
                  <a:pos x="67" y="200"/>
                </a:cxn>
                <a:cxn ang="0">
                  <a:pos x="33" y="200"/>
                </a:cxn>
              </a:cxnLst>
              <a:rect l="0" t="0" r="r" b="b"/>
              <a:pathLst>
                <a:path w="100" h="200">
                  <a:moveTo>
                    <a:pt x="33" y="200"/>
                  </a:moveTo>
                  <a:lnTo>
                    <a:pt x="0" y="167"/>
                  </a:lnTo>
                  <a:lnTo>
                    <a:pt x="0" y="33"/>
                  </a:lnTo>
                  <a:lnTo>
                    <a:pt x="33" y="0"/>
                  </a:lnTo>
                  <a:lnTo>
                    <a:pt x="67" y="0"/>
                  </a:lnTo>
                  <a:lnTo>
                    <a:pt x="100" y="33"/>
                  </a:lnTo>
                  <a:lnTo>
                    <a:pt x="100" y="167"/>
                  </a:lnTo>
                  <a:lnTo>
                    <a:pt x="67" y="200"/>
                  </a:lnTo>
                  <a:lnTo>
                    <a:pt x="33" y="200"/>
                  </a:lnTo>
                </a:path>
              </a:pathLst>
            </a:custGeom>
            <a:solidFill>
              <a:srgbClr val="000099"/>
            </a:solidFill>
            <a:ln w="0">
              <a:solidFill>
                <a:schemeClr val="tx1"/>
              </a:solidFill>
              <a:prstDash val="solid"/>
              <a:round/>
              <a:headEnd/>
              <a:tailEnd/>
            </a:ln>
          </p:spPr>
          <p:txBody>
            <a:bodyPr/>
            <a:lstStyle/>
            <a:p>
              <a:endParaRPr lang="en-US"/>
            </a:p>
          </p:txBody>
        </p:sp>
        <p:sp>
          <p:nvSpPr>
            <p:cNvPr id="33203" name="Line 435"/>
            <p:cNvSpPr>
              <a:spLocks noChangeShapeType="1"/>
            </p:cNvSpPr>
            <p:nvPr/>
          </p:nvSpPr>
          <p:spPr bwMode="auto">
            <a:xfrm flipV="1">
              <a:off x="2487" y="2413"/>
              <a:ext cx="4" cy="6"/>
            </a:xfrm>
            <a:prstGeom prst="line">
              <a:avLst/>
            </a:prstGeom>
            <a:noFill/>
            <a:ln w="0">
              <a:solidFill>
                <a:schemeClr val="tx1"/>
              </a:solidFill>
              <a:round/>
              <a:headEnd/>
              <a:tailEnd/>
            </a:ln>
          </p:spPr>
          <p:txBody>
            <a:bodyPr/>
            <a:lstStyle/>
            <a:p>
              <a:endParaRPr lang="en-US"/>
            </a:p>
          </p:txBody>
        </p:sp>
        <p:sp>
          <p:nvSpPr>
            <p:cNvPr id="33204" name="Line 436"/>
            <p:cNvSpPr>
              <a:spLocks noChangeShapeType="1"/>
            </p:cNvSpPr>
            <p:nvPr/>
          </p:nvSpPr>
          <p:spPr bwMode="auto">
            <a:xfrm flipH="1">
              <a:off x="2491" y="2413"/>
              <a:ext cx="3" cy="6"/>
            </a:xfrm>
            <a:prstGeom prst="line">
              <a:avLst/>
            </a:prstGeom>
            <a:noFill/>
            <a:ln w="0">
              <a:solidFill>
                <a:schemeClr val="tx1"/>
              </a:solidFill>
              <a:round/>
              <a:headEnd/>
              <a:tailEnd/>
            </a:ln>
          </p:spPr>
          <p:txBody>
            <a:bodyPr/>
            <a:lstStyle/>
            <a:p>
              <a:endParaRPr lang="en-US"/>
            </a:p>
          </p:txBody>
        </p:sp>
        <p:sp>
          <p:nvSpPr>
            <p:cNvPr id="33205" name="Line 437"/>
            <p:cNvSpPr>
              <a:spLocks noChangeShapeType="1"/>
            </p:cNvSpPr>
            <p:nvPr/>
          </p:nvSpPr>
          <p:spPr bwMode="auto">
            <a:xfrm>
              <a:off x="2283" y="2298"/>
              <a:ext cx="1" cy="1"/>
            </a:xfrm>
            <a:prstGeom prst="line">
              <a:avLst/>
            </a:prstGeom>
            <a:noFill/>
            <a:ln w="0">
              <a:solidFill>
                <a:schemeClr val="tx1"/>
              </a:solidFill>
              <a:round/>
              <a:headEnd/>
              <a:tailEnd/>
            </a:ln>
          </p:spPr>
          <p:txBody>
            <a:bodyPr/>
            <a:lstStyle/>
            <a:p>
              <a:endParaRPr lang="en-US"/>
            </a:p>
          </p:txBody>
        </p:sp>
        <p:sp>
          <p:nvSpPr>
            <p:cNvPr id="33206" name="Line 438"/>
            <p:cNvSpPr>
              <a:spLocks noChangeShapeType="1"/>
            </p:cNvSpPr>
            <p:nvPr/>
          </p:nvSpPr>
          <p:spPr bwMode="auto">
            <a:xfrm>
              <a:off x="2630" y="2298"/>
              <a:ext cx="1" cy="1"/>
            </a:xfrm>
            <a:prstGeom prst="line">
              <a:avLst/>
            </a:prstGeom>
            <a:noFill/>
            <a:ln w="0">
              <a:solidFill>
                <a:schemeClr val="tx1"/>
              </a:solidFill>
              <a:round/>
              <a:headEnd/>
              <a:tailEnd/>
            </a:ln>
          </p:spPr>
          <p:txBody>
            <a:bodyPr/>
            <a:lstStyle/>
            <a:p>
              <a:endParaRPr lang="en-US"/>
            </a:p>
          </p:txBody>
        </p:sp>
        <p:sp>
          <p:nvSpPr>
            <p:cNvPr id="33207" name="Line 439"/>
            <p:cNvSpPr>
              <a:spLocks noChangeShapeType="1"/>
            </p:cNvSpPr>
            <p:nvPr/>
          </p:nvSpPr>
          <p:spPr bwMode="auto">
            <a:xfrm>
              <a:off x="2630" y="2423"/>
              <a:ext cx="1" cy="0"/>
            </a:xfrm>
            <a:prstGeom prst="line">
              <a:avLst/>
            </a:prstGeom>
            <a:noFill/>
            <a:ln w="0">
              <a:solidFill>
                <a:schemeClr val="tx1"/>
              </a:solidFill>
              <a:round/>
              <a:headEnd/>
              <a:tailEnd/>
            </a:ln>
          </p:spPr>
          <p:txBody>
            <a:bodyPr/>
            <a:lstStyle/>
            <a:p>
              <a:endParaRPr lang="en-US"/>
            </a:p>
          </p:txBody>
        </p:sp>
        <p:sp>
          <p:nvSpPr>
            <p:cNvPr id="33208" name="Line 440"/>
            <p:cNvSpPr>
              <a:spLocks noChangeShapeType="1"/>
            </p:cNvSpPr>
            <p:nvPr/>
          </p:nvSpPr>
          <p:spPr bwMode="auto">
            <a:xfrm flipV="1">
              <a:off x="2341" y="2311"/>
              <a:ext cx="1" cy="21"/>
            </a:xfrm>
            <a:prstGeom prst="line">
              <a:avLst/>
            </a:prstGeom>
            <a:noFill/>
            <a:ln w="0">
              <a:solidFill>
                <a:schemeClr val="tx1"/>
              </a:solidFill>
              <a:round/>
              <a:headEnd/>
              <a:tailEnd/>
            </a:ln>
          </p:spPr>
          <p:txBody>
            <a:bodyPr/>
            <a:lstStyle/>
            <a:p>
              <a:endParaRPr lang="en-US"/>
            </a:p>
          </p:txBody>
        </p:sp>
        <p:sp>
          <p:nvSpPr>
            <p:cNvPr id="33209" name="Line 441"/>
            <p:cNvSpPr>
              <a:spLocks noChangeShapeType="1"/>
            </p:cNvSpPr>
            <p:nvPr/>
          </p:nvSpPr>
          <p:spPr bwMode="auto">
            <a:xfrm>
              <a:off x="2283" y="2310"/>
              <a:ext cx="1" cy="64"/>
            </a:xfrm>
            <a:prstGeom prst="line">
              <a:avLst/>
            </a:prstGeom>
            <a:noFill/>
            <a:ln w="0">
              <a:solidFill>
                <a:schemeClr val="tx1"/>
              </a:solidFill>
              <a:round/>
              <a:headEnd/>
              <a:tailEnd/>
            </a:ln>
          </p:spPr>
          <p:txBody>
            <a:bodyPr/>
            <a:lstStyle/>
            <a:p>
              <a:endParaRPr lang="en-US"/>
            </a:p>
          </p:txBody>
        </p:sp>
        <p:sp>
          <p:nvSpPr>
            <p:cNvPr id="33210" name="Line 442"/>
            <p:cNvSpPr>
              <a:spLocks noChangeShapeType="1"/>
            </p:cNvSpPr>
            <p:nvPr/>
          </p:nvSpPr>
          <p:spPr bwMode="auto">
            <a:xfrm>
              <a:off x="2363" y="2343"/>
              <a:ext cx="22" cy="1"/>
            </a:xfrm>
            <a:prstGeom prst="line">
              <a:avLst/>
            </a:prstGeom>
            <a:noFill/>
            <a:ln w="0">
              <a:solidFill>
                <a:schemeClr val="tx1"/>
              </a:solidFill>
              <a:round/>
              <a:headEnd/>
              <a:tailEnd/>
            </a:ln>
          </p:spPr>
          <p:txBody>
            <a:bodyPr/>
            <a:lstStyle/>
            <a:p>
              <a:endParaRPr lang="en-US"/>
            </a:p>
          </p:txBody>
        </p:sp>
        <p:sp>
          <p:nvSpPr>
            <p:cNvPr id="33211" name="Line 443"/>
            <p:cNvSpPr>
              <a:spLocks noChangeShapeType="1"/>
            </p:cNvSpPr>
            <p:nvPr/>
          </p:nvSpPr>
          <p:spPr bwMode="auto">
            <a:xfrm flipH="1">
              <a:off x="2240" y="2343"/>
              <a:ext cx="22" cy="1"/>
            </a:xfrm>
            <a:prstGeom prst="line">
              <a:avLst/>
            </a:prstGeom>
            <a:noFill/>
            <a:ln w="0">
              <a:solidFill>
                <a:schemeClr val="tx1"/>
              </a:solidFill>
              <a:round/>
              <a:headEnd/>
              <a:tailEnd/>
            </a:ln>
          </p:spPr>
          <p:txBody>
            <a:bodyPr/>
            <a:lstStyle/>
            <a:p>
              <a:endParaRPr lang="en-US"/>
            </a:p>
          </p:txBody>
        </p:sp>
        <p:sp>
          <p:nvSpPr>
            <p:cNvPr id="33212" name="Freeform 444"/>
            <p:cNvSpPr>
              <a:spLocks/>
            </p:cNvSpPr>
            <p:nvPr/>
          </p:nvSpPr>
          <p:spPr bwMode="auto">
            <a:xfrm>
              <a:off x="2306" y="2333"/>
              <a:ext cx="14" cy="20"/>
            </a:xfrm>
            <a:custGeom>
              <a:avLst/>
              <a:gdLst/>
              <a:ahLst/>
              <a:cxnLst>
                <a:cxn ang="0">
                  <a:pos x="133" y="134"/>
                </a:cxn>
                <a:cxn ang="0">
                  <a:pos x="0" y="134"/>
                </a:cxn>
                <a:cxn ang="0">
                  <a:pos x="100" y="0"/>
                </a:cxn>
                <a:cxn ang="0">
                  <a:pos x="100" y="200"/>
                </a:cxn>
              </a:cxnLst>
              <a:rect l="0" t="0" r="r" b="b"/>
              <a:pathLst>
                <a:path w="133" h="200">
                  <a:moveTo>
                    <a:pt x="133" y="134"/>
                  </a:moveTo>
                  <a:lnTo>
                    <a:pt x="0" y="134"/>
                  </a:lnTo>
                  <a:lnTo>
                    <a:pt x="100" y="0"/>
                  </a:lnTo>
                  <a:lnTo>
                    <a:pt x="100" y="200"/>
                  </a:lnTo>
                </a:path>
              </a:pathLst>
            </a:custGeom>
            <a:solidFill>
              <a:srgbClr val="000099"/>
            </a:solidFill>
            <a:ln w="0">
              <a:solidFill>
                <a:schemeClr val="tx1"/>
              </a:solidFill>
              <a:prstDash val="solid"/>
              <a:round/>
              <a:headEnd/>
              <a:tailEnd/>
            </a:ln>
          </p:spPr>
          <p:txBody>
            <a:bodyPr/>
            <a:lstStyle/>
            <a:p>
              <a:endParaRPr lang="en-US"/>
            </a:p>
          </p:txBody>
        </p:sp>
        <p:sp>
          <p:nvSpPr>
            <p:cNvPr id="33213" name="Line 445"/>
            <p:cNvSpPr>
              <a:spLocks noChangeShapeType="1"/>
            </p:cNvSpPr>
            <p:nvPr/>
          </p:nvSpPr>
          <p:spPr bwMode="auto">
            <a:xfrm flipV="1">
              <a:off x="2327" y="2333"/>
              <a:ext cx="3" cy="7"/>
            </a:xfrm>
            <a:prstGeom prst="line">
              <a:avLst/>
            </a:prstGeom>
            <a:noFill/>
            <a:ln w="0">
              <a:solidFill>
                <a:schemeClr val="tx1"/>
              </a:solidFill>
              <a:round/>
              <a:headEnd/>
              <a:tailEnd/>
            </a:ln>
          </p:spPr>
          <p:txBody>
            <a:bodyPr/>
            <a:lstStyle/>
            <a:p>
              <a:endParaRPr lang="en-US"/>
            </a:p>
          </p:txBody>
        </p:sp>
        <p:sp>
          <p:nvSpPr>
            <p:cNvPr id="33214" name="Line 446"/>
            <p:cNvSpPr>
              <a:spLocks noChangeShapeType="1"/>
            </p:cNvSpPr>
            <p:nvPr/>
          </p:nvSpPr>
          <p:spPr bwMode="auto">
            <a:xfrm flipH="1">
              <a:off x="2330" y="2333"/>
              <a:ext cx="3" cy="7"/>
            </a:xfrm>
            <a:prstGeom prst="line">
              <a:avLst/>
            </a:prstGeom>
            <a:noFill/>
            <a:ln w="0">
              <a:solidFill>
                <a:schemeClr val="tx1"/>
              </a:solidFill>
              <a:round/>
              <a:headEnd/>
              <a:tailEnd/>
            </a:ln>
          </p:spPr>
          <p:txBody>
            <a:bodyPr/>
            <a:lstStyle/>
            <a:p>
              <a:endParaRPr lang="en-US"/>
            </a:p>
          </p:txBody>
        </p:sp>
        <p:sp>
          <p:nvSpPr>
            <p:cNvPr id="33215" name="Freeform 447"/>
            <p:cNvSpPr>
              <a:spLocks/>
            </p:cNvSpPr>
            <p:nvPr/>
          </p:nvSpPr>
          <p:spPr bwMode="auto">
            <a:xfrm>
              <a:off x="2341" y="2339"/>
              <a:ext cx="22" cy="7"/>
            </a:xfrm>
            <a:custGeom>
              <a:avLst/>
              <a:gdLst/>
              <a:ahLst/>
              <a:cxnLst>
                <a:cxn ang="0">
                  <a:pos x="211" y="0"/>
                </a:cxn>
                <a:cxn ang="0">
                  <a:pos x="211" y="71"/>
                </a:cxn>
                <a:cxn ang="0">
                  <a:pos x="0" y="36"/>
                </a:cxn>
                <a:cxn ang="0">
                  <a:pos x="211" y="0"/>
                </a:cxn>
              </a:cxnLst>
              <a:rect l="0" t="0" r="r" b="b"/>
              <a:pathLst>
                <a:path w="211" h="71">
                  <a:moveTo>
                    <a:pt x="211" y="0"/>
                  </a:moveTo>
                  <a:lnTo>
                    <a:pt x="211" y="71"/>
                  </a:lnTo>
                  <a:lnTo>
                    <a:pt x="0" y="36"/>
                  </a:lnTo>
                  <a:lnTo>
                    <a:pt x="211" y="0"/>
                  </a:lnTo>
                  <a:close/>
                </a:path>
              </a:pathLst>
            </a:custGeom>
            <a:solidFill>
              <a:srgbClr val="000099"/>
            </a:solidFill>
            <a:ln w="9525">
              <a:solidFill>
                <a:schemeClr val="tx1"/>
              </a:solidFill>
              <a:round/>
              <a:headEnd/>
              <a:tailEnd/>
            </a:ln>
          </p:spPr>
          <p:txBody>
            <a:bodyPr/>
            <a:lstStyle/>
            <a:p>
              <a:endParaRPr lang="en-US"/>
            </a:p>
          </p:txBody>
        </p:sp>
        <p:sp>
          <p:nvSpPr>
            <p:cNvPr id="33216" name="Freeform 448"/>
            <p:cNvSpPr>
              <a:spLocks/>
            </p:cNvSpPr>
            <p:nvPr/>
          </p:nvSpPr>
          <p:spPr bwMode="auto">
            <a:xfrm>
              <a:off x="2341" y="2339"/>
              <a:ext cx="22" cy="7"/>
            </a:xfrm>
            <a:custGeom>
              <a:avLst/>
              <a:gdLst/>
              <a:ahLst/>
              <a:cxnLst>
                <a:cxn ang="0">
                  <a:pos x="211" y="0"/>
                </a:cxn>
                <a:cxn ang="0">
                  <a:pos x="211" y="71"/>
                </a:cxn>
                <a:cxn ang="0">
                  <a:pos x="0" y="36"/>
                </a:cxn>
                <a:cxn ang="0">
                  <a:pos x="211" y="0"/>
                </a:cxn>
              </a:cxnLst>
              <a:rect l="0" t="0" r="r" b="b"/>
              <a:pathLst>
                <a:path w="211" h="71">
                  <a:moveTo>
                    <a:pt x="211" y="0"/>
                  </a:moveTo>
                  <a:lnTo>
                    <a:pt x="211" y="71"/>
                  </a:lnTo>
                  <a:lnTo>
                    <a:pt x="0" y="36"/>
                  </a:lnTo>
                  <a:lnTo>
                    <a:pt x="211" y="0"/>
                  </a:lnTo>
                </a:path>
              </a:pathLst>
            </a:custGeom>
            <a:solidFill>
              <a:srgbClr val="000099"/>
            </a:solidFill>
            <a:ln w="0">
              <a:solidFill>
                <a:schemeClr val="tx1"/>
              </a:solidFill>
              <a:prstDash val="solid"/>
              <a:round/>
              <a:headEnd/>
              <a:tailEnd/>
            </a:ln>
          </p:spPr>
          <p:txBody>
            <a:bodyPr/>
            <a:lstStyle/>
            <a:p>
              <a:endParaRPr lang="en-US"/>
            </a:p>
          </p:txBody>
        </p:sp>
        <p:sp>
          <p:nvSpPr>
            <p:cNvPr id="33217" name="Freeform 449"/>
            <p:cNvSpPr>
              <a:spLocks/>
            </p:cNvSpPr>
            <p:nvPr/>
          </p:nvSpPr>
          <p:spPr bwMode="auto">
            <a:xfrm>
              <a:off x="2262" y="2339"/>
              <a:ext cx="21" cy="7"/>
            </a:xfrm>
            <a:custGeom>
              <a:avLst/>
              <a:gdLst/>
              <a:ahLst/>
              <a:cxnLst>
                <a:cxn ang="0">
                  <a:pos x="0" y="0"/>
                </a:cxn>
                <a:cxn ang="0">
                  <a:pos x="0" y="71"/>
                </a:cxn>
                <a:cxn ang="0">
                  <a:pos x="212" y="36"/>
                </a:cxn>
                <a:cxn ang="0">
                  <a:pos x="0" y="0"/>
                </a:cxn>
              </a:cxnLst>
              <a:rect l="0" t="0" r="r" b="b"/>
              <a:pathLst>
                <a:path w="212" h="71">
                  <a:moveTo>
                    <a:pt x="0" y="0"/>
                  </a:moveTo>
                  <a:lnTo>
                    <a:pt x="0" y="71"/>
                  </a:lnTo>
                  <a:lnTo>
                    <a:pt x="212" y="36"/>
                  </a:lnTo>
                  <a:lnTo>
                    <a:pt x="0" y="0"/>
                  </a:lnTo>
                  <a:close/>
                </a:path>
              </a:pathLst>
            </a:custGeom>
            <a:solidFill>
              <a:srgbClr val="000099"/>
            </a:solidFill>
            <a:ln w="9525">
              <a:solidFill>
                <a:schemeClr val="tx1"/>
              </a:solidFill>
              <a:round/>
              <a:headEnd/>
              <a:tailEnd/>
            </a:ln>
          </p:spPr>
          <p:txBody>
            <a:bodyPr/>
            <a:lstStyle/>
            <a:p>
              <a:endParaRPr lang="en-US"/>
            </a:p>
          </p:txBody>
        </p:sp>
        <p:sp>
          <p:nvSpPr>
            <p:cNvPr id="33218" name="Freeform 450"/>
            <p:cNvSpPr>
              <a:spLocks/>
            </p:cNvSpPr>
            <p:nvPr/>
          </p:nvSpPr>
          <p:spPr bwMode="auto">
            <a:xfrm>
              <a:off x="2262" y="2339"/>
              <a:ext cx="21" cy="7"/>
            </a:xfrm>
            <a:custGeom>
              <a:avLst/>
              <a:gdLst/>
              <a:ahLst/>
              <a:cxnLst>
                <a:cxn ang="0">
                  <a:pos x="0" y="0"/>
                </a:cxn>
                <a:cxn ang="0">
                  <a:pos x="0" y="71"/>
                </a:cxn>
                <a:cxn ang="0">
                  <a:pos x="212" y="36"/>
                </a:cxn>
                <a:cxn ang="0">
                  <a:pos x="0" y="0"/>
                </a:cxn>
              </a:cxnLst>
              <a:rect l="0" t="0" r="r" b="b"/>
              <a:pathLst>
                <a:path w="212" h="71">
                  <a:moveTo>
                    <a:pt x="0" y="0"/>
                  </a:moveTo>
                  <a:lnTo>
                    <a:pt x="0" y="71"/>
                  </a:lnTo>
                  <a:lnTo>
                    <a:pt x="212" y="36"/>
                  </a:lnTo>
                  <a:lnTo>
                    <a:pt x="0" y="0"/>
                  </a:lnTo>
                </a:path>
              </a:pathLst>
            </a:custGeom>
            <a:solidFill>
              <a:srgbClr val="000099"/>
            </a:solidFill>
            <a:ln w="0">
              <a:solidFill>
                <a:schemeClr val="tx1"/>
              </a:solidFill>
              <a:prstDash val="solid"/>
              <a:round/>
              <a:headEnd/>
              <a:tailEnd/>
            </a:ln>
          </p:spPr>
          <p:txBody>
            <a:bodyPr/>
            <a:lstStyle/>
            <a:p>
              <a:endParaRPr lang="en-US"/>
            </a:p>
          </p:txBody>
        </p:sp>
        <p:sp>
          <p:nvSpPr>
            <p:cNvPr id="33219" name="Line 451"/>
            <p:cNvSpPr>
              <a:spLocks noChangeShapeType="1"/>
            </p:cNvSpPr>
            <p:nvPr/>
          </p:nvSpPr>
          <p:spPr bwMode="auto">
            <a:xfrm>
              <a:off x="2341" y="2343"/>
              <a:ext cx="1" cy="1"/>
            </a:xfrm>
            <a:prstGeom prst="line">
              <a:avLst/>
            </a:prstGeom>
            <a:noFill/>
            <a:ln w="0">
              <a:solidFill>
                <a:schemeClr val="tx1"/>
              </a:solidFill>
              <a:round/>
              <a:headEnd/>
              <a:tailEnd/>
            </a:ln>
          </p:spPr>
          <p:txBody>
            <a:bodyPr/>
            <a:lstStyle/>
            <a:p>
              <a:endParaRPr lang="en-US"/>
            </a:p>
          </p:txBody>
        </p:sp>
        <p:sp>
          <p:nvSpPr>
            <p:cNvPr id="33220" name="Line 452"/>
            <p:cNvSpPr>
              <a:spLocks noChangeShapeType="1"/>
            </p:cNvSpPr>
            <p:nvPr/>
          </p:nvSpPr>
          <p:spPr bwMode="auto">
            <a:xfrm>
              <a:off x="2283" y="2298"/>
              <a:ext cx="1" cy="1"/>
            </a:xfrm>
            <a:prstGeom prst="line">
              <a:avLst/>
            </a:prstGeom>
            <a:noFill/>
            <a:ln w="0">
              <a:solidFill>
                <a:schemeClr val="tx1"/>
              </a:solidFill>
              <a:round/>
              <a:headEnd/>
              <a:tailEnd/>
            </a:ln>
          </p:spPr>
          <p:txBody>
            <a:bodyPr/>
            <a:lstStyle/>
            <a:p>
              <a:endParaRPr lang="en-US"/>
            </a:p>
          </p:txBody>
        </p:sp>
        <p:sp>
          <p:nvSpPr>
            <p:cNvPr id="33221" name="Line 453"/>
            <p:cNvSpPr>
              <a:spLocks noChangeShapeType="1"/>
            </p:cNvSpPr>
            <p:nvPr/>
          </p:nvSpPr>
          <p:spPr bwMode="auto">
            <a:xfrm>
              <a:off x="2283" y="2343"/>
              <a:ext cx="1" cy="1"/>
            </a:xfrm>
            <a:prstGeom prst="line">
              <a:avLst/>
            </a:prstGeom>
            <a:noFill/>
            <a:ln w="0">
              <a:solidFill>
                <a:schemeClr val="tx1"/>
              </a:solidFill>
              <a:round/>
              <a:headEnd/>
              <a:tailEnd/>
            </a:ln>
          </p:spPr>
          <p:txBody>
            <a:bodyPr/>
            <a:lstStyle/>
            <a:p>
              <a:endParaRPr lang="en-US"/>
            </a:p>
          </p:txBody>
        </p:sp>
        <p:sp>
          <p:nvSpPr>
            <p:cNvPr id="33222" name="Line 454"/>
            <p:cNvSpPr>
              <a:spLocks noChangeShapeType="1"/>
            </p:cNvSpPr>
            <p:nvPr/>
          </p:nvSpPr>
          <p:spPr bwMode="auto">
            <a:xfrm flipV="1">
              <a:off x="2278" y="2767"/>
              <a:ext cx="1" cy="95"/>
            </a:xfrm>
            <a:prstGeom prst="line">
              <a:avLst/>
            </a:prstGeom>
            <a:noFill/>
            <a:ln w="0">
              <a:solidFill>
                <a:schemeClr val="tx1"/>
              </a:solidFill>
              <a:round/>
              <a:headEnd/>
              <a:tailEnd/>
            </a:ln>
          </p:spPr>
          <p:txBody>
            <a:bodyPr/>
            <a:lstStyle/>
            <a:p>
              <a:endParaRPr lang="en-US"/>
            </a:p>
          </p:txBody>
        </p:sp>
        <p:sp>
          <p:nvSpPr>
            <p:cNvPr id="33223" name="Line 455"/>
            <p:cNvSpPr>
              <a:spLocks noChangeShapeType="1"/>
            </p:cNvSpPr>
            <p:nvPr/>
          </p:nvSpPr>
          <p:spPr bwMode="auto">
            <a:xfrm flipV="1">
              <a:off x="2627" y="2767"/>
              <a:ext cx="1" cy="95"/>
            </a:xfrm>
            <a:prstGeom prst="line">
              <a:avLst/>
            </a:prstGeom>
            <a:noFill/>
            <a:ln w="0">
              <a:solidFill>
                <a:schemeClr val="tx1"/>
              </a:solidFill>
              <a:round/>
              <a:headEnd/>
              <a:tailEnd/>
            </a:ln>
          </p:spPr>
          <p:txBody>
            <a:bodyPr/>
            <a:lstStyle/>
            <a:p>
              <a:endParaRPr lang="en-US"/>
            </a:p>
          </p:txBody>
        </p:sp>
        <p:sp>
          <p:nvSpPr>
            <p:cNvPr id="33224" name="Line 456"/>
            <p:cNvSpPr>
              <a:spLocks noChangeShapeType="1"/>
            </p:cNvSpPr>
            <p:nvPr/>
          </p:nvSpPr>
          <p:spPr bwMode="auto">
            <a:xfrm>
              <a:off x="2300" y="2799"/>
              <a:ext cx="100" cy="1"/>
            </a:xfrm>
            <a:prstGeom prst="line">
              <a:avLst/>
            </a:prstGeom>
            <a:noFill/>
            <a:ln w="0">
              <a:solidFill>
                <a:schemeClr val="tx1"/>
              </a:solidFill>
              <a:round/>
              <a:headEnd/>
              <a:tailEnd/>
            </a:ln>
          </p:spPr>
          <p:txBody>
            <a:bodyPr/>
            <a:lstStyle/>
            <a:p>
              <a:endParaRPr lang="en-US"/>
            </a:p>
          </p:txBody>
        </p:sp>
        <p:sp>
          <p:nvSpPr>
            <p:cNvPr id="33225" name="Line 457"/>
            <p:cNvSpPr>
              <a:spLocks noChangeShapeType="1"/>
            </p:cNvSpPr>
            <p:nvPr/>
          </p:nvSpPr>
          <p:spPr bwMode="auto">
            <a:xfrm flipH="1">
              <a:off x="2505" y="2799"/>
              <a:ext cx="100" cy="1"/>
            </a:xfrm>
            <a:prstGeom prst="line">
              <a:avLst/>
            </a:prstGeom>
            <a:noFill/>
            <a:ln w="0">
              <a:solidFill>
                <a:schemeClr val="tx1"/>
              </a:solidFill>
              <a:round/>
              <a:headEnd/>
              <a:tailEnd/>
            </a:ln>
          </p:spPr>
          <p:txBody>
            <a:bodyPr/>
            <a:lstStyle/>
            <a:p>
              <a:endParaRPr lang="en-US"/>
            </a:p>
          </p:txBody>
        </p:sp>
        <p:sp>
          <p:nvSpPr>
            <p:cNvPr id="33226" name="Freeform 458"/>
            <p:cNvSpPr>
              <a:spLocks/>
            </p:cNvSpPr>
            <p:nvPr/>
          </p:nvSpPr>
          <p:spPr bwMode="auto">
            <a:xfrm>
              <a:off x="2278" y="2795"/>
              <a:ext cx="22" cy="8"/>
            </a:xfrm>
            <a:custGeom>
              <a:avLst/>
              <a:gdLst/>
              <a:ahLst/>
              <a:cxnLst>
                <a:cxn ang="0">
                  <a:pos x="212" y="0"/>
                </a:cxn>
                <a:cxn ang="0">
                  <a:pos x="212" y="71"/>
                </a:cxn>
                <a:cxn ang="0">
                  <a:pos x="0" y="36"/>
                </a:cxn>
                <a:cxn ang="0">
                  <a:pos x="212" y="0"/>
                </a:cxn>
              </a:cxnLst>
              <a:rect l="0" t="0" r="r" b="b"/>
              <a:pathLst>
                <a:path w="212" h="71">
                  <a:moveTo>
                    <a:pt x="212" y="0"/>
                  </a:moveTo>
                  <a:lnTo>
                    <a:pt x="212" y="71"/>
                  </a:lnTo>
                  <a:lnTo>
                    <a:pt x="0" y="36"/>
                  </a:lnTo>
                  <a:lnTo>
                    <a:pt x="212" y="0"/>
                  </a:lnTo>
                  <a:close/>
                </a:path>
              </a:pathLst>
            </a:custGeom>
            <a:solidFill>
              <a:srgbClr val="000099"/>
            </a:solidFill>
            <a:ln w="9525">
              <a:solidFill>
                <a:schemeClr val="tx1"/>
              </a:solidFill>
              <a:round/>
              <a:headEnd/>
              <a:tailEnd/>
            </a:ln>
          </p:spPr>
          <p:txBody>
            <a:bodyPr/>
            <a:lstStyle/>
            <a:p>
              <a:endParaRPr lang="en-US"/>
            </a:p>
          </p:txBody>
        </p:sp>
        <p:sp>
          <p:nvSpPr>
            <p:cNvPr id="33227" name="Freeform 459"/>
            <p:cNvSpPr>
              <a:spLocks/>
            </p:cNvSpPr>
            <p:nvPr/>
          </p:nvSpPr>
          <p:spPr bwMode="auto">
            <a:xfrm>
              <a:off x="2278" y="2795"/>
              <a:ext cx="22" cy="8"/>
            </a:xfrm>
            <a:custGeom>
              <a:avLst/>
              <a:gdLst/>
              <a:ahLst/>
              <a:cxnLst>
                <a:cxn ang="0">
                  <a:pos x="212" y="0"/>
                </a:cxn>
                <a:cxn ang="0">
                  <a:pos x="212" y="71"/>
                </a:cxn>
                <a:cxn ang="0">
                  <a:pos x="0" y="36"/>
                </a:cxn>
                <a:cxn ang="0">
                  <a:pos x="212" y="0"/>
                </a:cxn>
              </a:cxnLst>
              <a:rect l="0" t="0" r="r" b="b"/>
              <a:pathLst>
                <a:path w="212" h="71">
                  <a:moveTo>
                    <a:pt x="212" y="0"/>
                  </a:moveTo>
                  <a:lnTo>
                    <a:pt x="212" y="71"/>
                  </a:lnTo>
                  <a:lnTo>
                    <a:pt x="0" y="36"/>
                  </a:lnTo>
                  <a:lnTo>
                    <a:pt x="212" y="0"/>
                  </a:lnTo>
                </a:path>
              </a:pathLst>
            </a:custGeom>
            <a:solidFill>
              <a:srgbClr val="000099"/>
            </a:solidFill>
            <a:ln w="0">
              <a:solidFill>
                <a:schemeClr val="tx1"/>
              </a:solidFill>
              <a:prstDash val="solid"/>
              <a:round/>
              <a:headEnd/>
              <a:tailEnd/>
            </a:ln>
          </p:spPr>
          <p:txBody>
            <a:bodyPr/>
            <a:lstStyle/>
            <a:p>
              <a:endParaRPr lang="en-US"/>
            </a:p>
          </p:txBody>
        </p:sp>
        <p:sp>
          <p:nvSpPr>
            <p:cNvPr id="33228" name="Freeform 460"/>
            <p:cNvSpPr>
              <a:spLocks/>
            </p:cNvSpPr>
            <p:nvPr/>
          </p:nvSpPr>
          <p:spPr bwMode="auto">
            <a:xfrm>
              <a:off x="2605" y="2795"/>
              <a:ext cx="22" cy="8"/>
            </a:xfrm>
            <a:custGeom>
              <a:avLst/>
              <a:gdLst/>
              <a:ahLst/>
              <a:cxnLst>
                <a:cxn ang="0">
                  <a:pos x="0" y="0"/>
                </a:cxn>
                <a:cxn ang="0">
                  <a:pos x="0" y="71"/>
                </a:cxn>
                <a:cxn ang="0">
                  <a:pos x="213" y="36"/>
                </a:cxn>
                <a:cxn ang="0">
                  <a:pos x="0" y="0"/>
                </a:cxn>
              </a:cxnLst>
              <a:rect l="0" t="0" r="r" b="b"/>
              <a:pathLst>
                <a:path w="213" h="71">
                  <a:moveTo>
                    <a:pt x="0" y="0"/>
                  </a:moveTo>
                  <a:lnTo>
                    <a:pt x="0" y="71"/>
                  </a:lnTo>
                  <a:lnTo>
                    <a:pt x="213" y="36"/>
                  </a:lnTo>
                  <a:lnTo>
                    <a:pt x="0" y="0"/>
                  </a:lnTo>
                  <a:close/>
                </a:path>
              </a:pathLst>
            </a:custGeom>
            <a:solidFill>
              <a:srgbClr val="000099"/>
            </a:solidFill>
            <a:ln w="9525">
              <a:solidFill>
                <a:schemeClr val="tx1"/>
              </a:solidFill>
              <a:round/>
              <a:headEnd/>
              <a:tailEnd/>
            </a:ln>
          </p:spPr>
          <p:txBody>
            <a:bodyPr/>
            <a:lstStyle/>
            <a:p>
              <a:endParaRPr lang="en-US"/>
            </a:p>
          </p:txBody>
        </p:sp>
        <p:sp>
          <p:nvSpPr>
            <p:cNvPr id="33229" name="Freeform 461"/>
            <p:cNvSpPr>
              <a:spLocks/>
            </p:cNvSpPr>
            <p:nvPr/>
          </p:nvSpPr>
          <p:spPr bwMode="auto">
            <a:xfrm>
              <a:off x="2605" y="2795"/>
              <a:ext cx="22" cy="8"/>
            </a:xfrm>
            <a:custGeom>
              <a:avLst/>
              <a:gdLst/>
              <a:ahLst/>
              <a:cxnLst>
                <a:cxn ang="0">
                  <a:pos x="0" y="0"/>
                </a:cxn>
                <a:cxn ang="0">
                  <a:pos x="0" y="71"/>
                </a:cxn>
                <a:cxn ang="0">
                  <a:pos x="213" y="36"/>
                </a:cxn>
                <a:cxn ang="0">
                  <a:pos x="0" y="0"/>
                </a:cxn>
              </a:cxnLst>
              <a:rect l="0" t="0" r="r" b="b"/>
              <a:pathLst>
                <a:path w="213" h="71">
                  <a:moveTo>
                    <a:pt x="0" y="0"/>
                  </a:moveTo>
                  <a:lnTo>
                    <a:pt x="0" y="71"/>
                  </a:lnTo>
                  <a:lnTo>
                    <a:pt x="213" y="36"/>
                  </a:lnTo>
                  <a:lnTo>
                    <a:pt x="0" y="0"/>
                  </a:lnTo>
                </a:path>
              </a:pathLst>
            </a:custGeom>
            <a:solidFill>
              <a:srgbClr val="000099"/>
            </a:solidFill>
            <a:ln w="0">
              <a:solidFill>
                <a:schemeClr val="tx1"/>
              </a:solidFill>
              <a:prstDash val="solid"/>
              <a:round/>
              <a:headEnd/>
              <a:tailEnd/>
            </a:ln>
          </p:spPr>
          <p:txBody>
            <a:bodyPr/>
            <a:lstStyle/>
            <a:p>
              <a:endParaRPr lang="en-US"/>
            </a:p>
          </p:txBody>
        </p:sp>
        <p:sp>
          <p:nvSpPr>
            <p:cNvPr id="33230" name="Freeform 462"/>
            <p:cNvSpPr>
              <a:spLocks/>
            </p:cNvSpPr>
            <p:nvPr/>
          </p:nvSpPr>
          <p:spPr bwMode="auto">
            <a:xfrm>
              <a:off x="2415" y="2789"/>
              <a:ext cx="14" cy="20"/>
            </a:xfrm>
            <a:custGeom>
              <a:avLst/>
              <a:gdLst/>
              <a:ahLst/>
              <a:cxnLst>
                <a:cxn ang="0">
                  <a:pos x="0" y="34"/>
                </a:cxn>
                <a:cxn ang="0">
                  <a:pos x="32" y="0"/>
                </a:cxn>
                <a:cxn ang="0">
                  <a:pos x="99" y="0"/>
                </a:cxn>
                <a:cxn ang="0">
                  <a:pos x="132" y="34"/>
                </a:cxn>
                <a:cxn ang="0">
                  <a:pos x="132" y="66"/>
                </a:cxn>
                <a:cxn ang="0">
                  <a:pos x="99" y="100"/>
                </a:cxn>
                <a:cxn ang="0">
                  <a:pos x="32" y="100"/>
                </a:cxn>
                <a:cxn ang="0">
                  <a:pos x="0" y="133"/>
                </a:cxn>
                <a:cxn ang="0">
                  <a:pos x="0" y="200"/>
                </a:cxn>
                <a:cxn ang="0">
                  <a:pos x="132" y="200"/>
                </a:cxn>
              </a:cxnLst>
              <a:rect l="0" t="0" r="r" b="b"/>
              <a:pathLst>
                <a:path w="132" h="200">
                  <a:moveTo>
                    <a:pt x="0" y="34"/>
                  </a:moveTo>
                  <a:lnTo>
                    <a:pt x="32" y="0"/>
                  </a:lnTo>
                  <a:lnTo>
                    <a:pt x="99" y="0"/>
                  </a:lnTo>
                  <a:lnTo>
                    <a:pt x="132" y="34"/>
                  </a:lnTo>
                  <a:lnTo>
                    <a:pt x="132" y="66"/>
                  </a:lnTo>
                  <a:lnTo>
                    <a:pt x="99" y="100"/>
                  </a:lnTo>
                  <a:lnTo>
                    <a:pt x="32" y="100"/>
                  </a:lnTo>
                  <a:lnTo>
                    <a:pt x="0" y="133"/>
                  </a:lnTo>
                  <a:lnTo>
                    <a:pt x="0" y="200"/>
                  </a:lnTo>
                  <a:lnTo>
                    <a:pt x="132" y="200"/>
                  </a:lnTo>
                </a:path>
              </a:pathLst>
            </a:custGeom>
            <a:solidFill>
              <a:srgbClr val="000099"/>
            </a:solidFill>
            <a:ln w="0">
              <a:solidFill>
                <a:schemeClr val="tx1"/>
              </a:solidFill>
              <a:prstDash val="solid"/>
              <a:round/>
              <a:headEnd/>
              <a:tailEnd/>
            </a:ln>
          </p:spPr>
          <p:txBody>
            <a:bodyPr/>
            <a:lstStyle/>
            <a:p>
              <a:endParaRPr lang="en-US"/>
            </a:p>
          </p:txBody>
        </p:sp>
        <p:sp>
          <p:nvSpPr>
            <p:cNvPr id="33231" name="Line 463"/>
            <p:cNvSpPr>
              <a:spLocks noChangeShapeType="1"/>
            </p:cNvSpPr>
            <p:nvPr/>
          </p:nvSpPr>
          <p:spPr bwMode="auto">
            <a:xfrm flipV="1">
              <a:off x="2436" y="2789"/>
              <a:ext cx="3" cy="6"/>
            </a:xfrm>
            <a:prstGeom prst="line">
              <a:avLst/>
            </a:prstGeom>
            <a:noFill/>
            <a:ln w="0">
              <a:solidFill>
                <a:schemeClr val="tx1"/>
              </a:solidFill>
              <a:round/>
              <a:headEnd/>
              <a:tailEnd/>
            </a:ln>
          </p:spPr>
          <p:txBody>
            <a:bodyPr/>
            <a:lstStyle/>
            <a:p>
              <a:endParaRPr lang="en-US"/>
            </a:p>
          </p:txBody>
        </p:sp>
        <p:sp>
          <p:nvSpPr>
            <p:cNvPr id="33232" name="Line 464"/>
            <p:cNvSpPr>
              <a:spLocks noChangeShapeType="1"/>
            </p:cNvSpPr>
            <p:nvPr/>
          </p:nvSpPr>
          <p:spPr bwMode="auto">
            <a:xfrm>
              <a:off x="2445" y="2799"/>
              <a:ext cx="14" cy="1"/>
            </a:xfrm>
            <a:prstGeom prst="line">
              <a:avLst/>
            </a:prstGeom>
            <a:noFill/>
            <a:ln w="0">
              <a:solidFill>
                <a:schemeClr val="tx1"/>
              </a:solidFill>
              <a:round/>
              <a:headEnd/>
              <a:tailEnd/>
            </a:ln>
          </p:spPr>
          <p:txBody>
            <a:bodyPr/>
            <a:lstStyle/>
            <a:p>
              <a:endParaRPr lang="en-US"/>
            </a:p>
          </p:txBody>
        </p:sp>
        <p:sp>
          <p:nvSpPr>
            <p:cNvPr id="33233" name="Freeform 465"/>
            <p:cNvSpPr>
              <a:spLocks/>
            </p:cNvSpPr>
            <p:nvPr/>
          </p:nvSpPr>
          <p:spPr bwMode="auto">
            <a:xfrm>
              <a:off x="2466" y="2789"/>
              <a:ext cx="10" cy="20"/>
            </a:xfrm>
            <a:custGeom>
              <a:avLst/>
              <a:gdLst/>
              <a:ahLst/>
              <a:cxnLst>
                <a:cxn ang="0">
                  <a:pos x="34" y="200"/>
                </a:cxn>
                <a:cxn ang="0">
                  <a:pos x="0" y="167"/>
                </a:cxn>
                <a:cxn ang="0">
                  <a:pos x="0" y="34"/>
                </a:cxn>
                <a:cxn ang="0">
                  <a:pos x="34" y="0"/>
                </a:cxn>
                <a:cxn ang="0">
                  <a:pos x="66" y="0"/>
                </a:cxn>
                <a:cxn ang="0">
                  <a:pos x="99" y="34"/>
                </a:cxn>
                <a:cxn ang="0">
                  <a:pos x="99" y="167"/>
                </a:cxn>
                <a:cxn ang="0">
                  <a:pos x="66" y="200"/>
                </a:cxn>
                <a:cxn ang="0">
                  <a:pos x="34" y="200"/>
                </a:cxn>
              </a:cxnLst>
              <a:rect l="0" t="0" r="r" b="b"/>
              <a:pathLst>
                <a:path w="99" h="200">
                  <a:moveTo>
                    <a:pt x="34" y="200"/>
                  </a:moveTo>
                  <a:lnTo>
                    <a:pt x="0" y="167"/>
                  </a:lnTo>
                  <a:lnTo>
                    <a:pt x="0" y="34"/>
                  </a:lnTo>
                  <a:lnTo>
                    <a:pt x="34" y="0"/>
                  </a:lnTo>
                  <a:lnTo>
                    <a:pt x="66" y="0"/>
                  </a:lnTo>
                  <a:lnTo>
                    <a:pt x="99" y="34"/>
                  </a:lnTo>
                  <a:lnTo>
                    <a:pt x="99" y="167"/>
                  </a:lnTo>
                  <a:lnTo>
                    <a:pt x="66" y="200"/>
                  </a:lnTo>
                  <a:lnTo>
                    <a:pt x="34" y="200"/>
                  </a:lnTo>
                </a:path>
              </a:pathLst>
            </a:custGeom>
            <a:solidFill>
              <a:srgbClr val="000099"/>
            </a:solidFill>
            <a:ln w="0">
              <a:solidFill>
                <a:schemeClr val="tx1"/>
              </a:solidFill>
              <a:prstDash val="solid"/>
              <a:round/>
              <a:headEnd/>
              <a:tailEnd/>
            </a:ln>
          </p:spPr>
          <p:txBody>
            <a:bodyPr/>
            <a:lstStyle/>
            <a:p>
              <a:endParaRPr lang="en-US"/>
            </a:p>
          </p:txBody>
        </p:sp>
        <p:sp>
          <p:nvSpPr>
            <p:cNvPr id="33234" name="Line 466"/>
            <p:cNvSpPr>
              <a:spLocks noChangeShapeType="1"/>
            </p:cNvSpPr>
            <p:nvPr/>
          </p:nvSpPr>
          <p:spPr bwMode="auto">
            <a:xfrm flipV="1">
              <a:off x="2483" y="2789"/>
              <a:ext cx="3" cy="6"/>
            </a:xfrm>
            <a:prstGeom prst="line">
              <a:avLst/>
            </a:prstGeom>
            <a:noFill/>
            <a:ln w="0">
              <a:solidFill>
                <a:schemeClr val="tx1"/>
              </a:solidFill>
              <a:round/>
              <a:headEnd/>
              <a:tailEnd/>
            </a:ln>
          </p:spPr>
          <p:txBody>
            <a:bodyPr/>
            <a:lstStyle/>
            <a:p>
              <a:endParaRPr lang="en-US"/>
            </a:p>
          </p:txBody>
        </p:sp>
        <p:sp>
          <p:nvSpPr>
            <p:cNvPr id="33235" name="Line 467"/>
            <p:cNvSpPr>
              <a:spLocks noChangeShapeType="1"/>
            </p:cNvSpPr>
            <p:nvPr/>
          </p:nvSpPr>
          <p:spPr bwMode="auto">
            <a:xfrm flipH="1">
              <a:off x="2486" y="2789"/>
              <a:ext cx="4" cy="6"/>
            </a:xfrm>
            <a:prstGeom prst="line">
              <a:avLst/>
            </a:prstGeom>
            <a:noFill/>
            <a:ln w="0">
              <a:solidFill>
                <a:schemeClr val="tx1"/>
              </a:solidFill>
              <a:round/>
              <a:headEnd/>
              <a:tailEnd/>
            </a:ln>
          </p:spPr>
          <p:txBody>
            <a:bodyPr/>
            <a:lstStyle/>
            <a:p>
              <a:endParaRPr lang="en-US"/>
            </a:p>
          </p:txBody>
        </p:sp>
        <p:sp>
          <p:nvSpPr>
            <p:cNvPr id="33236" name="Line 468"/>
            <p:cNvSpPr>
              <a:spLocks noChangeShapeType="1"/>
            </p:cNvSpPr>
            <p:nvPr/>
          </p:nvSpPr>
          <p:spPr bwMode="auto">
            <a:xfrm>
              <a:off x="2278" y="2872"/>
              <a:ext cx="1" cy="1"/>
            </a:xfrm>
            <a:prstGeom prst="line">
              <a:avLst/>
            </a:prstGeom>
            <a:noFill/>
            <a:ln w="0">
              <a:solidFill>
                <a:schemeClr val="tx1"/>
              </a:solidFill>
              <a:round/>
              <a:headEnd/>
              <a:tailEnd/>
            </a:ln>
          </p:spPr>
          <p:txBody>
            <a:bodyPr/>
            <a:lstStyle/>
            <a:p>
              <a:endParaRPr lang="en-US"/>
            </a:p>
          </p:txBody>
        </p:sp>
        <p:sp>
          <p:nvSpPr>
            <p:cNvPr id="33237" name="Line 469"/>
            <p:cNvSpPr>
              <a:spLocks noChangeShapeType="1"/>
            </p:cNvSpPr>
            <p:nvPr/>
          </p:nvSpPr>
          <p:spPr bwMode="auto">
            <a:xfrm>
              <a:off x="2627" y="2872"/>
              <a:ext cx="1" cy="1"/>
            </a:xfrm>
            <a:prstGeom prst="line">
              <a:avLst/>
            </a:prstGeom>
            <a:noFill/>
            <a:ln w="0">
              <a:solidFill>
                <a:schemeClr val="tx1"/>
              </a:solidFill>
              <a:round/>
              <a:headEnd/>
              <a:tailEnd/>
            </a:ln>
          </p:spPr>
          <p:txBody>
            <a:bodyPr/>
            <a:lstStyle/>
            <a:p>
              <a:endParaRPr lang="en-US"/>
            </a:p>
          </p:txBody>
        </p:sp>
        <p:sp>
          <p:nvSpPr>
            <p:cNvPr id="33238" name="Line 470"/>
            <p:cNvSpPr>
              <a:spLocks noChangeShapeType="1"/>
            </p:cNvSpPr>
            <p:nvPr/>
          </p:nvSpPr>
          <p:spPr bwMode="auto">
            <a:xfrm>
              <a:off x="2627" y="2799"/>
              <a:ext cx="1" cy="1"/>
            </a:xfrm>
            <a:prstGeom prst="line">
              <a:avLst/>
            </a:prstGeom>
            <a:noFill/>
            <a:ln w="0">
              <a:solidFill>
                <a:schemeClr val="tx1"/>
              </a:solidFill>
              <a:round/>
              <a:headEnd/>
              <a:tailEnd/>
            </a:ln>
          </p:spPr>
          <p:txBody>
            <a:bodyPr/>
            <a:lstStyle/>
            <a:p>
              <a:endParaRPr lang="en-US"/>
            </a:p>
          </p:txBody>
        </p:sp>
        <p:sp>
          <p:nvSpPr>
            <p:cNvPr id="33239" name="Line 471"/>
            <p:cNvSpPr>
              <a:spLocks noChangeShapeType="1"/>
            </p:cNvSpPr>
            <p:nvPr/>
          </p:nvSpPr>
          <p:spPr bwMode="auto">
            <a:xfrm flipH="1">
              <a:off x="2160" y="2872"/>
              <a:ext cx="107" cy="1"/>
            </a:xfrm>
            <a:prstGeom prst="line">
              <a:avLst/>
            </a:prstGeom>
            <a:noFill/>
            <a:ln w="0">
              <a:solidFill>
                <a:schemeClr val="tx1"/>
              </a:solidFill>
              <a:round/>
              <a:headEnd/>
              <a:tailEnd/>
            </a:ln>
          </p:spPr>
          <p:txBody>
            <a:bodyPr/>
            <a:lstStyle/>
            <a:p>
              <a:endParaRPr lang="en-US"/>
            </a:p>
          </p:txBody>
        </p:sp>
        <p:sp>
          <p:nvSpPr>
            <p:cNvPr id="33240" name="Line 472"/>
            <p:cNvSpPr>
              <a:spLocks noChangeShapeType="1"/>
            </p:cNvSpPr>
            <p:nvPr/>
          </p:nvSpPr>
          <p:spPr bwMode="auto">
            <a:xfrm flipH="1">
              <a:off x="2160" y="3221"/>
              <a:ext cx="107" cy="1"/>
            </a:xfrm>
            <a:prstGeom prst="line">
              <a:avLst/>
            </a:prstGeom>
            <a:noFill/>
            <a:ln w="0">
              <a:solidFill>
                <a:schemeClr val="tx1"/>
              </a:solidFill>
              <a:round/>
              <a:headEnd/>
              <a:tailEnd/>
            </a:ln>
          </p:spPr>
          <p:txBody>
            <a:bodyPr/>
            <a:lstStyle/>
            <a:p>
              <a:endParaRPr lang="en-US"/>
            </a:p>
          </p:txBody>
        </p:sp>
        <p:sp>
          <p:nvSpPr>
            <p:cNvPr id="33241" name="Line 473"/>
            <p:cNvSpPr>
              <a:spLocks noChangeShapeType="1"/>
            </p:cNvSpPr>
            <p:nvPr/>
          </p:nvSpPr>
          <p:spPr bwMode="auto">
            <a:xfrm>
              <a:off x="2191" y="2894"/>
              <a:ext cx="1" cy="126"/>
            </a:xfrm>
            <a:prstGeom prst="line">
              <a:avLst/>
            </a:prstGeom>
            <a:noFill/>
            <a:ln w="0">
              <a:solidFill>
                <a:schemeClr val="tx1"/>
              </a:solidFill>
              <a:round/>
              <a:headEnd/>
              <a:tailEnd/>
            </a:ln>
          </p:spPr>
          <p:txBody>
            <a:bodyPr/>
            <a:lstStyle/>
            <a:p>
              <a:endParaRPr lang="en-US"/>
            </a:p>
          </p:txBody>
        </p:sp>
        <p:sp>
          <p:nvSpPr>
            <p:cNvPr id="33242" name="Line 474"/>
            <p:cNvSpPr>
              <a:spLocks noChangeShapeType="1"/>
            </p:cNvSpPr>
            <p:nvPr/>
          </p:nvSpPr>
          <p:spPr bwMode="auto">
            <a:xfrm flipV="1">
              <a:off x="2191" y="3073"/>
              <a:ext cx="1" cy="126"/>
            </a:xfrm>
            <a:prstGeom prst="line">
              <a:avLst/>
            </a:prstGeom>
            <a:noFill/>
            <a:ln w="0">
              <a:solidFill>
                <a:schemeClr val="tx1"/>
              </a:solidFill>
              <a:round/>
              <a:headEnd/>
              <a:tailEnd/>
            </a:ln>
          </p:spPr>
          <p:txBody>
            <a:bodyPr/>
            <a:lstStyle/>
            <a:p>
              <a:endParaRPr lang="en-US"/>
            </a:p>
          </p:txBody>
        </p:sp>
        <p:sp>
          <p:nvSpPr>
            <p:cNvPr id="33243" name="Freeform 475"/>
            <p:cNvSpPr>
              <a:spLocks/>
            </p:cNvSpPr>
            <p:nvPr/>
          </p:nvSpPr>
          <p:spPr bwMode="auto">
            <a:xfrm>
              <a:off x="2187" y="2872"/>
              <a:ext cx="7" cy="22"/>
            </a:xfrm>
            <a:custGeom>
              <a:avLst/>
              <a:gdLst/>
              <a:ahLst/>
              <a:cxnLst>
                <a:cxn ang="0">
                  <a:pos x="0" y="214"/>
                </a:cxn>
                <a:cxn ang="0">
                  <a:pos x="70" y="214"/>
                </a:cxn>
                <a:cxn ang="0">
                  <a:pos x="34" y="0"/>
                </a:cxn>
                <a:cxn ang="0">
                  <a:pos x="0" y="214"/>
                </a:cxn>
              </a:cxnLst>
              <a:rect l="0" t="0" r="r" b="b"/>
              <a:pathLst>
                <a:path w="70" h="214">
                  <a:moveTo>
                    <a:pt x="0" y="214"/>
                  </a:moveTo>
                  <a:lnTo>
                    <a:pt x="70" y="214"/>
                  </a:lnTo>
                  <a:lnTo>
                    <a:pt x="34" y="0"/>
                  </a:lnTo>
                  <a:lnTo>
                    <a:pt x="0" y="214"/>
                  </a:lnTo>
                  <a:close/>
                </a:path>
              </a:pathLst>
            </a:custGeom>
            <a:solidFill>
              <a:srgbClr val="000099"/>
            </a:solidFill>
            <a:ln w="9525">
              <a:solidFill>
                <a:schemeClr val="tx1"/>
              </a:solidFill>
              <a:round/>
              <a:headEnd/>
              <a:tailEnd/>
            </a:ln>
          </p:spPr>
          <p:txBody>
            <a:bodyPr/>
            <a:lstStyle/>
            <a:p>
              <a:endParaRPr lang="en-US"/>
            </a:p>
          </p:txBody>
        </p:sp>
        <p:sp>
          <p:nvSpPr>
            <p:cNvPr id="33244" name="Freeform 476"/>
            <p:cNvSpPr>
              <a:spLocks/>
            </p:cNvSpPr>
            <p:nvPr/>
          </p:nvSpPr>
          <p:spPr bwMode="auto">
            <a:xfrm>
              <a:off x="2187" y="2872"/>
              <a:ext cx="7" cy="22"/>
            </a:xfrm>
            <a:custGeom>
              <a:avLst/>
              <a:gdLst/>
              <a:ahLst/>
              <a:cxnLst>
                <a:cxn ang="0">
                  <a:pos x="0" y="214"/>
                </a:cxn>
                <a:cxn ang="0">
                  <a:pos x="70" y="214"/>
                </a:cxn>
                <a:cxn ang="0">
                  <a:pos x="34" y="0"/>
                </a:cxn>
                <a:cxn ang="0">
                  <a:pos x="0" y="214"/>
                </a:cxn>
              </a:cxnLst>
              <a:rect l="0" t="0" r="r" b="b"/>
              <a:pathLst>
                <a:path w="70" h="214">
                  <a:moveTo>
                    <a:pt x="0" y="214"/>
                  </a:moveTo>
                  <a:lnTo>
                    <a:pt x="70" y="214"/>
                  </a:lnTo>
                  <a:lnTo>
                    <a:pt x="34" y="0"/>
                  </a:lnTo>
                  <a:lnTo>
                    <a:pt x="0" y="214"/>
                  </a:lnTo>
                </a:path>
              </a:pathLst>
            </a:custGeom>
            <a:solidFill>
              <a:srgbClr val="000099"/>
            </a:solidFill>
            <a:ln w="0">
              <a:solidFill>
                <a:schemeClr val="tx1"/>
              </a:solidFill>
              <a:prstDash val="solid"/>
              <a:round/>
              <a:headEnd/>
              <a:tailEnd/>
            </a:ln>
          </p:spPr>
          <p:txBody>
            <a:bodyPr/>
            <a:lstStyle/>
            <a:p>
              <a:endParaRPr lang="en-US"/>
            </a:p>
          </p:txBody>
        </p:sp>
        <p:sp>
          <p:nvSpPr>
            <p:cNvPr id="33245" name="Freeform 477"/>
            <p:cNvSpPr>
              <a:spLocks/>
            </p:cNvSpPr>
            <p:nvPr/>
          </p:nvSpPr>
          <p:spPr bwMode="auto">
            <a:xfrm>
              <a:off x="2187" y="3199"/>
              <a:ext cx="7" cy="22"/>
            </a:xfrm>
            <a:custGeom>
              <a:avLst/>
              <a:gdLst/>
              <a:ahLst/>
              <a:cxnLst>
                <a:cxn ang="0">
                  <a:pos x="0" y="0"/>
                </a:cxn>
                <a:cxn ang="0">
                  <a:pos x="70" y="0"/>
                </a:cxn>
                <a:cxn ang="0">
                  <a:pos x="34" y="212"/>
                </a:cxn>
                <a:cxn ang="0">
                  <a:pos x="0" y="0"/>
                </a:cxn>
              </a:cxnLst>
              <a:rect l="0" t="0" r="r" b="b"/>
              <a:pathLst>
                <a:path w="70" h="212">
                  <a:moveTo>
                    <a:pt x="0" y="0"/>
                  </a:moveTo>
                  <a:lnTo>
                    <a:pt x="70" y="0"/>
                  </a:lnTo>
                  <a:lnTo>
                    <a:pt x="34" y="212"/>
                  </a:lnTo>
                  <a:lnTo>
                    <a:pt x="0" y="0"/>
                  </a:lnTo>
                  <a:close/>
                </a:path>
              </a:pathLst>
            </a:custGeom>
            <a:solidFill>
              <a:srgbClr val="000099"/>
            </a:solidFill>
            <a:ln w="9525">
              <a:solidFill>
                <a:schemeClr val="tx1"/>
              </a:solidFill>
              <a:round/>
              <a:headEnd/>
              <a:tailEnd/>
            </a:ln>
          </p:spPr>
          <p:txBody>
            <a:bodyPr/>
            <a:lstStyle/>
            <a:p>
              <a:endParaRPr lang="en-US"/>
            </a:p>
          </p:txBody>
        </p:sp>
        <p:sp>
          <p:nvSpPr>
            <p:cNvPr id="33246" name="Freeform 478"/>
            <p:cNvSpPr>
              <a:spLocks/>
            </p:cNvSpPr>
            <p:nvPr/>
          </p:nvSpPr>
          <p:spPr bwMode="auto">
            <a:xfrm>
              <a:off x="2187" y="3199"/>
              <a:ext cx="7" cy="22"/>
            </a:xfrm>
            <a:custGeom>
              <a:avLst/>
              <a:gdLst/>
              <a:ahLst/>
              <a:cxnLst>
                <a:cxn ang="0">
                  <a:pos x="0" y="0"/>
                </a:cxn>
                <a:cxn ang="0">
                  <a:pos x="70" y="0"/>
                </a:cxn>
                <a:cxn ang="0">
                  <a:pos x="34" y="212"/>
                </a:cxn>
                <a:cxn ang="0">
                  <a:pos x="0" y="0"/>
                </a:cxn>
              </a:cxnLst>
              <a:rect l="0" t="0" r="r" b="b"/>
              <a:pathLst>
                <a:path w="70" h="212">
                  <a:moveTo>
                    <a:pt x="0" y="0"/>
                  </a:moveTo>
                  <a:lnTo>
                    <a:pt x="70" y="0"/>
                  </a:lnTo>
                  <a:lnTo>
                    <a:pt x="34" y="212"/>
                  </a:lnTo>
                  <a:lnTo>
                    <a:pt x="0" y="0"/>
                  </a:lnTo>
                </a:path>
              </a:pathLst>
            </a:custGeom>
            <a:solidFill>
              <a:srgbClr val="000099"/>
            </a:solidFill>
            <a:ln w="0">
              <a:solidFill>
                <a:schemeClr val="tx1"/>
              </a:solidFill>
              <a:prstDash val="solid"/>
              <a:round/>
              <a:headEnd/>
              <a:tailEnd/>
            </a:ln>
          </p:spPr>
          <p:txBody>
            <a:bodyPr/>
            <a:lstStyle/>
            <a:p>
              <a:endParaRPr lang="en-US"/>
            </a:p>
          </p:txBody>
        </p:sp>
        <p:sp>
          <p:nvSpPr>
            <p:cNvPr id="33247" name="Freeform 479"/>
            <p:cNvSpPr>
              <a:spLocks/>
            </p:cNvSpPr>
            <p:nvPr/>
          </p:nvSpPr>
          <p:spPr bwMode="auto">
            <a:xfrm>
              <a:off x="2153" y="3036"/>
              <a:ext cx="14" cy="20"/>
            </a:xfrm>
            <a:custGeom>
              <a:avLst/>
              <a:gdLst/>
              <a:ahLst/>
              <a:cxnLst>
                <a:cxn ang="0">
                  <a:pos x="0" y="34"/>
                </a:cxn>
                <a:cxn ang="0">
                  <a:pos x="34" y="0"/>
                </a:cxn>
                <a:cxn ang="0">
                  <a:pos x="100" y="0"/>
                </a:cxn>
                <a:cxn ang="0">
                  <a:pos x="134" y="34"/>
                </a:cxn>
                <a:cxn ang="0">
                  <a:pos x="134" y="67"/>
                </a:cxn>
                <a:cxn ang="0">
                  <a:pos x="100" y="101"/>
                </a:cxn>
                <a:cxn ang="0">
                  <a:pos x="34" y="101"/>
                </a:cxn>
                <a:cxn ang="0">
                  <a:pos x="0" y="133"/>
                </a:cxn>
                <a:cxn ang="0">
                  <a:pos x="0" y="200"/>
                </a:cxn>
                <a:cxn ang="0">
                  <a:pos x="134" y="200"/>
                </a:cxn>
              </a:cxnLst>
              <a:rect l="0" t="0" r="r" b="b"/>
              <a:pathLst>
                <a:path w="134" h="200">
                  <a:moveTo>
                    <a:pt x="0" y="34"/>
                  </a:moveTo>
                  <a:lnTo>
                    <a:pt x="34" y="0"/>
                  </a:lnTo>
                  <a:lnTo>
                    <a:pt x="100" y="0"/>
                  </a:lnTo>
                  <a:lnTo>
                    <a:pt x="134" y="34"/>
                  </a:lnTo>
                  <a:lnTo>
                    <a:pt x="134" y="67"/>
                  </a:lnTo>
                  <a:lnTo>
                    <a:pt x="100" y="101"/>
                  </a:lnTo>
                  <a:lnTo>
                    <a:pt x="34" y="101"/>
                  </a:lnTo>
                  <a:lnTo>
                    <a:pt x="0" y="133"/>
                  </a:lnTo>
                  <a:lnTo>
                    <a:pt x="0" y="200"/>
                  </a:lnTo>
                  <a:lnTo>
                    <a:pt x="134" y="200"/>
                  </a:lnTo>
                </a:path>
              </a:pathLst>
            </a:custGeom>
            <a:solidFill>
              <a:srgbClr val="000099"/>
            </a:solidFill>
            <a:ln w="0">
              <a:solidFill>
                <a:schemeClr val="tx1"/>
              </a:solidFill>
              <a:prstDash val="solid"/>
              <a:round/>
              <a:headEnd/>
              <a:tailEnd/>
            </a:ln>
          </p:spPr>
          <p:txBody>
            <a:bodyPr/>
            <a:lstStyle/>
            <a:p>
              <a:endParaRPr lang="en-US"/>
            </a:p>
          </p:txBody>
        </p:sp>
        <p:sp>
          <p:nvSpPr>
            <p:cNvPr id="33248" name="Line 480"/>
            <p:cNvSpPr>
              <a:spLocks noChangeShapeType="1"/>
            </p:cNvSpPr>
            <p:nvPr/>
          </p:nvSpPr>
          <p:spPr bwMode="auto">
            <a:xfrm flipV="1">
              <a:off x="2174" y="3036"/>
              <a:ext cx="3" cy="7"/>
            </a:xfrm>
            <a:prstGeom prst="line">
              <a:avLst/>
            </a:prstGeom>
            <a:noFill/>
            <a:ln w="0">
              <a:solidFill>
                <a:schemeClr val="tx1"/>
              </a:solidFill>
              <a:round/>
              <a:headEnd/>
              <a:tailEnd/>
            </a:ln>
          </p:spPr>
          <p:txBody>
            <a:bodyPr/>
            <a:lstStyle/>
            <a:p>
              <a:endParaRPr lang="en-US"/>
            </a:p>
          </p:txBody>
        </p:sp>
        <p:sp>
          <p:nvSpPr>
            <p:cNvPr id="33249" name="Line 481"/>
            <p:cNvSpPr>
              <a:spLocks noChangeShapeType="1"/>
            </p:cNvSpPr>
            <p:nvPr/>
          </p:nvSpPr>
          <p:spPr bwMode="auto">
            <a:xfrm>
              <a:off x="2184" y="3047"/>
              <a:ext cx="13" cy="0"/>
            </a:xfrm>
            <a:prstGeom prst="line">
              <a:avLst/>
            </a:prstGeom>
            <a:noFill/>
            <a:ln w="0">
              <a:solidFill>
                <a:schemeClr val="tx1"/>
              </a:solidFill>
              <a:round/>
              <a:headEnd/>
              <a:tailEnd/>
            </a:ln>
          </p:spPr>
          <p:txBody>
            <a:bodyPr/>
            <a:lstStyle/>
            <a:p>
              <a:endParaRPr lang="en-US"/>
            </a:p>
          </p:txBody>
        </p:sp>
        <p:sp>
          <p:nvSpPr>
            <p:cNvPr id="33250" name="Freeform 482"/>
            <p:cNvSpPr>
              <a:spLocks/>
            </p:cNvSpPr>
            <p:nvPr/>
          </p:nvSpPr>
          <p:spPr bwMode="auto">
            <a:xfrm>
              <a:off x="2205" y="3036"/>
              <a:ext cx="9" cy="20"/>
            </a:xfrm>
            <a:custGeom>
              <a:avLst/>
              <a:gdLst/>
              <a:ahLst/>
              <a:cxnLst>
                <a:cxn ang="0">
                  <a:pos x="33" y="200"/>
                </a:cxn>
                <a:cxn ang="0">
                  <a:pos x="0" y="167"/>
                </a:cxn>
                <a:cxn ang="0">
                  <a:pos x="0" y="34"/>
                </a:cxn>
                <a:cxn ang="0">
                  <a:pos x="33" y="0"/>
                </a:cxn>
                <a:cxn ang="0">
                  <a:pos x="66" y="0"/>
                </a:cxn>
                <a:cxn ang="0">
                  <a:pos x="99" y="34"/>
                </a:cxn>
                <a:cxn ang="0">
                  <a:pos x="99" y="167"/>
                </a:cxn>
                <a:cxn ang="0">
                  <a:pos x="66" y="200"/>
                </a:cxn>
                <a:cxn ang="0">
                  <a:pos x="33" y="200"/>
                </a:cxn>
              </a:cxnLst>
              <a:rect l="0" t="0" r="r" b="b"/>
              <a:pathLst>
                <a:path w="99" h="200">
                  <a:moveTo>
                    <a:pt x="33" y="200"/>
                  </a:moveTo>
                  <a:lnTo>
                    <a:pt x="0" y="167"/>
                  </a:lnTo>
                  <a:lnTo>
                    <a:pt x="0" y="34"/>
                  </a:lnTo>
                  <a:lnTo>
                    <a:pt x="33" y="0"/>
                  </a:lnTo>
                  <a:lnTo>
                    <a:pt x="66" y="0"/>
                  </a:lnTo>
                  <a:lnTo>
                    <a:pt x="99" y="34"/>
                  </a:lnTo>
                  <a:lnTo>
                    <a:pt x="99" y="167"/>
                  </a:lnTo>
                  <a:lnTo>
                    <a:pt x="66" y="200"/>
                  </a:lnTo>
                  <a:lnTo>
                    <a:pt x="33" y="200"/>
                  </a:lnTo>
                </a:path>
              </a:pathLst>
            </a:custGeom>
            <a:solidFill>
              <a:srgbClr val="000099"/>
            </a:solidFill>
            <a:ln w="0">
              <a:solidFill>
                <a:schemeClr val="tx1"/>
              </a:solidFill>
              <a:prstDash val="solid"/>
              <a:round/>
              <a:headEnd/>
              <a:tailEnd/>
            </a:ln>
          </p:spPr>
          <p:txBody>
            <a:bodyPr/>
            <a:lstStyle/>
            <a:p>
              <a:endParaRPr lang="en-US"/>
            </a:p>
          </p:txBody>
        </p:sp>
        <p:sp>
          <p:nvSpPr>
            <p:cNvPr id="33251" name="Line 483"/>
            <p:cNvSpPr>
              <a:spLocks noChangeShapeType="1"/>
            </p:cNvSpPr>
            <p:nvPr/>
          </p:nvSpPr>
          <p:spPr bwMode="auto">
            <a:xfrm flipV="1">
              <a:off x="2221" y="3036"/>
              <a:ext cx="4" cy="7"/>
            </a:xfrm>
            <a:prstGeom prst="line">
              <a:avLst/>
            </a:prstGeom>
            <a:noFill/>
            <a:ln w="0">
              <a:solidFill>
                <a:schemeClr val="tx1"/>
              </a:solidFill>
              <a:round/>
              <a:headEnd/>
              <a:tailEnd/>
            </a:ln>
          </p:spPr>
          <p:txBody>
            <a:bodyPr/>
            <a:lstStyle/>
            <a:p>
              <a:endParaRPr lang="en-US"/>
            </a:p>
          </p:txBody>
        </p:sp>
        <p:sp>
          <p:nvSpPr>
            <p:cNvPr id="33252" name="Line 484"/>
            <p:cNvSpPr>
              <a:spLocks noChangeShapeType="1"/>
            </p:cNvSpPr>
            <p:nvPr/>
          </p:nvSpPr>
          <p:spPr bwMode="auto">
            <a:xfrm flipH="1">
              <a:off x="2225" y="3036"/>
              <a:ext cx="3" cy="7"/>
            </a:xfrm>
            <a:prstGeom prst="line">
              <a:avLst/>
            </a:prstGeom>
            <a:noFill/>
            <a:ln w="0">
              <a:solidFill>
                <a:schemeClr val="tx1"/>
              </a:solidFill>
              <a:round/>
              <a:headEnd/>
              <a:tailEnd/>
            </a:ln>
          </p:spPr>
          <p:txBody>
            <a:bodyPr/>
            <a:lstStyle/>
            <a:p>
              <a:endParaRPr lang="en-US"/>
            </a:p>
          </p:txBody>
        </p:sp>
        <p:sp>
          <p:nvSpPr>
            <p:cNvPr id="33253" name="Line 485"/>
            <p:cNvSpPr>
              <a:spLocks noChangeShapeType="1"/>
            </p:cNvSpPr>
            <p:nvPr/>
          </p:nvSpPr>
          <p:spPr bwMode="auto">
            <a:xfrm>
              <a:off x="2278" y="2872"/>
              <a:ext cx="1" cy="1"/>
            </a:xfrm>
            <a:prstGeom prst="line">
              <a:avLst/>
            </a:prstGeom>
            <a:noFill/>
            <a:ln w="0">
              <a:solidFill>
                <a:schemeClr val="tx1"/>
              </a:solidFill>
              <a:round/>
              <a:headEnd/>
              <a:tailEnd/>
            </a:ln>
          </p:spPr>
          <p:txBody>
            <a:bodyPr/>
            <a:lstStyle/>
            <a:p>
              <a:endParaRPr lang="en-US"/>
            </a:p>
          </p:txBody>
        </p:sp>
        <p:sp>
          <p:nvSpPr>
            <p:cNvPr id="33254" name="Line 486"/>
            <p:cNvSpPr>
              <a:spLocks noChangeShapeType="1"/>
            </p:cNvSpPr>
            <p:nvPr/>
          </p:nvSpPr>
          <p:spPr bwMode="auto">
            <a:xfrm>
              <a:off x="2278" y="3221"/>
              <a:ext cx="1" cy="1"/>
            </a:xfrm>
            <a:prstGeom prst="line">
              <a:avLst/>
            </a:prstGeom>
            <a:noFill/>
            <a:ln w="0">
              <a:solidFill>
                <a:schemeClr val="tx1"/>
              </a:solidFill>
              <a:round/>
              <a:headEnd/>
              <a:tailEnd/>
            </a:ln>
          </p:spPr>
          <p:txBody>
            <a:bodyPr/>
            <a:lstStyle/>
            <a:p>
              <a:endParaRPr lang="en-US"/>
            </a:p>
          </p:txBody>
        </p:sp>
        <p:sp>
          <p:nvSpPr>
            <p:cNvPr id="33255" name="Line 487"/>
            <p:cNvSpPr>
              <a:spLocks noChangeShapeType="1"/>
            </p:cNvSpPr>
            <p:nvPr/>
          </p:nvSpPr>
          <p:spPr bwMode="auto">
            <a:xfrm>
              <a:off x="2191" y="3221"/>
              <a:ext cx="1" cy="1"/>
            </a:xfrm>
            <a:prstGeom prst="line">
              <a:avLst/>
            </a:prstGeom>
            <a:noFill/>
            <a:ln w="0">
              <a:solidFill>
                <a:schemeClr val="tx1"/>
              </a:solidFill>
              <a:round/>
              <a:headEnd/>
              <a:tailEnd/>
            </a:ln>
          </p:spPr>
          <p:txBody>
            <a:bodyPr/>
            <a:lstStyle/>
            <a:p>
              <a:endParaRPr lang="en-US"/>
            </a:p>
          </p:txBody>
        </p:sp>
        <p:sp>
          <p:nvSpPr>
            <p:cNvPr id="33256" name="Freeform 488"/>
            <p:cNvSpPr>
              <a:spLocks/>
            </p:cNvSpPr>
            <p:nvPr/>
          </p:nvSpPr>
          <p:spPr bwMode="auto">
            <a:xfrm>
              <a:off x="2723" y="2124"/>
              <a:ext cx="27" cy="24"/>
            </a:xfrm>
            <a:custGeom>
              <a:avLst/>
              <a:gdLst/>
              <a:ahLst/>
              <a:cxnLst>
                <a:cxn ang="0">
                  <a:pos x="193" y="243"/>
                </a:cxn>
                <a:cxn ang="0">
                  <a:pos x="0" y="0"/>
                </a:cxn>
                <a:cxn ang="0">
                  <a:pos x="261" y="168"/>
                </a:cxn>
                <a:cxn ang="0">
                  <a:pos x="193" y="243"/>
                </a:cxn>
              </a:cxnLst>
              <a:rect l="0" t="0" r="r" b="b"/>
              <a:pathLst>
                <a:path w="261" h="243">
                  <a:moveTo>
                    <a:pt x="193" y="243"/>
                  </a:moveTo>
                  <a:lnTo>
                    <a:pt x="0" y="0"/>
                  </a:lnTo>
                  <a:lnTo>
                    <a:pt x="261" y="168"/>
                  </a:lnTo>
                  <a:lnTo>
                    <a:pt x="193" y="243"/>
                  </a:lnTo>
                  <a:close/>
                </a:path>
              </a:pathLst>
            </a:custGeom>
            <a:solidFill>
              <a:srgbClr val="000099"/>
            </a:solidFill>
            <a:ln w="9525">
              <a:solidFill>
                <a:schemeClr val="tx1"/>
              </a:solidFill>
              <a:round/>
              <a:headEnd/>
              <a:tailEnd/>
            </a:ln>
          </p:spPr>
          <p:txBody>
            <a:bodyPr/>
            <a:lstStyle/>
            <a:p>
              <a:endParaRPr lang="en-US"/>
            </a:p>
          </p:txBody>
        </p:sp>
        <p:sp>
          <p:nvSpPr>
            <p:cNvPr id="33257" name="Freeform 489"/>
            <p:cNvSpPr>
              <a:spLocks/>
            </p:cNvSpPr>
            <p:nvPr/>
          </p:nvSpPr>
          <p:spPr bwMode="auto">
            <a:xfrm>
              <a:off x="2723" y="2124"/>
              <a:ext cx="27" cy="24"/>
            </a:xfrm>
            <a:custGeom>
              <a:avLst/>
              <a:gdLst/>
              <a:ahLst/>
              <a:cxnLst>
                <a:cxn ang="0">
                  <a:pos x="193" y="243"/>
                </a:cxn>
                <a:cxn ang="0">
                  <a:pos x="0" y="0"/>
                </a:cxn>
                <a:cxn ang="0">
                  <a:pos x="261" y="168"/>
                </a:cxn>
                <a:cxn ang="0">
                  <a:pos x="193" y="243"/>
                </a:cxn>
              </a:cxnLst>
              <a:rect l="0" t="0" r="r" b="b"/>
              <a:pathLst>
                <a:path w="261" h="243">
                  <a:moveTo>
                    <a:pt x="193" y="243"/>
                  </a:moveTo>
                  <a:lnTo>
                    <a:pt x="0" y="0"/>
                  </a:lnTo>
                  <a:lnTo>
                    <a:pt x="261" y="168"/>
                  </a:lnTo>
                  <a:lnTo>
                    <a:pt x="193" y="243"/>
                  </a:lnTo>
                </a:path>
              </a:pathLst>
            </a:custGeom>
            <a:solidFill>
              <a:srgbClr val="000099"/>
            </a:solidFill>
            <a:ln w="0">
              <a:solidFill>
                <a:schemeClr val="tx1"/>
              </a:solidFill>
              <a:prstDash val="solid"/>
              <a:round/>
              <a:headEnd/>
              <a:tailEnd/>
            </a:ln>
          </p:spPr>
          <p:txBody>
            <a:bodyPr/>
            <a:lstStyle/>
            <a:p>
              <a:endParaRPr lang="en-US"/>
            </a:p>
          </p:txBody>
        </p:sp>
        <p:sp>
          <p:nvSpPr>
            <p:cNvPr id="33258" name="Line 490"/>
            <p:cNvSpPr>
              <a:spLocks noChangeShapeType="1"/>
            </p:cNvSpPr>
            <p:nvPr/>
          </p:nvSpPr>
          <p:spPr bwMode="auto">
            <a:xfrm>
              <a:off x="2747" y="2145"/>
              <a:ext cx="149" cy="135"/>
            </a:xfrm>
            <a:prstGeom prst="line">
              <a:avLst/>
            </a:prstGeom>
            <a:noFill/>
            <a:ln w="0">
              <a:solidFill>
                <a:schemeClr val="tx1"/>
              </a:solidFill>
              <a:round/>
              <a:headEnd/>
              <a:tailEnd/>
            </a:ln>
          </p:spPr>
          <p:txBody>
            <a:bodyPr/>
            <a:lstStyle/>
            <a:p>
              <a:endParaRPr lang="en-US"/>
            </a:p>
          </p:txBody>
        </p:sp>
        <p:sp>
          <p:nvSpPr>
            <p:cNvPr id="33259" name="Line 491"/>
            <p:cNvSpPr>
              <a:spLocks noChangeShapeType="1"/>
            </p:cNvSpPr>
            <p:nvPr/>
          </p:nvSpPr>
          <p:spPr bwMode="auto">
            <a:xfrm>
              <a:off x="2896" y="2280"/>
              <a:ext cx="88" cy="1"/>
            </a:xfrm>
            <a:prstGeom prst="line">
              <a:avLst/>
            </a:prstGeom>
            <a:noFill/>
            <a:ln w="0">
              <a:solidFill>
                <a:schemeClr val="tx1"/>
              </a:solidFill>
              <a:round/>
              <a:headEnd/>
              <a:tailEnd/>
            </a:ln>
          </p:spPr>
          <p:txBody>
            <a:bodyPr/>
            <a:lstStyle/>
            <a:p>
              <a:endParaRPr lang="en-US"/>
            </a:p>
          </p:txBody>
        </p:sp>
        <p:sp>
          <p:nvSpPr>
            <p:cNvPr id="33260" name="Freeform 492"/>
            <p:cNvSpPr>
              <a:spLocks/>
            </p:cNvSpPr>
            <p:nvPr/>
          </p:nvSpPr>
          <p:spPr bwMode="auto">
            <a:xfrm>
              <a:off x="2572" y="2209"/>
              <a:ext cx="26" cy="27"/>
            </a:xfrm>
            <a:custGeom>
              <a:avLst/>
              <a:gdLst/>
              <a:ahLst/>
              <a:cxnLst>
                <a:cxn ang="0">
                  <a:pos x="166" y="262"/>
                </a:cxn>
                <a:cxn ang="0">
                  <a:pos x="0" y="0"/>
                </a:cxn>
                <a:cxn ang="0">
                  <a:pos x="242" y="192"/>
                </a:cxn>
                <a:cxn ang="0">
                  <a:pos x="166" y="262"/>
                </a:cxn>
              </a:cxnLst>
              <a:rect l="0" t="0" r="r" b="b"/>
              <a:pathLst>
                <a:path w="242" h="262">
                  <a:moveTo>
                    <a:pt x="166" y="262"/>
                  </a:moveTo>
                  <a:lnTo>
                    <a:pt x="0" y="0"/>
                  </a:lnTo>
                  <a:lnTo>
                    <a:pt x="242" y="192"/>
                  </a:lnTo>
                  <a:lnTo>
                    <a:pt x="166" y="262"/>
                  </a:lnTo>
                  <a:close/>
                </a:path>
              </a:pathLst>
            </a:custGeom>
            <a:solidFill>
              <a:srgbClr val="000099"/>
            </a:solidFill>
            <a:ln w="9525">
              <a:solidFill>
                <a:schemeClr val="tx1"/>
              </a:solidFill>
              <a:round/>
              <a:headEnd/>
              <a:tailEnd/>
            </a:ln>
          </p:spPr>
          <p:txBody>
            <a:bodyPr/>
            <a:lstStyle/>
            <a:p>
              <a:endParaRPr lang="en-US"/>
            </a:p>
          </p:txBody>
        </p:sp>
        <p:sp>
          <p:nvSpPr>
            <p:cNvPr id="33261" name="Freeform 493"/>
            <p:cNvSpPr>
              <a:spLocks/>
            </p:cNvSpPr>
            <p:nvPr/>
          </p:nvSpPr>
          <p:spPr bwMode="auto">
            <a:xfrm>
              <a:off x="2572" y="2209"/>
              <a:ext cx="26" cy="27"/>
            </a:xfrm>
            <a:custGeom>
              <a:avLst/>
              <a:gdLst/>
              <a:ahLst/>
              <a:cxnLst>
                <a:cxn ang="0">
                  <a:pos x="166" y="262"/>
                </a:cxn>
                <a:cxn ang="0">
                  <a:pos x="0" y="0"/>
                </a:cxn>
                <a:cxn ang="0">
                  <a:pos x="242" y="192"/>
                </a:cxn>
                <a:cxn ang="0">
                  <a:pos x="166" y="262"/>
                </a:cxn>
              </a:cxnLst>
              <a:rect l="0" t="0" r="r" b="b"/>
              <a:pathLst>
                <a:path w="242" h="262">
                  <a:moveTo>
                    <a:pt x="166" y="262"/>
                  </a:moveTo>
                  <a:lnTo>
                    <a:pt x="0" y="0"/>
                  </a:lnTo>
                  <a:lnTo>
                    <a:pt x="242" y="192"/>
                  </a:lnTo>
                  <a:lnTo>
                    <a:pt x="166" y="262"/>
                  </a:lnTo>
                </a:path>
              </a:pathLst>
            </a:custGeom>
            <a:solidFill>
              <a:srgbClr val="000099"/>
            </a:solidFill>
            <a:ln w="0">
              <a:solidFill>
                <a:schemeClr val="tx1"/>
              </a:solidFill>
              <a:prstDash val="solid"/>
              <a:round/>
              <a:headEnd/>
              <a:tailEnd/>
            </a:ln>
          </p:spPr>
          <p:txBody>
            <a:bodyPr/>
            <a:lstStyle/>
            <a:p>
              <a:endParaRPr lang="en-US"/>
            </a:p>
          </p:txBody>
        </p:sp>
        <p:sp>
          <p:nvSpPr>
            <p:cNvPr id="33262" name="Line 494"/>
            <p:cNvSpPr>
              <a:spLocks noChangeShapeType="1"/>
            </p:cNvSpPr>
            <p:nvPr/>
          </p:nvSpPr>
          <p:spPr bwMode="auto">
            <a:xfrm>
              <a:off x="2594" y="2233"/>
              <a:ext cx="121" cy="133"/>
            </a:xfrm>
            <a:prstGeom prst="line">
              <a:avLst/>
            </a:prstGeom>
            <a:noFill/>
            <a:ln w="0">
              <a:solidFill>
                <a:schemeClr val="tx1"/>
              </a:solidFill>
              <a:round/>
              <a:headEnd/>
              <a:tailEnd/>
            </a:ln>
          </p:spPr>
          <p:txBody>
            <a:bodyPr/>
            <a:lstStyle/>
            <a:p>
              <a:endParaRPr lang="en-US"/>
            </a:p>
          </p:txBody>
        </p:sp>
        <p:sp>
          <p:nvSpPr>
            <p:cNvPr id="33263" name="Line 495"/>
            <p:cNvSpPr>
              <a:spLocks noChangeShapeType="1"/>
            </p:cNvSpPr>
            <p:nvPr/>
          </p:nvSpPr>
          <p:spPr bwMode="auto">
            <a:xfrm>
              <a:off x="2715" y="2366"/>
              <a:ext cx="64" cy="1"/>
            </a:xfrm>
            <a:prstGeom prst="line">
              <a:avLst/>
            </a:prstGeom>
            <a:noFill/>
            <a:ln w="0">
              <a:solidFill>
                <a:schemeClr val="tx1"/>
              </a:solidFill>
              <a:round/>
              <a:headEnd/>
              <a:tailEnd/>
            </a:ln>
          </p:spPr>
          <p:txBody>
            <a:bodyPr/>
            <a:lstStyle/>
            <a:p>
              <a:endParaRPr lang="en-US"/>
            </a:p>
          </p:txBody>
        </p:sp>
        <p:sp>
          <p:nvSpPr>
            <p:cNvPr id="33264" name="Freeform 496"/>
            <p:cNvSpPr>
              <a:spLocks/>
            </p:cNvSpPr>
            <p:nvPr/>
          </p:nvSpPr>
          <p:spPr bwMode="auto">
            <a:xfrm>
              <a:off x="2580" y="2997"/>
              <a:ext cx="30" cy="19"/>
            </a:xfrm>
            <a:custGeom>
              <a:avLst/>
              <a:gdLst/>
              <a:ahLst/>
              <a:cxnLst>
                <a:cxn ang="0">
                  <a:pos x="296" y="91"/>
                </a:cxn>
                <a:cxn ang="0">
                  <a:pos x="0" y="184"/>
                </a:cxn>
                <a:cxn ang="0">
                  <a:pos x="250" y="0"/>
                </a:cxn>
                <a:cxn ang="0">
                  <a:pos x="296" y="91"/>
                </a:cxn>
              </a:cxnLst>
              <a:rect l="0" t="0" r="r" b="b"/>
              <a:pathLst>
                <a:path w="296" h="184">
                  <a:moveTo>
                    <a:pt x="296" y="91"/>
                  </a:moveTo>
                  <a:lnTo>
                    <a:pt x="0" y="184"/>
                  </a:lnTo>
                  <a:lnTo>
                    <a:pt x="250" y="0"/>
                  </a:lnTo>
                  <a:lnTo>
                    <a:pt x="296" y="91"/>
                  </a:lnTo>
                  <a:close/>
                </a:path>
              </a:pathLst>
            </a:custGeom>
            <a:solidFill>
              <a:srgbClr val="000099"/>
            </a:solidFill>
            <a:ln w="9525">
              <a:solidFill>
                <a:schemeClr val="tx1"/>
              </a:solidFill>
              <a:round/>
              <a:headEnd/>
              <a:tailEnd/>
            </a:ln>
          </p:spPr>
          <p:txBody>
            <a:bodyPr/>
            <a:lstStyle/>
            <a:p>
              <a:endParaRPr lang="en-US"/>
            </a:p>
          </p:txBody>
        </p:sp>
        <p:sp>
          <p:nvSpPr>
            <p:cNvPr id="33265" name="Freeform 497"/>
            <p:cNvSpPr>
              <a:spLocks/>
            </p:cNvSpPr>
            <p:nvPr/>
          </p:nvSpPr>
          <p:spPr bwMode="auto">
            <a:xfrm>
              <a:off x="2580" y="2997"/>
              <a:ext cx="30" cy="19"/>
            </a:xfrm>
            <a:custGeom>
              <a:avLst/>
              <a:gdLst/>
              <a:ahLst/>
              <a:cxnLst>
                <a:cxn ang="0">
                  <a:pos x="296" y="91"/>
                </a:cxn>
                <a:cxn ang="0">
                  <a:pos x="0" y="184"/>
                </a:cxn>
                <a:cxn ang="0">
                  <a:pos x="250" y="0"/>
                </a:cxn>
                <a:cxn ang="0">
                  <a:pos x="296" y="91"/>
                </a:cxn>
              </a:cxnLst>
              <a:rect l="0" t="0" r="r" b="b"/>
              <a:pathLst>
                <a:path w="296" h="184">
                  <a:moveTo>
                    <a:pt x="296" y="91"/>
                  </a:moveTo>
                  <a:lnTo>
                    <a:pt x="0" y="184"/>
                  </a:lnTo>
                  <a:lnTo>
                    <a:pt x="250" y="0"/>
                  </a:lnTo>
                  <a:lnTo>
                    <a:pt x="296" y="91"/>
                  </a:lnTo>
                </a:path>
              </a:pathLst>
            </a:custGeom>
            <a:solidFill>
              <a:srgbClr val="000099"/>
            </a:solidFill>
            <a:ln w="0">
              <a:solidFill>
                <a:schemeClr val="tx1"/>
              </a:solidFill>
              <a:prstDash val="solid"/>
              <a:round/>
              <a:headEnd/>
              <a:tailEnd/>
            </a:ln>
          </p:spPr>
          <p:txBody>
            <a:bodyPr/>
            <a:lstStyle/>
            <a:p>
              <a:endParaRPr lang="en-US"/>
            </a:p>
          </p:txBody>
        </p:sp>
        <p:sp>
          <p:nvSpPr>
            <p:cNvPr id="33266" name="Line 498"/>
            <p:cNvSpPr>
              <a:spLocks noChangeShapeType="1"/>
            </p:cNvSpPr>
            <p:nvPr/>
          </p:nvSpPr>
          <p:spPr bwMode="auto">
            <a:xfrm flipV="1">
              <a:off x="2607" y="2952"/>
              <a:ext cx="99" cy="50"/>
            </a:xfrm>
            <a:prstGeom prst="line">
              <a:avLst/>
            </a:prstGeom>
            <a:noFill/>
            <a:ln w="0">
              <a:solidFill>
                <a:schemeClr val="tx1"/>
              </a:solidFill>
              <a:round/>
              <a:headEnd/>
              <a:tailEnd/>
            </a:ln>
          </p:spPr>
          <p:txBody>
            <a:bodyPr/>
            <a:lstStyle/>
            <a:p>
              <a:endParaRPr lang="en-US"/>
            </a:p>
          </p:txBody>
        </p:sp>
        <p:sp>
          <p:nvSpPr>
            <p:cNvPr id="33267" name="Line 499"/>
            <p:cNvSpPr>
              <a:spLocks noChangeShapeType="1"/>
            </p:cNvSpPr>
            <p:nvPr/>
          </p:nvSpPr>
          <p:spPr bwMode="auto">
            <a:xfrm>
              <a:off x="2706" y="2952"/>
              <a:ext cx="44" cy="1"/>
            </a:xfrm>
            <a:prstGeom prst="line">
              <a:avLst/>
            </a:prstGeom>
            <a:noFill/>
            <a:ln w="0">
              <a:solidFill>
                <a:schemeClr val="tx1"/>
              </a:solidFill>
              <a:round/>
              <a:headEnd/>
              <a:tailEnd/>
            </a:ln>
          </p:spPr>
          <p:txBody>
            <a:bodyPr/>
            <a:lstStyle/>
            <a:p>
              <a:endParaRPr lang="en-US"/>
            </a:p>
          </p:txBody>
        </p:sp>
        <p:sp>
          <p:nvSpPr>
            <p:cNvPr id="33268" name="Freeform 500"/>
            <p:cNvSpPr>
              <a:spLocks/>
            </p:cNvSpPr>
            <p:nvPr/>
          </p:nvSpPr>
          <p:spPr bwMode="auto">
            <a:xfrm>
              <a:off x="2511" y="3089"/>
              <a:ext cx="31" cy="11"/>
            </a:xfrm>
            <a:custGeom>
              <a:avLst/>
              <a:gdLst/>
              <a:ahLst/>
              <a:cxnLst>
                <a:cxn ang="0">
                  <a:pos x="293" y="101"/>
                </a:cxn>
                <a:cxn ang="0">
                  <a:pos x="0" y="0"/>
                </a:cxn>
                <a:cxn ang="0">
                  <a:pos x="309" y="1"/>
                </a:cxn>
                <a:cxn ang="0">
                  <a:pos x="293" y="101"/>
                </a:cxn>
              </a:cxnLst>
              <a:rect l="0" t="0" r="r" b="b"/>
              <a:pathLst>
                <a:path w="309" h="101">
                  <a:moveTo>
                    <a:pt x="293" y="101"/>
                  </a:moveTo>
                  <a:lnTo>
                    <a:pt x="0" y="0"/>
                  </a:lnTo>
                  <a:lnTo>
                    <a:pt x="309" y="1"/>
                  </a:lnTo>
                  <a:lnTo>
                    <a:pt x="293" y="101"/>
                  </a:lnTo>
                  <a:close/>
                </a:path>
              </a:pathLst>
            </a:custGeom>
            <a:solidFill>
              <a:srgbClr val="000099"/>
            </a:solidFill>
            <a:ln w="9525">
              <a:solidFill>
                <a:schemeClr val="tx1"/>
              </a:solidFill>
              <a:round/>
              <a:headEnd/>
              <a:tailEnd/>
            </a:ln>
          </p:spPr>
          <p:txBody>
            <a:bodyPr/>
            <a:lstStyle/>
            <a:p>
              <a:endParaRPr lang="en-US"/>
            </a:p>
          </p:txBody>
        </p:sp>
        <p:sp>
          <p:nvSpPr>
            <p:cNvPr id="33269" name="Freeform 501"/>
            <p:cNvSpPr>
              <a:spLocks/>
            </p:cNvSpPr>
            <p:nvPr/>
          </p:nvSpPr>
          <p:spPr bwMode="auto">
            <a:xfrm>
              <a:off x="2511" y="3089"/>
              <a:ext cx="31" cy="11"/>
            </a:xfrm>
            <a:custGeom>
              <a:avLst/>
              <a:gdLst/>
              <a:ahLst/>
              <a:cxnLst>
                <a:cxn ang="0">
                  <a:pos x="293" y="101"/>
                </a:cxn>
                <a:cxn ang="0">
                  <a:pos x="0" y="0"/>
                </a:cxn>
                <a:cxn ang="0">
                  <a:pos x="309" y="1"/>
                </a:cxn>
                <a:cxn ang="0">
                  <a:pos x="293" y="101"/>
                </a:cxn>
              </a:cxnLst>
              <a:rect l="0" t="0" r="r" b="b"/>
              <a:pathLst>
                <a:path w="309" h="101">
                  <a:moveTo>
                    <a:pt x="293" y="101"/>
                  </a:moveTo>
                  <a:lnTo>
                    <a:pt x="0" y="0"/>
                  </a:lnTo>
                  <a:lnTo>
                    <a:pt x="309" y="1"/>
                  </a:lnTo>
                  <a:lnTo>
                    <a:pt x="293" y="101"/>
                  </a:lnTo>
                </a:path>
              </a:pathLst>
            </a:custGeom>
            <a:solidFill>
              <a:srgbClr val="000099"/>
            </a:solidFill>
            <a:ln w="0">
              <a:solidFill>
                <a:schemeClr val="tx1"/>
              </a:solidFill>
              <a:prstDash val="solid"/>
              <a:round/>
              <a:headEnd/>
              <a:tailEnd/>
            </a:ln>
          </p:spPr>
          <p:txBody>
            <a:bodyPr/>
            <a:lstStyle/>
            <a:p>
              <a:endParaRPr lang="en-US"/>
            </a:p>
          </p:txBody>
        </p:sp>
        <p:sp>
          <p:nvSpPr>
            <p:cNvPr id="33270" name="Line 502"/>
            <p:cNvSpPr>
              <a:spLocks noChangeShapeType="1"/>
            </p:cNvSpPr>
            <p:nvPr/>
          </p:nvSpPr>
          <p:spPr bwMode="auto">
            <a:xfrm>
              <a:off x="2541" y="3095"/>
              <a:ext cx="138" cy="24"/>
            </a:xfrm>
            <a:prstGeom prst="line">
              <a:avLst/>
            </a:prstGeom>
            <a:noFill/>
            <a:ln w="0">
              <a:solidFill>
                <a:schemeClr val="tx1"/>
              </a:solidFill>
              <a:round/>
              <a:headEnd/>
              <a:tailEnd/>
            </a:ln>
          </p:spPr>
          <p:txBody>
            <a:bodyPr/>
            <a:lstStyle/>
            <a:p>
              <a:endParaRPr lang="en-US"/>
            </a:p>
          </p:txBody>
        </p:sp>
        <p:sp>
          <p:nvSpPr>
            <p:cNvPr id="33271" name="Line 503"/>
            <p:cNvSpPr>
              <a:spLocks noChangeShapeType="1"/>
            </p:cNvSpPr>
            <p:nvPr/>
          </p:nvSpPr>
          <p:spPr bwMode="auto">
            <a:xfrm>
              <a:off x="2679" y="3119"/>
              <a:ext cx="64" cy="0"/>
            </a:xfrm>
            <a:prstGeom prst="line">
              <a:avLst/>
            </a:prstGeom>
            <a:noFill/>
            <a:ln w="0">
              <a:solidFill>
                <a:schemeClr val="tx1"/>
              </a:solidFill>
              <a:round/>
              <a:headEnd/>
              <a:tailEnd/>
            </a:ln>
          </p:spPr>
          <p:txBody>
            <a:bodyPr/>
            <a:lstStyle/>
            <a:p>
              <a:endParaRPr lang="en-US"/>
            </a:p>
          </p:txBody>
        </p:sp>
        <p:sp>
          <p:nvSpPr>
            <p:cNvPr id="33272" name="Freeform 504"/>
            <p:cNvSpPr>
              <a:spLocks/>
            </p:cNvSpPr>
            <p:nvPr/>
          </p:nvSpPr>
          <p:spPr bwMode="auto">
            <a:xfrm>
              <a:off x="2246" y="2544"/>
              <a:ext cx="28" cy="43"/>
            </a:xfrm>
            <a:custGeom>
              <a:avLst/>
              <a:gdLst/>
              <a:ahLst/>
              <a:cxnLst>
                <a:cxn ang="0">
                  <a:pos x="0" y="425"/>
                </a:cxn>
                <a:cxn ang="0">
                  <a:pos x="213" y="425"/>
                </a:cxn>
                <a:cxn ang="0">
                  <a:pos x="282" y="355"/>
                </a:cxn>
                <a:cxn ang="0">
                  <a:pos x="282" y="71"/>
                </a:cxn>
                <a:cxn ang="0">
                  <a:pos x="213" y="0"/>
                </a:cxn>
                <a:cxn ang="0">
                  <a:pos x="0" y="0"/>
                </a:cxn>
              </a:cxnLst>
              <a:rect l="0" t="0" r="r" b="b"/>
              <a:pathLst>
                <a:path w="282" h="425">
                  <a:moveTo>
                    <a:pt x="0" y="425"/>
                  </a:moveTo>
                  <a:lnTo>
                    <a:pt x="213" y="425"/>
                  </a:lnTo>
                  <a:lnTo>
                    <a:pt x="282" y="355"/>
                  </a:lnTo>
                  <a:lnTo>
                    <a:pt x="282" y="71"/>
                  </a:lnTo>
                  <a:lnTo>
                    <a:pt x="213" y="0"/>
                  </a:lnTo>
                  <a:lnTo>
                    <a:pt x="0" y="0"/>
                  </a:lnTo>
                </a:path>
              </a:pathLst>
            </a:custGeom>
            <a:solidFill>
              <a:srgbClr val="000099"/>
            </a:solidFill>
            <a:ln w="0">
              <a:solidFill>
                <a:schemeClr val="tx1"/>
              </a:solidFill>
              <a:prstDash val="solid"/>
              <a:round/>
              <a:headEnd/>
              <a:tailEnd/>
            </a:ln>
          </p:spPr>
          <p:txBody>
            <a:bodyPr/>
            <a:lstStyle/>
            <a:p>
              <a:endParaRPr lang="en-US"/>
            </a:p>
          </p:txBody>
        </p:sp>
        <p:sp>
          <p:nvSpPr>
            <p:cNvPr id="33273" name="Line 505"/>
            <p:cNvSpPr>
              <a:spLocks noChangeShapeType="1"/>
            </p:cNvSpPr>
            <p:nvPr/>
          </p:nvSpPr>
          <p:spPr bwMode="auto">
            <a:xfrm>
              <a:off x="2253" y="2544"/>
              <a:ext cx="1" cy="43"/>
            </a:xfrm>
            <a:prstGeom prst="line">
              <a:avLst/>
            </a:prstGeom>
            <a:noFill/>
            <a:ln w="0">
              <a:solidFill>
                <a:schemeClr val="tx1"/>
              </a:solidFill>
              <a:round/>
              <a:headEnd/>
              <a:tailEnd/>
            </a:ln>
          </p:spPr>
          <p:txBody>
            <a:bodyPr/>
            <a:lstStyle/>
            <a:p>
              <a:endParaRPr lang="en-US"/>
            </a:p>
          </p:txBody>
        </p:sp>
        <p:sp>
          <p:nvSpPr>
            <p:cNvPr id="33274" name="Freeform 506"/>
            <p:cNvSpPr>
              <a:spLocks/>
            </p:cNvSpPr>
            <p:nvPr/>
          </p:nvSpPr>
          <p:spPr bwMode="auto">
            <a:xfrm>
              <a:off x="2289" y="2544"/>
              <a:ext cx="29" cy="43"/>
            </a:xfrm>
            <a:custGeom>
              <a:avLst/>
              <a:gdLst/>
              <a:ahLst/>
              <a:cxnLst>
                <a:cxn ang="0">
                  <a:pos x="0" y="425"/>
                </a:cxn>
                <a:cxn ang="0">
                  <a:pos x="0" y="0"/>
                </a:cxn>
                <a:cxn ang="0">
                  <a:pos x="283" y="0"/>
                </a:cxn>
              </a:cxnLst>
              <a:rect l="0" t="0" r="r" b="b"/>
              <a:pathLst>
                <a:path w="283" h="425">
                  <a:moveTo>
                    <a:pt x="0" y="425"/>
                  </a:moveTo>
                  <a:lnTo>
                    <a:pt x="0" y="0"/>
                  </a:lnTo>
                  <a:lnTo>
                    <a:pt x="283" y="0"/>
                  </a:lnTo>
                </a:path>
              </a:pathLst>
            </a:custGeom>
            <a:solidFill>
              <a:srgbClr val="000099"/>
            </a:solidFill>
            <a:ln w="0">
              <a:solidFill>
                <a:schemeClr val="tx1"/>
              </a:solidFill>
              <a:prstDash val="solid"/>
              <a:round/>
              <a:headEnd/>
              <a:tailEnd/>
            </a:ln>
          </p:spPr>
          <p:txBody>
            <a:bodyPr/>
            <a:lstStyle/>
            <a:p>
              <a:endParaRPr lang="en-US"/>
            </a:p>
          </p:txBody>
        </p:sp>
        <p:sp>
          <p:nvSpPr>
            <p:cNvPr id="33275" name="Line 507"/>
            <p:cNvSpPr>
              <a:spLocks noChangeShapeType="1"/>
            </p:cNvSpPr>
            <p:nvPr/>
          </p:nvSpPr>
          <p:spPr bwMode="auto">
            <a:xfrm>
              <a:off x="2289" y="2566"/>
              <a:ext cx="15" cy="1"/>
            </a:xfrm>
            <a:prstGeom prst="line">
              <a:avLst/>
            </a:prstGeom>
            <a:noFill/>
            <a:ln w="0">
              <a:solidFill>
                <a:schemeClr val="tx1"/>
              </a:solidFill>
              <a:round/>
              <a:headEnd/>
              <a:tailEnd/>
            </a:ln>
          </p:spPr>
          <p:txBody>
            <a:bodyPr/>
            <a:lstStyle/>
            <a:p>
              <a:endParaRPr lang="en-US"/>
            </a:p>
          </p:txBody>
        </p:sp>
        <p:sp>
          <p:nvSpPr>
            <p:cNvPr id="33276" name="Line 508"/>
            <p:cNvSpPr>
              <a:spLocks noChangeShapeType="1"/>
            </p:cNvSpPr>
            <p:nvPr/>
          </p:nvSpPr>
          <p:spPr bwMode="auto">
            <a:xfrm>
              <a:off x="2289" y="2587"/>
              <a:ext cx="29" cy="1"/>
            </a:xfrm>
            <a:prstGeom prst="line">
              <a:avLst/>
            </a:prstGeom>
            <a:noFill/>
            <a:ln w="0">
              <a:solidFill>
                <a:schemeClr val="tx1"/>
              </a:solidFill>
              <a:round/>
              <a:headEnd/>
              <a:tailEnd/>
            </a:ln>
          </p:spPr>
          <p:txBody>
            <a:bodyPr/>
            <a:lstStyle/>
            <a:p>
              <a:endParaRPr lang="en-US"/>
            </a:p>
          </p:txBody>
        </p:sp>
        <p:sp>
          <p:nvSpPr>
            <p:cNvPr id="33277" name="Line 509"/>
            <p:cNvSpPr>
              <a:spLocks noChangeShapeType="1"/>
            </p:cNvSpPr>
            <p:nvPr/>
          </p:nvSpPr>
          <p:spPr bwMode="auto">
            <a:xfrm>
              <a:off x="2332" y="2544"/>
              <a:ext cx="29" cy="1"/>
            </a:xfrm>
            <a:prstGeom prst="line">
              <a:avLst/>
            </a:prstGeom>
            <a:noFill/>
            <a:ln w="0">
              <a:solidFill>
                <a:schemeClr val="tx1"/>
              </a:solidFill>
              <a:round/>
              <a:headEnd/>
              <a:tailEnd/>
            </a:ln>
          </p:spPr>
          <p:txBody>
            <a:bodyPr/>
            <a:lstStyle/>
            <a:p>
              <a:endParaRPr lang="en-US"/>
            </a:p>
          </p:txBody>
        </p:sp>
        <p:sp>
          <p:nvSpPr>
            <p:cNvPr id="33278" name="Line 510"/>
            <p:cNvSpPr>
              <a:spLocks noChangeShapeType="1"/>
            </p:cNvSpPr>
            <p:nvPr/>
          </p:nvSpPr>
          <p:spPr bwMode="auto">
            <a:xfrm>
              <a:off x="2346" y="2544"/>
              <a:ext cx="1" cy="43"/>
            </a:xfrm>
            <a:prstGeom prst="line">
              <a:avLst/>
            </a:prstGeom>
            <a:noFill/>
            <a:ln w="0">
              <a:solidFill>
                <a:schemeClr val="tx1"/>
              </a:solidFill>
              <a:round/>
              <a:headEnd/>
              <a:tailEnd/>
            </a:ln>
          </p:spPr>
          <p:txBody>
            <a:bodyPr/>
            <a:lstStyle/>
            <a:p>
              <a:endParaRPr lang="en-US"/>
            </a:p>
          </p:txBody>
        </p:sp>
        <p:sp>
          <p:nvSpPr>
            <p:cNvPr id="33279" name="Freeform 511"/>
            <p:cNvSpPr>
              <a:spLocks/>
            </p:cNvSpPr>
            <p:nvPr/>
          </p:nvSpPr>
          <p:spPr bwMode="auto">
            <a:xfrm>
              <a:off x="2376" y="2544"/>
              <a:ext cx="28" cy="43"/>
            </a:xfrm>
            <a:custGeom>
              <a:avLst/>
              <a:gdLst/>
              <a:ahLst/>
              <a:cxnLst>
                <a:cxn ang="0">
                  <a:pos x="0" y="425"/>
                </a:cxn>
                <a:cxn ang="0">
                  <a:pos x="0" y="284"/>
                </a:cxn>
                <a:cxn ang="0">
                  <a:pos x="141" y="0"/>
                </a:cxn>
                <a:cxn ang="0">
                  <a:pos x="282" y="284"/>
                </a:cxn>
                <a:cxn ang="0">
                  <a:pos x="282" y="425"/>
                </a:cxn>
              </a:cxnLst>
              <a:rect l="0" t="0" r="r" b="b"/>
              <a:pathLst>
                <a:path w="282" h="425">
                  <a:moveTo>
                    <a:pt x="0" y="425"/>
                  </a:moveTo>
                  <a:lnTo>
                    <a:pt x="0" y="284"/>
                  </a:lnTo>
                  <a:lnTo>
                    <a:pt x="141" y="0"/>
                  </a:lnTo>
                  <a:lnTo>
                    <a:pt x="282" y="284"/>
                  </a:lnTo>
                  <a:lnTo>
                    <a:pt x="282" y="425"/>
                  </a:lnTo>
                </a:path>
              </a:pathLst>
            </a:custGeom>
            <a:solidFill>
              <a:srgbClr val="000099"/>
            </a:solidFill>
            <a:ln w="0">
              <a:solidFill>
                <a:schemeClr val="tx1"/>
              </a:solidFill>
              <a:prstDash val="solid"/>
              <a:round/>
              <a:headEnd/>
              <a:tailEnd/>
            </a:ln>
          </p:spPr>
          <p:txBody>
            <a:bodyPr/>
            <a:lstStyle/>
            <a:p>
              <a:endParaRPr lang="en-US"/>
            </a:p>
          </p:txBody>
        </p:sp>
        <p:sp>
          <p:nvSpPr>
            <p:cNvPr id="33280" name="Line 512"/>
            <p:cNvSpPr>
              <a:spLocks noChangeShapeType="1"/>
            </p:cNvSpPr>
            <p:nvPr/>
          </p:nvSpPr>
          <p:spPr bwMode="auto">
            <a:xfrm>
              <a:off x="2376" y="2572"/>
              <a:ext cx="28" cy="1"/>
            </a:xfrm>
            <a:prstGeom prst="line">
              <a:avLst/>
            </a:prstGeom>
            <a:noFill/>
            <a:ln w="0">
              <a:solidFill>
                <a:schemeClr val="tx1"/>
              </a:solidFill>
              <a:round/>
              <a:headEnd/>
              <a:tailEnd/>
            </a:ln>
          </p:spPr>
          <p:txBody>
            <a:bodyPr/>
            <a:lstStyle/>
            <a:p>
              <a:endParaRPr lang="en-US"/>
            </a:p>
          </p:txBody>
        </p:sp>
        <p:sp>
          <p:nvSpPr>
            <p:cNvPr id="33281" name="Line 513"/>
            <p:cNvSpPr>
              <a:spLocks noChangeShapeType="1"/>
            </p:cNvSpPr>
            <p:nvPr/>
          </p:nvSpPr>
          <p:spPr bwMode="auto">
            <a:xfrm>
              <a:off x="2419" y="2544"/>
              <a:ext cx="15" cy="1"/>
            </a:xfrm>
            <a:prstGeom prst="line">
              <a:avLst/>
            </a:prstGeom>
            <a:noFill/>
            <a:ln w="0">
              <a:solidFill>
                <a:schemeClr val="tx1"/>
              </a:solidFill>
              <a:round/>
              <a:headEnd/>
              <a:tailEnd/>
            </a:ln>
          </p:spPr>
          <p:txBody>
            <a:bodyPr/>
            <a:lstStyle/>
            <a:p>
              <a:endParaRPr lang="en-US"/>
            </a:p>
          </p:txBody>
        </p:sp>
        <p:sp>
          <p:nvSpPr>
            <p:cNvPr id="33282" name="Line 514"/>
            <p:cNvSpPr>
              <a:spLocks noChangeShapeType="1"/>
            </p:cNvSpPr>
            <p:nvPr/>
          </p:nvSpPr>
          <p:spPr bwMode="auto">
            <a:xfrm>
              <a:off x="2427" y="2544"/>
              <a:ext cx="0" cy="43"/>
            </a:xfrm>
            <a:prstGeom prst="line">
              <a:avLst/>
            </a:prstGeom>
            <a:noFill/>
            <a:ln w="0">
              <a:solidFill>
                <a:schemeClr val="tx1"/>
              </a:solidFill>
              <a:round/>
              <a:headEnd/>
              <a:tailEnd/>
            </a:ln>
          </p:spPr>
          <p:txBody>
            <a:bodyPr/>
            <a:lstStyle/>
            <a:p>
              <a:endParaRPr lang="en-US"/>
            </a:p>
          </p:txBody>
        </p:sp>
        <p:sp>
          <p:nvSpPr>
            <p:cNvPr id="33283" name="Line 515"/>
            <p:cNvSpPr>
              <a:spLocks noChangeShapeType="1"/>
            </p:cNvSpPr>
            <p:nvPr/>
          </p:nvSpPr>
          <p:spPr bwMode="auto">
            <a:xfrm>
              <a:off x="2419" y="2587"/>
              <a:ext cx="15" cy="1"/>
            </a:xfrm>
            <a:prstGeom prst="line">
              <a:avLst/>
            </a:prstGeom>
            <a:noFill/>
            <a:ln w="0">
              <a:solidFill>
                <a:schemeClr val="tx1"/>
              </a:solidFill>
              <a:round/>
              <a:headEnd/>
              <a:tailEnd/>
            </a:ln>
          </p:spPr>
          <p:txBody>
            <a:bodyPr/>
            <a:lstStyle/>
            <a:p>
              <a:endParaRPr lang="en-US"/>
            </a:p>
          </p:txBody>
        </p:sp>
        <p:sp>
          <p:nvSpPr>
            <p:cNvPr id="33284" name="Freeform 516"/>
            <p:cNvSpPr>
              <a:spLocks/>
            </p:cNvSpPr>
            <p:nvPr/>
          </p:nvSpPr>
          <p:spPr bwMode="auto">
            <a:xfrm>
              <a:off x="2448" y="2544"/>
              <a:ext cx="28" cy="43"/>
            </a:xfrm>
            <a:custGeom>
              <a:avLst/>
              <a:gdLst/>
              <a:ahLst/>
              <a:cxnLst>
                <a:cxn ang="0">
                  <a:pos x="0" y="0"/>
                </a:cxn>
                <a:cxn ang="0">
                  <a:pos x="0" y="425"/>
                </a:cxn>
                <a:cxn ang="0">
                  <a:pos x="283" y="425"/>
                </a:cxn>
              </a:cxnLst>
              <a:rect l="0" t="0" r="r" b="b"/>
              <a:pathLst>
                <a:path w="283" h="425">
                  <a:moveTo>
                    <a:pt x="0" y="0"/>
                  </a:moveTo>
                  <a:lnTo>
                    <a:pt x="0" y="425"/>
                  </a:lnTo>
                  <a:lnTo>
                    <a:pt x="283" y="425"/>
                  </a:lnTo>
                </a:path>
              </a:pathLst>
            </a:custGeom>
            <a:solidFill>
              <a:srgbClr val="000099"/>
            </a:solidFill>
            <a:ln w="0">
              <a:solidFill>
                <a:schemeClr val="tx1"/>
              </a:solidFill>
              <a:prstDash val="solid"/>
              <a:round/>
              <a:headEnd/>
              <a:tailEnd/>
            </a:ln>
          </p:spPr>
          <p:txBody>
            <a:bodyPr/>
            <a:lstStyle/>
            <a:p>
              <a:endParaRPr lang="en-US"/>
            </a:p>
          </p:txBody>
        </p:sp>
        <p:sp>
          <p:nvSpPr>
            <p:cNvPr id="33285" name="Line 517"/>
            <p:cNvSpPr>
              <a:spLocks noChangeShapeType="1"/>
            </p:cNvSpPr>
            <p:nvPr/>
          </p:nvSpPr>
          <p:spPr bwMode="auto">
            <a:xfrm>
              <a:off x="2235" y="2602"/>
              <a:ext cx="261" cy="1"/>
            </a:xfrm>
            <a:prstGeom prst="line">
              <a:avLst/>
            </a:prstGeom>
            <a:noFill/>
            <a:ln w="0">
              <a:solidFill>
                <a:schemeClr val="tx1"/>
              </a:solidFill>
              <a:round/>
              <a:headEnd/>
              <a:tailEnd/>
            </a:ln>
          </p:spPr>
          <p:txBody>
            <a:bodyPr/>
            <a:lstStyle/>
            <a:p>
              <a:endParaRPr lang="en-US"/>
            </a:p>
          </p:txBody>
        </p:sp>
        <p:sp>
          <p:nvSpPr>
            <p:cNvPr id="33286" name="Line 518"/>
            <p:cNvSpPr>
              <a:spLocks noChangeShapeType="1"/>
            </p:cNvSpPr>
            <p:nvPr/>
          </p:nvSpPr>
          <p:spPr bwMode="auto">
            <a:xfrm>
              <a:off x="2235" y="2620"/>
              <a:ext cx="261" cy="1"/>
            </a:xfrm>
            <a:prstGeom prst="line">
              <a:avLst/>
            </a:prstGeom>
            <a:noFill/>
            <a:ln w="0">
              <a:solidFill>
                <a:schemeClr val="tx1"/>
              </a:solidFill>
              <a:round/>
              <a:headEnd/>
              <a:tailEnd/>
            </a:ln>
          </p:spPr>
          <p:txBody>
            <a:bodyPr/>
            <a:lstStyle/>
            <a:p>
              <a:endParaRPr lang="en-US"/>
            </a:p>
          </p:txBody>
        </p:sp>
        <p:sp>
          <p:nvSpPr>
            <p:cNvPr id="33287" name="Freeform 519"/>
            <p:cNvSpPr>
              <a:spLocks/>
            </p:cNvSpPr>
            <p:nvPr/>
          </p:nvSpPr>
          <p:spPr bwMode="auto">
            <a:xfrm>
              <a:off x="2540" y="2489"/>
              <a:ext cx="174" cy="175"/>
            </a:xfrm>
            <a:custGeom>
              <a:avLst/>
              <a:gdLst/>
              <a:ahLst/>
              <a:cxnLst>
                <a:cxn ang="0">
                  <a:pos x="1703" y="854"/>
                </a:cxn>
                <a:cxn ang="0">
                  <a:pos x="1638" y="527"/>
                </a:cxn>
                <a:cxn ang="0">
                  <a:pos x="1454" y="250"/>
                </a:cxn>
                <a:cxn ang="0">
                  <a:pos x="1178" y="65"/>
                </a:cxn>
                <a:cxn ang="0">
                  <a:pos x="852" y="0"/>
                </a:cxn>
                <a:cxn ang="0">
                  <a:pos x="526" y="65"/>
                </a:cxn>
                <a:cxn ang="0">
                  <a:pos x="250" y="250"/>
                </a:cxn>
                <a:cxn ang="0">
                  <a:pos x="65" y="527"/>
                </a:cxn>
                <a:cxn ang="0">
                  <a:pos x="0" y="854"/>
                </a:cxn>
                <a:cxn ang="0">
                  <a:pos x="65" y="1182"/>
                </a:cxn>
                <a:cxn ang="0">
                  <a:pos x="250" y="1459"/>
                </a:cxn>
                <a:cxn ang="0">
                  <a:pos x="526" y="1645"/>
                </a:cxn>
                <a:cxn ang="0">
                  <a:pos x="852" y="1710"/>
                </a:cxn>
                <a:cxn ang="0">
                  <a:pos x="1178" y="1645"/>
                </a:cxn>
                <a:cxn ang="0">
                  <a:pos x="1454" y="1459"/>
                </a:cxn>
                <a:cxn ang="0">
                  <a:pos x="1638" y="1182"/>
                </a:cxn>
                <a:cxn ang="0">
                  <a:pos x="1703" y="854"/>
                </a:cxn>
              </a:cxnLst>
              <a:rect l="0" t="0" r="r" b="b"/>
              <a:pathLst>
                <a:path w="1703" h="1710">
                  <a:moveTo>
                    <a:pt x="1703" y="854"/>
                  </a:moveTo>
                  <a:lnTo>
                    <a:pt x="1638" y="527"/>
                  </a:lnTo>
                  <a:lnTo>
                    <a:pt x="1454" y="250"/>
                  </a:lnTo>
                  <a:lnTo>
                    <a:pt x="1178" y="65"/>
                  </a:lnTo>
                  <a:lnTo>
                    <a:pt x="852" y="0"/>
                  </a:lnTo>
                  <a:lnTo>
                    <a:pt x="526" y="65"/>
                  </a:lnTo>
                  <a:lnTo>
                    <a:pt x="250" y="250"/>
                  </a:lnTo>
                  <a:lnTo>
                    <a:pt x="65" y="527"/>
                  </a:lnTo>
                  <a:lnTo>
                    <a:pt x="0" y="854"/>
                  </a:lnTo>
                  <a:lnTo>
                    <a:pt x="65" y="1182"/>
                  </a:lnTo>
                  <a:lnTo>
                    <a:pt x="250" y="1459"/>
                  </a:lnTo>
                  <a:lnTo>
                    <a:pt x="526" y="1645"/>
                  </a:lnTo>
                  <a:lnTo>
                    <a:pt x="852" y="1710"/>
                  </a:lnTo>
                  <a:lnTo>
                    <a:pt x="1178" y="1645"/>
                  </a:lnTo>
                  <a:lnTo>
                    <a:pt x="1454" y="1459"/>
                  </a:lnTo>
                  <a:lnTo>
                    <a:pt x="1638" y="1182"/>
                  </a:lnTo>
                  <a:lnTo>
                    <a:pt x="1703" y="854"/>
                  </a:lnTo>
                </a:path>
              </a:pathLst>
            </a:custGeom>
            <a:solidFill>
              <a:srgbClr val="000099"/>
            </a:solidFill>
            <a:ln w="0">
              <a:solidFill>
                <a:schemeClr val="tx1"/>
              </a:solidFill>
              <a:prstDash val="solid"/>
              <a:round/>
              <a:headEnd/>
              <a:tailEnd/>
            </a:ln>
          </p:spPr>
          <p:txBody>
            <a:bodyPr/>
            <a:lstStyle/>
            <a:p>
              <a:endParaRPr lang="en-US"/>
            </a:p>
          </p:txBody>
        </p:sp>
        <p:sp>
          <p:nvSpPr>
            <p:cNvPr id="33288" name="Line 520"/>
            <p:cNvSpPr>
              <a:spLocks noChangeShapeType="1"/>
            </p:cNvSpPr>
            <p:nvPr/>
          </p:nvSpPr>
          <p:spPr bwMode="auto">
            <a:xfrm>
              <a:off x="2540" y="2577"/>
              <a:ext cx="174" cy="0"/>
            </a:xfrm>
            <a:prstGeom prst="line">
              <a:avLst/>
            </a:prstGeom>
            <a:noFill/>
            <a:ln w="0">
              <a:solidFill>
                <a:schemeClr val="tx1"/>
              </a:solidFill>
              <a:round/>
              <a:headEnd/>
              <a:tailEnd/>
            </a:ln>
          </p:spPr>
          <p:txBody>
            <a:bodyPr/>
            <a:lstStyle/>
            <a:p>
              <a:endParaRPr lang="en-US"/>
            </a:p>
          </p:txBody>
        </p:sp>
        <p:sp>
          <p:nvSpPr>
            <p:cNvPr id="33289" name="Line 521"/>
            <p:cNvSpPr>
              <a:spLocks noChangeShapeType="1"/>
            </p:cNvSpPr>
            <p:nvPr/>
          </p:nvSpPr>
          <p:spPr bwMode="auto">
            <a:xfrm>
              <a:off x="2485" y="3383"/>
              <a:ext cx="174" cy="1"/>
            </a:xfrm>
            <a:prstGeom prst="line">
              <a:avLst/>
            </a:prstGeom>
            <a:noFill/>
            <a:ln w="0">
              <a:solidFill>
                <a:schemeClr val="tx1"/>
              </a:solidFill>
              <a:round/>
              <a:headEnd/>
              <a:tailEnd/>
            </a:ln>
          </p:spPr>
          <p:txBody>
            <a:bodyPr/>
            <a:lstStyle/>
            <a:p>
              <a:endParaRPr lang="en-US"/>
            </a:p>
          </p:txBody>
        </p:sp>
        <p:sp>
          <p:nvSpPr>
            <p:cNvPr id="33290" name="Freeform 522"/>
            <p:cNvSpPr>
              <a:spLocks/>
            </p:cNvSpPr>
            <p:nvPr/>
          </p:nvSpPr>
          <p:spPr bwMode="auto">
            <a:xfrm>
              <a:off x="2485" y="3295"/>
              <a:ext cx="174" cy="176"/>
            </a:xfrm>
            <a:custGeom>
              <a:avLst/>
              <a:gdLst/>
              <a:ahLst/>
              <a:cxnLst>
                <a:cxn ang="0">
                  <a:pos x="1703" y="856"/>
                </a:cxn>
                <a:cxn ang="0">
                  <a:pos x="1638" y="528"/>
                </a:cxn>
                <a:cxn ang="0">
                  <a:pos x="1453" y="250"/>
                </a:cxn>
                <a:cxn ang="0">
                  <a:pos x="1178" y="65"/>
                </a:cxn>
                <a:cxn ang="0">
                  <a:pos x="851" y="0"/>
                </a:cxn>
                <a:cxn ang="0">
                  <a:pos x="526" y="65"/>
                </a:cxn>
                <a:cxn ang="0">
                  <a:pos x="249" y="250"/>
                </a:cxn>
                <a:cxn ang="0">
                  <a:pos x="66" y="528"/>
                </a:cxn>
                <a:cxn ang="0">
                  <a:pos x="0" y="856"/>
                </a:cxn>
                <a:cxn ang="0">
                  <a:pos x="66" y="1182"/>
                </a:cxn>
                <a:cxn ang="0">
                  <a:pos x="249" y="1460"/>
                </a:cxn>
                <a:cxn ang="0">
                  <a:pos x="526" y="1645"/>
                </a:cxn>
                <a:cxn ang="0">
                  <a:pos x="851" y="1710"/>
                </a:cxn>
                <a:cxn ang="0">
                  <a:pos x="1178" y="1645"/>
                </a:cxn>
                <a:cxn ang="0">
                  <a:pos x="1453" y="1460"/>
                </a:cxn>
                <a:cxn ang="0">
                  <a:pos x="1638" y="1182"/>
                </a:cxn>
                <a:cxn ang="0">
                  <a:pos x="1703" y="856"/>
                </a:cxn>
              </a:cxnLst>
              <a:rect l="0" t="0" r="r" b="b"/>
              <a:pathLst>
                <a:path w="1703" h="1710">
                  <a:moveTo>
                    <a:pt x="1703" y="856"/>
                  </a:moveTo>
                  <a:lnTo>
                    <a:pt x="1638" y="528"/>
                  </a:lnTo>
                  <a:lnTo>
                    <a:pt x="1453" y="250"/>
                  </a:lnTo>
                  <a:lnTo>
                    <a:pt x="1178" y="65"/>
                  </a:lnTo>
                  <a:lnTo>
                    <a:pt x="851" y="0"/>
                  </a:lnTo>
                  <a:lnTo>
                    <a:pt x="526" y="65"/>
                  </a:lnTo>
                  <a:lnTo>
                    <a:pt x="249" y="250"/>
                  </a:lnTo>
                  <a:lnTo>
                    <a:pt x="66" y="528"/>
                  </a:lnTo>
                  <a:lnTo>
                    <a:pt x="0" y="856"/>
                  </a:lnTo>
                  <a:lnTo>
                    <a:pt x="66" y="1182"/>
                  </a:lnTo>
                  <a:lnTo>
                    <a:pt x="249" y="1460"/>
                  </a:lnTo>
                  <a:lnTo>
                    <a:pt x="526" y="1645"/>
                  </a:lnTo>
                  <a:lnTo>
                    <a:pt x="851" y="1710"/>
                  </a:lnTo>
                  <a:lnTo>
                    <a:pt x="1178" y="1645"/>
                  </a:lnTo>
                  <a:lnTo>
                    <a:pt x="1453" y="1460"/>
                  </a:lnTo>
                  <a:lnTo>
                    <a:pt x="1638" y="1182"/>
                  </a:lnTo>
                  <a:lnTo>
                    <a:pt x="1703" y="856"/>
                  </a:lnTo>
                </a:path>
              </a:pathLst>
            </a:custGeom>
            <a:solidFill>
              <a:srgbClr val="000099"/>
            </a:solidFill>
            <a:ln w="0">
              <a:solidFill>
                <a:schemeClr val="tx1"/>
              </a:solidFill>
              <a:prstDash val="solid"/>
              <a:round/>
              <a:headEnd/>
              <a:tailEnd/>
            </a:ln>
          </p:spPr>
          <p:txBody>
            <a:bodyPr/>
            <a:lstStyle/>
            <a:p>
              <a:endParaRPr lang="en-US"/>
            </a:p>
          </p:txBody>
        </p:sp>
        <p:sp>
          <p:nvSpPr>
            <p:cNvPr id="33291" name="Line 523"/>
            <p:cNvSpPr>
              <a:spLocks noChangeShapeType="1"/>
            </p:cNvSpPr>
            <p:nvPr/>
          </p:nvSpPr>
          <p:spPr bwMode="auto">
            <a:xfrm>
              <a:off x="2180" y="3427"/>
              <a:ext cx="261" cy="1"/>
            </a:xfrm>
            <a:prstGeom prst="line">
              <a:avLst/>
            </a:prstGeom>
            <a:noFill/>
            <a:ln w="0">
              <a:solidFill>
                <a:schemeClr val="tx1"/>
              </a:solidFill>
              <a:round/>
              <a:headEnd/>
              <a:tailEnd/>
            </a:ln>
          </p:spPr>
          <p:txBody>
            <a:bodyPr/>
            <a:lstStyle/>
            <a:p>
              <a:endParaRPr lang="en-US"/>
            </a:p>
          </p:txBody>
        </p:sp>
        <p:sp>
          <p:nvSpPr>
            <p:cNvPr id="33292" name="Line 524"/>
            <p:cNvSpPr>
              <a:spLocks noChangeShapeType="1"/>
            </p:cNvSpPr>
            <p:nvPr/>
          </p:nvSpPr>
          <p:spPr bwMode="auto">
            <a:xfrm>
              <a:off x="2180" y="3408"/>
              <a:ext cx="261" cy="1"/>
            </a:xfrm>
            <a:prstGeom prst="line">
              <a:avLst/>
            </a:prstGeom>
            <a:noFill/>
            <a:ln w="0">
              <a:solidFill>
                <a:schemeClr val="tx1"/>
              </a:solidFill>
              <a:round/>
              <a:headEnd/>
              <a:tailEnd/>
            </a:ln>
          </p:spPr>
          <p:txBody>
            <a:bodyPr/>
            <a:lstStyle/>
            <a:p>
              <a:endParaRPr lang="en-US"/>
            </a:p>
          </p:txBody>
        </p:sp>
        <p:sp>
          <p:nvSpPr>
            <p:cNvPr id="33293" name="Freeform 525"/>
            <p:cNvSpPr>
              <a:spLocks/>
            </p:cNvSpPr>
            <p:nvPr/>
          </p:nvSpPr>
          <p:spPr bwMode="auto">
            <a:xfrm>
              <a:off x="2191" y="3350"/>
              <a:ext cx="29" cy="45"/>
            </a:xfrm>
            <a:custGeom>
              <a:avLst/>
              <a:gdLst/>
              <a:ahLst/>
              <a:cxnLst>
                <a:cxn ang="0">
                  <a:pos x="0" y="426"/>
                </a:cxn>
                <a:cxn ang="0">
                  <a:pos x="212" y="426"/>
                </a:cxn>
                <a:cxn ang="0">
                  <a:pos x="282" y="355"/>
                </a:cxn>
                <a:cxn ang="0">
                  <a:pos x="282" y="71"/>
                </a:cxn>
                <a:cxn ang="0">
                  <a:pos x="212" y="0"/>
                </a:cxn>
                <a:cxn ang="0">
                  <a:pos x="0" y="0"/>
                </a:cxn>
              </a:cxnLst>
              <a:rect l="0" t="0" r="r" b="b"/>
              <a:pathLst>
                <a:path w="282" h="426">
                  <a:moveTo>
                    <a:pt x="0" y="426"/>
                  </a:moveTo>
                  <a:lnTo>
                    <a:pt x="212" y="426"/>
                  </a:lnTo>
                  <a:lnTo>
                    <a:pt x="282" y="355"/>
                  </a:lnTo>
                  <a:lnTo>
                    <a:pt x="282" y="71"/>
                  </a:lnTo>
                  <a:lnTo>
                    <a:pt x="212" y="0"/>
                  </a:lnTo>
                  <a:lnTo>
                    <a:pt x="0" y="0"/>
                  </a:lnTo>
                </a:path>
              </a:pathLst>
            </a:custGeom>
            <a:solidFill>
              <a:srgbClr val="000099"/>
            </a:solidFill>
            <a:ln w="0">
              <a:solidFill>
                <a:schemeClr val="tx1"/>
              </a:solidFill>
              <a:prstDash val="solid"/>
              <a:round/>
              <a:headEnd/>
              <a:tailEnd/>
            </a:ln>
          </p:spPr>
          <p:txBody>
            <a:bodyPr/>
            <a:lstStyle/>
            <a:p>
              <a:endParaRPr lang="en-US"/>
            </a:p>
          </p:txBody>
        </p:sp>
        <p:sp>
          <p:nvSpPr>
            <p:cNvPr id="33294" name="Line 526"/>
            <p:cNvSpPr>
              <a:spLocks noChangeShapeType="1"/>
            </p:cNvSpPr>
            <p:nvPr/>
          </p:nvSpPr>
          <p:spPr bwMode="auto">
            <a:xfrm>
              <a:off x="2198" y="3350"/>
              <a:ext cx="1" cy="45"/>
            </a:xfrm>
            <a:prstGeom prst="line">
              <a:avLst/>
            </a:prstGeom>
            <a:noFill/>
            <a:ln w="0">
              <a:solidFill>
                <a:schemeClr val="tx1"/>
              </a:solidFill>
              <a:round/>
              <a:headEnd/>
              <a:tailEnd/>
            </a:ln>
          </p:spPr>
          <p:txBody>
            <a:bodyPr/>
            <a:lstStyle/>
            <a:p>
              <a:endParaRPr lang="en-US"/>
            </a:p>
          </p:txBody>
        </p:sp>
        <p:sp>
          <p:nvSpPr>
            <p:cNvPr id="33295" name="Freeform 527"/>
            <p:cNvSpPr>
              <a:spLocks/>
            </p:cNvSpPr>
            <p:nvPr/>
          </p:nvSpPr>
          <p:spPr bwMode="auto">
            <a:xfrm>
              <a:off x="2234" y="3350"/>
              <a:ext cx="30" cy="45"/>
            </a:xfrm>
            <a:custGeom>
              <a:avLst/>
              <a:gdLst/>
              <a:ahLst/>
              <a:cxnLst>
                <a:cxn ang="0">
                  <a:pos x="0" y="426"/>
                </a:cxn>
                <a:cxn ang="0">
                  <a:pos x="0" y="0"/>
                </a:cxn>
                <a:cxn ang="0">
                  <a:pos x="283" y="0"/>
                </a:cxn>
              </a:cxnLst>
              <a:rect l="0" t="0" r="r" b="b"/>
              <a:pathLst>
                <a:path w="283" h="426">
                  <a:moveTo>
                    <a:pt x="0" y="426"/>
                  </a:moveTo>
                  <a:lnTo>
                    <a:pt x="0" y="0"/>
                  </a:lnTo>
                  <a:lnTo>
                    <a:pt x="283" y="0"/>
                  </a:lnTo>
                </a:path>
              </a:pathLst>
            </a:custGeom>
            <a:solidFill>
              <a:srgbClr val="000099"/>
            </a:solidFill>
            <a:ln w="0">
              <a:solidFill>
                <a:schemeClr val="tx1"/>
              </a:solidFill>
              <a:prstDash val="solid"/>
              <a:round/>
              <a:headEnd/>
              <a:tailEnd/>
            </a:ln>
          </p:spPr>
          <p:txBody>
            <a:bodyPr/>
            <a:lstStyle/>
            <a:p>
              <a:endParaRPr lang="en-US"/>
            </a:p>
          </p:txBody>
        </p:sp>
        <p:sp>
          <p:nvSpPr>
            <p:cNvPr id="33296" name="Line 528"/>
            <p:cNvSpPr>
              <a:spLocks noChangeShapeType="1"/>
            </p:cNvSpPr>
            <p:nvPr/>
          </p:nvSpPr>
          <p:spPr bwMode="auto">
            <a:xfrm>
              <a:off x="2234" y="3372"/>
              <a:ext cx="15" cy="1"/>
            </a:xfrm>
            <a:prstGeom prst="line">
              <a:avLst/>
            </a:prstGeom>
            <a:noFill/>
            <a:ln w="0">
              <a:solidFill>
                <a:schemeClr val="tx1"/>
              </a:solidFill>
              <a:round/>
              <a:headEnd/>
              <a:tailEnd/>
            </a:ln>
          </p:spPr>
          <p:txBody>
            <a:bodyPr/>
            <a:lstStyle/>
            <a:p>
              <a:endParaRPr lang="en-US"/>
            </a:p>
          </p:txBody>
        </p:sp>
        <p:sp>
          <p:nvSpPr>
            <p:cNvPr id="33297" name="Line 529"/>
            <p:cNvSpPr>
              <a:spLocks noChangeShapeType="1"/>
            </p:cNvSpPr>
            <p:nvPr/>
          </p:nvSpPr>
          <p:spPr bwMode="auto">
            <a:xfrm>
              <a:off x="2234" y="3395"/>
              <a:ext cx="30" cy="0"/>
            </a:xfrm>
            <a:prstGeom prst="line">
              <a:avLst/>
            </a:prstGeom>
            <a:noFill/>
            <a:ln w="0">
              <a:solidFill>
                <a:schemeClr val="tx1"/>
              </a:solidFill>
              <a:round/>
              <a:headEnd/>
              <a:tailEnd/>
            </a:ln>
          </p:spPr>
          <p:txBody>
            <a:bodyPr/>
            <a:lstStyle/>
            <a:p>
              <a:endParaRPr lang="en-US"/>
            </a:p>
          </p:txBody>
        </p:sp>
        <p:sp>
          <p:nvSpPr>
            <p:cNvPr id="33298" name="Line 530"/>
            <p:cNvSpPr>
              <a:spLocks noChangeShapeType="1"/>
            </p:cNvSpPr>
            <p:nvPr/>
          </p:nvSpPr>
          <p:spPr bwMode="auto">
            <a:xfrm>
              <a:off x="2278" y="3350"/>
              <a:ext cx="29" cy="1"/>
            </a:xfrm>
            <a:prstGeom prst="line">
              <a:avLst/>
            </a:prstGeom>
            <a:noFill/>
            <a:ln w="0">
              <a:solidFill>
                <a:schemeClr val="tx1"/>
              </a:solidFill>
              <a:round/>
              <a:headEnd/>
              <a:tailEnd/>
            </a:ln>
          </p:spPr>
          <p:txBody>
            <a:bodyPr/>
            <a:lstStyle/>
            <a:p>
              <a:endParaRPr lang="en-US"/>
            </a:p>
          </p:txBody>
        </p:sp>
        <p:sp>
          <p:nvSpPr>
            <p:cNvPr id="33299" name="Line 531"/>
            <p:cNvSpPr>
              <a:spLocks noChangeShapeType="1"/>
            </p:cNvSpPr>
            <p:nvPr/>
          </p:nvSpPr>
          <p:spPr bwMode="auto">
            <a:xfrm>
              <a:off x="2292" y="3350"/>
              <a:ext cx="1" cy="45"/>
            </a:xfrm>
            <a:prstGeom prst="line">
              <a:avLst/>
            </a:prstGeom>
            <a:noFill/>
            <a:ln w="0">
              <a:solidFill>
                <a:schemeClr val="tx1"/>
              </a:solidFill>
              <a:round/>
              <a:headEnd/>
              <a:tailEnd/>
            </a:ln>
          </p:spPr>
          <p:txBody>
            <a:bodyPr/>
            <a:lstStyle/>
            <a:p>
              <a:endParaRPr lang="en-US"/>
            </a:p>
          </p:txBody>
        </p:sp>
        <p:sp>
          <p:nvSpPr>
            <p:cNvPr id="33300" name="Freeform 532"/>
            <p:cNvSpPr>
              <a:spLocks/>
            </p:cNvSpPr>
            <p:nvPr/>
          </p:nvSpPr>
          <p:spPr bwMode="auto">
            <a:xfrm>
              <a:off x="2321" y="3350"/>
              <a:ext cx="29" cy="45"/>
            </a:xfrm>
            <a:custGeom>
              <a:avLst/>
              <a:gdLst/>
              <a:ahLst/>
              <a:cxnLst>
                <a:cxn ang="0">
                  <a:pos x="0" y="426"/>
                </a:cxn>
                <a:cxn ang="0">
                  <a:pos x="0" y="284"/>
                </a:cxn>
                <a:cxn ang="0">
                  <a:pos x="142" y="0"/>
                </a:cxn>
                <a:cxn ang="0">
                  <a:pos x="283" y="284"/>
                </a:cxn>
                <a:cxn ang="0">
                  <a:pos x="283" y="426"/>
                </a:cxn>
              </a:cxnLst>
              <a:rect l="0" t="0" r="r" b="b"/>
              <a:pathLst>
                <a:path w="283" h="426">
                  <a:moveTo>
                    <a:pt x="0" y="426"/>
                  </a:moveTo>
                  <a:lnTo>
                    <a:pt x="0" y="284"/>
                  </a:lnTo>
                  <a:lnTo>
                    <a:pt x="142" y="0"/>
                  </a:lnTo>
                  <a:lnTo>
                    <a:pt x="283" y="284"/>
                  </a:lnTo>
                  <a:lnTo>
                    <a:pt x="283" y="426"/>
                  </a:lnTo>
                </a:path>
              </a:pathLst>
            </a:custGeom>
            <a:solidFill>
              <a:srgbClr val="000099"/>
            </a:solidFill>
            <a:ln w="0">
              <a:solidFill>
                <a:schemeClr val="tx1"/>
              </a:solidFill>
              <a:prstDash val="solid"/>
              <a:round/>
              <a:headEnd/>
              <a:tailEnd/>
            </a:ln>
          </p:spPr>
          <p:txBody>
            <a:bodyPr/>
            <a:lstStyle/>
            <a:p>
              <a:endParaRPr lang="en-US"/>
            </a:p>
          </p:txBody>
        </p:sp>
        <p:sp>
          <p:nvSpPr>
            <p:cNvPr id="33301" name="Line 533"/>
            <p:cNvSpPr>
              <a:spLocks noChangeShapeType="1"/>
            </p:cNvSpPr>
            <p:nvPr/>
          </p:nvSpPr>
          <p:spPr bwMode="auto">
            <a:xfrm>
              <a:off x="2321" y="3380"/>
              <a:ext cx="29" cy="1"/>
            </a:xfrm>
            <a:prstGeom prst="line">
              <a:avLst/>
            </a:prstGeom>
            <a:noFill/>
            <a:ln w="0">
              <a:solidFill>
                <a:schemeClr val="tx1"/>
              </a:solidFill>
              <a:round/>
              <a:headEnd/>
              <a:tailEnd/>
            </a:ln>
          </p:spPr>
          <p:txBody>
            <a:bodyPr/>
            <a:lstStyle/>
            <a:p>
              <a:endParaRPr lang="en-US"/>
            </a:p>
          </p:txBody>
        </p:sp>
        <p:sp>
          <p:nvSpPr>
            <p:cNvPr id="33302" name="Line 534"/>
            <p:cNvSpPr>
              <a:spLocks noChangeShapeType="1"/>
            </p:cNvSpPr>
            <p:nvPr/>
          </p:nvSpPr>
          <p:spPr bwMode="auto">
            <a:xfrm>
              <a:off x="2364" y="3350"/>
              <a:ext cx="15" cy="1"/>
            </a:xfrm>
            <a:prstGeom prst="line">
              <a:avLst/>
            </a:prstGeom>
            <a:noFill/>
            <a:ln w="0">
              <a:solidFill>
                <a:schemeClr val="tx1"/>
              </a:solidFill>
              <a:round/>
              <a:headEnd/>
              <a:tailEnd/>
            </a:ln>
          </p:spPr>
          <p:txBody>
            <a:bodyPr/>
            <a:lstStyle/>
            <a:p>
              <a:endParaRPr lang="en-US"/>
            </a:p>
          </p:txBody>
        </p:sp>
        <p:sp>
          <p:nvSpPr>
            <p:cNvPr id="33303" name="Line 535"/>
            <p:cNvSpPr>
              <a:spLocks noChangeShapeType="1"/>
            </p:cNvSpPr>
            <p:nvPr/>
          </p:nvSpPr>
          <p:spPr bwMode="auto">
            <a:xfrm>
              <a:off x="2372" y="3350"/>
              <a:ext cx="0" cy="45"/>
            </a:xfrm>
            <a:prstGeom prst="line">
              <a:avLst/>
            </a:prstGeom>
            <a:noFill/>
            <a:ln w="0">
              <a:solidFill>
                <a:schemeClr val="tx1"/>
              </a:solidFill>
              <a:round/>
              <a:headEnd/>
              <a:tailEnd/>
            </a:ln>
          </p:spPr>
          <p:txBody>
            <a:bodyPr/>
            <a:lstStyle/>
            <a:p>
              <a:endParaRPr lang="en-US"/>
            </a:p>
          </p:txBody>
        </p:sp>
        <p:sp>
          <p:nvSpPr>
            <p:cNvPr id="33304" name="Line 536"/>
            <p:cNvSpPr>
              <a:spLocks noChangeShapeType="1"/>
            </p:cNvSpPr>
            <p:nvPr/>
          </p:nvSpPr>
          <p:spPr bwMode="auto">
            <a:xfrm>
              <a:off x="2364" y="3395"/>
              <a:ext cx="15" cy="0"/>
            </a:xfrm>
            <a:prstGeom prst="line">
              <a:avLst/>
            </a:prstGeom>
            <a:noFill/>
            <a:ln w="0">
              <a:solidFill>
                <a:schemeClr val="tx1"/>
              </a:solidFill>
              <a:round/>
              <a:headEnd/>
              <a:tailEnd/>
            </a:ln>
          </p:spPr>
          <p:txBody>
            <a:bodyPr/>
            <a:lstStyle/>
            <a:p>
              <a:endParaRPr lang="en-US"/>
            </a:p>
          </p:txBody>
        </p:sp>
        <p:sp>
          <p:nvSpPr>
            <p:cNvPr id="33305" name="Freeform 537"/>
            <p:cNvSpPr>
              <a:spLocks/>
            </p:cNvSpPr>
            <p:nvPr/>
          </p:nvSpPr>
          <p:spPr bwMode="auto">
            <a:xfrm>
              <a:off x="2394" y="3350"/>
              <a:ext cx="28" cy="45"/>
            </a:xfrm>
            <a:custGeom>
              <a:avLst/>
              <a:gdLst/>
              <a:ahLst/>
              <a:cxnLst>
                <a:cxn ang="0">
                  <a:pos x="0" y="0"/>
                </a:cxn>
                <a:cxn ang="0">
                  <a:pos x="0" y="426"/>
                </a:cxn>
                <a:cxn ang="0">
                  <a:pos x="283" y="426"/>
                </a:cxn>
              </a:cxnLst>
              <a:rect l="0" t="0" r="r" b="b"/>
              <a:pathLst>
                <a:path w="283" h="426">
                  <a:moveTo>
                    <a:pt x="0" y="0"/>
                  </a:moveTo>
                  <a:lnTo>
                    <a:pt x="0" y="426"/>
                  </a:lnTo>
                  <a:lnTo>
                    <a:pt x="283" y="426"/>
                  </a:lnTo>
                </a:path>
              </a:pathLst>
            </a:custGeom>
            <a:solidFill>
              <a:srgbClr val="000099"/>
            </a:solidFill>
            <a:ln w="0">
              <a:solidFill>
                <a:schemeClr val="tx1"/>
              </a:solidFill>
              <a:prstDash val="solid"/>
              <a:round/>
              <a:headEnd/>
              <a:tailEnd/>
            </a:ln>
          </p:spPr>
          <p:txBody>
            <a:bodyPr/>
            <a:lstStyle/>
            <a:p>
              <a:endParaRPr lang="en-US"/>
            </a:p>
          </p:txBody>
        </p:sp>
        <p:sp>
          <p:nvSpPr>
            <p:cNvPr id="33306" name="Freeform 538"/>
            <p:cNvSpPr>
              <a:spLocks/>
            </p:cNvSpPr>
            <p:nvPr/>
          </p:nvSpPr>
          <p:spPr bwMode="auto">
            <a:xfrm>
              <a:off x="2616" y="2522"/>
              <a:ext cx="7" cy="43"/>
            </a:xfrm>
            <a:custGeom>
              <a:avLst/>
              <a:gdLst/>
              <a:ahLst/>
              <a:cxnLst>
                <a:cxn ang="0">
                  <a:pos x="0" y="71"/>
                </a:cxn>
                <a:cxn ang="0">
                  <a:pos x="71" y="0"/>
                </a:cxn>
                <a:cxn ang="0">
                  <a:pos x="71" y="425"/>
                </a:cxn>
              </a:cxnLst>
              <a:rect l="0" t="0" r="r" b="b"/>
              <a:pathLst>
                <a:path w="71" h="425">
                  <a:moveTo>
                    <a:pt x="0" y="71"/>
                  </a:moveTo>
                  <a:lnTo>
                    <a:pt x="71" y="0"/>
                  </a:lnTo>
                  <a:lnTo>
                    <a:pt x="71" y="425"/>
                  </a:lnTo>
                </a:path>
              </a:pathLst>
            </a:custGeom>
            <a:solidFill>
              <a:srgbClr val="000099"/>
            </a:solidFill>
            <a:ln w="0">
              <a:solidFill>
                <a:schemeClr val="tx1"/>
              </a:solidFill>
              <a:prstDash val="solid"/>
              <a:round/>
              <a:headEnd/>
              <a:tailEnd/>
            </a:ln>
          </p:spPr>
          <p:txBody>
            <a:bodyPr/>
            <a:lstStyle/>
            <a:p>
              <a:endParaRPr lang="en-US"/>
            </a:p>
          </p:txBody>
        </p:sp>
        <p:sp>
          <p:nvSpPr>
            <p:cNvPr id="33307" name="Line 539"/>
            <p:cNvSpPr>
              <a:spLocks noChangeShapeType="1"/>
            </p:cNvSpPr>
            <p:nvPr/>
          </p:nvSpPr>
          <p:spPr bwMode="auto">
            <a:xfrm>
              <a:off x="2616" y="2565"/>
              <a:ext cx="14" cy="1"/>
            </a:xfrm>
            <a:prstGeom prst="line">
              <a:avLst/>
            </a:prstGeom>
            <a:noFill/>
            <a:ln w="0">
              <a:solidFill>
                <a:schemeClr val="tx1"/>
              </a:solidFill>
              <a:round/>
              <a:headEnd/>
              <a:tailEnd/>
            </a:ln>
          </p:spPr>
          <p:txBody>
            <a:bodyPr/>
            <a:lstStyle/>
            <a:p>
              <a:endParaRPr lang="en-US"/>
            </a:p>
          </p:txBody>
        </p:sp>
        <p:sp>
          <p:nvSpPr>
            <p:cNvPr id="33308" name="Freeform 540"/>
            <p:cNvSpPr>
              <a:spLocks/>
            </p:cNvSpPr>
            <p:nvPr/>
          </p:nvSpPr>
          <p:spPr bwMode="auto">
            <a:xfrm>
              <a:off x="2616" y="2595"/>
              <a:ext cx="7" cy="43"/>
            </a:xfrm>
            <a:custGeom>
              <a:avLst/>
              <a:gdLst/>
              <a:ahLst/>
              <a:cxnLst>
                <a:cxn ang="0">
                  <a:pos x="0" y="71"/>
                </a:cxn>
                <a:cxn ang="0">
                  <a:pos x="71" y="0"/>
                </a:cxn>
                <a:cxn ang="0">
                  <a:pos x="71" y="426"/>
                </a:cxn>
              </a:cxnLst>
              <a:rect l="0" t="0" r="r" b="b"/>
              <a:pathLst>
                <a:path w="71" h="426">
                  <a:moveTo>
                    <a:pt x="0" y="71"/>
                  </a:moveTo>
                  <a:lnTo>
                    <a:pt x="71" y="0"/>
                  </a:lnTo>
                  <a:lnTo>
                    <a:pt x="71" y="426"/>
                  </a:lnTo>
                </a:path>
              </a:pathLst>
            </a:custGeom>
            <a:solidFill>
              <a:srgbClr val="000099"/>
            </a:solidFill>
            <a:ln w="0">
              <a:solidFill>
                <a:schemeClr val="tx1"/>
              </a:solidFill>
              <a:prstDash val="solid"/>
              <a:round/>
              <a:headEnd/>
              <a:tailEnd/>
            </a:ln>
          </p:spPr>
          <p:txBody>
            <a:bodyPr/>
            <a:lstStyle/>
            <a:p>
              <a:endParaRPr lang="en-US"/>
            </a:p>
          </p:txBody>
        </p:sp>
        <p:sp>
          <p:nvSpPr>
            <p:cNvPr id="33309" name="Line 541"/>
            <p:cNvSpPr>
              <a:spLocks noChangeShapeType="1"/>
            </p:cNvSpPr>
            <p:nvPr/>
          </p:nvSpPr>
          <p:spPr bwMode="auto">
            <a:xfrm>
              <a:off x="2616" y="2638"/>
              <a:ext cx="14" cy="1"/>
            </a:xfrm>
            <a:prstGeom prst="line">
              <a:avLst/>
            </a:prstGeom>
            <a:noFill/>
            <a:ln w="0">
              <a:solidFill>
                <a:schemeClr val="tx1"/>
              </a:solidFill>
              <a:round/>
              <a:headEnd/>
              <a:tailEnd/>
            </a:ln>
          </p:spPr>
          <p:txBody>
            <a:bodyPr/>
            <a:lstStyle/>
            <a:p>
              <a:endParaRPr lang="en-US"/>
            </a:p>
          </p:txBody>
        </p:sp>
        <p:sp>
          <p:nvSpPr>
            <p:cNvPr id="33310" name="Freeform 542"/>
            <p:cNvSpPr>
              <a:spLocks/>
            </p:cNvSpPr>
            <p:nvPr/>
          </p:nvSpPr>
          <p:spPr bwMode="auto">
            <a:xfrm>
              <a:off x="2554" y="3321"/>
              <a:ext cx="29" cy="43"/>
            </a:xfrm>
            <a:custGeom>
              <a:avLst/>
              <a:gdLst/>
              <a:ahLst/>
              <a:cxnLst>
                <a:cxn ang="0">
                  <a:pos x="0" y="71"/>
                </a:cxn>
                <a:cxn ang="0">
                  <a:pos x="71" y="0"/>
                </a:cxn>
                <a:cxn ang="0">
                  <a:pos x="212" y="0"/>
                </a:cxn>
                <a:cxn ang="0">
                  <a:pos x="283" y="71"/>
                </a:cxn>
                <a:cxn ang="0">
                  <a:pos x="283" y="143"/>
                </a:cxn>
                <a:cxn ang="0">
                  <a:pos x="212" y="214"/>
                </a:cxn>
                <a:cxn ang="0">
                  <a:pos x="71" y="214"/>
                </a:cxn>
                <a:cxn ang="0">
                  <a:pos x="0" y="284"/>
                </a:cxn>
                <a:cxn ang="0">
                  <a:pos x="0" y="426"/>
                </a:cxn>
                <a:cxn ang="0">
                  <a:pos x="283" y="426"/>
                </a:cxn>
              </a:cxnLst>
              <a:rect l="0" t="0" r="r" b="b"/>
              <a:pathLst>
                <a:path w="283" h="426">
                  <a:moveTo>
                    <a:pt x="0" y="71"/>
                  </a:moveTo>
                  <a:lnTo>
                    <a:pt x="71" y="0"/>
                  </a:lnTo>
                  <a:lnTo>
                    <a:pt x="212" y="0"/>
                  </a:lnTo>
                  <a:lnTo>
                    <a:pt x="283" y="71"/>
                  </a:lnTo>
                  <a:lnTo>
                    <a:pt x="283" y="143"/>
                  </a:lnTo>
                  <a:lnTo>
                    <a:pt x="212" y="214"/>
                  </a:lnTo>
                  <a:lnTo>
                    <a:pt x="71" y="214"/>
                  </a:lnTo>
                  <a:lnTo>
                    <a:pt x="0" y="284"/>
                  </a:lnTo>
                  <a:lnTo>
                    <a:pt x="0" y="426"/>
                  </a:lnTo>
                  <a:lnTo>
                    <a:pt x="283" y="426"/>
                  </a:lnTo>
                </a:path>
              </a:pathLst>
            </a:custGeom>
            <a:solidFill>
              <a:srgbClr val="000099"/>
            </a:solidFill>
            <a:ln w="0">
              <a:solidFill>
                <a:schemeClr val="tx1"/>
              </a:solidFill>
              <a:prstDash val="solid"/>
              <a:round/>
              <a:headEnd/>
              <a:tailEnd/>
            </a:ln>
          </p:spPr>
          <p:txBody>
            <a:bodyPr/>
            <a:lstStyle/>
            <a:p>
              <a:endParaRPr lang="en-US"/>
            </a:p>
          </p:txBody>
        </p:sp>
        <p:sp>
          <p:nvSpPr>
            <p:cNvPr id="33311" name="Freeform 543"/>
            <p:cNvSpPr>
              <a:spLocks/>
            </p:cNvSpPr>
            <p:nvPr/>
          </p:nvSpPr>
          <p:spPr bwMode="auto">
            <a:xfrm>
              <a:off x="2565" y="3402"/>
              <a:ext cx="7" cy="43"/>
            </a:xfrm>
            <a:custGeom>
              <a:avLst/>
              <a:gdLst/>
              <a:ahLst/>
              <a:cxnLst>
                <a:cxn ang="0">
                  <a:pos x="0" y="71"/>
                </a:cxn>
                <a:cxn ang="0">
                  <a:pos x="71" y="0"/>
                </a:cxn>
                <a:cxn ang="0">
                  <a:pos x="71" y="426"/>
                </a:cxn>
              </a:cxnLst>
              <a:rect l="0" t="0" r="r" b="b"/>
              <a:pathLst>
                <a:path w="71" h="426">
                  <a:moveTo>
                    <a:pt x="0" y="71"/>
                  </a:moveTo>
                  <a:lnTo>
                    <a:pt x="71" y="0"/>
                  </a:lnTo>
                  <a:lnTo>
                    <a:pt x="71" y="426"/>
                  </a:lnTo>
                </a:path>
              </a:pathLst>
            </a:custGeom>
            <a:solidFill>
              <a:srgbClr val="000099"/>
            </a:solidFill>
            <a:ln w="0">
              <a:solidFill>
                <a:schemeClr val="tx1"/>
              </a:solidFill>
              <a:prstDash val="solid"/>
              <a:round/>
              <a:headEnd/>
              <a:tailEnd/>
            </a:ln>
          </p:spPr>
          <p:txBody>
            <a:bodyPr/>
            <a:lstStyle/>
            <a:p>
              <a:endParaRPr lang="en-US"/>
            </a:p>
          </p:txBody>
        </p:sp>
        <p:sp>
          <p:nvSpPr>
            <p:cNvPr id="33312" name="Line 544"/>
            <p:cNvSpPr>
              <a:spLocks noChangeShapeType="1"/>
            </p:cNvSpPr>
            <p:nvPr/>
          </p:nvSpPr>
          <p:spPr bwMode="auto">
            <a:xfrm>
              <a:off x="2565" y="3445"/>
              <a:ext cx="15" cy="1"/>
            </a:xfrm>
            <a:prstGeom prst="line">
              <a:avLst/>
            </a:prstGeom>
            <a:noFill/>
            <a:ln w="0">
              <a:solidFill>
                <a:schemeClr val="tx1"/>
              </a:solidFill>
              <a:round/>
              <a:headEnd/>
              <a:tailEnd/>
            </a:ln>
          </p:spPr>
          <p:txBody>
            <a:bodyPr/>
            <a:lstStyle/>
            <a:p>
              <a:endParaRPr lang="en-US"/>
            </a:p>
          </p:txBody>
        </p:sp>
      </p:gr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normAutofit fontScale="90000"/>
          </a:bodyPr>
          <a:lstStyle/>
          <a:p>
            <a:r>
              <a:rPr lang="en-US"/>
              <a:t>MTO Demo </a:t>
            </a:r>
            <a:br>
              <a:rPr lang="en-US"/>
            </a:br>
            <a:r>
              <a:rPr lang="en-US" sz="3600"/>
              <a:t>Foundation &amp; Floor</a:t>
            </a:r>
            <a:r>
              <a:rPr lang="en-US"/>
              <a:t> </a:t>
            </a:r>
            <a:r>
              <a:rPr lang="en-US" sz="3600"/>
              <a:t>Section</a:t>
            </a:r>
            <a:endParaRPr lang="en-US"/>
          </a:p>
        </p:txBody>
      </p:sp>
      <p:sp>
        <p:nvSpPr>
          <p:cNvPr id="3183" name="Slide Number Placeholder 4"/>
          <p:cNvSpPr>
            <a:spLocks noGrp="1"/>
          </p:cNvSpPr>
          <p:nvPr>
            <p:ph type="sldNum" sz="quarter" idx="12"/>
          </p:nvPr>
        </p:nvSpPr>
        <p:spPr/>
        <p:txBody>
          <a:bodyPr/>
          <a:lstStyle/>
          <a:p>
            <a:fld id="{21F446B0-4714-40D0-AF79-D03F1BF9E107}" type="slidenum">
              <a:rPr lang="en-US"/>
              <a:pPr/>
              <a:t>41</a:t>
            </a:fld>
            <a:endParaRPr lang="en-US"/>
          </a:p>
        </p:txBody>
      </p:sp>
      <p:sp>
        <p:nvSpPr>
          <p:cNvPr id="33796" name="Rectangle 4"/>
          <p:cNvSpPr>
            <a:spLocks noChangeArrowheads="1"/>
          </p:cNvSpPr>
          <p:nvPr/>
        </p:nvSpPr>
        <p:spPr bwMode="auto">
          <a:xfrm>
            <a:off x="976313" y="3167063"/>
            <a:ext cx="6858000" cy="0"/>
          </a:xfrm>
          <a:prstGeom prst="rect">
            <a:avLst/>
          </a:prstGeom>
          <a:noFill/>
          <a:ln w="9525">
            <a:noFill/>
            <a:miter lim="800000"/>
            <a:headEnd/>
            <a:tailEnd/>
          </a:ln>
          <a:effectLst/>
        </p:spPr>
        <p:txBody>
          <a:bodyPr>
            <a:spAutoFit/>
          </a:bodyPr>
          <a:lstStyle/>
          <a:p>
            <a:endParaRPr lang="en-US"/>
          </a:p>
        </p:txBody>
      </p:sp>
      <p:grpSp>
        <p:nvGrpSpPr>
          <p:cNvPr id="36974" name="Group 3182"/>
          <p:cNvGrpSpPr>
            <a:grpSpLocks/>
          </p:cNvGrpSpPr>
          <p:nvPr/>
        </p:nvGrpSpPr>
        <p:grpSpPr bwMode="auto">
          <a:xfrm>
            <a:off x="304800" y="3225800"/>
            <a:ext cx="6248400" cy="3524250"/>
            <a:chOff x="659" y="2032"/>
            <a:chExt cx="2994" cy="1689"/>
          </a:xfrm>
        </p:grpSpPr>
        <p:grpSp>
          <p:nvGrpSpPr>
            <p:cNvPr id="33997" name="Group 205"/>
            <p:cNvGrpSpPr>
              <a:grpSpLocks/>
            </p:cNvGrpSpPr>
            <p:nvPr/>
          </p:nvGrpSpPr>
          <p:grpSpPr bwMode="auto">
            <a:xfrm>
              <a:off x="1007" y="2032"/>
              <a:ext cx="2507" cy="1142"/>
              <a:chOff x="1007" y="2032"/>
              <a:chExt cx="2507" cy="1142"/>
            </a:xfrm>
          </p:grpSpPr>
          <p:sp>
            <p:nvSpPr>
              <p:cNvPr id="33797" name="Rectangle 5"/>
              <p:cNvSpPr>
                <a:spLocks noChangeArrowheads="1"/>
              </p:cNvSpPr>
              <p:nvPr/>
            </p:nvSpPr>
            <p:spPr bwMode="auto">
              <a:xfrm>
                <a:off x="1042" y="2485"/>
                <a:ext cx="2437" cy="3"/>
              </a:xfrm>
              <a:prstGeom prst="rect">
                <a:avLst/>
              </a:prstGeom>
              <a:solidFill>
                <a:srgbClr val="000000"/>
              </a:solidFill>
              <a:ln w="0">
                <a:solidFill>
                  <a:schemeClr val="tx1"/>
                </a:solidFill>
                <a:miter lim="800000"/>
                <a:headEnd/>
                <a:tailEnd/>
              </a:ln>
            </p:spPr>
            <p:txBody>
              <a:bodyPr/>
              <a:lstStyle/>
              <a:p>
                <a:endParaRPr lang="en-US"/>
              </a:p>
            </p:txBody>
          </p:sp>
          <p:sp>
            <p:nvSpPr>
              <p:cNvPr id="33798" name="Rectangle 6"/>
              <p:cNvSpPr>
                <a:spLocks noChangeArrowheads="1"/>
              </p:cNvSpPr>
              <p:nvPr/>
            </p:nvSpPr>
            <p:spPr bwMode="auto">
              <a:xfrm>
                <a:off x="1007" y="2355"/>
                <a:ext cx="2507" cy="2"/>
              </a:xfrm>
              <a:prstGeom prst="rect">
                <a:avLst/>
              </a:prstGeom>
              <a:solidFill>
                <a:srgbClr val="000000"/>
              </a:solidFill>
              <a:ln w="0">
                <a:solidFill>
                  <a:schemeClr val="tx1"/>
                </a:solidFill>
                <a:miter lim="800000"/>
                <a:headEnd/>
                <a:tailEnd/>
              </a:ln>
            </p:spPr>
            <p:txBody>
              <a:bodyPr/>
              <a:lstStyle/>
              <a:p>
                <a:endParaRPr lang="en-US"/>
              </a:p>
            </p:txBody>
          </p:sp>
          <p:sp>
            <p:nvSpPr>
              <p:cNvPr id="33799" name="Rectangle 7"/>
              <p:cNvSpPr>
                <a:spLocks noChangeArrowheads="1"/>
              </p:cNvSpPr>
              <p:nvPr/>
            </p:nvSpPr>
            <p:spPr bwMode="auto">
              <a:xfrm>
                <a:off x="1007" y="2337"/>
                <a:ext cx="2507" cy="3"/>
              </a:xfrm>
              <a:prstGeom prst="rect">
                <a:avLst/>
              </a:prstGeom>
              <a:solidFill>
                <a:srgbClr val="000000"/>
              </a:solidFill>
              <a:ln w="0">
                <a:solidFill>
                  <a:schemeClr val="tx1"/>
                </a:solidFill>
                <a:miter lim="800000"/>
                <a:headEnd/>
                <a:tailEnd/>
              </a:ln>
            </p:spPr>
            <p:txBody>
              <a:bodyPr/>
              <a:lstStyle/>
              <a:p>
                <a:endParaRPr lang="en-US"/>
              </a:p>
            </p:txBody>
          </p:sp>
          <p:sp>
            <p:nvSpPr>
              <p:cNvPr id="33800" name="Line 8"/>
              <p:cNvSpPr>
                <a:spLocks noChangeShapeType="1"/>
              </p:cNvSpPr>
              <p:nvPr/>
            </p:nvSpPr>
            <p:spPr bwMode="auto">
              <a:xfrm>
                <a:off x="1280" y="2569"/>
                <a:ext cx="77" cy="1"/>
              </a:xfrm>
              <a:prstGeom prst="line">
                <a:avLst/>
              </a:prstGeom>
              <a:noFill/>
              <a:ln w="0">
                <a:solidFill>
                  <a:schemeClr val="tx1"/>
                </a:solidFill>
                <a:round/>
                <a:headEnd/>
                <a:tailEnd/>
              </a:ln>
            </p:spPr>
            <p:txBody>
              <a:bodyPr/>
              <a:lstStyle/>
              <a:p>
                <a:endParaRPr lang="en-US"/>
              </a:p>
            </p:txBody>
          </p:sp>
          <p:sp>
            <p:nvSpPr>
              <p:cNvPr id="33801" name="Line 9"/>
              <p:cNvSpPr>
                <a:spLocks noChangeShapeType="1"/>
              </p:cNvSpPr>
              <p:nvPr/>
            </p:nvSpPr>
            <p:spPr bwMode="auto">
              <a:xfrm flipV="1">
                <a:off x="1234" y="2046"/>
                <a:ext cx="1" cy="1"/>
              </a:xfrm>
              <a:prstGeom prst="line">
                <a:avLst/>
              </a:prstGeom>
              <a:noFill/>
              <a:ln w="0">
                <a:solidFill>
                  <a:schemeClr val="tx1"/>
                </a:solidFill>
                <a:round/>
                <a:headEnd/>
                <a:tailEnd/>
              </a:ln>
            </p:spPr>
            <p:txBody>
              <a:bodyPr/>
              <a:lstStyle/>
              <a:p>
                <a:endParaRPr lang="en-US"/>
              </a:p>
            </p:txBody>
          </p:sp>
          <p:sp>
            <p:nvSpPr>
              <p:cNvPr id="33802" name="Line 10"/>
              <p:cNvSpPr>
                <a:spLocks noChangeShapeType="1"/>
              </p:cNvSpPr>
              <p:nvPr/>
            </p:nvSpPr>
            <p:spPr bwMode="auto">
              <a:xfrm flipV="1">
                <a:off x="1234" y="2042"/>
                <a:ext cx="2" cy="4"/>
              </a:xfrm>
              <a:prstGeom prst="line">
                <a:avLst/>
              </a:prstGeom>
              <a:noFill/>
              <a:ln w="0">
                <a:solidFill>
                  <a:schemeClr val="tx1"/>
                </a:solidFill>
                <a:round/>
                <a:headEnd/>
                <a:tailEnd/>
              </a:ln>
            </p:spPr>
            <p:txBody>
              <a:bodyPr/>
              <a:lstStyle/>
              <a:p>
                <a:endParaRPr lang="en-US"/>
              </a:p>
            </p:txBody>
          </p:sp>
          <p:sp>
            <p:nvSpPr>
              <p:cNvPr id="33803" name="Line 11"/>
              <p:cNvSpPr>
                <a:spLocks noChangeShapeType="1"/>
              </p:cNvSpPr>
              <p:nvPr/>
            </p:nvSpPr>
            <p:spPr bwMode="auto">
              <a:xfrm flipV="1">
                <a:off x="1236" y="2041"/>
                <a:ext cx="2" cy="1"/>
              </a:xfrm>
              <a:prstGeom prst="line">
                <a:avLst/>
              </a:prstGeom>
              <a:noFill/>
              <a:ln w="0">
                <a:solidFill>
                  <a:schemeClr val="tx1"/>
                </a:solidFill>
                <a:round/>
                <a:headEnd/>
                <a:tailEnd/>
              </a:ln>
            </p:spPr>
            <p:txBody>
              <a:bodyPr/>
              <a:lstStyle/>
              <a:p>
                <a:endParaRPr lang="en-US"/>
              </a:p>
            </p:txBody>
          </p:sp>
          <p:sp>
            <p:nvSpPr>
              <p:cNvPr id="33804" name="Line 12"/>
              <p:cNvSpPr>
                <a:spLocks noChangeShapeType="1"/>
              </p:cNvSpPr>
              <p:nvPr/>
            </p:nvSpPr>
            <p:spPr bwMode="auto">
              <a:xfrm flipV="1">
                <a:off x="1238" y="2039"/>
                <a:ext cx="3" cy="2"/>
              </a:xfrm>
              <a:prstGeom prst="line">
                <a:avLst/>
              </a:prstGeom>
              <a:noFill/>
              <a:ln w="0">
                <a:solidFill>
                  <a:schemeClr val="tx1"/>
                </a:solidFill>
                <a:round/>
                <a:headEnd/>
                <a:tailEnd/>
              </a:ln>
            </p:spPr>
            <p:txBody>
              <a:bodyPr/>
              <a:lstStyle/>
              <a:p>
                <a:endParaRPr lang="en-US"/>
              </a:p>
            </p:txBody>
          </p:sp>
          <p:sp>
            <p:nvSpPr>
              <p:cNvPr id="33805" name="Line 13"/>
              <p:cNvSpPr>
                <a:spLocks noChangeShapeType="1"/>
              </p:cNvSpPr>
              <p:nvPr/>
            </p:nvSpPr>
            <p:spPr bwMode="auto">
              <a:xfrm>
                <a:off x="1241" y="2039"/>
                <a:ext cx="7" cy="1"/>
              </a:xfrm>
              <a:prstGeom prst="line">
                <a:avLst/>
              </a:prstGeom>
              <a:noFill/>
              <a:ln w="0">
                <a:solidFill>
                  <a:schemeClr val="tx1"/>
                </a:solidFill>
                <a:round/>
                <a:headEnd/>
                <a:tailEnd/>
              </a:ln>
            </p:spPr>
            <p:txBody>
              <a:bodyPr/>
              <a:lstStyle/>
              <a:p>
                <a:endParaRPr lang="en-US"/>
              </a:p>
            </p:txBody>
          </p:sp>
          <p:sp>
            <p:nvSpPr>
              <p:cNvPr id="33806" name="Line 14"/>
              <p:cNvSpPr>
                <a:spLocks noChangeShapeType="1"/>
              </p:cNvSpPr>
              <p:nvPr/>
            </p:nvSpPr>
            <p:spPr bwMode="auto">
              <a:xfrm>
                <a:off x="1248" y="2039"/>
                <a:ext cx="3" cy="2"/>
              </a:xfrm>
              <a:prstGeom prst="line">
                <a:avLst/>
              </a:prstGeom>
              <a:noFill/>
              <a:ln w="0">
                <a:solidFill>
                  <a:schemeClr val="tx1"/>
                </a:solidFill>
                <a:round/>
                <a:headEnd/>
                <a:tailEnd/>
              </a:ln>
            </p:spPr>
            <p:txBody>
              <a:bodyPr/>
              <a:lstStyle/>
              <a:p>
                <a:endParaRPr lang="en-US"/>
              </a:p>
            </p:txBody>
          </p:sp>
          <p:sp>
            <p:nvSpPr>
              <p:cNvPr id="33807" name="Line 15"/>
              <p:cNvSpPr>
                <a:spLocks noChangeShapeType="1"/>
              </p:cNvSpPr>
              <p:nvPr/>
            </p:nvSpPr>
            <p:spPr bwMode="auto">
              <a:xfrm>
                <a:off x="1251" y="2041"/>
                <a:ext cx="2" cy="1"/>
              </a:xfrm>
              <a:prstGeom prst="line">
                <a:avLst/>
              </a:prstGeom>
              <a:noFill/>
              <a:ln w="0">
                <a:solidFill>
                  <a:schemeClr val="tx1"/>
                </a:solidFill>
                <a:round/>
                <a:headEnd/>
                <a:tailEnd/>
              </a:ln>
            </p:spPr>
            <p:txBody>
              <a:bodyPr/>
              <a:lstStyle/>
              <a:p>
                <a:endParaRPr lang="en-US"/>
              </a:p>
            </p:txBody>
          </p:sp>
          <p:sp>
            <p:nvSpPr>
              <p:cNvPr id="33808" name="Line 16"/>
              <p:cNvSpPr>
                <a:spLocks noChangeShapeType="1"/>
              </p:cNvSpPr>
              <p:nvPr/>
            </p:nvSpPr>
            <p:spPr bwMode="auto">
              <a:xfrm>
                <a:off x="1253" y="2042"/>
                <a:ext cx="1" cy="4"/>
              </a:xfrm>
              <a:prstGeom prst="line">
                <a:avLst/>
              </a:prstGeom>
              <a:noFill/>
              <a:ln w="0">
                <a:solidFill>
                  <a:schemeClr val="tx1"/>
                </a:solidFill>
                <a:round/>
                <a:headEnd/>
                <a:tailEnd/>
              </a:ln>
            </p:spPr>
            <p:txBody>
              <a:bodyPr/>
              <a:lstStyle/>
              <a:p>
                <a:endParaRPr lang="en-US"/>
              </a:p>
            </p:txBody>
          </p:sp>
          <p:sp>
            <p:nvSpPr>
              <p:cNvPr id="33809" name="Line 17"/>
              <p:cNvSpPr>
                <a:spLocks noChangeShapeType="1"/>
              </p:cNvSpPr>
              <p:nvPr/>
            </p:nvSpPr>
            <p:spPr bwMode="auto">
              <a:xfrm>
                <a:off x="1254" y="2046"/>
                <a:ext cx="1" cy="3"/>
              </a:xfrm>
              <a:prstGeom prst="line">
                <a:avLst/>
              </a:prstGeom>
              <a:noFill/>
              <a:ln w="0">
                <a:solidFill>
                  <a:schemeClr val="tx1"/>
                </a:solidFill>
                <a:round/>
                <a:headEnd/>
                <a:tailEnd/>
              </a:ln>
            </p:spPr>
            <p:txBody>
              <a:bodyPr/>
              <a:lstStyle/>
              <a:p>
                <a:endParaRPr lang="en-US"/>
              </a:p>
            </p:txBody>
          </p:sp>
          <p:sp>
            <p:nvSpPr>
              <p:cNvPr id="33810" name="Line 18"/>
              <p:cNvSpPr>
                <a:spLocks noChangeShapeType="1"/>
              </p:cNvSpPr>
              <p:nvPr/>
            </p:nvSpPr>
            <p:spPr bwMode="auto">
              <a:xfrm flipH="1">
                <a:off x="1253" y="2049"/>
                <a:ext cx="1" cy="3"/>
              </a:xfrm>
              <a:prstGeom prst="line">
                <a:avLst/>
              </a:prstGeom>
              <a:noFill/>
              <a:ln w="0">
                <a:solidFill>
                  <a:schemeClr val="tx1"/>
                </a:solidFill>
                <a:round/>
                <a:headEnd/>
                <a:tailEnd/>
              </a:ln>
            </p:spPr>
            <p:txBody>
              <a:bodyPr/>
              <a:lstStyle/>
              <a:p>
                <a:endParaRPr lang="en-US"/>
              </a:p>
            </p:txBody>
          </p:sp>
          <p:sp>
            <p:nvSpPr>
              <p:cNvPr id="33811" name="Line 19"/>
              <p:cNvSpPr>
                <a:spLocks noChangeShapeType="1"/>
              </p:cNvSpPr>
              <p:nvPr/>
            </p:nvSpPr>
            <p:spPr bwMode="auto">
              <a:xfrm flipH="1">
                <a:off x="1249" y="2052"/>
                <a:ext cx="4" cy="5"/>
              </a:xfrm>
              <a:prstGeom prst="line">
                <a:avLst/>
              </a:prstGeom>
              <a:noFill/>
              <a:ln w="0">
                <a:solidFill>
                  <a:schemeClr val="tx1"/>
                </a:solidFill>
                <a:round/>
                <a:headEnd/>
                <a:tailEnd/>
              </a:ln>
            </p:spPr>
            <p:txBody>
              <a:bodyPr/>
              <a:lstStyle/>
              <a:p>
                <a:endParaRPr lang="en-US"/>
              </a:p>
            </p:txBody>
          </p:sp>
          <p:sp>
            <p:nvSpPr>
              <p:cNvPr id="33812" name="Line 20"/>
              <p:cNvSpPr>
                <a:spLocks noChangeShapeType="1"/>
              </p:cNvSpPr>
              <p:nvPr/>
            </p:nvSpPr>
            <p:spPr bwMode="auto">
              <a:xfrm flipH="1">
                <a:off x="1233" y="2057"/>
                <a:ext cx="16" cy="17"/>
              </a:xfrm>
              <a:prstGeom prst="line">
                <a:avLst/>
              </a:prstGeom>
              <a:noFill/>
              <a:ln w="0">
                <a:solidFill>
                  <a:schemeClr val="tx1"/>
                </a:solidFill>
                <a:round/>
                <a:headEnd/>
                <a:tailEnd/>
              </a:ln>
            </p:spPr>
            <p:txBody>
              <a:bodyPr/>
              <a:lstStyle/>
              <a:p>
                <a:endParaRPr lang="en-US"/>
              </a:p>
            </p:txBody>
          </p:sp>
          <p:sp>
            <p:nvSpPr>
              <p:cNvPr id="33813" name="Line 21"/>
              <p:cNvSpPr>
                <a:spLocks noChangeShapeType="1"/>
              </p:cNvSpPr>
              <p:nvPr/>
            </p:nvSpPr>
            <p:spPr bwMode="auto">
              <a:xfrm>
                <a:off x="1233" y="2074"/>
                <a:ext cx="23" cy="1"/>
              </a:xfrm>
              <a:prstGeom prst="line">
                <a:avLst/>
              </a:prstGeom>
              <a:noFill/>
              <a:ln w="0">
                <a:solidFill>
                  <a:schemeClr val="tx1"/>
                </a:solidFill>
                <a:round/>
                <a:headEnd/>
                <a:tailEnd/>
              </a:ln>
            </p:spPr>
            <p:txBody>
              <a:bodyPr/>
              <a:lstStyle/>
              <a:p>
                <a:endParaRPr lang="en-US"/>
              </a:p>
            </p:txBody>
          </p:sp>
          <p:sp>
            <p:nvSpPr>
              <p:cNvPr id="33814" name="Line 22"/>
              <p:cNvSpPr>
                <a:spLocks noChangeShapeType="1"/>
              </p:cNvSpPr>
              <p:nvPr/>
            </p:nvSpPr>
            <p:spPr bwMode="auto">
              <a:xfrm flipH="1">
                <a:off x="1263" y="2034"/>
                <a:ext cx="1" cy="2"/>
              </a:xfrm>
              <a:prstGeom prst="line">
                <a:avLst/>
              </a:prstGeom>
              <a:noFill/>
              <a:ln w="0">
                <a:solidFill>
                  <a:schemeClr val="tx1"/>
                </a:solidFill>
                <a:round/>
                <a:headEnd/>
                <a:tailEnd/>
              </a:ln>
            </p:spPr>
            <p:txBody>
              <a:bodyPr/>
              <a:lstStyle/>
              <a:p>
                <a:endParaRPr lang="en-US"/>
              </a:p>
            </p:txBody>
          </p:sp>
          <p:sp>
            <p:nvSpPr>
              <p:cNvPr id="33815" name="Line 23"/>
              <p:cNvSpPr>
                <a:spLocks noChangeShapeType="1"/>
              </p:cNvSpPr>
              <p:nvPr/>
            </p:nvSpPr>
            <p:spPr bwMode="auto">
              <a:xfrm flipH="1" flipV="1">
                <a:off x="1261" y="2034"/>
                <a:ext cx="2" cy="2"/>
              </a:xfrm>
              <a:prstGeom prst="line">
                <a:avLst/>
              </a:prstGeom>
              <a:noFill/>
              <a:ln w="0">
                <a:solidFill>
                  <a:schemeClr val="tx1"/>
                </a:solidFill>
                <a:round/>
                <a:headEnd/>
                <a:tailEnd/>
              </a:ln>
            </p:spPr>
            <p:txBody>
              <a:bodyPr/>
              <a:lstStyle/>
              <a:p>
                <a:endParaRPr lang="en-US"/>
              </a:p>
            </p:txBody>
          </p:sp>
          <p:sp>
            <p:nvSpPr>
              <p:cNvPr id="33816" name="Line 24"/>
              <p:cNvSpPr>
                <a:spLocks noChangeShapeType="1"/>
              </p:cNvSpPr>
              <p:nvPr/>
            </p:nvSpPr>
            <p:spPr bwMode="auto">
              <a:xfrm flipV="1">
                <a:off x="1261" y="2032"/>
                <a:ext cx="2" cy="2"/>
              </a:xfrm>
              <a:prstGeom prst="line">
                <a:avLst/>
              </a:prstGeom>
              <a:noFill/>
              <a:ln w="0">
                <a:solidFill>
                  <a:schemeClr val="tx1"/>
                </a:solidFill>
                <a:round/>
                <a:headEnd/>
                <a:tailEnd/>
              </a:ln>
            </p:spPr>
            <p:txBody>
              <a:bodyPr/>
              <a:lstStyle/>
              <a:p>
                <a:endParaRPr lang="en-US"/>
              </a:p>
            </p:txBody>
          </p:sp>
          <p:sp>
            <p:nvSpPr>
              <p:cNvPr id="33817" name="Line 25"/>
              <p:cNvSpPr>
                <a:spLocks noChangeShapeType="1"/>
              </p:cNvSpPr>
              <p:nvPr/>
            </p:nvSpPr>
            <p:spPr bwMode="auto">
              <a:xfrm>
                <a:off x="1263" y="2032"/>
                <a:ext cx="1" cy="2"/>
              </a:xfrm>
              <a:prstGeom prst="line">
                <a:avLst/>
              </a:prstGeom>
              <a:noFill/>
              <a:ln w="0">
                <a:solidFill>
                  <a:schemeClr val="tx1"/>
                </a:solidFill>
                <a:round/>
                <a:headEnd/>
                <a:tailEnd/>
              </a:ln>
            </p:spPr>
            <p:txBody>
              <a:bodyPr/>
              <a:lstStyle/>
              <a:p>
                <a:endParaRPr lang="en-US"/>
              </a:p>
            </p:txBody>
          </p:sp>
          <p:sp>
            <p:nvSpPr>
              <p:cNvPr id="33818" name="Line 26"/>
              <p:cNvSpPr>
                <a:spLocks noChangeShapeType="1"/>
              </p:cNvSpPr>
              <p:nvPr/>
            </p:nvSpPr>
            <p:spPr bwMode="auto">
              <a:xfrm>
                <a:off x="1264" y="2034"/>
                <a:ext cx="1" cy="3"/>
              </a:xfrm>
              <a:prstGeom prst="line">
                <a:avLst/>
              </a:prstGeom>
              <a:noFill/>
              <a:ln w="0">
                <a:solidFill>
                  <a:schemeClr val="tx1"/>
                </a:solidFill>
                <a:round/>
                <a:headEnd/>
                <a:tailEnd/>
              </a:ln>
            </p:spPr>
            <p:txBody>
              <a:bodyPr/>
              <a:lstStyle/>
              <a:p>
                <a:endParaRPr lang="en-US"/>
              </a:p>
            </p:txBody>
          </p:sp>
          <p:sp>
            <p:nvSpPr>
              <p:cNvPr id="33819" name="Line 27"/>
              <p:cNvSpPr>
                <a:spLocks noChangeShapeType="1"/>
              </p:cNvSpPr>
              <p:nvPr/>
            </p:nvSpPr>
            <p:spPr bwMode="auto">
              <a:xfrm flipH="1">
                <a:off x="1263" y="2037"/>
                <a:ext cx="1" cy="4"/>
              </a:xfrm>
              <a:prstGeom prst="line">
                <a:avLst/>
              </a:prstGeom>
              <a:noFill/>
              <a:ln w="0">
                <a:solidFill>
                  <a:schemeClr val="tx1"/>
                </a:solidFill>
                <a:round/>
                <a:headEnd/>
                <a:tailEnd/>
              </a:ln>
            </p:spPr>
            <p:txBody>
              <a:bodyPr/>
              <a:lstStyle/>
              <a:p>
                <a:endParaRPr lang="en-US"/>
              </a:p>
            </p:txBody>
          </p:sp>
          <p:sp>
            <p:nvSpPr>
              <p:cNvPr id="33820" name="Line 28"/>
              <p:cNvSpPr>
                <a:spLocks noChangeShapeType="1"/>
              </p:cNvSpPr>
              <p:nvPr/>
            </p:nvSpPr>
            <p:spPr bwMode="auto">
              <a:xfrm flipH="1">
                <a:off x="1261" y="2041"/>
                <a:ext cx="2" cy="1"/>
              </a:xfrm>
              <a:prstGeom prst="line">
                <a:avLst/>
              </a:prstGeom>
              <a:noFill/>
              <a:ln w="0">
                <a:solidFill>
                  <a:schemeClr val="tx1"/>
                </a:solidFill>
                <a:round/>
                <a:headEnd/>
                <a:tailEnd/>
              </a:ln>
            </p:spPr>
            <p:txBody>
              <a:bodyPr/>
              <a:lstStyle/>
              <a:p>
                <a:endParaRPr lang="en-US"/>
              </a:p>
            </p:txBody>
          </p:sp>
          <p:sp>
            <p:nvSpPr>
              <p:cNvPr id="33821" name="Line 29"/>
              <p:cNvSpPr>
                <a:spLocks noChangeShapeType="1"/>
              </p:cNvSpPr>
              <p:nvPr/>
            </p:nvSpPr>
            <p:spPr bwMode="auto">
              <a:xfrm flipH="1">
                <a:off x="1273" y="2034"/>
                <a:ext cx="1" cy="2"/>
              </a:xfrm>
              <a:prstGeom prst="line">
                <a:avLst/>
              </a:prstGeom>
              <a:noFill/>
              <a:ln w="0">
                <a:solidFill>
                  <a:schemeClr val="tx1"/>
                </a:solidFill>
                <a:round/>
                <a:headEnd/>
                <a:tailEnd/>
              </a:ln>
            </p:spPr>
            <p:txBody>
              <a:bodyPr/>
              <a:lstStyle/>
              <a:p>
                <a:endParaRPr lang="en-US"/>
              </a:p>
            </p:txBody>
          </p:sp>
          <p:sp>
            <p:nvSpPr>
              <p:cNvPr id="33822" name="Line 30"/>
              <p:cNvSpPr>
                <a:spLocks noChangeShapeType="1"/>
              </p:cNvSpPr>
              <p:nvPr/>
            </p:nvSpPr>
            <p:spPr bwMode="auto">
              <a:xfrm flipH="1" flipV="1">
                <a:off x="1271" y="2034"/>
                <a:ext cx="2" cy="2"/>
              </a:xfrm>
              <a:prstGeom prst="line">
                <a:avLst/>
              </a:prstGeom>
              <a:noFill/>
              <a:ln w="0">
                <a:solidFill>
                  <a:schemeClr val="tx1"/>
                </a:solidFill>
                <a:round/>
                <a:headEnd/>
                <a:tailEnd/>
              </a:ln>
            </p:spPr>
            <p:txBody>
              <a:bodyPr/>
              <a:lstStyle/>
              <a:p>
                <a:endParaRPr lang="en-US"/>
              </a:p>
            </p:txBody>
          </p:sp>
          <p:sp>
            <p:nvSpPr>
              <p:cNvPr id="33823" name="Line 31"/>
              <p:cNvSpPr>
                <a:spLocks noChangeShapeType="1"/>
              </p:cNvSpPr>
              <p:nvPr/>
            </p:nvSpPr>
            <p:spPr bwMode="auto">
              <a:xfrm flipV="1">
                <a:off x="1271" y="2032"/>
                <a:ext cx="2" cy="2"/>
              </a:xfrm>
              <a:prstGeom prst="line">
                <a:avLst/>
              </a:prstGeom>
              <a:noFill/>
              <a:ln w="0">
                <a:solidFill>
                  <a:schemeClr val="tx1"/>
                </a:solidFill>
                <a:round/>
                <a:headEnd/>
                <a:tailEnd/>
              </a:ln>
            </p:spPr>
            <p:txBody>
              <a:bodyPr/>
              <a:lstStyle/>
              <a:p>
                <a:endParaRPr lang="en-US"/>
              </a:p>
            </p:txBody>
          </p:sp>
          <p:sp>
            <p:nvSpPr>
              <p:cNvPr id="33824" name="Line 32"/>
              <p:cNvSpPr>
                <a:spLocks noChangeShapeType="1"/>
              </p:cNvSpPr>
              <p:nvPr/>
            </p:nvSpPr>
            <p:spPr bwMode="auto">
              <a:xfrm>
                <a:off x="1273" y="2032"/>
                <a:ext cx="1" cy="2"/>
              </a:xfrm>
              <a:prstGeom prst="line">
                <a:avLst/>
              </a:prstGeom>
              <a:noFill/>
              <a:ln w="0">
                <a:solidFill>
                  <a:schemeClr val="tx1"/>
                </a:solidFill>
                <a:round/>
                <a:headEnd/>
                <a:tailEnd/>
              </a:ln>
            </p:spPr>
            <p:txBody>
              <a:bodyPr/>
              <a:lstStyle/>
              <a:p>
                <a:endParaRPr lang="en-US"/>
              </a:p>
            </p:txBody>
          </p:sp>
          <p:sp>
            <p:nvSpPr>
              <p:cNvPr id="33825" name="Line 33"/>
              <p:cNvSpPr>
                <a:spLocks noChangeShapeType="1"/>
              </p:cNvSpPr>
              <p:nvPr/>
            </p:nvSpPr>
            <p:spPr bwMode="auto">
              <a:xfrm>
                <a:off x="1274" y="2034"/>
                <a:ext cx="1" cy="3"/>
              </a:xfrm>
              <a:prstGeom prst="line">
                <a:avLst/>
              </a:prstGeom>
              <a:noFill/>
              <a:ln w="0">
                <a:solidFill>
                  <a:schemeClr val="tx1"/>
                </a:solidFill>
                <a:round/>
                <a:headEnd/>
                <a:tailEnd/>
              </a:ln>
            </p:spPr>
            <p:txBody>
              <a:bodyPr/>
              <a:lstStyle/>
              <a:p>
                <a:endParaRPr lang="en-US"/>
              </a:p>
            </p:txBody>
          </p:sp>
          <p:sp>
            <p:nvSpPr>
              <p:cNvPr id="33826" name="Line 34"/>
              <p:cNvSpPr>
                <a:spLocks noChangeShapeType="1"/>
              </p:cNvSpPr>
              <p:nvPr/>
            </p:nvSpPr>
            <p:spPr bwMode="auto">
              <a:xfrm flipH="1">
                <a:off x="1273" y="2037"/>
                <a:ext cx="1" cy="4"/>
              </a:xfrm>
              <a:prstGeom prst="line">
                <a:avLst/>
              </a:prstGeom>
              <a:noFill/>
              <a:ln w="0">
                <a:solidFill>
                  <a:schemeClr val="tx1"/>
                </a:solidFill>
                <a:round/>
                <a:headEnd/>
                <a:tailEnd/>
              </a:ln>
            </p:spPr>
            <p:txBody>
              <a:bodyPr/>
              <a:lstStyle/>
              <a:p>
                <a:endParaRPr lang="en-US"/>
              </a:p>
            </p:txBody>
          </p:sp>
          <p:sp>
            <p:nvSpPr>
              <p:cNvPr id="33827" name="Line 35"/>
              <p:cNvSpPr>
                <a:spLocks noChangeShapeType="1"/>
              </p:cNvSpPr>
              <p:nvPr/>
            </p:nvSpPr>
            <p:spPr bwMode="auto">
              <a:xfrm flipH="1">
                <a:off x="1271" y="2041"/>
                <a:ext cx="2" cy="1"/>
              </a:xfrm>
              <a:prstGeom prst="line">
                <a:avLst/>
              </a:prstGeom>
              <a:noFill/>
              <a:ln w="0">
                <a:solidFill>
                  <a:schemeClr val="tx1"/>
                </a:solidFill>
                <a:round/>
                <a:headEnd/>
                <a:tailEnd/>
              </a:ln>
            </p:spPr>
            <p:txBody>
              <a:bodyPr/>
              <a:lstStyle/>
              <a:p>
                <a:endParaRPr lang="en-US"/>
              </a:p>
            </p:txBody>
          </p:sp>
          <p:sp>
            <p:nvSpPr>
              <p:cNvPr id="33828" name="Line 36"/>
              <p:cNvSpPr>
                <a:spLocks noChangeShapeType="1"/>
              </p:cNvSpPr>
              <p:nvPr/>
            </p:nvSpPr>
            <p:spPr bwMode="auto">
              <a:xfrm>
                <a:off x="1326" y="2051"/>
                <a:ext cx="18" cy="23"/>
              </a:xfrm>
              <a:prstGeom prst="line">
                <a:avLst/>
              </a:prstGeom>
              <a:noFill/>
              <a:ln w="0">
                <a:solidFill>
                  <a:schemeClr val="tx1"/>
                </a:solidFill>
                <a:round/>
                <a:headEnd/>
                <a:tailEnd/>
              </a:ln>
            </p:spPr>
            <p:txBody>
              <a:bodyPr/>
              <a:lstStyle/>
              <a:p>
                <a:endParaRPr lang="en-US"/>
              </a:p>
            </p:txBody>
          </p:sp>
          <p:sp>
            <p:nvSpPr>
              <p:cNvPr id="33829" name="Line 37"/>
              <p:cNvSpPr>
                <a:spLocks noChangeShapeType="1"/>
              </p:cNvSpPr>
              <p:nvPr/>
            </p:nvSpPr>
            <p:spPr bwMode="auto">
              <a:xfrm flipH="1">
                <a:off x="1326" y="2051"/>
                <a:ext cx="18" cy="23"/>
              </a:xfrm>
              <a:prstGeom prst="line">
                <a:avLst/>
              </a:prstGeom>
              <a:noFill/>
              <a:ln w="0">
                <a:solidFill>
                  <a:schemeClr val="tx1"/>
                </a:solidFill>
                <a:round/>
                <a:headEnd/>
                <a:tailEnd/>
              </a:ln>
            </p:spPr>
            <p:txBody>
              <a:bodyPr/>
              <a:lstStyle/>
              <a:p>
                <a:endParaRPr lang="en-US"/>
              </a:p>
            </p:txBody>
          </p:sp>
          <p:sp>
            <p:nvSpPr>
              <p:cNvPr id="33830" name="Line 38"/>
              <p:cNvSpPr>
                <a:spLocks noChangeShapeType="1"/>
              </p:cNvSpPr>
              <p:nvPr/>
            </p:nvSpPr>
            <p:spPr bwMode="auto">
              <a:xfrm flipH="1">
                <a:off x="1392" y="2039"/>
                <a:ext cx="5" cy="2"/>
              </a:xfrm>
              <a:prstGeom prst="line">
                <a:avLst/>
              </a:prstGeom>
              <a:noFill/>
              <a:ln w="0">
                <a:solidFill>
                  <a:schemeClr val="tx1"/>
                </a:solidFill>
                <a:round/>
                <a:headEnd/>
                <a:tailEnd/>
              </a:ln>
            </p:spPr>
            <p:txBody>
              <a:bodyPr/>
              <a:lstStyle/>
              <a:p>
                <a:endParaRPr lang="en-US"/>
              </a:p>
            </p:txBody>
          </p:sp>
          <p:sp>
            <p:nvSpPr>
              <p:cNvPr id="33831" name="Line 39"/>
              <p:cNvSpPr>
                <a:spLocks noChangeShapeType="1"/>
              </p:cNvSpPr>
              <p:nvPr/>
            </p:nvSpPr>
            <p:spPr bwMode="auto">
              <a:xfrm flipH="1">
                <a:off x="1390" y="2041"/>
                <a:ext cx="2" cy="3"/>
              </a:xfrm>
              <a:prstGeom prst="line">
                <a:avLst/>
              </a:prstGeom>
              <a:noFill/>
              <a:ln w="0">
                <a:solidFill>
                  <a:schemeClr val="tx1"/>
                </a:solidFill>
                <a:round/>
                <a:headEnd/>
                <a:tailEnd/>
              </a:ln>
            </p:spPr>
            <p:txBody>
              <a:bodyPr/>
              <a:lstStyle/>
              <a:p>
                <a:endParaRPr lang="en-US"/>
              </a:p>
            </p:txBody>
          </p:sp>
          <p:sp>
            <p:nvSpPr>
              <p:cNvPr id="33832" name="Line 40"/>
              <p:cNvSpPr>
                <a:spLocks noChangeShapeType="1"/>
              </p:cNvSpPr>
              <p:nvPr/>
            </p:nvSpPr>
            <p:spPr bwMode="auto">
              <a:xfrm>
                <a:off x="1390" y="2044"/>
                <a:ext cx="1" cy="3"/>
              </a:xfrm>
              <a:prstGeom prst="line">
                <a:avLst/>
              </a:prstGeom>
              <a:noFill/>
              <a:ln w="0">
                <a:solidFill>
                  <a:schemeClr val="tx1"/>
                </a:solidFill>
                <a:round/>
                <a:headEnd/>
                <a:tailEnd/>
              </a:ln>
            </p:spPr>
            <p:txBody>
              <a:bodyPr/>
              <a:lstStyle/>
              <a:p>
                <a:endParaRPr lang="en-US"/>
              </a:p>
            </p:txBody>
          </p:sp>
          <p:sp>
            <p:nvSpPr>
              <p:cNvPr id="33833" name="Line 41"/>
              <p:cNvSpPr>
                <a:spLocks noChangeShapeType="1"/>
              </p:cNvSpPr>
              <p:nvPr/>
            </p:nvSpPr>
            <p:spPr bwMode="auto">
              <a:xfrm>
                <a:off x="1390" y="2047"/>
                <a:ext cx="2" cy="4"/>
              </a:xfrm>
              <a:prstGeom prst="line">
                <a:avLst/>
              </a:prstGeom>
              <a:noFill/>
              <a:ln w="0">
                <a:solidFill>
                  <a:schemeClr val="tx1"/>
                </a:solidFill>
                <a:round/>
                <a:headEnd/>
                <a:tailEnd/>
              </a:ln>
            </p:spPr>
            <p:txBody>
              <a:bodyPr/>
              <a:lstStyle/>
              <a:p>
                <a:endParaRPr lang="en-US"/>
              </a:p>
            </p:txBody>
          </p:sp>
          <p:sp>
            <p:nvSpPr>
              <p:cNvPr id="33834" name="Line 42"/>
              <p:cNvSpPr>
                <a:spLocks noChangeShapeType="1"/>
              </p:cNvSpPr>
              <p:nvPr/>
            </p:nvSpPr>
            <p:spPr bwMode="auto">
              <a:xfrm>
                <a:off x="1392" y="2051"/>
                <a:ext cx="3" cy="1"/>
              </a:xfrm>
              <a:prstGeom prst="line">
                <a:avLst/>
              </a:prstGeom>
              <a:noFill/>
              <a:ln w="0">
                <a:solidFill>
                  <a:schemeClr val="tx1"/>
                </a:solidFill>
                <a:round/>
                <a:headEnd/>
                <a:tailEnd/>
              </a:ln>
            </p:spPr>
            <p:txBody>
              <a:bodyPr/>
              <a:lstStyle/>
              <a:p>
                <a:endParaRPr lang="en-US"/>
              </a:p>
            </p:txBody>
          </p:sp>
          <p:sp>
            <p:nvSpPr>
              <p:cNvPr id="33835" name="Line 43"/>
              <p:cNvSpPr>
                <a:spLocks noChangeShapeType="1"/>
              </p:cNvSpPr>
              <p:nvPr/>
            </p:nvSpPr>
            <p:spPr bwMode="auto">
              <a:xfrm>
                <a:off x="1395" y="2052"/>
                <a:ext cx="7" cy="2"/>
              </a:xfrm>
              <a:prstGeom prst="line">
                <a:avLst/>
              </a:prstGeom>
              <a:noFill/>
              <a:ln w="0">
                <a:solidFill>
                  <a:schemeClr val="tx1"/>
                </a:solidFill>
                <a:round/>
                <a:headEnd/>
                <a:tailEnd/>
              </a:ln>
            </p:spPr>
            <p:txBody>
              <a:bodyPr/>
              <a:lstStyle/>
              <a:p>
                <a:endParaRPr lang="en-US"/>
              </a:p>
            </p:txBody>
          </p:sp>
          <p:sp>
            <p:nvSpPr>
              <p:cNvPr id="33836" name="Line 44"/>
              <p:cNvSpPr>
                <a:spLocks noChangeShapeType="1"/>
              </p:cNvSpPr>
              <p:nvPr/>
            </p:nvSpPr>
            <p:spPr bwMode="auto">
              <a:xfrm>
                <a:off x="1402" y="2054"/>
                <a:ext cx="5" cy="1"/>
              </a:xfrm>
              <a:prstGeom prst="line">
                <a:avLst/>
              </a:prstGeom>
              <a:noFill/>
              <a:ln w="0">
                <a:solidFill>
                  <a:schemeClr val="tx1"/>
                </a:solidFill>
                <a:round/>
                <a:headEnd/>
                <a:tailEnd/>
              </a:ln>
            </p:spPr>
            <p:txBody>
              <a:bodyPr/>
              <a:lstStyle/>
              <a:p>
                <a:endParaRPr lang="en-US"/>
              </a:p>
            </p:txBody>
          </p:sp>
          <p:sp>
            <p:nvSpPr>
              <p:cNvPr id="33837" name="Line 45"/>
              <p:cNvSpPr>
                <a:spLocks noChangeShapeType="1"/>
              </p:cNvSpPr>
              <p:nvPr/>
            </p:nvSpPr>
            <p:spPr bwMode="auto">
              <a:xfrm>
                <a:off x="1407" y="2055"/>
                <a:ext cx="3" cy="4"/>
              </a:xfrm>
              <a:prstGeom prst="line">
                <a:avLst/>
              </a:prstGeom>
              <a:noFill/>
              <a:ln w="0">
                <a:solidFill>
                  <a:schemeClr val="tx1"/>
                </a:solidFill>
                <a:round/>
                <a:headEnd/>
                <a:tailEnd/>
              </a:ln>
            </p:spPr>
            <p:txBody>
              <a:bodyPr/>
              <a:lstStyle/>
              <a:p>
                <a:endParaRPr lang="en-US"/>
              </a:p>
            </p:txBody>
          </p:sp>
          <p:sp>
            <p:nvSpPr>
              <p:cNvPr id="33838" name="Line 46"/>
              <p:cNvSpPr>
                <a:spLocks noChangeShapeType="1"/>
              </p:cNvSpPr>
              <p:nvPr/>
            </p:nvSpPr>
            <p:spPr bwMode="auto">
              <a:xfrm>
                <a:off x="1410" y="2059"/>
                <a:ext cx="2" cy="3"/>
              </a:xfrm>
              <a:prstGeom prst="line">
                <a:avLst/>
              </a:prstGeom>
              <a:noFill/>
              <a:ln w="0">
                <a:solidFill>
                  <a:schemeClr val="tx1"/>
                </a:solidFill>
                <a:round/>
                <a:headEnd/>
                <a:tailEnd/>
              </a:ln>
            </p:spPr>
            <p:txBody>
              <a:bodyPr/>
              <a:lstStyle/>
              <a:p>
                <a:endParaRPr lang="en-US"/>
              </a:p>
            </p:txBody>
          </p:sp>
          <p:sp>
            <p:nvSpPr>
              <p:cNvPr id="33839" name="Line 47"/>
              <p:cNvSpPr>
                <a:spLocks noChangeShapeType="1"/>
              </p:cNvSpPr>
              <p:nvPr/>
            </p:nvSpPr>
            <p:spPr bwMode="auto">
              <a:xfrm>
                <a:off x="1412" y="2062"/>
                <a:ext cx="1" cy="5"/>
              </a:xfrm>
              <a:prstGeom prst="line">
                <a:avLst/>
              </a:prstGeom>
              <a:noFill/>
              <a:ln w="0">
                <a:solidFill>
                  <a:schemeClr val="tx1"/>
                </a:solidFill>
                <a:round/>
                <a:headEnd/>
                <a:tailEnd/>
              </a:ln>
            </p:spPr>
            <p:txBody>
              <a:bodyPr/>
              <a:lstStyle/>
              <a:p>
                <a:endParaRPr lang="en-US"/>
              </a:p>
            </p:txBody>
          </p:sp>
          <p:sp>
            <p:nvSpPr>
              <p:cNvPr id="33840" name="Line 48"/>
              <p:cNvSpPr>
                <a:spLocks noChangeShapeType="1"/>
              </p:cNvSpPr>
              <p:nvPr/>
            </p:nvSpPr>
            <p:spPr bwMode="auto">
              <a:xfrm flipH="1">
                <a:off x="1410" y="2067"/>
                <a:ext cx="2" cy="3"/>
              </a:xfrm>
              <a:prstGeom prst="line">
                <a:avLst/>
              </a:prstGeom>
              <a:noFill/>
              <a:ln w="0">
                <a:solidFill>
                  <a:schemeClr val="tx1"/>
                </a:solidFill>
                <a:round/>
                <a:headEnd/>
                <a:tailEnd/>
              </a:ln>
            </p:spPr>
            <p:txBody>
              <a:bodyPr/>
              <a:lstStyle/>
              <a:p>
                <a:endParaRPr lang="en-US"/>
              </a:p>
            </p:txBody>
          </p:sp>
          <p:sp>
            <p:nvSpPr>
              <p:cNvPr id="33841" name="Line 49"/>
              <p:cNvSpPr>
                <a:spLocks noChangeShapeType="1"/>
              </p:cNvSpPr>
              <p:nvPr/>
            </p:nvSpPr>
            <p:spPr bwMode="auto">
              <a:xfrm flipH="1">
                <a:off x="1409" y="2070"/>
                <a:ext cx="1" cy="2"/>
              </a:xfrm>
              <a:prstGeom prst="line">
                <a:avLst/>
              </a:prstGeom>
              <a:noFill/>
              <a:ln w="0">
                <a:solidFill>
                  <a:schemeClr val="tx1"/>
                </a:solidFill>
                <a:round/>
                <a:headEnd/>
                <a:tailEnd/>
              </a:ln>
            </p:spPr>
            <p:txBody>
              <a:bodyPr/>
              <a:lstStyle/>
              <a:p>
                <a:endParaRPr lang="en-US"/>
              </a:p>
            </p:txBody>
          </p:sp>
          <p:sp>
            <p:nvSpPr>
              <p:cNvPr id="33842" name="Line 50"/>
              <p:cNvSpPr>
                <a:spLocks noChangeShapeType="1"/>
              </p:cNvSpPr>
              <p:nvPr/>
            </p:nvSpPr>
            <p:spPr bwMode="auto">
              <a:xfrm flipH="1">
                <a:off x="1404" y="2072"/>
                <a:ext cx="5" cy="2"/>
              </a:xfrm>
              <a:prstGeom prst="line">
                <a:avLst/>
              </a:prstGeom>
              <a:noFill/>
              <a:ln w="0">
                <a:solidFill>
                  <a:schemeClr val="tx1"/>
                </a:solidFill>
                <a:round/>
                <a:headEnd/>
                <a:tailEnd/>
              </a:ln>
            </p:spPr>
            <p:txBody>
              <a:bodyPr/>
              <a:lstStyle/>
              <a:p>
                <a:endParaRPr lang="en-US"/>
              </a:p>
            </p:txBody>
          </p:sp>
          <p:sp>
            <p:nvSpPr>
              <p:cNvPr id="33843" name="Line 51"/>
              <p:cNvSpPr>
                <a:spLocks noChangeShapeType="1"/>
              </p:cNvSpPr>
              <p:nvPr/>
            </p:nvSpPr>
            <p:spPr bwMode="auto">
              <a:xfrm flipH="1">
                <a:off x="1397" y="2074"/>
                <a:ext cx="7" cy="1"/>
              </a:xfrm>
              <a:prstGeom prst="line">
                <a:avLst/>
              </a:prstGeom>
              <a:noFill/>
              <a:ln w="0">
                <a:solidFill>
                  <a:schemeClr val="tx1"/>
                </a:solidFill>
                <a:round/>
                <a:headEnd/>
                <a:tailEnd/>
              </a:ln>
            </p:spPr>
            <p:txBody>
              <a:bodyPr/>
              <a:lstStyle/>
              <a:p>
                <a:endParaRPr lang="en-US"/>
              </a:p>
            </p:txBody>
          </p:sp>
          <p:sp>
            <p:nvSpPr>
              <p:cNvPr id="33844" name="Line 52"/>
              <p:cNvSpPr>
                <a:spLocks noChangeShapeType="1"/>
              </p:cNvSpPr>
              <p:nvPr/>
            </p:nvSpPr>
            <p:spPr bwMode="auto">
              <a:xfrm flipH="1" flipV="1">
                <a:off x="1392" y="2072"/>
                <a:ext cx="5" cy="2"/>
              </a:xfrm>
              <a:prstGeom prst="line">
                <a:avLst/>
              </a:prstGeom>
              <a:noFill/>
              <a:ln w="0">
                <a:solidFill>
                  <a:schemeClr val="tx1"/>
                </a:solidFill>
                <a:round/>
                <a:headEnd/>
                <a:tailEnd/>
              </a:ln>
            </p:spPr>
            <p:txBody>
              <a:bodyPr/>
              <a:lstStyle/>
              <a:p>
                <a:endParaRPr lang="en-US"/>
              </a:p>
            </p:txBody>
          </p:sp>
          <p:sp>
            <p:nvSpPr>
              <p:cNvPr id="33845" name="Line 53"/>
              <p:cNvSpPr>
                <a:spLocks noChangeShapeType="1"/>
              </p:cNvSpPr>
              <p:nvPr/>
            </p:nvSpPr>
            <p:spPr bwMode="auto">
              <a:xfrm flipH="1" flipV="1">
                <a:off x="1390" y="2070"/>
                <a:ext cx="2" cy="2"/>
              </a:xfrm>
              <a:prstGeom prst="line">
                <a:avLst/>
              </a:prstGeom>
              <a:noFill/>
              <a:ln w="0">
                <a:solidFill>
                  <a:schemeClr val="tx1"/>
                </a:solidFill>
                <a:round/>
                <a:headEnd/>
                <a:tailEnd/>
              </a:ln>
            </p:spPr>
            <p:txBody>
              <a:bodyPr/>
              <a:lstStyle/>
              <a:p>
                <a:endParaRPr lang="en-US"/>
              </a:p>
            </p:txBody>
          </p:sp>
          <p:sp>
            <p:nvSpPr>
              <p:cNvPr id="33846" name="Line 54"/>
              <p:cNvSpPr>
                <a:spLocks noChangeShapeType="1"/>
              </p:cNvSpPr>
              <p:nvPr/>
            </p:nvSpPr>
            <p:spPr bwMode="auto">
              <a:xfrm flipH="1" flipV="1">
                <a:off x="1389" y="2067"/>
                <a:ext cx="1" cy="3"/>
              </a:xfrm>
              <a:prstGeom prst="line">
                <a:avLst/>
              </a:prstGeom>
              <a:noFill/>
              <a:ln w="0">
                <a:solidFill>
                  <a:schemeClr val="tx1"/>
                </a:solidFill>
                <a:round/>
                <a:headEnd/>
                <a:tailEnd/>
              </a:ln>
            </p:spPr>
            <p:txBody>
              <a:bodyPr/>
              <a:lstStyle/>
              <a:p>
                <a:endParaRPr lang="en-US"/>
              </a:p>
            </p:txBody>
          </p:sp>
          <p:sp>
            <p:nvSpPr>
              <p:cNvPr id="33847" name="Line 55"/>
              <p:cNvSpPr>
                <a:spLocks noChangeShapeType="1"/>
              </p:cNvSpPr>
              <p:nvPr/>
            </p:nvSpPr>
            <p:spPr bwMode="auto">
              <a:xfrm flipV="1">
                <a:off x="1389" y="2062"/>
                <a:ext cx="1" cy="5"/>
              </a:xfrm>
              <a:prstGeom prst="line">
                <a:avLst/>
              </a:prstGeom>
              <a:noFill/>
              <a:ln w="0">
                <a:solidFill>
                  <a:schemeClr val="tx1"/>
                </a:solidFill>
                <a:round/>
                <a:headEnd/>
                <a:tailEnd/>
              </a:ln>
            </p:spPr>
            <p:txBody>
              <a:bodyPr/>
              <a:lstStyle/>
              <a:p>
                <a:endParaRPr lang="en-US"/>
              </a:p>
            </p:txBody>
          </p:sp>
          <p:sp>
            <p:nvSpPr>
              <p:cNvPr id="33848" name="Line 56"/>
              <p:cNvSpPr>
                <a:spLocks noChangeShapeType="1"/>
              </p:cNvSpPr>
              <p:nvPr/>
            </p:nvSpPr>
            <p:spPr bwMode="auto">
              <a:xfrm flipV="1">
                <a:off x="1389" y="2059"/>
                <a:ext cx="1" cy="3"/>
              </a:xfrm>
              <a:prstGeom prst="line">
                <a:avLst/>
              </a:prstGeom>
              <a:noFill/>
              <a:ln w="0">
                <a:solidFill>
                  <a:schemeClr val="tx1"/>
                </a:solidFill>
                <a:round/>
                <a:headEnd/>
                <a:tailEnd/>
              </a:ln>
            </p:spPr>
            <p:txBody>
              <a:bodyPr/>
              <a:lstStyle/>
              <a:p>
                <a:endParaRPr lang="en-US"/>
              </a:p>
            </p:txBody>
          </p:sp>
          <p:sp>
            <p:nvSpPr>
              <p:cNvPr id="33849" name="Line 57"/>
              <p:cNvSpPr>
                <a:spLocks noChangeShapeType="1"/>
              </p:cNvSpPr>
              <p:nvPr/>
            </p:nvSpPr>
            <p:spPr bwMode="auto">
              <a:xfrm flipV="1">
                <a:off x="1390" y="2055"/>
                <a:ext cx="4" cy="4"/>
              </a:xfrm>
              <a:prstGeom prst="line">
                <a:avLst/>
              </a:prstGeom>
              <a:noFill/>
              <a:ln w="0">
                <a:solidFill>
                  <a:schemeClr val="tx1"/>
                </a:solidFill>
                <a:round/>
                <a:headEnd/>
                <a:tailEnd/>
              </a:ln>
            </p:spPr>
            <p:txBody>
              <a:bodyPr/>
              <a:lstStyle/>
              <a:p>
                <a:endParaRPr lang="en-US"/>
              </a:p>
            </p:txBody>
          </p:sp>
          <p:sp>
            <p:nvSpPr>
              <p:cNvPr id="33850" name="Line 58"/>
              <p:cNvSpPr>
                <a:spLocks noChangeShapeType="1"/>
              </p:cNvSpPr>
              <p:nvPr/>
            </p:nvSpPr>
            <p:spPr bwMode="auto">
              <a:xfrm flipV="1">
                <a:off x="1394" y="2054"/>
                <a:ext cx="5" cy="1"/>
              </a:xfrm>
              <a:prstGeom prst="line">
                <a:avLst/>
              </a:prstGeom>
              <a:noFill/>
              <a:ln w="0">
                <a:solidFill>
                  <a:schemeClr val="tx1"/>
                </a:solidFill>
                <a:round/>
                <a:headEnd/>
                <a:tailEnd/>
              </a:ln>
            </p:spPr>
            <p:txBody>
              <a:bodyPr/>
              <a:lstStyle/>
              <a:p>
                <a:endParaRPr lang="en-US"/>
              </a:p>
            </p:txBody>
          </p:sp>
          <p:sp>
            <p:nvSpPr>
              <p:cNvPr id="33851" name="Line 59"/>
              <p:cNvSpPr>
                <a:spLocks noChangeShapeType="1"/>
              </p:cNvSpPr>
              <p:nvPr/>
            </p:nvSpPr>
            <p:spPr bwMode="auto">
              <a:xfrm flipV="1">
                <a:off x="1399" y="2052"/>
                <a:ext cx="6" cy="2"/>
              </a:xfrm>
              <a:prstGeom prst="line">
                <a:avLst/>
              </a:prstGeom>
              <a:noFill/>
              <a:ln w="0">
                <a:solidFill>
                  <a:schemeClr val="tx1"/>
                </a:solidFill>
                <a:round/>
                <a:headEnd/>
                <a:tailEnd/>
              </a:ln>
            </p:spPr>
            <p:txBody>
              <a:bodyPr/>
              <a:lstStyle/>
              <a:p>
                <a:endParaRPr lang="en-US"/>
              </a:p>
            </p:txBody>
          </p:sp>
          <p:sp>
            <p:nvSpPr>
              <p:cNvPr id="33852" name="Line 60"/>
              <p:cNvSpPr>
                <a:spLocks noChangeShapeType="1"/>
              </p:cNvSpPr>
              <p:nvPr/>
            </p:nvSpPr>
            <p:spPr bwMode="auto">
              <a:xfrm flipV="1">
                <a:off x="1405" y="2051"/>
                <a:ext cx="4" cy="1"/>
              </a:xfrm>
              <a:prstGeom prst="line">
                <a:avLst/>
              </a:prstGeom>
              <a:noFill/>
              <a:ln w="0">
                <a:solidFill>
                  <a:schemeClr val="tx1"/>
                </a:solidFill>
                <a:round/>
                <a:headEnd/>
                <a:tailEnd/>
              </a:ln>
            </p:spPr>
            <p:txBody>
              <a:bodyPr/>
              <a:lstStyle/>
              <a:p>
                <a:endParaRPr lang="en-US"/>
              </a:p>
            </p:txBody>
          </p:sp>
          <p:sp>
            <p:nvSpPr>
              <p:cNvPr id="33853" name="Line 61"/>
              <p:cNvSpPr>
                <a:spLocks noChangeShapeType="1"/>
              </p:cNvSpPr>
              <p:nvPr/>
            </p:nvSpPr>
            <p:spPr bwMode="auto">
              <a:xfrm flipV="1">
                <a:off x="1409" y="2047"/>
                <a:ext cx="1" cy="4"/>
              </a:xfrm>
              <a:prstGeom prst="line">
                <a:avLst/>
              </a:prstGeom>
              <a:noFill/>
              <a:ln w="0">
                <a:solidFill>
                  <a:schemeClr val="tx1"/>
                </a:solidFill>
                <a:round/>
                <a:headEnd/>
                <a:tailEnd/>
              </a:ln>
            </p:spPr>
            <p:txBody>
              <a:bodyPr/>
              <a:lstStyle/>
              <a:p>
                <a:endParaRPr lang="en-US"/>
              </a:p>
            </p:txBody>
          </p:sp>
          <p:sp>
            <p:nvSpPr>
              <p:cNvPr id="33854" name="Line 62"/>
              <p:cNvSpPr>
                <a:spLocks noChangeShapeType="1"/>
              </p:cNvSpPr>
              <p:nvPr/>
            </p:nvSpPr>
            <p:spPr bwMode="auto">
              <a:xfrm flipV="1">
                <a:off x="1410" y="2044"/>
                <a:ext cx="1" cy="3"/>
              </a:xfrm>
              <a:prstGeom prst="line">
                <a:avLst/>
              </a:prstGeom>
              <a:noFill/>
              <a:ln w="0">
                <a:solidFill>
                  <a:schemeClr val="tx1"/>
                </a:solidFill>
                <a:round/>
                <a:headEnd/>
                <a:tailEnd/>
              </a:ln>
            </p:spPr>
            <p:txBody>
              <a:bodyPr/>
              <a:lstStyle/>
              <a:p>
                <a:endParaRPr lang="en-US"/>
              </a:p>
            </p:txBody>
          </p:sp>
          <p:sp>
            <p:nvSpPr>
              <p:cNvPr id="33855" name="Line 63"/>
              <p:cNvSpPr>
                <a:spLocks noChangeShapeType="1"/>
              </p:cNvSpPr>
              <p:nvPr/>
            </p:nvSpPr>
            <p:spPr bwMode="auto">
              <a:xfrm flipH="1" flipV="1">
                <a:off x="1409" y="2041"/>
                <a:ext cx="1" cy="3"/>
              </a:xfrm>
              <a:prstGeom prst="line">
                <a:avLst/>
              </a:prstGeom>
              <a:noFill/>
              <a:ln w="0">
                <a:solidFill>
                  <a:schemeClr val="tx1"/>
                </a:solidFill>
                <a:round/>
                <a:headEnd/>
                <a:tailEnd/>
              </a:ln>
            </p:spPr>
            <p:txBody>
              <a:bodyPr/>
              <a:lstStyle/>
              <a:p>
                <a:endParaRPr lang="en-US"/>
              </a:p>
            </p:txBody>
          </p:sp>
          <p:sp>
            <p:nvSpPr>
              <p:cNvPr id="33856" name="Line 64"/>
              <p:cNvSpPr>
                <a:spLocks noChangeShapeType="1"/>
              </p:cNvSpPr>
              <p:nvPr/>
            </p:nvSpPr>
            <p:spPr bwMode="auto">
              <a:xfrm flipH="1" flipV="1">
                <a:off x="1404" y="2039"/>
                <a:ext cx="5" cy="2"/>
              </a:xfrm>
              <a:prstGeom prst="line">
                <a:avLst/>
              </a:prstGeom>
              <a:noFill/>
              <a:ln w="0">
                <a:solidFill>
                  <a:schemeClr val="tx1"/>
                </a:solidFill>
                <a:round/>
                <a:headEnd/>
                <a:tailEnd/>
              </a:ln>
            </p:spPr>
            <p:txBody>
              <a:bodyPr/>
              <a:lstStyle/>
              <a:p>
                <a:endParaRPr lang="en-US"/>
              </a:p>
            </p:txBody>
          </p:sp>
          <p:sp>
            <p:nvSpPr>
              <p:cNvPr id="33857" name="Line 65"/>
              <p:cNvSpPr>
                <a:spLocks noChangeShapeType="1"/>
              </p:cNvSpPr>
              <p:nvPr/>
            </p:nvSpPr>
            <p:spPr bwMode="auto">
              <a:xfrm flipH="1">
                <a:off x="1397" y="2039"/>
                <a:ext cx="7" cy="1"/>
              </a:xfrm>
              <a:prstGeom prst="line">
                <a:avLst/>
              </a:prstGeom>
              <a:noFill/>
              <a:ln w="0">
                <a:solidFill>
                  <a:schemeClr val="tx1"/>
                </a:solidFill>
                <a:round/>
                <a:headEnd/>
                <a:tailEnd/>
              </a:ln>
            </p:spPr>
            <p:txBody>
              <a:bodyPr/>
              <a:lstStyle/>
              <a:p>
                <a:endParaRPr lang="en-US"/>
              </a:p>
            </p:txBody>
          </p:sp>
          <p:sp>
            <p:nvSpPr>
              <p:cNvPr id="33858" name="Line 66"/>
              <p:cNvSpPr>
                <a:spLocks noChangeShapeType="1"/>
              </p:cNvSpPr>
              <p:nvPr/>
            </p:nvSpPr>
            <p:spPr bwMode="auto">
              <a:xfrm flipH="1">
                <a:off x="1419" y="2034"/>
                <a:ext cx="1" cy="2"/>
              </a:xfrm>
              <a:prstGeom prst="line">
                <a:avLst/>
              </a:prstGeom>
              <a:noFill/>
              <a:ln w="0">
                <a:solidFill>
                  <a:schemeClr val="tx1"/>
                </a:solidFill>
                <a:round/>
                <a:headEnd/>
                <a:tailEnd/>
              </a:ln>
            </p:spPr>
            <p:txBody>
              <a:bodyPr/>
              <a:lstStyle/>
              <a:p>
                <a:endParaRPr lang="en-US"/>
              </a:p>
            </p:txBody>
          </p:sp>
          <p:sp>
            <p:nvSpPr>
              <p:cNvPr id="33859" name="Line 67"/>
              <p:cNvSpPr>
                <a:spLocks noChangeShapeType="1"/>
              </p:cNvSpPr>
              <p:nvPr/>
            </p:nvSpPr>
            <p:spPr bwMode="auto">
              <a:xfrm flipH="1" flipV="1">
                <a:off x="1417" y="2034"/>
                <a:ext cx="2" cy="2"/>
              </a:xfrm>
              <a:prstGeom prst="line">
                <a:avLst/>
              </a:prstGeom>
              <a:noFill/>
              <a:ln w="0">
                <a:solidFill>
                  <a:schemeClr val="tx1"/>
                </a:solidFill>
                <a:round/>
                <a:headEnd/>
                <a:tailEnd/>
              </a:ln>
            </p:spPr>
            <p:txBody>
              <a:bodyPr/>
              <a:lstStyle/>
              <a:p>
                <a:endParaRPr lang="en-US"/>
              </a:p>
            </p:txBody>
          </p:sp>
          <p:sp>
            <p:nvSpPr>
              <p:cNvPr id="33860" name="Line 68"/>
              <p:cNvSpPr>
                <a:spLocks noChangeShapeType="1"/>
              </p:cNvSpPr>
              <p:nvPr/>
            </p:nvSpPr>
            <p:spPr bwMode="auto">
              <a:xfrm flipV="1">
                <a:off x="1417" y="2032"/>
                <a:ext cx="2" cy="2"/>
              </a:xfrm>
              <a:prstGeom prst="line">
                <a:avLst/>
              </a:prstGeom>
              <a:noFill/>
              <a:ln w="0">
                <a:solidFill>
                  <a:schemeClr val="tx1"/>
                </a:solidFill>
                <a:round/>
                <a:headEnd/>
                <a:tailEnd/>
              </a:ln>
            </p:spPr>
            <p:txBody>
              <a:bodyPr/>
              <a:lstStyle/>
              <a:p>
                <a:endParaRPr lang="en-US"/>
              </a:p>
            </p:txBody>
          </p:sp>
          <p:sp>
            <p:nvSpPr>
              <p:cNvPr id="33861" name="Line 69"/>
              <p:cNvSpPr>
                <a:spLocks noChangeShapeType="1"/>
              </p:cNvSpPr>
              <p:nvPr/>
            </p:nvSpPr>
            <p:spPr bwMode="auto">
              <a:xfrm>
                <a:off x="1419" y="2032"/>
                <a:ext cx="1" cy="2"/>
              </a:xfrm>
              <a:prstGeom prst="line">
                <a:avLst/>
              </a:prstGeom>
              <a:noFill/>
              <a:ln w="0">
                <a:solidFill>
                  <a:schemeClr val="tx1"/>
                </a:solidFill>
                <a:round/>
                <a:headEnd/>
                <a:tailEnd/>
              </a:ln>
            </p:spPr>
            <p:txBody>
              <a:bodyPr/>
              <a:lstStyle/>
              <a:p>
                <a:endParaRPr lang="en-US"/>
              </a:p>
            </p:txBody>
          </p:sp>
          <p:sp>
            <p:nvSpPr>
              <p:cNvPr id="33862" name="Line 70"/>
              <p:cNvSpPr>
                <a:spLocks noChangeShapeType="1"/>
              </p:cNvSpPr>
              <p:nvPr/>
            </p:nvSpPr>
            <p:spPr bwMode="auto">
              <a:xfrm>
                <a:off x="1420" y="2034"/>
                <a:ext cx="1" cy="3"/>
              </a:xfrm>
              <a:prstGeom prst="line">
                <a:avLst/>
              </a:prstGeom>
              <a:noFill/>
              <a:ln w="0">
                <a:solidFill>
                  <a:schemeClr val="tx1"/>
                </a:solidFill>
                <a:round/>
                <a:headEnd/>
                <a:tailEnd/>
              </a:ln>
            </p:spPr>
            <p:txBody>
              <a:bodyPr/>
              <a:lstStyle/>
              <a:p>
                <a:endParaRPr lang="en-US"/>
              </a:p>
            </p:txBody>
          </p:sp>
          <p:sp>
            <p:nvSpPr>
              <p:cNvPr id="33863" name="Line 71"/>
              <p:cNvSpPr>
                <a:spLocks noChangeShapeType="1"/>
              </p:cNvSpPr>
              <p:nvPr/>
            </p:nvSpPr>
            <p:spPr bwMode="auto">
              <a:xfrm flipH="1">
                <a:off x="1419" y="2037"/>
                <a:ext cx="1" cy="4"/>
              </a:xfrm>
              <a:prstGeom prst="line">
                <a:avLst/>
              </a:prstGeom>
              <a:noFill/>
              <a:ln w="0">
                <a:solidFill>
                  <a:schemeClr val="tx1"/>
                </a:solidFill>
                <a:round/>
                <a:headEnd/>
                <a:tailEnd/>
              </a:ln>
            </p:spPr>
            <p:txBody>
              <a:bodyPr/>
              <a:lstStyle/>
              <a:p>
                <a:endParaRPr lang="en-US"/>
              </a:p>
            </p:txBody>
          </p:sp>
          <p:sp>
            <p:nvSpPr>
              <p:cNvPr id="33864" name="Line 72"/>
              <p:cNvSpPr>
                <a:spLocks noChangeShapeType="1"/>
              </p:cNvSpPr>
              <p:nvPr/>
            </p:nvSpPr>
            <p:spPr bwMode="auto">
              <a:xfrm flipH="1">
                <a:off x="1417" y="2041"/>
                <a:ext cx="2" cy="1"/>
              </a:xfrm>
              <a:prstGeom prst="line">
                <a:avLst/>
              </a:prstGeom>
              <a:noFill/>
              <a:ln w="0">
                <a:solidFill>
                  <a:schemeClr val="tx1"/>
                </a:solidFill>
                <a:round/>
                <a:headEnd/>
                <a:tailEnd/>
              </a:ln>
            </p:spPr>
            <p:txBody>
              <a:bodyPr/>
              <a:lstStyle/>
              <a:p>
                <a:endParaRPr lang="en-US"/>
              </a:p>
            </p:txBody>
          </p:sp>
          <p:sp>
            <p:nvSpPr>
              <p:cNvPr id="33865" name="Line 73"/>
              <p:cNvSpPr>
                <a:spLocks noChangeShapeType="1"/>
              </p:cNvSpPr>
              <p:nvPr/>
            </p:nvSpPr>
            <p:spPr bwMode="auto">
              <a:xfrm flipH="1">
                <a:off x="1428" y="2034"/>
                <a:ext cx="2" cy="2"/>
              </a:xfrm>
              <a:prstGeom prst="line">
                <a:avLst/>
              </a:prstGeom>
              <a:noFill/>
              <a:ln w="0">
                <a:solidFill>
                  <a:schemeClr val="tx1"/>
                </a:solidFill>
                <a:round/>
                <a:headEnd/>
                <a:tailEnd/>
              </a:ln>
            </p:spPr>
            <p:txBody>
              <a:bodyPr/>
              <a:lstStyle/>
              <a:p>
                <a:endParaRPr lang="en-US"/>
              </a:p>
            </p:txBody>
          </p:sp>
          <p:sp>
            <p:nvSpPr>
              <p:cNvPr id="33866" name="Line 74"/>
              <p:cNvSpPr>
                <a:spLocks noChangeShapeType="1"/>
              </p:cNvSpPr>
              <p:nvPr/>
            </p:nvSpPr>
            <p:spPr bwMode="auto">
              <a:xfrm flipH="1" flipV="1">
                <a:off x="1427" y="2034"/>
                <a:ext cx="1" cy="2"/>
              </a:xfrm>
              <a:prstGeom prst="line">
                <a:avLst/>
              </a:prstGeom>
              <a:noFill/>
              <a:ln w="0">
                <a:solidFill>
                  <a:schemeClr val="tx1"/>
                </a:solidFill>
                <a:round/>
                <a:headEnd/>
                <a:tailEnd/>
              </a:ln>
            </p:spPr>
            <p:txBody>
              <a:bodyPr/>
              <a:lstStyle/>
              <a:p>
                <a:endParaRPr lang="en-US"/>
              </a:p>
            </p:txBody>
          </p:sp>
          <p:sp>
            <p:nvSpPr>
              <p:cNvPr id="33867" name="Line 75"/>
              <p:cNvSpPr>
                <a:spLocks noChangeShapeType="1"/>
              </p:cNvSpPr>
              <p:nvPr/>
            </p:nvSpPr>
            <p:spPr bwMode="auto">
              <a:xfrm flipV="1">
                <a:off x="1427" y="2032"/>
                <a:ext cx="1" cy="2"/>
              </a:xfrm>
              <a:prstGeom prst="line">
                <a:avLst/>
              </a:prstGeom>
              <a:noFill/>
              <a:ln w="0">
                <a:solidFill>
                  <a:schemeClr val="tx1"/>
                </a:solidFill>
                <a:round/>
                <a:headEnd/>
                <a:tailEnd/>
              </a:ln>
            </p:spPr>
            <p:txBody>
              <a:bodyPr/>
              <a:lstStyle/>
              <a:p>
                <a:endParaRPr lang="en-US"/>
              </a:p>
            </p:txBody>
          </p:sp>
          <p:sp>
            <p:nvSpPr>
              <p:cNvPr id="33868" name="Line 76"/>
              <p:cNvSpPr>
                <a:spLocks noChangeShapeType="1"/>
              </p:cNvSpPr>
              <p:nvPr/>
            </p:nvSpPr>
            <p:spPr bwMode="auto">
              <a:xfrm>
                <a:off x="1428" y="2032"/>
                <a:ext cx="2" cy="2"/>
              </a:xfrm>
              <a:prstGeom prst="line">
                <a:avLst/>
              </a:prstGeom>
              <a:noFill/>
              <a:ln w="0">
                <a:solidFill>
                  <a:schemeClr val="tx1"/>
                </a:solidFill>
                <a:round/>
                <a:headEnd/>
                <a:tailEnd/>
              </a:ln>
            </p:spPr>
            <p:txBody>
              <a:bodyPr/>
              <a:lstStyle/>
              <a:p>
                <a:endParaRPr lang="en-US"/>
              </a:p>
            </p:txBody>
          </p:sp>
          <p:sp>
            <p:nvSpPr>
              <p:cNvPr id="33869" name="Line 77"/>
              <p:cNvSpPr>
                <a:spLocks noChangeShapeType="1"/>
              </p:cNvSpPr>
              <p:nvPr/>
            </p:nvSpPr>
            <p:spPr bwMode="auto">
              <a:xfrm>
                <a:off x="1430" y="2034"/>
                <a:ext cx="1" cy="3"/>
              </a:xfrm>
              <a:prstGeom prst="line">
                <a:avLst/>
              </a:prstGeom>
              <a:noFill/>
              <a:ln w="0">
                <a:solidFill>
                  <a:schemeClr val="tx1"/>
                </a:solidFill>
                <a:round/>
                <a:headEnd/>
                <a:tailEnd/>
              </a:ln>
            </p:spPr>
            <p:txBody>
              <a:bodyPr/>
              <a:lstStyle/>
              <a:p>
                <a:endParaRPr lang="en-US"/>
              </a:p>
            </p:txBody>
          </p:sp>
          <p:sp>
            <p:nvSpPr>
              <p:cNvPr id="33870" name="Line 78"/>
              <p:cNvSpPr>
                <a:spLocks noChangeShapeType="1"/>
              </p:cNvSpPr>
              <p:nvPr/>
            </p:nvSpPr>
            <p:spPr bwMode="auto">
              <a:xfrm flipH="1">
                <a:off x="1428" y="2037"/>
                <a:ext cx="2" cy="4"/>
              </a:xfrm>
              <a:prstGeom prst="line">
                <a:avLst/>
              </a:prstGeom>
              <a:noFill/>
              <a:ln w="0">
                <a:solidFill>
                  <a:schemeClr val="tx1"/>
                </a:solidFill>
                <a:round/>
                <a:headEnd/>
                <a:tailEnd/>
              </a:ln>
            </p:spPr>
            <p:txBody>
              <a:bodyPr/>
              <a:lstStyle/>
              <a:p>
                <a:endParaRPr lang="en-US"/>
              </a:p>
            </p:txBody>
          </p:sp>
          <p:sp>
            <p:nvSpPr>
              <p:cNvPr id="33871" name="Line 79"/>
              <p:cNvSpPr>
                <a:spLocks noChangeShapeType="1"/>
              </p:cNvSpPr>
              <p:nvPr/>
            </p:nvSpPr>
            <p:spPr bwMode="auto">
              <a:xfrm flipH="1">
                <a:off x="1427" y="2041"/>
                <a:ext cx="1" cy="1"/>
              </a:xfrm>
              <a:prstGeom prst="line">
                <a:avLst/>
              </a:prstGeom>
              <a:noFill/>
              <a:ln w="0">
                <a:solidFill>
                  <a:schemeClr val="tx1"/>
                </a:solidFill>
                <a:round/>
                <a:headEnd/>
                <a:tailEnd/>
              </a:ln>
            </p:spPr>
            <p:txBody>
              <a:bodyPr/>
              <a:lstStyle/>
              <a:p>
                <a:endParaRPr lang="en-US"/>
              </a:p>
            </p:txBody>
          </p:sp>
          <p:sp>
            <p:nvSpPr>
              <p:cNvPr id="33872" name="Line 80"/>
              <p:cNvSpPr>
                <a:spLocks noChangeShapeType="1"/>
              </p:cNvSpPr>
              <p:nvPr/>
            </p:nvSpPr>
            <p:spPr bwMode="auto">
              <a:xfrm>
                <a:off x="1483" y="2039"/>
                <a:ext cx="1" cy="35"/>
              </a:xfrm>
              <a:prstGeom prst="line">
                <a:avLst/>
              </a:prstGeom>
              <a:noFill/>
              <a:ln w="0">
                <a:solidFill>
                  <a:schemeClr val="tx1"/>
                </a:solidFill>
                <a:round/>
                <a:headEnd/>
                <a:tailEnd/>
              </a:ln>
            </p:spPr>
            <p:txBody>
              <a:bodyPr/>
              <a:lstStyle/>
              <a:p>
                <a:endParaRPr lang="en-US"/>
              </a:p>
            </p:txBody>
          </p:sp>
          <p:sp>
            <p:nvSpPr>
              <p:cNvPr id="33873" name="Line 81"/>
              <p:cNvSpPr>
                <a:spLocks noChangeShapeType="1"/>
              </p:cNvSpPr>
              <p:nvPr/>
            </p:nvSpPr>
            <p:spPr bwMode="auto">
              <a:xfrm>
                <a:off x="1506" y="2039"/>
                <a:ext cx="1" cy="35"/>
              </a:xfrm>
              <a:prstGeom prst="line">
                <a:avLst/>
              </a:prstGeom>
              <a:noFill/>
              <a:ln w="0">
                <a:solidFill>
                  <a:schemeClr val="tx1"/>
                </a:solidFill>
                <a:round/>
                <a:headEnd/>
                <a:tailEnd/>
              </a:ln>
            </p:spPr>
            <p:txBody>
              <a:bodyPr/>
              <a:lstStyle/>
              <a:p>
                <a:endParaRPr lang="en-US"/>
              </a:p>
            </p:txBody>
          </p:sp>
          <p:sp>
            <p:nvSpPr>
              <p:cNvPr id="33874" name="Line 82"/>
              <p:cNvSpPr>
                <a:spLocks noChangeShapeType="1"/>
              </p:cNvSpPr>
              <p:nvPr/>
            </p:nvSpPr>
            <p:spPr bwMode="auto">
              <a:xfrm>
                <a:off x="1483" y="2055"/>
                <a:ext cx="23" cy="1"/>
              </a:xfrm>
              <a:prstGeom prst="line">
                <a:avLst/>
              </a:prstGeom>
              <a:noFill/>
              <a:ln w="0">
                <a:solidFill>
                  <a:schemeClr val="tx1"/>
                </a:solidFill>
                <a:round/>
                <a:headEnd/>
                <a:tailEnd/>
              </a:ln>
            </p:spPr>
            <p:txBody>
              <a:bodyPr/>
              <a:lstStyle/>
              <a:p>
                <a:endParaRPr lang="en-US"/>
              </a:p>
            </p:txBody>
          </p:sp>
          <p:sp>
            <p:nvSpPr>
              <p:cNvPr id="33875" name="Line 83"/>
              <p:cNvSpPr>
                <a:spLocks noChangeShapeType="1"/>
              </p:cNvSpPr>
              <p:nvPr/>
            </p:nvSpPr>
            <p:spPr bwMode="auto">
              <a:xfrm>
                <a:off x="1518" y="2060"/>
                <a:ext cx="20" cy="1"/>
              </a:xfrm>
              <a:prstGeom prst="line">
                <a:avLst/>
              </a:prstGeom>
              <a:noFill/>
              <a:ln w="0">
                <a:solidFill>
                  <a:schemeClr val="tx1"/>
                </a:solidFill>
                <a:round/>
                <a:headEnd/>
                <a:tailEnd/>
              </a:ln>
            </p:spPr>
            <p:txBody>
              <a:bodyPr/>
              <a:lstStyle/>
              <a:p>
                <a:endParaRPr lang="en-US"/>
              </a:p>
            </p:txBody>
          </p:sp>
          <p:sp>
            <p:nvSpPr>
              <p:cNvPr id="33876" name="Line 84"/>
              <p:cNvSpPr>
                <a:spLocks noChangeShapeType="1"/>
              </p:cNvSpPr>
              <p:nvPr/>
            </p:nvSpPr>
            <p:spPr bwMode="auto">
              <a:xfrm flipV="1">
                <a:off x="1538" y="2057"/>
                <a:ext cx="1" cy="3"/>
              </a:xfrm>
              <a:prstGeom prst="line">
                <a:avLst/>
              </a:prstGeom>
              <a:noFill/>
              <a:ln w="0">
                <a:solidFill>
                  <a:schemeClr val="tx1"/>
                </a:solidFill>
                <a:round/>
                <a:headEnd/>
                <a:tailEnd/>
              </a:ln>
            </p:spPr>
            <p:txBody>
              <a:bodyPr/>
              <a:lstStyle/>
              <a:p>
                <a:endParaRPr lang="en-US"/>
              </a:p>
            </p:txBody>
          </p:sp>
          <p:sp>
            <p:nvSpPr>
              <p:cNvPr id="33877" name="Line 85"/>
              <p:cNvSpPr>
                <a:spLocks noChangeShapeType="1"/>
              </p:cNvSpPr>
              <p:nvPr/>
            </p:nvSpPr>
            <p:spPr bwMode="auto">
              <a:xfrm flipH="1" flipV="1">
                <a:off x="1536" y="2054"/>
                <a:ext cx="2" cy="3"/>
              </a:xfrm>
              <a:prstGeom prst="line">
                <a:avLst/>
              </a:prstGeom>
              <a:noFill/>
              <a:ln w="0">
                <a:solidFill>
                  <a:schemeClr val="tx1"/>
                </a:solidFill>
                <a:round/>
                <a:headEnd/>
                <a:tailEnd/>
              </a:ln>
            </p:spPr>
            <p:txBody>
              <a:bodyPr/>
              <a:lstStyle/>
              <a:p>
                <a:endParaRPr lang="en-US"/>
              </a:p>
            </p:txBody>
          </p:sp>
          <p:sp>
            <p:nvSpPr>
              <p:cNvPr id="33878" name="Line 86"/>
              <p:cNvSpPr>
                <a:spLocks noChangeShapeType="1"/>
              </p:cNvSpPr>
              <p:nvPr/>
            </p:nvSpPr>
            <p:spPr bwMode="auto">
              <a:xfrm flipH="1" flipV="1">
                <a:off x="1535" y="2052"/>
                <a:ext cx="1" cy="2"/>
              </a:xfrm>
              <a:prstGeom prst="line">
                <a:avLst/>
              </a:prstGeom>
              <a:noFill/>
              <a:ln w="0">
                <a:solidFill>
                  <a:schemeClr val="tx1"/>
                </a:solidFill>
                <a:round/>
                <a:headEnd/>
                <a:tailEnd/>
              </a:ln>
            </p:spPr>
            <p:txBody>
              <a:bodyPr/>
              <a:lstStyle/>
              <a:p>
                <a:endParaRPr lang="en-US"/>
              </a:p>
            </p:txBody>
          </p:sp>
          <p:sp>
            <p:nvSpPr>
              <p:cNvPr id="33879" name="Line 87"/>
              <p:cNvSpPr>
                <a:spLocks noChangeShapeType="1"/>
              </p:cNvSpPr>
              <p:nvPr/>
            </p:nvSpPr>
            <p:spPr bwMode="auto">
              <a:xfrm flipH="1" flipV="1">
                <a:off x="1531" y="2051"/>
                <a:ext cx="4" cy="1"/>
              </a:xfrm>
              <a:prstGeom prst="line">
                <a:avLst/>
              </a:prstGeom>
              <a:noFill/>
              <a:ln w="0">
                <a:solidFill>
                  <a:schemeClr val="tx1"/>
                </a:solidFill>
                <a:round/>
                <a:headEnd/>
                <a:tailEnd/>
              </a:ln>
            </p:spPr>
            <p:txBody>
              <a:bodyPr/>
              <a:lstStyle/>
              <a:p>
                <a:endParaRPr lang="en-US"/>
              </a:p>
            </p:txBody>
          </p:sp>
          <p:sp>
            <p:nvSpPr>
              <p:cNvPr id="33880" name="Line 88"/>
              <p:cNvSpPr>
                <a:spLocks noChangeShapeType="1"/>
              </p:cNvSpPr>
              <p:nvPr/>
            </p:nvSpPr>
            <p:spPr bwMode="auto">
              <a:xfrm flipH="1">
                <a:off x="1526" y="2051"/>
                <a:ext cx="5" cy="1"/>
              </a:xfrm>
              <a:prstGeom prst="line">
                <a:avLst/>
              </a:prstGeom>
              <a:noFill/>
              <a:ln w="0">
                <a:solidFill>
                  <a:schemeClr val="tx1"/>
                </a:solidFill>
                <a:round/>
                <a:headEnd/>
                <a:tailEnd/>
              </a:ln>
            </p:spPr>
            <p:txBody>
              <a:bodyPr/>
              <a:lstStyle/>
              <a:p>
                <a:endParaRPr lang="en-US"/>
              </a:p>
            </p:txBody>
          </p:sp>
          <p:sp>
            <p:nvSpPr>
              <p:cNvPr id="33881" name="Line 89"/>
              <p:cNvSpPr>
                <a:spLocks noChangeShapeType="1"/>
              </p:cNvSpPr>
              <p:nvPr/>
            </p:nvSpPr>
            <p:spPr bwMode="auto">
              <a:xfrm flipH="1">
                <a:off x="1523" y="2051"/>
                <a:ext cx="3" cy="1"/>
              </a:xfrm>
              <a:prstGeom prst="line">
                <a:avLst/>
              </a:prstGeom>
              <a:noFill/>
              <a:ln w="0">
                <a:solidFill>
                  <a:schemeClr val="tx1"/>
                </a:solidFill>
                <a:round/>
                <a:headEnd/>
                <a:tailEnd/>
              </a:ln>
            </p:spPr>
            <p:txBody>
              <a:bodyPr/>
              <a:lstStyle/>
              <a:p>
                <a:endParaRPr lang="en-US"/>
              </a:p>
            </p:txBody>
          </p:sp>
          <p:sp>
            <p:nvSpPr>
              <p:cNvPr id="33882" name="Line 90"/>
              <p:cNvSpPr>
                <a:spLocks noChangeShapeType="1"/>
              </p:cNvSpPr>
              <p:nvPr/>
            </p:nvSpPr>
            <p:spPr bwMode="auto">
              <a:xfrm flipH="1">
                <a:off x="1520" y="2052"/>
                <a:ext cx="3" cy="3"/>
              </a:xfrm>
              <a:prstGeom prst="line">
                <a:avLst/>
              </a:prstGeom>
              <a:noFill/>
              <a:ln w="0">
                <a:solidFill>
                  <a:schemeClr val="tx1"/>
                </a:solidFill>
                <a:round/>
                <a:headEnd/>
                <a:tailEnd/>
              </a:ln>
            </p:spPr>
            <p:txBody>
              <a:bodyPr/>
              <a:lstStyle/>
              <a:p>
                <a:endParaRPr lang="en-US"/>
              </a:p>
            </p:txBody>
          </p:sp>
          <p:sp>
            <p:nvSpPr>
              <p:cNvPr id="33883" name="Line 91"/>
              <p:cNvSpPr>
                <a:spLocks noChangeShapeType="1"/>
              </p:cNvSpPr>
              <p:nvPr/>
            </p:nvSpPr>
            <p:spPr bwMode="auto">
              <a:xfrm flipH="1">
                <a:off x="1518" y="2055"/>
                <a:ext cx="2" cy="5"/>
              </a:xfrm>
              <a:prstGeom prst="line">
                <a:avLst/>
              </a:prstGeom>
              <a:noFill/>
              <a:ln w="0">
                <a:solidFill>
                  <a:schemeClr val="tx1"/>
                </a:solidFill>
                <a:round/>
                <a:headEnd/>
                <a:tailEnd/>
              </a:ln>
            </p:spPr>
            <p:txBody>
              <a:bodyPr/>
              <a:lstStyle/>
              <a:p>
                <a:endParaRPr lang="en-US"/>
              </a:p>
            </p:txBody>
          </p:sp>
          <p:sp>
            <p:nvSpPr>
              <p:cNvPr id="33884" name="Line 92"/>
              <p:cNvSpPr>
                <a:spLocks noChangeShapeType="1"/>
              </p:cNvSpPr>
              <p:nvPr/>
            </p:nvSpPr>
            <p:spPr bwMode="auto">
              <a:xfrm>
                <a:off x="1518" y="2060"/>
                <a:ext cx="1" cy="4"/>
              </a:xfrm>
              <a:prstGeom prst="line">
                <a:avLst/>
              </a:prstGeom>
              <a:noFill/>
              <a:ln w="0">
                <a:solidFill>
                  <a:schemeClr val="tx1"/>
                </a:solidFill>
                <a:round/>
                <a:headEnd/>
                <a:tailEnd/>
              </a:ln>
            </p:spPr>
            <p:txBody>
              <a:bodyPr/>
              <a:lstStyle/>
              <a:p>
                <a:endParaRPr lang="en-US"/>
              </a:p>
            </p:txBody>
          </p:sp>
          <p:sp>
            <p:nvSpPr>
              <p:cNvPr id="33885" name="Line 93"/>
              <p:cNvSpPr>
                <a:spLocks noChangeShapeType="1"/>
              </p:cNvSpPr>
              <p:nvPr/>
            </p:nvSpPr>
            <p:spPr bwMode="auto">
              <a:xfrm>
                <a:off x="1518" y="2064"/>
                <a:ext cx="2" cy="5"/>
              </a:xfrm>
              <a:prstGeom prst="line">
                <a:avLst/>
              </a:prstGeom>
              <a:noFill/>
              <a:ln w="0">
                <a:solidFill>
                  <a:schemeClr val="tx1"/>
                </a:solidFill>
                <a:round/>
                <a:headEnd/>
                <a:tailEnd/>
              </a:ln>
            </p:spPr>
            <p:txBody>
              <a:bodyPr/>
              <a:lstStyle/>
              <a:p>
                <a:endParaRPr lang="en-US"/>
              </a:p>
            </p:txBody>
          </p:sp>
          <p:sp>
            <p:nvSpPr>
              <p:cNvPr id="33886" name="Line 94"/>
              <p:cNvSpPr>
                <a:spLocks noChangeShapeType="1"/>
              </p:cNvSpPr>
              <p:nvPr/>
            </p:nvSpPr>
            <p:spPr bwMode="auto">
              <a:xfrm>
                <a:off x="1520" y="2069"/>
                <a:ext cx="3" cy="3"/>
              </a:xfrm>
              <a:prstGeom prst="line">
                <a:avLst/>
              </a:prstGeom>
              <a:noFill/>
              <a:ln w="0">
                <a:solidFill>
                  <a:schemeClr val="tx1"/>
                </a:solidFill>
                <a:round/>
                <a:headEnd/>
                <a:tailEnd/>
              </a:ln>
            </p:spPr>
            <p:txBody>
              <a:bodyPr/>
              <a:lstStyle/>
              <a:p>
                <a:endParaRPr lang="en-US"/>
              </a:p>
            </p:txBody>
          </p:sp>
          <p:sp>
            <p:nvSpPr>
              <p:cNvPr id="33887" name="Line 95"/>
              <p:cNvSpPr>
                <a:spLocks noChangeShapeType="1"/>
              </p:cNvSpPr>
              <p:nvPr/>
            </p:nvSpPr>
            <p:spPr bwMode="auto">
              <a:xfrm>
                <a:off x="1523" y="2072"/>
                <a:ext cx="3" cy="2"/>
              </a:xfrm>
              <a:prstGeom prst="line">
                <a:avLst/>
              </a:prstGeom>
              <a:noFill/>
              <a:ln w="0">
                <a:solidFill>
                  <a:schemeClr val="tx1"/>
                </a:solidFill>
                <a:round/>
                <a:headEnd/>
                <a:tailEnd/>
              </a:ln>
            </p:spPr>
            <p:txBody>
              <a:bodyPr/>
              <a:lstStyle/>
              <a:p>
                <a:endParaRPr lang="en-US"/>
              </a:p>
            </p:txBody>
          </p:sp>
          <p:sp>
            <p:nvSpPr>
              <p:cNvPr id="33888" name="Line 96"/>
              <p:cNvSpPr>
                <a:spLocks noChangeShapeType="1"/>
              </p:cNvSpPr>
              <p:nvPr/>
            </p:nvSpPr>
            <p:spPr bwMode="auto">
              <a:xfrm>
                <a:off x="1526" y="2074"/>
                <a:ext cx="5" cy="1"/>
              </a:xfrm>
              <a:prstGeom prst="line">
                <a:avLst/>
              </a:prstGeom>
              <a:noFill/>
              <a:ln w="0">
                <a:solidFill>
                  <a:schemeClr val="tx1"/>
                </a:solidFill>
                <a:round/>
                <a:headEnd/>
                <a:tailEnd/>
              </a:ln>
            </p:spPr>
            <p:txBody>
              <a:bodyPr/>
              <a:lstStyle/>
              <a:p>
                <a:endParaRPr lang="en-US"/>
              </a:p>
            </p:txBody>
          </p:sp>
          <p:sp>
            <p:nvSpPr>
              <p:cNvPr id="33889" name="Line 97"/>
              <p:cNvSpPr>
                <a:spLocks noChangeShapeType="1"/>
              </p:cNvSpPr>
              <p:nvPr/>
            </p:nvSpPr>
            <p:spPr bwMode="auto">
              <a:xfrm flipV="1">
                <a:off x="1531" y="2072"/>
                <a:ext cx="4" cy="2"/>
              </a:xfrm>
              <a:prstGeom prst="line">
                <a:avLst/>
              </a:prstGeom>
              <a:noFill/>
              <a:ln w="0">
                <a:solidFill>
                  <a:schemeClr val="tx1"/>
                </a:solidFill>
                <a:round/>
                <a:headEnd/>
                <a:tailEnd/>
              </a:ln>
            </p:spPr>
            <p:txBody>
              <a:bodyPr/>
              <a:lstStyle/>
              <a:p>
                <a:endParaRPr lang="en-US"/>
              </a:p>
            </p:txBody>
          </p:sp>
          <p:sp>
            <p:nvSpPr>
              <p:cNvPr id="33890" name="Line 98"/>
              <p:cNvSpPr>
                <a:spLocks noChangeShapeType="1"/>
              </p:cNvSpPr>
              <p:nvPr/>
            </p:nvSpPr>
            <p:spPr bwMode="auto">
              <a:xfrm flipV="1">
                <a:off x="1535" y="2069"/>
                <a:ext cx="3" cy="3"/>
              </a:xfrm>
              <a:prstGeom prst="line">
                <a:avLst/>
              </a:prstGeom>
              <a:noFill/>
              <a:ln w="0">
                <a:solidFill>
                  <a:schemeClr val="tx1"/>
                </a:solidFill>
                <a:round/>
                <a:headEnd/>
                <a:tailEnd/>
              </a:ln>
            </p:spPr>
            <p:txBody>
              <a:bodyPr/>
              <a:lstStyle/>
              <a:p>
                <a:endParaRPr lang="en-US"/>
              </a:p>
            </p:txBody>
          </p:sp>
          <p:sp>
            <p:nvSpPr>
              <p:cNvPr id="33891" name="Line 99"/>
              <p:cNvSpPr>
                <a:spLocks noChangeShapeType="1"/>
              </p:cNvSpPr>
              <p:nvPr/>
            </p:nvSpPr>
            <p:spPr bwMode="auto">
              <a:xfrm>
                <a:off x="1568" y="2051"/>
                <a:ext cx="1" cy="23"/>
              </a:xfrm>
              <a:prstGeom prst="line">
                <a:avLst/>
              </a:prstGeom>
              <a:noFill/>
              <a:ln w="0">
                <a:solidFill>
                  <a:schemeClr val="tx1"/>
                </a:solidFill>
                <a:round/>
                <a:headEnd/>
                <a:tailEnd/>
              </a:ln>
            </p:spPr>
            <p:txBody>
              <a:bodyPr/>
              <a:lstStyle/>
              <a:p>
                <a:endParaRPr lang="en-US"/>
              </a:p>
            </p:txBody>
          </p:sp>
          <p:sp>
            <p:nvSpPr>
              <p:cNvPr id="33892" name="Line 100"/>
              <p:cNvSpPr>
                <a:spLocks noChangeShapeType="1"/>
              </p:cNvSpPr>
              <p:nvPr/>
            </p:nvSpPr>
            <p:spPr bwMode="auto">
              <a:xfrm flipH="1" flipV="1">
                <a:off x="1564" y="2052"/>
                <a:ext cx="4" cy="3"/>
              </a:xfrm>
              <a:prstGeom prst="line">
                <a:avLst/>
              </a:prstGeom>
              <a:noFill/>
              <a:ln w="0">
                <a:solidFill>
                  <a:schemeClr val="tx1"/>
                </a:solidFill>
                <a:round/>
                <a:headEnd/>
                <a:tailEnd/>
              </a:ln>
            </p:spPr>
            <p:txBody>
              <a:bodyPr/>
              <a:lstStyle/>
              <a:p>
                <a:endParaRPr lang="en-US"/>
              </a:p>
            </p:txBody>
          </p:sp>
          <p:sp>
            <p:nvSpPr>
              <p:cNvPr id="33893" name="Line 101"/>
              <p:cNvSpPr>
                <a:spLocks noChangeShapeType="1"/>
              </p:cNvSpPr>
              <p:nvPr/>
            </p:nvSpPr>
            <p:spPr bwMode="auto">
              <a:xfrm flipH="1" flipV="1">
                <a:off x="1561" y="2051"/>
                <a:ext cx="3" cy="1"/>
              </a:xfrm>
              <a:prstGeom prst="line">
                <a:avLst/>
              </a:prstGeom>
              <a:noFill/>
              <a:ln w="0">
                <a:solidFill>
                  <a:schemeClr val="tx1"/>
                </a:solidFill>
                <a:round/>
                <a:headEnd/>
                <a:tailEnd/>
              </a:ln>
            </p:spPr>
            <p:txBody>
              <a:bodyPr/>
              <a:lstStyle/>
              <a:p>
                <a:endParaRPr lang="en-US"/>
              </a:p>
            </p:txBody>
          </p:sp>
          <p:sp>
            <p:nvSpPr>
              <p:cNvPr id="33894" name="Line 102"/>
              <p:cNvSpPr>
                <a:spLocks noChangeShapeType="1"/>
              </p:cNvSpPr>
              <p:nvPr/>
            </p:nvSpPr>
            <p:spPr bwMode="auto">
              <a:xfrm flipH="1">
                <a:off x="1556" y="2051"/>
                <a:ext cx="5" cy="1"/>
              </a:xfrm>
              <a:prstGeom prst="line">
                <a:avLst/>
              </a:prstGeom>
              <a:noFill/>
              <a:ln w="0">
                <a:solidFill>
                  <a:schemeClr val="tx1"/>
                </a:solidFill>
                <a:round/>
                <a:headEnd/>
                <a:tailEnd/>
              </a:ln>
            </p:spPr>
            <p:txBody>
              <a:bodyPr/>
              <a:lstStyle/>
              <a:p>
                <a:endParaRPr lang="en-US"/>
              </a:p>
            </p:txBody>
          </p:sp>
          <p:sp>
            <p:nvSpPr>
              <p:cNvPr id="33895" name="Line 103"/>
              <p:cNvSpPr>
                <a:spLocks noChangeShapeType="1"/>
              </p:cNvSpPr>
              <p:nvPr/>
            </p:nvSpPr>
            <p:spPr bwMode="auto">
              <a:xfrm flipH="1">
                <a:off x="1553" y="2051"/>
                <a:ext cx="3" cy="1"/>
              </a:xfrm>
              <a:prstGeom prst="line">
                <a:avLst/>
              </a:prstGeom>
              <a:noFill/>
              <a:ln w="0">
                <a:solidFill>
                  <a:schemeClr val="tx1"/>
                </a:solidFill>
                <a:round/>
                <a:headEnd/>
                <a:tailEnd/>
              </a:ln>
            </p:spPr>
            <p:txBody>
              <a:bodyPr/>
              <a:lstStyle/>
              <a:p>
                <a:endParaRPr lang="en-US"/>
              </a:p>
            </p:txBody>
          </p:sp>
          <p:sp>
            <p:nvSpPr>
              <p:cNvPr id="33896" name="Line 104"/>
              <p:cNvSpPr>
                <a:spLocks noChangeShapeType="1"/>
              </p:cNvSpPr>
              <p:nvPr/>
            </p:nvSpPr>
            <p:spPr bwMode="auto">
              <a:xfrm flipH="1">
                <a:off x="1549" y="2052"/>
                <a:ext cx="4" cy="3"/>
              </a:xfrm>
              <a:prstGeom prst="line">
                <a:avLst/>
              </a:prstGeom>
              <a:noFill/>
              <a:ln w="0">
                <a:solidFill>
                  <a:schemeClr val="tx1"/>
                </a:solidFill>
                <a:round/>
                <a:headEnd/>
                <a:tailEnd/>
              </a:ln>
            </p:spPr>
            <p:txBody>
              <a:bodyPr/>
              <a:lstStyle/>
              <a:p>
                <a:endParaRPr lang="en-US"/>
              </a:p>
            </p:txBody>
          </p:sp>
          <p:sp>
            <p:nvSpPr>
              <p:cNvPr id="33897" name="Line 105"/>
              <p:cNvSpPr>
                <a:spLocks noChangeShapeType="1"/>
              </p:cNvSpPr>
              <p:nvPr/>
            </p:nvSpPr>
            <p:spPr bwMode="auto">
              <a:xfrm flipH="1">
                <a:off x="1548" y="2055"/>
                <a:ext cx="1" cy="5"/>
              </a:xfrm>
              <a:prstGeom prst="line">
                <a:avLst/>
              </a:prstGeom>
              <a:noFill/>
              <a:ln w="0">
                <a:solidFill>
                  <a:schemeClr val="tx1"/>
                </a:solidFill>
                <a:round/>
                <a:headEnd/>
                <a:tailEnd/>
              </a:ln>
            </p:spPr>
            <p:txBody>
              <a:bodyPr/>
              <a:lstStyle/>
              <a:p>
                <a:endParaRPr lang="en-US"/>
              </a:p>
            </p:txBody>
          </p:sp>
          <p:sp>
            <p:nvSpPr>
              <p:cNvPr id="33898" name="Line 106"/>
              <p:cNvSpPr>
                <a:spLocks noChangeShapeType="1"/>
              </p:cNvSpPr>
              <p:nvPr/>
            </p:nvSpPr>
            <p:spPr bwMode="auto">
              <a:xfrm>
                <a:off x="1548" y="2060"/>
                <a:ext cx="1" cy="4"/>
              </a:xfrm>
              <a:prstGeom prst="line">
                <a:avLst/>
              </a:prstGeom>
              <a:noFill/>
              <a:ln w="0">
                <a:solidFill>
                  <a:schemeClr val="tx1"/>
                </a:solidFill>
                <a:round/>
                <a:headEnd/>
                <a:tailEnd/>
              </a:ln>
            </p:spPr>
            <p:txBody>
              <a:bodyPr/>
              <a:lstStyle/>
              <a:p>
                <a:endParaRPr lang="en-US"/>
              </a:p>
            </p:txBody>
          </p:sp>
          <p:sp>
            <p:nvSpPr>
              <p:cNvPr id="33899" name="Line 107"/>
              <p:cNvSpPr>
                <a:spLocks noChangeShapeType="1"/>
              </p:cNvSpPr>
              <p:nvPr/>
            </p:nvSpPr>
            <p:spPr bwMode="auto">
              <a:xfrm>
                <a:off x="1548" y="2064"/>
                <a:ext cx="1" cy="5"/>
              </a:xfrm>
              <a:prstGeom prst="line">
                <a:avLst/>
              </a:prstGeom>
              <a:noFill/>
              <a:ln w="0">
                <a:solidFill>
                  <a:schemeClr val="tx1"/>
                </a:solidFill>
                <a:round/>
                <a:headEnd/>
                <a:tailEnd/>
              </a:ln>
            </p:spPr>
            <p:txBody>
              <a:bodyPr/>
              <a:lstStyle/>
              <a:p>
                <a:endParaRPr lang="en-US"/>
              </a:p>
            </p:txBody>
          </p:sp>
          <p:sp>
            <p:nvSpPr>
              <p:cNvPr id="33900" name="Line 108"/>
              <p:cNvSpPr>
                <a:spLocks noChangeShapeType="1"/>
              </p:cNvSpPr>
              <p:nvPr/>
            </p:nvSpPr>
            <p:spPr bwMode="auto">
              <a:xfrm>
                <a:off x="1549" y="2069"/>
                <a:ext cx="4" cy="3"/>
              </a:xfrm>
              <a:prstGeom prst="line">
                <a:avLst/>
              </a:prstGeom>
              <a:noFill/>
              <a:ln w="0">
                <a:solidFill>
                  <a:schemeClr val="tx1"/>
                </a:solidFill>
                <a:round/>
                <a:headEnd/>
                <a:tailEnd/>
              </a:ln>
            </p:spPr>
            <p:txBody>
              <a:bodyPr/>
              <a:lstStyle/>
              <a:p>
                <a:endParaRPr lang="en-US"/>
              </a:p>
            </p:txBody>
          </p:sp>
          <p:sp>
            <p:nvSpPr>
              <p:cNvPr id="33901" name="Line 109"/>
              <p:cNvSpPr>
                <a:spLocks noChangeShapeType="1"/>
              </p:cNvSpPr>
              <p:nvPr/>
            </p:nvSpPr>
            <p:spPr bwMode="auto">
              <a:xfrm>
                <a:off x="1553" y="2072"/>
                <a:ext cx="3" cy="2"/>
              </a:xfrm>
              <a:prstGeom prst="line">
                <a:avLst/>
              </a:prstGeom>
              <a:noFill/>
              <a:ln w="0">
                <a:solidFill>
                  <a:schemeClr val="tx1"/>
                </a:solidFill>
                <a:round/>
                <a:headEnd/>
                <a:tailEnd/>
              </a:ln>
            </p:spPr>
            <p:txBody>
              <a:bodyPr/>
              <a:lstStyle/>
              <a:p>
                <a:endParaRPr lang="en-US"/>
              </a:p>
            </p:txBody>
          </p:sp>
          <p:sp>
            <p:nvSpPr>
              <p:cNvPr id="33902" name="Line 110"/>
              <p:cNvSpPr>
                <a:spLocks noChangeShapeType="1"/>
              </p:cNvSpPr>
              <p:nvPr/>
            </p:nvSpPr>
            <p:spPr bwMode="auto">
              <a:xfrm>
                <a:off x="1556" y="2074"/>
                <a:ext cx="5" cy="1"/>
              </a:xfrm>
              <a:prstGeom prst="line">
                <a:avLst/>
              </a:prstGeom>
              <a:noFill/>
              <a:ln w="0">
                <a:solidFill>
                  <a:schemeClr val="tx1"/>
                </a:solidFill>
                <a:round/>
                <a:headEnd/>
                <a:tailEnd/>
              </a:ln>
            </p:spPr>
            <p:txBody>
              <a:bodyPr/>
              <a:lstStyle/>
              <a:p>
                <a:endParaRPr lang="en-US"/>
              </a:p>
            </p:txBody>
          </p:sp>
          <p:sp>
            <p:nvSpPr>
              <p:cNvPr id="33903" name="Line 111"/>
              <p:cNvSpPr>
                <a:spLocks noChangeShapeType="1"/>
              </p:cNvSpPr>
              <p:nvPr/>
            </p:nvSpPr>
            <p:spPr bwMode="auto">
              <a:xfrm flipV="1">
                <a:off x="1561" y="2072"/>
                <a:ext cx="3" cy="2"/>
              </a:xfrm>
              <a:prstGeom prst="line">
                <a:avLst/>
              </a:prstGeom>
              <a:noFill/>
              <a:ln w="0">
                <a:solidFill>
                  <a:schemeClr val="tx1"/>
                </a:solidFill>
                <a:round/>
                <a:headEnd/>
                <a:tailEnd/>
              </a:ln>
            </p:spPr>
            <p:txBody>
              <a:bodyPr/>
              <a:lstStyle/>
              <a:p>
                <a:endParaRPr lang="en-US"/>
              </a:p>
            </p:txBody>
          </p:sp>
          <p:sp>
            <p:nvSpPr>
              <p:cNvPr id="33904" name="Line 112"/>
              <p:cNvSpPr>
                <a:spLocks noChangeShapeType="1"/>
              </p:cNvSpPr>
              <p:nvPr/>
            </p:nvSpPr>
            <p:spPr bwMode="auto">
              <a:xfrm flipV="1">
                <a:off x="1564" y="2069"/>
                <a:ext cx="4" cy="3"/>
              </a:xfrm>
              <a:prstGeom prst="line">
                <a:avLst/>
              </a:prstGeom>
              <a:noFill/>
              <a:ln w="0">
                <a:solidFill>
                  <a:schemeClr val="tx1"/>
                </a:solidFill>
                <a:round/>
                <a:headEnd/>
                <a:tailEnd/>
              </a:ln>
            </p:spPr>
            <p:txBody>
              <a:bodyPr/>
              <a:lstStyle/>
              <a:p>
                <a:endParaRPr lang="en-US"/>
              </a:p>
            </p:txBody>
          </p:sp>
          <p:sp>
            <p:nvSpPr>
              <p:cNvPr id="33905" name="Line 113"/>
              <p:cNvSpPr>
                <a:spLocks noChangeShapeType="1"/>
              </p:cNvSpPr>
              <p:nvPr/>
            </p:nvSpPr>
            <p:spPr bwMode="auto">
              <a:xfrm>
                <a:off x="1599" y="2039"/>
                <a:ext cx="1" cy="35"/>
              </a:xfrm>
              <a:prstGeom prst="line">
                <a:avLst/>
              </a:prstGeom>
              <a:noFill/>
              <a:ln w="0">
                <a:solidFill>
                  <a:schemeClr val="tx1"/>
                </a:solidFill>
                <a:round/>
                <a:headEnd/>
                <a:tailEnd/>
              </a:ln>
            </p:spPr>
            <p:txBody>
              <a:bodyPr/>
              <a:lstStyle/>
              <a:p>
                <a:endParaRPr lang="en-US"/>
              </a:p>
            </p:txBody>
          </p:sp>
          <p:sp>
            <p:nvSpPr>
              <p:cNvPr id="33906" name="Line 114"/>
              <p:cNvSpPr>
                <a:spLocks noChangeShapeType="1"/>
              </p:cNvSpPr>
              <p:nvPr/>
            </p:nvSpPr>
            <p:spPr bwMode="auto">
              <a:xfrm flipH="1" flipV="1">
                <a:off x="1596" y="2052"/>
                <a:ext cx="3" cy="3"/>
              </a:xfrm>
              <a:prstGeom prst="line">
                <a:avLst/>
              </a:prstGeom>
              <a:noFill/>
              <a:ln w="0">
                <a:solidFill>
                  <a:schemeClr val="tx1"/>
                </a:solidFill>
                <a:round/>
                <a:headEnd/>
                <a:tailEnd/>
              </a:ln>
            </p:spPr>
            <p:txBody>
              <a:bodyPr/>
              <a:lstStyle/>
              <a:p>
                <a:endParaRPr lang="en-US"/>
              </a:p>
            </p:txBody>
          </p:sp>
          <p:sp>
            <p:nvSpPr>
              <p:cNvPr id="33907" name="Line 115"/>
              <p:cNvSpPr>
                <a:spLocks noChangeShapeType="1"/>
              </p:cNvSpPr>
              <p:nvPr/>
            </p:nvSpPr>
            <p:spPr bwMode="auto">
              <a:xfrm flipH="1" flipV="1">
                <a:off x="1593" y="2051"/>
                <a:ext cx="3" cy="1"/>
              </a:xfrm>
              <a:prstGeom prst="line">
                <a:avLst/>
              </a:prstGeom>
              <a:noFill/>
              <a:ln w="0">
                <a:solidFill>
                  <a:schemeClr val="tx1"/>
                </a:solidFill>
                <a:round/>
                <a:headEnd/>
                <a:tailEnd/>
              </a:ln>
            </p:spPr>
            <p:txBody>
              <a:bodyPr/>
              <a:lstStyle/>
              <a:p>
                <a:endParaRPr lang="en-US"/>
              </a:p>
            </p:txBody>
          </p:sp>
          <p:sp>
            <p:nvSpPr>
              <p:cNvPr id="33908" name="Line 116"/>
              <p:cNvSpPr>
                <a:spLocks noChangeShapeType="1"/>
              </p:cNvSpPr>
              <p:nvPr/>
            </p:nvSpPr>
            <p:spPr bwMode="auto">
              <a:xfrm flipH="1">
                <a:off x="1588" y="2051"/>
                <a:ext cx="5" cy="1"/>
              </a:xfrm>
              <a:prstGeom prst="line">
                <a:avLst/>
              </a:prstGeom>
              <a:noFill/>
              <a:ln w="0">
                <a:solidFill>
                  <a:schemeClr val="tx1"/>
                </a:solidFill>
                <a:round/>
                <a:headEnd/>
                <a:tailEnd/>
              </a:ln>
            </p:spPr>
            <p:txBody>
              <a:bodyPr/>
              <a:lstStyle/>
              <a:p>
                <a:endParaRPr lang="en-US"/>
              </a:p>
            </p:txBody>
          </p:sp>
          <p:sp>
            <p:nvSpPr>
              <p:cNvPr id="33909" name="Line 117"/>
              <p:cNvSpPr>
                <a:spLocks noChangeShapeType="1"/>
              </p:cNvSpPr>
              <p:nvPr/>
            </p:nvSpPr>
            <p:spPr bwMode="auto">
              <a:xfrm flipH="1">
                <a:off x="1584" y="2051"/>
                <a:ext cx="4" cy="1"/>
              </a:xfrm>
              <a:prstGeom prst="line">
                <a:avLst/>
              </a:prstGeom>
              <a:noFill/>
              <a:ln w="0">
                <a:solidFill>
                  <a:schemeClr val="tx1"/>
                </a:solidFill>
                <a:round/>
                <a:headEnd/>
                <a:tailEnd/>
              </a:ln>
            </p:spPr>
            <p:txBody>
              <a:bodyPr/>
              <a:lstStyle/>
              <a:p>
                <a:endParaRPr lang="en-US"/>
              </a:p>
            </p:txBody>
          </p:sp>
          <p:sp>
            <p:nvSpPr>
              <p:cNvPr id="33910" name="Line 118"/>
              <p:cNvSpPr>
                <a:spLocks noChangeShapeType="1"/>
              </p:cNvSpPr>
              <p:nvPr/>
            </p:nvSpPr>
            <p:spPr bwMode="auto">
              <a:xfrm flipH="1">
                <a:off x="1581" y="2052"/>
                <a:ext cx="3" cy="3"/>
              </a:xfrm>
              <a:prstGeom prst="line">
                <a:avLst/>
              </a:prstGeom>
              <a:noFill/>
              <a:ln w="0">
                <a:solidFill>
                  <a:schemeClr val="tx1"/>
                </a:solidFill>
                <a:round/>
                <a:headEnd/>
                <a:tailEnd/>
              </a:ln>
            </p:spPr>
            <p:txBody>
              <a:bodyPr/>
              <a:lstStyle/>
              <a:p>
                <a:endParaRPr lang="en-US"/>
              </a:p>
            </p:txBody>
          </p:sp>
          <p:sp>
            <p:nvSpPr>
              <p:cNvPr id="33911" name="Line 119"/>
              <p:cNvSpPr>
                <a:spLocks noChangeShapeType="1"/>
              </p:cNvSpPr>
              <p:nvPr/>
            </p:nvSpPr>
            <p:spPr bwMode="auto">
              <a:xfrm flipH="1">
                <a:off x="1579" y="2055"/>
                <a:ext cx="2" cy="5"/>
              </a:xfrm>
              <a:prstGeom prst="line">
                <a:avLst/>
              </a:prstGeom>
              <a:noFill/>
              <a:ln w="0">
                <a:solidFill>
                  <a:schemeClr val="tx1"/>
                </a:solidFill>
                <a:round/>
                <a:headEnd/>
                <a:tailEnd/>
              </a:ln>
            </p:spPr>
            <p:txBody>
              <a:bodyPr/>
              <a:lstStyle/>
              <a:p>
                <a:endParaRPr lang="en-US"/>
              </a:p>
            </p:txBody>
          </p:sp>
          <p:sp>
            <p:nvSpPr>
              <p:cNvPr id="33912" name="Line 120"/>
              <p:cNvSpPr>
                <a:spLocks noChangeShapeType="1"/>
              </p:cNvSpPr>
              <p:nvPr/>
            </p:nvSpPr>
            <p:spPr bwMode="auto">
              <a:xfrm>
                <a:off x="1579" y="2060"/>
                <a:ext cx="1" cy="4"/>
              </a:xfrm>
              <a:prstGeom prst="line">
                <a:avLst/>
              </a:prstGeom>
              <a:noFill/>
              <a:ln w="0">
                <a:solidFill>
                  <a:schemeClr val="tx1"/>
                </a:solidFill>
                <a:round/>
                <a:headEnd/>
                <a:tailEnd/>
              </a:ln>
            </p:spPr>
            <p:txBody>
              <a:bodyPr/>
              <a:lstStyle/>
              <a:p>
                <a:endParaRPr lang="en-US"/>
              </a:p>
            </p:txBody>
          </p:sp>
          <p:sp>
            <p:nvSpPr>
              <p:cNvPr id="33913" name="Line 121"/>
              <p:cNvSpPr>
                <a:spLocks noChangeShapeType="1"/>
              </p:cNvSpPr>
              <p:nvPr/>
            </p:nvSpPr>
            <p:spPr bwMode="auto">
              <a:xfrm>
                <a:off x="1579" y="2064"/>
                <a:ext cx="2" cy="5"/>
              </a:xfrm>
              <a:prstGeom prst="line">
                <a:avLst/>
              </a:prstGeom>
              <a:noFill/>
              <a:ln w="0">
                <a:solidFill>
                  <a:schemeClr val="tx1"/>
                </a:solidFill>
                <a:round/>
                <a:headEnd/>
                <a:tailEnd/>
              </a:ln>
            </p:spPr>
            <p:txBody>
              <a:bodyPr/>
              <a:lstStyle/>
              <a:p>
                <a:endParaRPr lang="en-US"/>
              </a:p>
            </p:txBody>
          </p:sp>
          <p:sp>
            <p:nvSpPr>
              <p:cNvPr id="33914" name="Line 122"/>
              <p:cNvSpPr>
                <a:spLocks noChangeShapeType="1"/>
              </p:cNvSpPr>
              <p:nvPr/>
            </p:nvSpPr>
            <p:spPr bwMode="auto">
              <a:xfrm>
                <a:off x="1581" y="2069"/>
                <a:ext cx="3" cy="3"/>
              </a:xfrm>
              <a:prstGeom prst="line">
                <a:avLst/>
              </a:prstGeom>
              <a:noFill/>
              <a:ln w="0">
                <a:solidFill>
                  <a:schemeClr val="tx1"/>
                </a:solidFill>
                <a:round/>
                <a:headEnd/>
                <a:tailEnd/>
              </a:ln>
            </p:spPr>
            <p:txBody>
              <a:bodyPr/>
              <a:lstStyle/>
              <a:p>
                <a:endParaRPr lang="en-US"/>
              </a:p>
            </p:txBody>
          </p:sp>
          <p:sp>
            <p:nvSpPr>
              <p:cNvPr id="33915" name="Line 123"/>
              <p:cNvSpPr>
                <a:spLocks noChangeShapeType="1"/>
              </p:cNvSpPr>
              <p:nvPr/>
            </p:nvSpPr>
            <p:spPr bwMode="auto">
              <a:xfrm>
                <a:off x="1584" y="2072"/>
                <a:ext cx="4" cy="2"/>
              </a:xfrm>
              <a:prstGeom prst="line">
                <a:avLst/>
              </a:prstGeom>
              <a:noFill/>
              <a:ln w="0">
                <a:solidFill>
                  <a:schemeClr val="tx1"/>
                </a:solidFill>
                <a:round/>
                <a:headEnd/>
                <a:tailEnd/>
              </a:ln>
            </p:spPr>
            <p:txBody>
              <a:bodyPr/>
              <a:lstStyle/>
              <a:p>
                <a:endParaRPr lang="en-US"/>
              </a:p>
            </p:txBody>
          </p:sp>
          <p:sp>
            <p:nvSpPr>
              <p:cNvPr id="33916" name="Line 124"/>
              <p:cNvSpPr>
                <a:spLocks noChangeShapeType="1"/>
              </p:cNvSpPr>
              <p:nvPr/>
            </p:nvSpPr>
            <p:spPr bwMode="auto">
              <a:xfrm>
                <a:off x="1588" y="2074"/>
                <a:ext cx="5" cy="1"/>
              </a:xfrm>
              <a:prstGeom prst="line">
                <a:avLst/>
              </a:prstGeom>
              <a:noFill/>
              <a:ln w="0">
                <a:solidFill>
                  <a:schemeClr val="tx1"/>
                </a:solidFill>
                <a:round/>
                <a:headEnd/>
                <a:tailEnd/>
              </a:ln>
            </p:spPr>
            <p:txBody>
              <a:bodyPr/>
              <a:lstStyle/>
              <a:p>
                <a:endParaRPr lang="en-US"/>
              </a:p>
            </p:txBody>
          </p:sp>
          <p:sp>
            <p:nvSpPr>
              <p:cNvPr id="33917" name="Line 125"/>
              <p:cNvSpPr>
                <a:spLocks noChangeShapeType="1"/>
              </p:cNvSpPr>
              <p:nvPr/>
            </p:nvSpPr>
            <p:spPr bwMode="auto">
              <a:xfrm flipV="1">
                <a:off x="1593" y="2072"/>
                <a:ext cx="3" cy="2"/>
              </a:xfrm>
              <a:prstGeom prst="line">
                <a:avLst/>
              </a:prstGeom>
              <a:noFill/>
              <a:ln w="0">
                <a:solidFill>
                  <a:schemeClr val="tx1"/>
                </a:solidFill>
                <a:round/>
                <a:headEnd/>
                <a:tailEnd/>
              </a:ln>
            </p:spPr>
            <p:txBody>
              <a:bodyPr/>
              <a:lstStyle/>
              <a:p>
                <a:endParaRPr lang="en-US"/>
              </a:p>
            </p:txBody>
          </p:sp>
          <p:sp>
            <p:nvSpPr>
              <p:cNvPr id="33918" name="Line 126"/>
              <p:cNvSpPr>
                <a:spLocks noChangeShapeType="1"/>
              </p:cNvSpPr>
              <p:nvPr/>
            </p:nvSpPr>
            <p:spPr bwMode="auto">
              <a:xfrm flipV="1">
                <a:off x="1596" y="2069"/>
                <a:ext cx="3" cy="3"/>
              </a:xfrm>
              <a:prstGeom prst="line">
                <a:avLst/>
              </a:prstGeom>
              <a:noFill/>
              <a:ln w="0">
                <a:solidFill>
                  <a:schemeClr val="tx1"/>
                </a:solidFill>
                <a:round/>
                <a:headEnd/>
                <a:tailEnd/>
              </a:ln>
            </p:spPr>
            <p:txBody>
              <a:bodyPr/>
              <a:lstStyle/>
              <a:p>
                <a:endParaRPr lang="en-US"/>
              </a:p>
            </p:txBody>
          </p:sp>
          <p:sp>
            <p:nvSpPr>
              <p:cNvPr id="33919" name="Line 127"/>
              <p:cNvSpPr>
                <a:spLocks noChangeShapeType="1"/>
              </p:cNvSpPr>
              <p:nvPr/>
            </p:nvSpPr>
            <p:spPr bwMode="auto">
              <a:xfrm>
                <a:off x="1611" y="2060"/>
                <a:ext cx="20" cy="1"/>
              </a:xfrm>
              <a:prstGeom prst="line">
                <a:avLst/>
              </a:prstGeom>
              <a:noFill/>
              <a:ln w="0">
                <a:solidFill>
                  <a:schemeClr val="tx1"/>
                </a:solidFill>
                <a:round/>
                <a:headEnd/>
                <a:tailEnd/>
              </a:ln>
            </p:spPr>
            <p:txBody>
              <a:bodyPr/>
              <a:lstStyle/>
              <a:p>
                <a:endParaRPr lang="en-US"/>
              </a:p>
            </p:txBody>
          </p:sp>
          <p:sp>
            <p:nvSpPr>
              <p:cNvPr id="33920" name="Line 128"/>
              <p:cNvSpPr>
                <a:spLocks noChangeShapeType="1"/>
              </p:cNvSpPr>
              <p:nvPr/>
            </p:nvSpPr>
            <p:spPr bwMode="auto">
              <a:xfrm flipV="1">
                <a:off x="1631" y="2057"/>
                <a:ext cx="1" cy="3"/>
              </a:xfrm>
              <a:prstGeom prst="line">
                <a:avLst/>
              </a:prstGeom>
              <a:noFill/>
              <a:ln w="0">
                <a:solidFill>
                  <a:schemeClr val="tx1"/>
                </a:solidFill>
                <a:round/>
                <a:headEnd/>
                <a:tailEnd/>
              </a:ln>
            </p:spPr>
            <p:txBody>
              <a:bodyPr/>
              <a:lstStyle/>
              <a:p>
                <a:endParaRPr lang="en-US"/>
              </a:p>
            </p:txBody>
          </p:sp>
          <p:sp>
            <p:nvSpPr>
              <p:cNvPr id="33921" name="Line 129"/>
              <p:cNvSpPr>
                <a:spLocks noChangeShapeType="1"/>
              </p:cNvSpPr>
              <p:nvPr/>
            </p:nvSpPr>
            <p:spPr bwMode="auto">
              <a:xfrm flipH="1" flipV="1">
                <a:off x="1629" y="2054"/>
                <a:ext cx="2" cy="3"/>
              </a:xfrm>
              <a:prstGeom prst="line">
                <a:avLst/>
              </a:prstGeom>
              <a:noFill/>
              <a:ln w="0">
                <a:solidFill>
                  <a:schemeClr val="tx1"/>
                </a:solidFill>
                <a:round/>
                <a:headEnd/>
                <a:tailEnd/>
              </a:ln>
            </p:spPr>
            <p:txBody>
              <a:bodyPr/>
              <a:lstStyle/>
              <a:p>
                <a:endParaRPr lang="en-US"/>
              </a:p>
            </p:txBody>
          </p:sp>
          <p:sp>
            <p:nvSpPr>
              <p:cNvPr id="33922" name="Line 130"/>
              <p:cNvSpPr>
                <a:spLocks noChangeShapeType="1"/>
              </p:cNvSpPr>
              <p:nvPr/>
            </p:nvSpPr>
            <p:spPr bwMode="auto">
              <a:xfrm flipH="1" flipV="1">
                <a:off x="1627" y="2052"/>
                <a:ext cx="2" cy="2"/>
              </a:xfrm>
              <a:prstGeom prst="line">
                <a:avLst/>
              </a:prstGeom>
              <a:noFill/>
              <a:ln w="0">
                <a:solidFill>
                  <a:schemeClr val="tx1"/>
                </a:solidFill>
                <a:round/>
                <a:headEnd/>
                <a:tailEnd/>
              </a:ln>
            </p:spPr>
            <p:txBody>
              <a:bodyPr/>
              <a:lstStyle/>
              <a:p>
                <a:endParaRPr lang="en-US"/>
              </a:p>
            </p:txBody>
          </p:sp>
          <p:sp>
            <p:nvSpPr>
              <p:cNvPr id="33923" name="Line 131"/>
              <p:cNvSpPr>
                <a:spLocks noChangeShapeType="1"/>
              </p:cNvSpPr>
              <p:nvPr/>
            </p:nvSpPr>
            <p:spPr bwMode="auto">
              <a:xfrm flipH="1" flipV="1">
                <a:off x="1624" y="2051"/>
                <a:ext cx="3" cy="1"/>
              </a:xfrm>
              <a:prstGeom prst="line">
                <a:avLst/>
              </a:prstGeom>
              <a:noFill/>
              <a:ln w="0">
                <a:solidFill>
                  <a:schemeClr val="tx1"/>
                </a:solidFill>
                <a:round/>
                <a:headEnd/>
                <a:tailEnd/>
              </a:ln>
            </p:spPr>
            <p:txBody>
              <a:bodyPr/>
              <a:lstStyle/>
              <a:p>
                <a:endParaRPr lang="en-US"/>
              </a:p>
            </p:txBody>
          </p:sp>
          <p:sp>
            <p:nvSpPr>
              <p:cNvPr id="33924" name="Line 132"/>
              <p:cNvSpPr>
                <a:spLocks noChangeShapeType="1"/>
              </p:cNvSpPr>
              <p:nvPr/>
            </p:nvSpPr>
            <p:spPr bwMode="auto">
              <a:xfrm flipH="1">
                <a:off x="1619" y="2051"/>
                <a:ext cx="5" cy="1"/>
              </a:xfrm>
              <a:prstGeom prst="line">
                <a:avLst/>
              </a:prstGeom>
              <a:noFill/>
              <a:ln w="0">
                <a:solidFill>
                  <a:schemeClr val="tx1"/>
                </a:solidFill>
                <a:round/>
                <a:headEnd/>
                <a:tailEnd/>
              </a:ln>
            </p:spPr>
            <p:txBody>
              <a:bodyPr/>
              <a:lstStyle/>
              <a:p>
                <a:endParaRPr lang="en-US"/>
              </a:p>
            </p:txBody>
          </p:sp>
          <p:sp>
            <p:nvSpPr>
              <p:cNvPr id="33925" name="Line 133"/>
              <p:cNvSpPr>
                <a:spLocks noChangeShapeType="1"/>
              </p:cNvSpPr>
              <p:nvPr/>
            </p:nvSpPr>
            <p:spPr bwMode="auto">
              <a:xfrm flipH="1">
                <a:off x="1616" y="2051"/>
                <a:ext cx="3" cy="1"/>
              </a:xfrm>
              <a:prstGeom prst="line">
                <a:avLst/>
              </a:prstGeom>
              <a:noFill/>
              <a:ln w="0">
                <a:solidFill>
                  <a:schemeClr val="tx1"/>
                </a:solidFill>
                <a:round/>
                <a:headEnd/>
                <a:tailEnd/>
              </a:ln>
            </p:spPr>
            <p:txBody>
              <a:bodyPr/>
              <a:lstStyle/>
              <a:p>
                <a:endParaRPr lang="en-US"/>
              </a:p>
            </p:txBody>
          </p:sp>
          <p:sp>
            <p:nvSpPr>
              <p:cNvPr id="33926" name="Line 134"/>
              <p:cNvSpPr>
                <a:spLocks noChangeShapeType="1"/>
              </p:cNvSpPr>
              <p:nvPr/>
            </p:nvSpPr>
            <p:spPr bwMode="auto">
              <a:xfrm flipH="1">
                <a:off x="1613" y="2052"/>
                <a:ext cx="3" cy="3"/>
              </a:xfrm>
              <a:prstGeom prst="line">
                <a:avLst/>
              </a:prstGeom>
              <a:noFill/>
              <a:ln w="0">
                <a:solidFill>
                  <a:schemeClr val="tx1"/>
                </a:solidFill>
                <a:round/>
                <a:headEnd/>
                <a:tailEnd/>
              </a:ln>
            </p:spPr>
            <p:txBody>
              <a:bodyPr/>
              <a:lstStyle/>
              <a:p>
                <a:endParaRPr lang="en-US"/>
              </a:p>
            </p:txBody>
          </p:sp>
          <p:sp>
            <p:nvSpPr>
              <p:cNvPr id="33927" name="Line 135"/>
              <p:cNvSpPr>
                <a:spLocks noChangeShapeType="1"/>
              </p:cNvSpPr>
              <p:nvPr/>
            </p:nvSpPr>
            <p:spPr bwMode="auto">
              <a:xfrm flipH="1">
                <a:off x="1611" y="2055"/>
                <a:ext cx="2" cy="5"/>
              </a:xfrm>
              <a:prstGeom prst="line">
                <a:avLst/>
              </a:prstGeom>
              <a:noFill/>
              <a:ln w="0">
                <a:solidFill>
                  <a:schemeClr val="tx1"/>
                </a:solidFill>
                <a:round/>
                <a:headEnd/>
                <a:tailEnd/>
              </a:ln>
            </p:spPr>
            <p:txBody>
              <a:bodyPr/>
              <a:lstStyle/>
              <a:p>
                <a:endParaRPr lang="en-US"/>
              </a:p>
            </p:txBody>
          </p:sp>
          <p:sp>
            <p:nvSpPr>
              <p:cNvPr id="33928" name="Line 136"/>
              <p:cNvSpPr>
                <a:spLocks noChangeShapeType="1"/>
              </p:cNvSpPr>
              <p:nvPr/>
            </p:nvSpPr>
            <p:spPr bwMode="auto">
              <a:xfrm>
                <a:off x="1611" y="2060"/>
                <a:ext cx="1" cy="4"/>
              </a:xfrm>
              <a:prstGeom prst="line">
                <a:avLst/>
              </a:prstGeom>
              <a:noFill/>
              <a:ln w="0">
                <a:solidFill>
                  <a:schemeClr val="tx1"/>
                </a:solidFill>
                <a:round/>
                <a:headEnd/>
                <a:tailEnd/>
              </a:ln>
            </p:spPr>
            <p:txBody>
              <a:bodyPr/>
              <a:lstStyle/>
              <a:p>
                <a:endParaRPr lang="en-US"/>
              </a:p>
            </p:txBody>
          </p:sp>
          <p:sp>
            <p:nvSpPr>
              <p:cNvPr id="33929" name="Line 137"/>
              <p:cNvSpPr>
                <a:spLocks noChangeShapeType="1"/>
              </p:cNvSpPr>
              <p:nvPr/>
            </p:nvSpPr>
            <p:spPr bwMode="auto">
              <a:xfrm>
                <a:off x="1611" y="2064"/>
                <a:ext cx="2" cy="5"/>
              </a:xfrm>
              <a:prstGeom prst="line">
                <a:avLst/>
              </a:prstGeom>
              <a:noFill/>
              <a:ln w="0">
                <a:solidFill>
                  <a:schemeClr val="tx1"/>
                </a:solidFill>
                <a:round/>
                <a:headEnd/>
                <a:tailEnd/>
              </a:ln>
            </p:spPr>
            <p:txBody>
              <a:bodyPr/>
              <a:lstStyle/>
              <a:p>
                <a:endParaRPr lang="en-US"/>
              </a:p>
            </p:txBody>
          </p:sp>
          <p:sp>
            <p:nvSpPr>
              <p:cNvPr id="33930" name="Line 138"/>
              <p:cNvSpPr>
                <a:spLocks noChangeShapeType="1"/>
              </p:cNvSpPr>
              <p:nvPr/>
            </p:nvSpPr>
            <p:spPr bwMode="auto">
              <a:xfrm>
                <a:off x="1613" y="2069"/>
                <a:ext cx="3" cy="3"/>
              </a:xfrm>
              <a:prstGeom prst="line">
                <a:avLst/>
              </a:prstGeom>
              <a:noFill/>
              <a:ln w="0">
                <a:solidFill>
                  <a:schemeClr val="tx1"/>
                </a:solidFill>
                <a:round/>
                <a:headEnd/>
                <a:tailEnd/>
              </a:ln>
            </p:spPr>
            <p:txBody>
              <a:bodyPr/>
              <a:lstStyle/>
              <a:p>
                <a:endParaRPr lang="en-US"/>
              </a:p>
            </p:txBody>
          </p:sp>
          <p:sp>
            <p:nvSpPr>
              <p:cNvPr id="33931" name="Line 139"/>
              <p:cNvSpPr>
                <a:spLocks noChangeShapeType="1"/>
              </p:cNvSpPr>
              <p:nvPr/>
            </p:nvSpPr>
            <p:spPr bwMode="auto">
              <a:xfrm>
                <a:off x="1616" y="2072"/>
                <a:ext cx="3" cy="2"/>
              </a:xfrm>
              <a:prstGeom prst="line">
                <a:avLst/>
              </a:prstGeom>
              <a:noFill/>
              <a:ln w="0">
                <a:solidFill>
                  <a:schemeClr val="tx1"/>
                </a:solidFill>
                <a:round/>
                <a:headEnd/>
                <a:tailEnd/>
              </a:ln>
            </p:spPr>
            <p:txBody>
              <a:bodyPr/>
              <a:lstStyle/>
              <a:p>
                <a:endParaRPr lang="en-US"/>
              </a:p>
            </p:txBody>
          </p:sp>
          <p:sp>
            <p:nvSpPr>
              <p:cNvPr id="33932" name="Line 140"/>
              <p:cNvSpPr>
                <a:spLocks noChangeShapeType="1"/>
              </p:cNvSpPr>
              <p:nvPr/>
            </p:nvSpPr>
            <p:spPr bwMode="auto">
              <a:xfrm>
                <a:off x="1619" y="2074"/>
                <a:ext cx="5" cy="1"/>
              </a:xfrm>
              <a:prstGeom prst="line">
                <a:avLst/>
              </a:prstGeom>
              <a:noFill/>
              <a:ln w="0">
                <a:solidFill>
                  <a:schemeClr val="tx1"/>
                </a:solidFill>
                <a:round/>
                <a:headEnd/>
                <a:tailEnd/>
              </a:ln>
            </p:spPr>
            <p:txBody>
              <a:bodyPr/>
              <a:lstStyle/>
              <a:p>
                <a:endParaRPr lang="en-US"/>
              </a:p>
            </p:txBody>
          </p:sp>
          <p:sp>
            <p:nvSpPr>
              <p:cNvPr id="33933" name="Line 141"/>
              <p:cNvSpPr>
                <a:spLocks noChangeShapeType="1"/>
              </p:cNvSpPr>
              <p:nvPr/>
            </p:nvSpPr>
            <p:spPr bwMode="auto">
              <a:xfrm flipV="1">
                <a:off x="1624" y="2072"/>
                <a:ext cx="3" cy="2"/>
              </a:xfrm>
              <a:prstGeom prst="line">
                <a:avLst/>
              </a:prstGeom>
              <a:noFill/>
              <a:ln w="0">
                <a:solidFill>
                  <a:schemeClr val="tx1"/>
                </a:solidFill>
                <a:round/>
                <a:headEnd/>
                <a:tailEnd/>
              </a:ln>
            </p:spPr>
            <p:txBody>
              <a:bodyPr/>
              <a:lstStyle/>
              <a:p>
                <a:endParaRPr lang="en-US"/>
              </a:p>
            </p:txBody>
          </p:sp>
          <p:sp>
            <p:nvSpPr>
              <p:cNvPr id="33934" name="Line 142"/>
              <p:cNvSpPr>
                <a:spLocks noChangeShapeType="1"/>
              </p:cNvSpPr>
              <p:nvPr/>
            </p:nvSpPr>
            <p:spPr bwMode="auto">
              <a:xfrm flipV="1">
                <a:off x="1627" y="2069"/>
                <a:ext cx="4" cy="3"/>
              </a:xfrm>
              <a:prstGeom prst="line">
                <a:avLst/>
              </a:prstGeom>
              <a:noFill/>
              <a:ln w="0">
                <a:solidFill>
                  <a:schemeClr val="tx1"/>
                </a:solidFill>
                <a:round/>
                <a:headEnd/>
                <a:tailEnd/>
              </a:ln>
            </p:spPr>
            <p:txBody>
              <a:bodyPr/>
              <a:lstStyle/>
              <a:p>
                <a:endParaRPr lang="en-US"/>
              </a:p>
            </p:txBody>
          </p:sp>
          <p:sp>
            <p:nvSpPr>
              <p:cNvPr id="33935" name="Line 143"/>
              <p:cNvSpPr>
                <a:spLocks noChangeShapeType="1"/>
              </p:cNvSpPr>
              <p:nvPr/>
            </p:nvSpPr>
            <p:spPr bwMode="auto">
              <a:xfrm>
                <a:off x="1642" y="2051"/>
                <a:ext cx="1" cy="23"/>
              </a:xfrm>
              <a:prstGeom prst="line">
                <a:avLst/>
              </a:prstGeom>
              <a:noFill/>
              <a:ln w="0">
                <a:solidFill>
                  <a:schemeClr val="tx1"/>
                </a:solidFill>
                <a:round/>
                <a:headEnd/>
                <a:tailEnd/>
              </a:ln>
            </p:spPr>
            <p:txBody>
              <a:bodyPr/>
              <a:lstStyle/>
              <a:p>
                <a:endParaRPr lang="en-US"/>
              </a:p>
            </p:txBody>
          </p:sp>
          <p:sp>
            <p:nvSpPr>
              <p:cNvPr id="33936" name="Line 144"/>
              <p:cNvSpPr>
                <a:spLocks noChangeShapeType="1"/>
              </p:cNvSpPr>
              <p:nvPr/>
            </p:nvSpPr>
            <p:spPr bwMode="auto">
              <a:xfrm flipV="1">
                <a:off x="1642" y="2055"/>
                <a:ext cx="2" cy="5"/>
              </a:xfrm>
              <a:prstGeom prst="line">
                <a:avLst/>
              </a:prstGeom>
              <a:noFill/>
              <a:ln w="0">
                <a:solidFill>
                  <a:schemeClr val="tx1"/>
                </a:solidFill>
                <a:round/>
                <a:headEnd/>
                <a:tailEnd/>
              </a:ln>
            </p:spPr>
            <p:txBody>
              <a:bodyPr/>
              <a:lstStyle/>
              <a:p>
                <a:endParaRPr lang="en-US"/>
              </a:p>
            </p:txBody>
          </p:sp>
          <p:sp>
            <p:nvSpPr>
              <p:cNvPr id="33937" name="Line 145"/>
              <p:cNvSpPr>
                <a:spLocks noChangeShapeType="1"/>
              </p:cNvSpPr>
              <p:nvPr/>
            </p:nvSpPr>
            <p:spPr bwMode="auto">
              <a:xfrm flipV="1">
                <a:off x="1644" y="2052"/>
                <a:ext cx="3" cy="3"/>
              </a:xfrm>
              <a:prstGeom prst="line">
                <a:avLst/>
              </a:prstGeom>
              <a:noFill/>
              <a:ln w="0">
                <a:solidFill>
                  <a:schemeClr val="tx1"/>
                </a:solidFill>
                <a:round/>
                <a:headEnd/>
                <a:tailEnd/>
              </a:ln>
            </p:spPr>
            <p:txBody>
              <a:bodyPr/>
              <a:lstStyle/>
              <a:p>
                <a:endParaRPr lang="en-US"/>
              </a:p>
            </p:txBody>
          </p:sp>
          <p:sp>
            <p:nvSpPr>
              <p:cNvPr id="33938" name="Line 146"/>
              <p:cNvSpPr>
                <a:spLocks noChangeShapeType="1"/>
              </p:cNvSpPr>
              <p:nvPr/>
            </p:nvSpPr>
            <p:spPr bwMode="auto">
              <a:xfrm flipV="1">
                <a:off x="1647" y="2051"/>
                <a:ext cx="4" cy="1"/>
              </a:xfrm>
              <a:prstGeom prst="line">
                <a:avLst/>
              </a:prstGeom>
              <a:noFill/>
              <a:ln w="0">
                <a:solidFill>
                  <a:schemeClr val="tx1"/>
                </a:solidFill>
                <a:round/>
                <a:headEnd/>
                <a:tailEnd/>
              </a:ln>
            </p:spPr>
            <p:txBody>
              <a:bodyPr/>
              <a:lstStyle/>
              <a:p>
                <a:endParaRPr lang="en-US"/>
              </a:p>
            </p:txBody>
          </p:sp>
          <p:sp>
            <p:nvSpPr>
              <p:cNvPr id="33939" name="Line 147"/>
              <p:cNvSpPr>
                <a:spLocks noChangeShapeType="1"/>
              </p:cNvSpPr>
              <p:nvPr/>
            </p:nvSpPr>
            <p:spPr bwMode="auto">
              <a:xfrm>
                <a:off x="1651" y="2051"/>
                <a:ext cx="5" cy="1"/>
              </a:xfrm>
              <a:prstGeom prst="line">
                <a:avLst/>
              </a:prstGeom>
              <a:noFill/>
              <a:ln w="0">
                <a:solidFill>
                  <a:schemeClr val="tx1"/>
                </a:solidFill>
                <a:round/>
                <a:headEnd/>
                <a:tailEnd/>
              </a:ln>
            </p:spPr>
            <p:txBody>
              <a:bodyPr/>
              <a:lstStyle/>
              <a:p>
                <a:endParaRPr lang="en-US"/>
              </a:p>
            </p:txBody>
          </p:sp>
          <p:sp>
            <p:nvSpPr>
              <p:cNvPr id="33940" name="Line 148"/>
              <p:cNvSpPr>
                <a:spLocks noChangeShapeType="1"/>
              </p:cNvSpPr>
              <p:nvPr/>
            </p:nvSpPr>
            <p:spPr bwMode="auto">
              <a:xfrm>
                <a:off x="1712" y="2039"/>
                <a:ext cx="1" cy="27"/>
              </a:xfrm>
              <a:prstGeom prst="line">
                <a:avLst/>
              </a:prstGeom>
              <a:noFill/>
              <a:ln w="0">
                <a:solidFill>
                  <a:schemeClr val="tx1"/>
                </a:solidFill>
                <a:round/>
                <a:headEnd/>
                <a:tailEnd/>
              </a:ln>
            </p:spPr>
            <p:txBody>
              <a:bodyPr/>
              <a:lstStyle/>
              <a:p>
                <a:endParaRPr lang="en-US"/>
              </a:p>
            </p:txBody>
          </p:sp>
          <p:sp>
            <p:nvSpPr>
              <p:cNvPr id="33941" name="Line 149"/>
              <p:cNvSpPr>
                <a:spLocks noChangeShapeType="1"/>
              </p:cNvSpPr>
              <p:nvPr/>
            </p:nvSpPr>
            <p:spPr bwMode="auto">
              <a:xfrm flipH="1">
                <a:off x="1710" y="2066"/>
                <a:ext cx="2" cy="4"/>
              </a:xfrm>
              <a:prstGeom prst="line">
                <a:avLst/>
              </a:prstGeom>
              <a:noFill/>
              <a:ln w="0">
                <a:solidFill>
                  <a:schemeClr val="tx1"/>
                </a:solidFill>
                <a:round/>
                <a:headEnd/>
                <a:tailEnd/>
              </a:ln>
            </p:spPr>
            <p:txBody>
              <a:bodyPr/>
              <a:lstStyle/>
              <a:p>
                <a:endParaRPr lang="en-US"/>
              </a:p>
            </p:txBody>
          </p:sp>
          <p:sp>
            <p:nvSpPr>
              <p:cNvPr id="33942" name="Line 150"/>
              <p:cNvSpPr>
                <a:spLocks noChangeShapeType="1"/>
              </p:cNvSpPr>
              <p:nvPr/>
            </p:nvSpPr>
            <p:spPr bwMode="auto">
              <a:xfrm flipH="1">
                <a:off x="1709" y="2070"/>
                <a:ext cx="1" cy="2"/>
              </a:xfrm>
              <a:prstGeom prst="line">
                <a:avLst/>
              </a:prstGeom>
              <a:noFill/>
              <a:ln w="0">
                <a:solidFill>
                  <a:schemeClr val="tx1"/>
                </a:solidFill>
                <a:round/>
                <a:headEnd/>
                <a:tailEnd/>
              </a:ln>
            </p:spPr>
            <p:txBody>
              <a:bodyPr/>
              <a:lstStyle/>
              <a:p>
                <a:endParaRPr lang="en-US"/>
              </a:p>
            </p:txBody>
          </p:sp>
          <p:sp>
            <p:nvSpPr>
              <p:cNvPr id="33943" name="Line 151"/>
              <p:cNvSpPr>
                <a:spLocks noChangeShapeType="1"/>
              </p:cNvSpPr>
              <p:nvPr/>
            </p:nvSpPr>
            <p:spPr bwMode="auto">
              <a:xfrm flipH="1">
                <a:off x="1705" y="2072"/>
                <a:ext cx="4" cy="2"/>
              </a:xfrm>
              <a:prstGeom prst="line">
                <a:avLst/>
              </a:prstGeom>
              <a:noFill/>
              <a:ln w="0">
                <a:solidFill>
                  <a:schemeClr val="tx1"/>
                </a:solidFill>
                <a:round/>
                <a:headEnd/>
                <a:tailEnd/>
              </a:ln>
            </p:spPr>
            <p:txBody>
              <a:bodyPr/>
              <a:lstStyle/>
              <a:p>
                <a:endParaRPr lang="en-US"/>
              </a:p>
            </p:txBody>
          </p:sp>
          <p:sp>
            <p:nvSpPr>
              <p:cNvPr id="33944" name="Line 152"/>
              <p:cNvSpPr>
                <a:spLocks noChangeShapeType="1"/>
              </p:cNvSpPr>
              <p:nvPr/>
            </p:nvSpPr>
            <p:spPr bwMode="auto">
              <a:xfrm flipH="1">
                <a:off x="1702" y="2074"/>
                <a:ext cx="3" cy="1"/>
              </a:xfrm>
              <a:prstGeom prst="line">
                <a:avLst/>
              </a:prstGeom>
              <a:noFill/>
              <a:ln w="0">
                <a:solidFill>
                  <a:schemeClr val="tx1"/>
                </a:solidFill>
                <a:round/>
                <a:headEnd/>
                <a:tailEnd/>
              </a:ln>
            </p:spPr>
            <p:txBody>
              <a:bodyPr/>
              <a:lstStyle/>
              <a:p>
                <a:endParaRPr lang="en-US"/>
              </a:p>
            </p:txBody>
          </p:sp>
          <p:sp>
            <p:nvSpPr>
              <p:cNvPr id="33945" name="Line 153"/>
              <p:cNvSpPr>
                <a:spLocks noChangeShapeType="1"/>
              </p:cNvSpPr>
              <p:nvPr/>
            </p:nvSpPr>
            <p:spPr bwMode="auto">
              <a:xfrm flipH="1" flipV="1">
                <a:off x="1699" y="2072"/>
                <a:ext cx="3" cy="2"/>
              </a:xfrm>
              <a:prstGeom prst="line">
                <a:avLst/>
              </a:prstGeom>
              <a:noFill/>
              <a:ln w="0">
                <a:solidFill>
                  <a:schemeClr val="tx1"/>
                </a:solidFill>
                <a:round/>
                <a:headEnd/>
                <a:tailEnd/>
              </a:ln>
            </p:spPr>
            <p:txBody>
              <a:bodyPr/>
              <a:lstStyle/>
              <a:p>
                <a:endParaRPr lang="en-US"/>
              </a:p>
            </p:txBody>
          </p:sp>
          <p:sp>
            <p:nvSpPr>
              <p:cNvPr id="33946" name="Line 154"/>
              <p:cNvSpPr>
                <a:spLocks noChangeShapeType="1"/>
              </p:cNvSpPr>
              <p:nvPr/>
            </p:nvSpPr>
            <p:spPr bwMode="auto">
              <a:xfrm flipH="1" flipV="1">
                <a:off x="1697" y="2070"/>
                <a:ext cx="2" cy="2"/>
              </a:xfrm>
              <a:prstGeom prst="line">
                <a:avLst/>
              </a:prstGeom>
              <a:noFill/>
              <a:ln w="0">
                <a:solidFill>
                  <a:schemeClr val="tx1"/>
                </a:solidFill>
                <a:round/>
                <a:headEnd/>
                <a:tailEnd/>
              </a:ln>
            </p:spPr>
            <p:txBody>
              <a:bodyPr/>
              <a:lstStyle/>
              <a:p>
                <a:endParaRPr lang="en-US"/>
              </a:p>
            </p:txBody>
          </p:sp>
          <p:sp>
            <p:nvSpPr>
              <p:cNvPr id="33947" name="Line 155"/>
              <p:cNvSpPr>
                <a:spLocks noChangeShapeType="1"/>
              </p:cNvSpPr>
              <p:nvPr/>
            </p:nvSpPr>
            <p:spPr bwMode="auto">
              <a:xfrm flipH="1" flipV="1">
                <a:off x="1695" y="2066"/>
                <a:ext cx="2" cy="4"/>
              </a:xfrm>
              <a:prstGeom prst="line">
                <a:avLst/>
              </a:prstGeom>
              <a:noFill/>
              <a:ln w="0">
                <a:solidFill>
                  <a:schemeClr val="tx1"/>
                </a:solidFill>
                <a:round/>
                <a:headEnd/>
                <a:tailEnd/>
              </a:ln>
            </p:spPr>
            <p:txBody>
              <a:bodyPr/>
              <a:lstStyle/>
              <a:p>
                <a:endParaRPr lang="en-US"/>
              </a:p>
            </p:txBody>
          </p:sp>
          <p:sp>
            <p:nvSpPr>
              <p:cNvPr id="33948" name="Line 156"/>
              <p:cNvSpPr>
                <a:spLocks noChangeShapeType="1"/>
              </p:cNvSpPr>
              <p:nvPr/>
            </p:nvSpPr>
            <p:spPr bwMode="auto">
              <a:xfrm flipV="1">
                <a:off x="1695" y="2062"/>
                <a:ext cx="1" cy="4"/>
              </a:xfrm>
              <a:prstGeom prst="line">
                <a:avLst/>
              </a:prstGeom>
              <a:noFill/>
              <a:ln w="0">
                <a:solidFill>
                  <a:schemeClr val="tx1"/>
                </a:solidFill>
                <a:round/>
                <a:headEnd/>
                <a:tailEnd/>
              </a:ln>
            </p:spPr>
            <p:txBody>
              <a:bodyPr/>
              <a:lstStyle/>
              <a:p>
                <a:endParaRPr lang="en-US"/>
              </a:p>
            </p:txBody>
          </p:sp>
          <p:sp>
            <p:nvSpPr>
              <p:cNvPr id="33949" name="Line 157"/>
              <p:cNvSpPr>
                <a:spLocks noChangeShapeType="1"/>
              </p:cNvSpPr>
              <p:nvPr/>
            </p:nvSpPr>
            <p:spPr bwMode="auto">
              <a:xfrm flipH="1">
                <a:off x="1728" y="2051"/>
                <a:ext cx="4" cy="1"/>
              </a:xfrm>
              <a:prstGeom prst="line">
                <a:avLst/>
              </a:prstGeom>
              <a:noFill/>
              <a:ln w="0">
                <a:solidFill>
                  <a:schemeClr val="tx1"/>
                </a:solidFill>
                <a:round/>
                <a:headEnd/>
                <a:tailEnd/>
              </a:ln>
            </p:spPr>
            <p:txBody>
              <a:bodyPr/>
              <a:lstStyle/>
              <a:p>
                <a:endParaRPr lang="en-US"/>
              </a:p>
            </p:txBody>
          </p:sp>
          <p:sp>
            <p:nvSpPr>
              <p:cNvPr id="33950" name="Line 158"/>
              <p:cNvSpPr>
                <a:spLocks noChangeShapeType="1"/>
              </p:cNvSpPr>
              <p:nvPr/>
            </p:nvSpPr>
            <p:spPr bwMode="auto">
              <a:xfrm flipH="1">
                <a:off x="1725" y="2052"/>
                <a:ext cx="3" cy="3"/>
              </a:xfrm>
              <a:prstGeom prst="line">
                <a:avLst/>
              </a:prstGeom>
              <a:noFill/>
              <a:ln w="0">
                <a:solidFill>
                  <a:schemeClr val="tx1"/>
                </a:solidFill>
                <a:round/>
                <a:headEnd/>
                <a:tailEnd/>
              </a:ln>
            </p:spPr>
            <p:txBody>
              <a:bodyPr/>
              <a:lstStyle/>
              <a:p>
                <a:endParaRPr lang="en-US"/>
              </a:p>
            </p:txBody>
          </p:sp>
          <p:sp>
            <p:nvSpPr>
              <p:cNvPr id="33951" name="Line 159"/>
              <p:cNvSpPr>
                <a:spLocks noChangeShapeType="1"/>
              </p:cNvSpPr>
              <p:nvPr/>
            </p:nvSpPr>
            <p:spPr bwMode="auto">
              <a:xfrm flipH="1">
                <a:off x="1724" y="2055"/>
                <a:ext cx="1" cy="5"/>
              </a:xfrm>
              <a:prstGeom prst="line">
                <a:avLst/>
              </a:prstGeom>
              <a:noFill/>
              <a:ln w="0">
                <a:solidFill>
                  <a:schemeClr val="tx1"/>
                </a:solidFill>
                <a:round/>
                <a:headEnd/>
                <a:tailEnd/>
              </a:ln>
            </p:spPr>
            <p:txBody>
              <a:bodyPr/>
              <a:lstStyle/>
              <a:p>
                <a:endParaRPr lang="en-US"/>
              </a:p>
            </p:txBody>
          </p:sp>
          <p:sp>
            <p:nvSpPr>
              <p:cNvPr id="33952" name="Line 160"/>
              <p:cNvSpPr>
                <a:spLocks noChangeShapeType="1"/>
              </p:cNvSpPr>
              <p:nvPr/>
            </p:nvSpPr>
            <p:spPr bwMode="auto">
              <a:xfrm>
                <a:off x="1724" y="2060"/>
                <a:ext cx="1" cy="4"/>
              </a:xfrm>
              <a:prstGeom prst="line">
                <a:avLst/>
              </a:prstGeom>
              <a:noFill/>
              <a:ln w="0">
                <a:solidFill>
                  <a:schemeClr val="tx1"/>
                </a:solidFill>
                <a:round/>
                <a:headEnd/>
                <a:tailEnd/>
              </a:ln>
            </p:spPr>
            <p:txBody>
              <a:bodyPr/>
              <a:lstStyle/>
              <a:p>
                <a:endParaRPr lang="en-US"/>
              </a:p>
            </p:txBody>
          </p:sp>
          <p:sp>
            <p:nvSpPr>
              <p:cNvPr id="33953" name="Line 161"/>
              <p:cNvSpPr>
                <a:spLocks noChangeShapeType="1"/>
              </p:cNvSpPr>
              <p:nvPr/>
            </p:nvSpPr>
            <p:spPr bwMode="auto">
              <a:xfrm>
                <a:off x="1724" y="2064"/>
                <a:ext cx="1" cy="5"/>
              </a:xfrm>
              <a:prstGeom prst="line">
                <a:avLst/>
              </a:prstGeom>
              <a:noFill/>
              <a:ln w="0">
                <a:solidFill>
                  <a:schemeClr val="tx1"/>
                </a:solidFill>
                <a:round/>
                <a:headEnd/>
                <a:tailEnd/>
              </a:ln>
            </p:spPr>
            <p:txBody>
              <a:bodyPr/>
              <a:lstStyle/>
              <a:p>
                <a:endParaRPr lang="en-US"/>
              </a:p>
            </p:txBody>
          </p:sp>
          <p:sp>
            <p:nvSpPr>
              <p:cNvPr id="33954" name="Line 162"/>
              <p:cNvSpPr>
                <a:spLocks noChangeShapeType="1"/>
              </p:cNvSpPr>
              <p:nvPr/>
            </p:nvSpPr>
            <p:spPr bwMode="auto">
              <a:xfrm>
                <a:off x="1725" y="2069"/>
                <a:ext cx="3" cy="3"/>
              </a:xfrm>
              <a:prstGeom prst="line">
                <a:avLst/>
              </a:prstGeom>
              <a:noFill/>
              <a:ln w="0">
                <a:solidFill>
                  <a:schemeClr val="tx1"/>
                </a:solidFill>
                <a:round/>
                <a:headEnd/>
                <a:tailEnd/>
              </a:ln>
            </p:spPr>
            <p:txBody>
              <a:bodyPr/>
              <a:lstStyle/>
              <a:p>
                <a:endParaRPr lang="en-US"/>
              </a:p>
            </p:txBody>
          </p:sp>
          <p:sp>
            <p:nvSpPr>
              <p:cNvPr id="33955" name="Line 163"/>
              <p:cNvSpPr>
                <a:spLocks noChangeShapeType="1"/>
              </p:cNvSpPr>
              <p:nvPr/>
            </p:nvSpPr>
            <p:spPr bwMode="auto">
              <a:xfrm>
                <a:off x="1728" y="2072"/>
                <a:ext cx="4" cy="2"/>
              </a:xfrm>
              <a:prstGeom prst="line">
                <a:avLst/>
              </a:prstGeom>
              <a:noFill/>
              <a:ln w="0">
                <a:solidFill>
                  <a:schemeClr val="tx1"/>
                </a:solidFill>
                <a:round/>
                <a:headEnd/>
                <a:tailEnd/>
              </a:ln>
            </p:spPr>
            <p:txBody>
              <a:bodyPr/>
              <a:lstStyle/>
              <a:p>
                <a:endParaRPr lang="en-US"/>
              </a:p>
            </p:txBody>
          </p:sp>
          <p:sp>
            <p:nvSpPr>
              <p:cNvPr id="33956" name="Line 164"/>
              <p:cNvSpPr>
                <a:spLocks noChangeShapeType="1"/>
              </p:cNvSpPr>
              <p:nvPr/>
            </p:nvSpPr>
            <p:spPr bwMode="auto">
              <a:xfrm>
                <a:off x="1732" y="2074"/>
                <a:ext cx="5" cy="1"/>
              </a:xfrm>
              <a:prstGeom prst="line">
                <a:avLst/>
              </a:prstGeom>
              <a:noFill/>
              <a:ln w="0">
                <a:solidFill>
                  <a:schemeClr val="tx1"/>
                </a:solidFill>
                <a:round/>
                <a:headEnd/>
                <a:tailEnd/>
              </a:ln>
            </p:spPr>
            <p:txBody>
              <a:bodyPr/>
              <a:lstStyle/>
              <a:p>
                <a:endParaRPr lang="en-US"/>
              </a:p>
            </p:txBody>
          </p:sp>
          <p:sp>
            <p:nvSpPr>
              <p:cNvPr id="33957" name="Line 165"/>
              <p:cNvSpPr>
                <a:spLocks noChangeShapeType="1"/>
              </p:cNvSpPr>
              <p:nvPr/>
            </p:nvSpPr>
            <p:spPr bwMode="auto">
              <a:xfrm flipV="1">
                <a:off x="1737" y="2072"/>
                <a:ext cx="3" cy="2"/>
              </a:xfrm>
              <a:prstGeom prst="line">
                <a:avLst/>
              </a:prstGeom>
              <a:noFill/>
              <a:ln w="0">
                <a:solidFill>
                  <a:schemeClr val="tx1"/>
                </a:solidFill>
                <a:round/>
                <a:headEnd/>
                <a:tailEnd/>
              </a:ln>
            </p:spPr>
            <p:txBody>
              <a:bodyPr/>
              <a:lstStyle/>
              <a:p>
                <a:endParaRPr lang="en-US"/>
              </a:p>
            </p:txBody>
          </p:sp>
          <p:sp>
            <p:nvSpPr>
              <p:cNvPr id="33958" name="Line 166"/>
              <p:cNvSpPr>
                <a:spLocks noChangeShapeType="1"/>
              </p:cNvSpPr>
              <p:nvPr/>
            </p:nvSpPr>
            <p:spPr bwMode="auto">
              <a:xfrm flipV="1">
                <a:off x="1740" y="2069"/>
                <a:ext cx="4" cy="3"/>
              </a:xfrm>
              <a:prstGeom prst="line">
                <a:avLst/>
              </a:prstGeom>
              <a:noFill/>
              <a:ln w="0">
                <a:solidFill>
                  <a:schemeClr val="tx1"/>
                </a:solidFill>
                <a:round/>
                <a:headEnd/>
                <a:tailEnd/>
              </a:ln>
            </p:spPr>
            <p:txBody>
              <a:bodyPr/>
              <a:lstStyle/>
              <a:p>
                <a:endParaRPr lang="en-US"/>
              </a:p>
            </p:txBody>
          </p:sp>
          <p:sp>
            <p:nvSpPr>
              <p:cNvPr id="33959" name="Line 167"/>
              <p:cNvSpPr>
                <a:spLocks noChangeShapeType="1"/>
              </p:cNvSpPr>
              <p:nvPr/>
            </p:nvSpPr>
            <p:spPr bwMode="auto">
              <a:xfrm flipV="1">
                <a:off x="1744" y="2064"/>
                <a:ext cx="1" cy="5"/>
              </a:xfrm>
              <a:prstGeom prst="line">
                <a:avLst/>
              </a:prstGeom>
              <a:noFill/>
              <a:ln w="0">
                <a:solidFill>
                  <a:schemeClr val="tx1"/>
                </a:solidFill>
                <a:round/>
                <a:headEnd/>
                <a:tailEnd/>
              </a:ln>
            </p:spPr>
            <p:txBody>
              <a:bodyPr/>
              <a:lstStyle/>
              <a:p>
                <a:endParaRPr lang="en-US"/>
              </a:p>
            </p:txBody>
          </p:sp>
          <p:sp>
            <p:nvSpPr>
              <p:cNvPr id="33960" name="Line 168"/>
              <p:cNvSpPr>
                <a:spLocks noChangeShapeType="1"/>
              </p:cNvSpPr>
              <p:nvPr/>
            </p:nvSpPr>
            <p:spPr bwMode="auto">
              <a:xfrm flipV="1">
                <a:off x="1745" y="2060"/>
                <a:ext cx="1" cy="4"/>
              </a:xfrm>
              <a:prstGeom prst="line">
                <a:avLst/>
              </a:prstGeom>
              <a:noFill/>
              <a:ln w="0">
                <a:solidFill>
                  <a:schemeClr val="tx1"/>
                </a:solidFill>
                <a:round/>
                <a:headEnd/>
                <a:tailEnd/>
              </a:ln>
            </p:spPr>
            <p:txBody>
              <a:bodyPr/>
              <a:lstStyle/>
              <a:p>
                <a:endParaRPr lang="en-US"/>
              </a:p>
            </p:txBody>
          </p:sp>
          <p:sp>
            <p:nvSpPr>
              <p:cNvPr id="33961" name="Line 169"/>
              <p:cNvSpPr>
                <a:spLocks noChangeShapeType="1"/>
              </p:cNvSpPr>
              <p:nvPr/>
            </p:nvSpPr>
            <p:spPr bwMode="auto">
              <a:xfrm flipH="1" flipV="1">
                <a:off x="1744" y="2055"/>
                <a:ext cx="1" cy="5"/>
              </a:xfrm>
              <a:prstGeom prst="line">
                <a:avLst/>
              </a:prstGeom>
              <a:noFill/>
              <a:ln w="0">
                <a:solidFill>
                  <a:schemeClr val="tx1"/>
                </a:solidFill>
                <a:round/>
                <a:headEnd/>
                <a:tailEnd/>
              </a:ln>
            </p:spPr>
            <p:txBody>
              <a:bodyPr/>
              <a:lstStyle/>
              <a:p>
                <a:endParaRPr lang="en-US"/>
              </a:p>
            </p:txBody>
          </p:sp>
          <p:sp>
            <p:nvSpPr>
              <p:cNvPr id="33962" name="Line 170"/>
              <p:cNvSpPr>
                <a:spLocks noChangeShapeType="1"/>
              </p:cNvSpPr>
              <p:nvPr/>
            </p:nvSpPr>
            <p:spPr bwMode="auto">
              <a:xfrm flipH="1" flipV="1">
                <a:off x="1740" y="2052"/>
                <a:ext cx="4" cy="3"/>
              </a:xfrm>
              <a:prstGeom prst="line">
                <a:avLst/>
              </a:prstGeom>
              <a:noFill/>
              <a:ln w="0">
                <a:solidFill>
                  <a:schemeClr val="tx1"/>
                </a:solidFill>
                <a:round/>
                <a:headEnd/>
                <a:tailEnd/>
              </a:ln>
            </p:spPr>
            <p:txBody>
              <a:bodyPr/>
              <a:lstStyle/>
              <a:p>
                <a:endParaRPr lang="en-US"/>
              </a:p>
            </p:txBody>
          </p:sp>
          <p:sp>
            <p:nvSpPr>
              <p:cNvPr id="33963" name="Line 171"/>
              <p:cNvSpPr>
                <a:spLocks noChangeShapeType="1"/>
              </p:cNvSpPr>
              <p:nvPr/>
            </p:nvSpPr>
            <p:spPr bwMode="auto">
              <a:xfrm flipH="1" flipV="1">
                <a:off x="1737" y="2051"/>
                <a:ext cx="3" cy="1"/>
              </a:xfrm>
              <a:prstGeom prst="line">
                <a:avLst/>
              </a:prstGeom>
              <a:noFill/>
              <a:ln w="0">
                <a:solidFill>
                  <a:schemeClr val="tx1"/>
                </a:solidFill>
                <a:round/>
                <a:headEnd/>
                <a:tailEnd/>
              </a:ln>
            </p:spPr>
            <p:txBody>
              <a:bodyPr/>
              <a:lstStyle/>
              <a:p>
                <a:endParaRPr lang="en-US"/>
              </a:p>
            </p:txBody>
          </p:sp>
          <p:sp>
            <p:nvSpPr>
              <p:cNvPr id="33964" name="Line 172"/>
              <p:cNvSpPr>
                <a:spLocks noChangeShapeType="1"/>
              </p:cNvSpPr>
              <p:nvPr/>
            </p:nvSpPr>
            <p:spPr bwMode="auto">
              <a:xfrm flipH="1">
                <a:off x="1732" y="2051"/>
                <a:ext cx="5" cy="1"/>
              </a:xfrm>
              <a:prstGeom prst="line">
                <a:avLst/>
              </a:prstGeom>
              <a:noFill/>
              <a:ln w="0">
                <a:solidFill>
                  <a:schemeClr val="tx1"/>
                </a:solidFill>
                <a:round/>
                <a:headEnd/>
                <a:tailEnd/>
              </a:ln>
            </p:spPr>
            <p:txBody>
              <a:bodyPr/>
              <a:lstStyle/>
              <a:p>
                <a:endParaRPr lang="en-US"/>
              </a:p>
            </p:txBody>
          </p:sp>
          <p:sp>
            <p:nvSpPr>
              <p:cNvPr id="33965" name="Line 173"/>
              <p:cNvSpPr>
                <a:spLocks noChangeShapeType="1"/>
              </p:cNvSpPr>
              <p:nvPr/>
            </p:nvSpPr>
            <p:spPr bwMode="auto">
              <a:xfrm>
                <a:off x="1755" y="2039"/>
                <a:ext cx="2" cy="2"/>
              </a:xfrm>
              <a:prstGeom prst="line">
                <a:avLst/>
              </a:prstGeom>
              <a:noFill/>
              <a:ln w="0">
                <a:solidFill>
                  <a:schemeClr val="tx1"/>
                </a:solidFill>
                <a:round/>
                <a:headEnd/>
                <a:tailEnd/>
              </a:ln>
            </p:spPr>
            <p:txBody>
              <a:bodyPr/>
              <a:lstStyle/>
              <a:p>
                <a:endParaRPr lang="en-US"/>
              </a:p>
            </p:txBody>
          </p:sp>
          <p:sp>
            <p:nvSpPr>
              <p:cNvPr id="33966" name="Line 174"/>
              <p:cNvSpPr>
                <a:spLocks noChangeShapeType="1"/>
              </p:cNvSpPr>
              <p:nvPr/>
            </p:nvSpPr>
            <p:spPr bwMode="auto">
              <a:xfrm flipV="1">
                <a:off x="1757" y="2039"/>
                <a:ext cx="1" cy="2"/>
              </a:xfrm>
              <a:prstGeom prst="line">
                <a:avLst/>
              </a:prstGeom>
              <a:noFill/>
              <a:ln w="0">
                <a:solidFill>
                  <a:schemeClr val="tx1"/>
                </a:solidFill>
                <a:round/>
                <a:headEnd/>
                <a:tailEnd/>
              </a:ln>
            </p:spPr>
            <p:txBody>
              <a:bodyPr/>
              <a:lstStyle/>
              <a:p>
                <a:endParaRPr lang="en-US"/>
              </a:p>
            </p:txBody>
          </p:sp>
          <p:sp>
            <p:nvSpPr>
              <p:cNvPr id="33967" name="Line 175"/>
              <p:cNvSpPr>
                <a:spLocks noChangeShapeType="1"/>
              </p:cNvSpPr>
              <p:nvPr/>
            </p:nvSpPr>
            <p:spPr bwMode="auto">
              <a:xfrm flipH="1" flipV="1">
                <a:off x="1757" y="2037"/>
                <a:ext cx="1" cy="2"/>
              </a:xfrm>
              <a:prstGeom prst="line">
                <a:avLst/>
              </a:prstGeom>
              <a:noFill/>
              <a:ln w="0">
                <a:solidFill>
                  <a:schemeClr val="tx1"/>
                </a:solidFill>
                <a:round/>
                <a:headEnd/>
                <a:tailEnd/>
              </a:ln>
            </p:spPr>
            <p:txBody>
              <a:bodyPr/>
              <a:lstStyle/>
              <a:p>
                <a:endParaRPr lang="en-US"/>
              </a:p>
            </p:txBody>
          </p:sp>
          <p:sp>
            <p:nvSpPr>
              <p:cNvPr id="33968" name="Line 176"/>
              <p:cNvSpPr>
                <a:spLocks noChangeShapeType="1"/>
              </p:cNvSpPr>
              <p:nvPr/>
            </p:nvSpPr>
            <p:spPr bwMode="auto">
              <a:xfrm flipH="1">
                <a:off x="1755" y="2037"/>
                <a:ext cx="2" cy="2"/>
              </a:xfrm>
              <a:prstGeom prst="line">
                <a:avLst/>
              </a:prstGeom>
              <a:noFill/>
              <a:ln w="0">
                <a:solidFill>
                  <a:schemeClr val="tx1"/>
                </a:solidFill>
                <a:round/>
                <a:headEnd/>
                <a:tailEnd/>
              </a:ln>
            </p:spPr>
            <p:txBody>
              <a:bodyPr/>
              <a:lstStyle/>
              <a:p>
                <a:endParaRPr lang="en-US"/>
              </a:p>
            </p:txBody>
          </p:sp>
          <p:sp>
            <p:nvSpPr>
              <p:cNvPr id="33969" name="Line 177"/>
              <p:cNvSpPr>
                <a:spLocks noChangeShapeType="1"/>
              </p:cNvSpPr>
              <p:nvPr/>
            </p:nvSpPr>
            <p:spPr bwMode="auto">
              <a:xfrm>
                <a:off x="1757" y="2051"/>
                <a:ext cx="1" cy="23"/>
              </a:xfrm>
              <a:prstGeom prst="line">
                <a:avLst/>
              </a:prstGeom>
              <a:noFill/>
              <a:ln w="0">
                <a:solidFill>
                  <a:schemeClr val="tx1"/>
                </a:solidFill>
                <a:round/>
                <a:headEnd/>
                <a:tailEnd/>
              </a:ln>
            </p:spPr>
            <p:txBody>
              <a:bodyPr/>
              <a:lstStyle/>
              <a:p>
                <a:endParaRPr lang="en-US"/>
              </a:p>
            </p:txBody>
          </p:sp>
          <p:sp>
            <p:nvSpPr>
              <p:cNvPr id="33970" name="Line 178"/>
              <p:cNvSpPr>
                <a:spLocks noChangeShapeType="1"/>
              </p:cNvSpPr>
              <p:nvPr/>
            </p:nvSpPr>
            <p:spPr bwMode="auto">
              <a:xfrm flipH="1" flipV="1">
                <a:off x="1785" y="2052"/>
                <a:ext cx="2" cy="3"/>
              </a:xfrm>
              <a:prstGeom prst="line">
                <a:avLst/>
              </a:prstGeom>
              <a:noFill/>
              <a:ln w="0">
                <a:solidFill>
                  <a:schemeClr val="tx1"/>
                </a:solidFill>
                <a:round/>
                <a:headEnd/>
                <a:tailEnd/>
              </a:ln>
            </p:spPr>
            <p:txBody>
              <a:bodyPr/>
              <a:lstStyle/>
              <a:p>
                <a:endParaRPr lang="en-US"/>
              </a:p>
            </p:txBody>
          </p:sp>
          <p:sp>
            <p:nvSpPr>
              <p:cNvPr id="33971" name="Line 179"/>
              <p:cNvSpPr>
                <a:spLocks noChangeShapeType="1"/>
              </p:cNvSpPr>
              <p:nvPr/>
            </p:nvSpPr>
            <p:spPr bwMode="auto">
              <a:xfrm flipH="1" flipV="1">
                <a:off x="1780" y="2051"/>
                <a:ext cx="5" cy="1"/>
              </a:xfrm>
              <a:prstGeom prst="line">
                <a:avLst/>
              </a:prstGeom>
              <a:noFill/>
              <a:ln w="0">
                <a:solidFill>
                  <a:schemeClr val="tx1"/>
                </a:solidFill>
                <a:round/>
                <a:headEnd/>
                <a:tailEnd/>
              </a:ln>
            </p:spPr>
            <p:txBody>
              <a:bodyPr/>
              <a:lstStyle/>
              <a:p>
                <a:endParaRPr lang="en-US"/>
              </a:p>
            </p:txBody>
          </p:sp>
          <p:sp>
            <p:nvSpPr>
              <p:cNvPr id="33972" name="Line 180"/>
              <p:cNvSpPr>
                <a:spLocks noChangeShapeType="1"/>
              </p:cNvSpPr>
              <p:nvPr/>
            </p:nvSpPr>
            <p:spPr bwMode="auto">
              <a:xfrm flipH="1">
                <a:off x="1775" y="2051"/>
                <a:ext cx="5" cy="1"/>
              </a:xfrm>
              <a:prstGeom prst="line">
                <a:avLst/>
              </a:prstGeom>
              <a:noFill/>
              <a:ln w="0">
                <a:solidFill>
                  <a:schemeClr val="tx1"/>
                </a:solidFill>
                <a:round/>
                <a:headEnd/>
                <a:tailEnd/>
              </a:ln>
            </p:spPr>
            <p:txBody>
              <a:bodyPr/>
              <a:lstStyle/>
              <a:p>
                <a:endParaRPr lang="en-US"/>
              </a:p>
            </p:txBody>
          </p:sp>
          <p:sp>
            <p:nvSpPr>
              <p:cNvPr id="33973" name="Line 181"/>
              <p:cNvSpPr>
                <a:spLocks noChangeShapeType="1"/>
              </p:cNvSpPr>
              <p:nvPr/>
            </p:nvSpPr>
            <p:spPr bwMode="auto">
              <a:xfrm flipH="1">
                <a:off x="1770" y="2051"/>
                <a:ext cx="5" cy="1"/>
              </a:xfrm>
              <a:prstGeom prst="line">
                <a:avLst/>
              </a:prstGeom>
              <a:noFill/>
              <a:ln w="0">
                <a:solidFill>
                  <a:schemeClr val="tx1"/>
                </a:solidFill>
                <a:round/>
                <a:headEnd/>
                <a:tailEnd/>
              </a:ln>
            </p:spPr>
            <p:txBody>
              <a:bodyPr/>
              <a:lstStyle/>
              <a:p>
                <a:endParaRPr lang="en-US"/>
              </a:p>
            </p:txBody>
          </p:sp>
          <p:sp>
            <p:nvSpPr>
              <p:cNvPr id="33974" name="Line 182"/>
              <p:cNvSpPr>
                <a:spLocks noChangeShapeType="1"/>
              </p:cNvSpPr>
              <p:nvPr/>
            </p:nvSpPr>
            <p:spPr bwMode="auto">
              <a:xfrm flipH="1">
                <a:off x="1768" y="2052"/>
                <a:ext cx="2" cy="3"/>
              </a:xfrm>
              <a:prstGeom prst="line">
                <a:avLst/>
              </a:prstGeom>
              <a:noFill/>
              <a:ln w="0">
                <a:solidFill>
                  <a:schemeClr val="tx1"/>
                </a:solidFill>
                <a:round/>
                <a:headEnd/>
                <a:tailEnd/>
              </a:ln>
            </p:spPr>
            <p:txBody>
              <a:bodyPr/>
              <a:lstStyle/>
              <a:p>
                <a:endParaRPr lang="en-US"/>
              </a:p>
            </p:txBody>
          </p:sp>
          <p:sp>
            <p:nvSpPr>
              <p:cNvPr id="33975" name="Line 183"/>
              <p:cNvSpPr>
                <a:spLocks noChangeShapeType="1"/>
              </p:cNvSpPr>
              <p:nvPr/>
            </p:nvSpPr>
            <p:spPr bwMode="auto">
              <a:xfrm>
                <a:off x="1768" y="2055"/>
                <a:ext cx="2" cy="4"/>
              </a:xfrm>
              <a:prstGeom prst="line">
                <a:avLst/>
              </a:prstGeom>
              <a:noFill/>
              <a:ln w="0">
                <a:solidFill>
                  <a:schemeClr val="tx1"/>
                </a:solidFill>
                <a:round/>
                <a:headEnd/>
                <a:tailEnd/>
              </a:ln>
            </p:spPr>
            <p:txBody>
              <a:bodyPr/>
              <a:lstStyle/>
              <a:p>
                <a:endParaRPr lang="en-US"/>
              </a:p>
            </p:txBody>
          </p:sp>
          <p:sp>
            <p:nvSpPr>
              <p:cNvPr id="33976" name="Line 184"/>
              <p:cNvSpPr>
                <a:spLocks noChangeShapeType="1"/>
              </p:cNvSpPr>
              <p:nvPr/>
            </p:nvSpPr>
            <p:spPr bwMode="auto">
              <a:xfrm>
                <a:off x="1770" y="2059"/>
                <a:ext cx="3" cy="1"/>
              </a:xfrm>
              <a:prstGeom prst="line">
                <a:avLst/>
              </a:prstGeom>
              <a:noFill/>
              <a:ln w="0">
                <a:solidFill>
                  <a:schemeClr val="tx1"/>
                </a:solidFill>
                <a:round/>
                <a:headEnd/>
                <a:tailEnd/>
              </a:ln>
            </p:spPr>
            <p:txBody>
              <a:bodyPr/>
              <a:lstStyle/>
              <a:p>
                <a:endParaRPr lang="en-US"/>
              </a:p>
            </p:txBody>
          </p:sp>
          <p:sp>
            <p:nvSpPr>
              <p:cNvPr id="33977" name="Line 185"/>
              <p:cNvSpPr>
                <a:spLocks noChangeShapeType="1"/>
              </p:cNvSpPr>
              <p:nvPr/>
            </p:nvSpPr>
            <p:spPr bwMode="auto">
              <a:xfrm>
                <a:off x="1773" y="2060"/>
                <a:ext cx="9" cy="2"/>
              </a:xfrm>
              <a:prstGeom prst="line">
                <a:avLst/>
              </a:prstGeom>
              <a:noFill/>
              <a:ln w="0">
                <a:solidFill>
                  <a:schemeClr val="tx1"/>
                </a:solidFill>
                <a:round/>
                <a:headEnd/>
                <a:tailEnd/>
              </a:ln>
            </p:spPr>
            <p:txBody>
              <a:bodyPr/>
              <a:lstStyle/>
              <a:p>
                <a:endParaRPr lang="en-US"/>
              </a:p>
            </p:txBody>
          </p:sp>
          <p:sp>
            <p:nvSpPr>
              <p:cNvPr id="33978" name="Line 186"/>
              <p:cNvSpPr>
                <a:spLocks noChangeShapeType="1"/>
              </p:cNvSpPr>
              <p:nvPr/>
            </p:nvSpPr>
            <p:spPr bwMode="auto">
              <a:xfrm>
                <a:off x="1782" y="2062"/>
                <a:ext cx="3" cy="2"/>
              </a:xfrm>
              <a:prstGeom prst="line">
                <a:avLst/>
              </a:prstGeom>
              <a:noFill/>
              <a:ln w="0">
                <a:solidFill>
                  <a:schemeClr val="tx1"/>
                </a:solidFill>
                <a:round/>
                <a:headEnd/>
                <a:tailEnd/>
              </a:ln>
            </p:spPr>
            <p:txBody>
              <a:bodyPr/>
              <a:lstStyle/>
              <a:p>
                <a:endParaRPr lang="en-US"/>
              </a:p>
            </p:txBody>
          </p:sp>
          <p:sp>
            <p:nvSpPr>
              <p:cNvPr id="33979" name="Line 187"/>
              <p:cNvSpPr>
                <a:spLocks noChangeShapeType="1"/>
              </p:cNvSpPr>
              <p:nvPr/>
            </p:nvSpPr>
            <p:spPr bwMode="auto">
              <a:xfrm>
                <a:off x="1785" y="2064"/>
                <a:ext cx="2" cy="3"/>
              </a:xfrm>
              <a:prstGeom prst="line">
                <a:avLst/>
              </a:prstGeom>
              <a:noFill/>
              <a:ln w="0">
                <a:solidFill>
                  <a:schemeClr val="tx1"/>
                </a:solidFill>
                <a:round/>
                <a:headEnd/>
                <a:tailEnd/>
              </a:ln>
            </p:spPr>
            <p:txBody>
              <a:bodyPr/>
              <a:lstStyle/>
              <a:p>
                <a:endParaRPr lang="en-US"/>
              </a:p>
            </p:txBody>
          </p:sp>
          <p:sp>
            <p:nvSpPr>
              <p:cNvPr id="33980" name="Line 188"/>
              <p:cNvSpPr>
                <a:spLocks noChangeShapeType="1"/>
              </p:cNvSpPr>
              <p:nvPr/>
            </p:nvSpPr>
            <p:spPr bwMode="auto">
              <a:xfrm>
                <a:off x="1787" y="2067"/>
                <a:ext cx="1" cy="2"/>
              </a:xfrm>
              <a:prstGeom prst="line">
                <a:avLst/>
              </a:prstGeom>
              <a:noFill/>
              <a:ln w="0">
                <a:solidFill>
                  <a:schemeClr val="tx1"/>
                </a:solidFill>
                <a:round/>
                <a:headEnd/>
                <a:tailEnd/>
              </a:ln>
            </p:spPr>
            <p:txBody>
              <a:bodyPr/>
              <a:lstStyle/>
              <a:p>
                <a:endParaRPr lang="en-US"/>
              </a:p>
            </p:txBody>
          </p:sp>
          <p:sp>
            <p:nvSpPr>
              <p:cNvPr id="33981" name="Line 189"/>
              <p:cNvSpPr>
                <a:spLocks noChangeShapeType="1"/>
              </p:cNvSpPr>
              <p:nvPr/>
            </p:nvSpPr>
            <p:spPr bwMode="auto">
              <a:xfrm flipH="1">
                <a:off x="1785" y="2069"/>
                <a:ext cx="2" cy="3"/>
              </a:xfrm>
              <a:prstGeom prst="line">
                <a:avLst/>
              </a:prstGeom>
              <a:noFill/>
              <a:ln w="0">
                <a:solidFill>
                  <a:schemeClr val="tx1"/>
                </a:solidFill>
                <a:round/>
                <a:headEnd/>
                <a:tailEnd/>
              </a:ln>
            </p:spPr>
            <p:txBody>
              <a:bodyPr/>
              <a:lstStyle/>
              <a:p>
                <a:endParaRPr lang="en-US"/>
              </a:p>
            </p:txBody>
          </p:sp>
          <p:sp>
            <p:nvSpPr>
              <p:cNvPr id="33982" name="Line 190"/>
              <p:cNvSpPr>
                <a:spLocks noChangeShapeType="1"/>
              </p:cNvSpPr>
              <p:nvPr/>
            </p:nvSpPr>
            <p:spPr bwMode="auto">
              <a:xfrm flipH="1">
                <a:off x="1780" y="2072"/>
                <a:ext cx="5" cy="2"/>
              </a:xfrm>
              <a:prstGeom prst="line">
                <a:avLst/>
              </a:prstGeom>
              <a:noFill/>
              <a:ln w="0">
                <a:solidFill>
                  <a:schemeClr val="tx1"/>
                </a:solidFill>
                <a:round/>
                <a:headEnd/>
                <a:tailEnd/>
              </a:ln>
            </p:spPr>
            <p:txBody>
              <a:bodyPr/>
              <a:lstStyle/>
              <a:p>
                <a:endParaRPr lang="en-US"/>
              </a:p>
            </p:txBody>
          </p:sp>
          <p:sp>
            <p:nvSpPr>
              <p:cNvPr id="33983" name="Line 191"/>
              <p:cNvSpPr>
                <a:spLocks noChangeShapeType="1"/>
              </p:cNvSpPr>
              <p:nvPr/>
            </p:nvSpPr>
            <p:spPr bwMode="auto">
              <a:xfrm flipH="1">
                <a:off x="1775" y="2074"/>
                <a:ext cx="5" cy="1"/>
              </a:xfrm>
              <a:prstGeom prst="line">
                <a:avLst/>
              </a:prstGeom>
              <a:noFill/>
              <a:ln w="0">
                <a:solidFill>
                  <a:schemeClr val="tx1"/>
                </a:solidFill>
                <a:round/>
                <a:headEnd/>
                <a:tailEnd/>
              </a:ln>
            </p:spPr>
            <p:txBody>
              <a:bodyPr/>
              <a:lstStyle/>
              <a:p>
                <a:endParaRPr lang="en-US"/>
              </a:p>
            </p:txBody>
          </p:sp>
          <p:sp>
            <p:nvSpPr>
              <p:cNvPr id="33984" name="Line 192"/>
              <p:cNvSpPr>
                <a:spLocks noChangeShapeType="1"/>
              </p:cNvSpPr>
              <p:nvPr/>
            </p:nvSpPr>
            <p:spPr bwMode="auto">
              <a:xfrm flipH="1" flipV="1">
                <a:off x="1770" y="2072"/>
                <a:ext cx="5" cy="2"/>
              </a:xfrm>
              <a:prstGeom prst="line">
                <a:avLst/>
              </a:prstGeom>
              <a:noFill/>
              <a:ln w="0">
                <a:solidFill>
                  <a:schemeClr val="tx1"/>
                </a:solidFill>
                <a:round/>
                <a:headEnd/>
                <a:tailEnd/>
              </a:ln>
            </p:spPr>
            <p:txBody>
              <a:bodyPr/>
              <a:lstStyle/>
              <a:p>
                <a:endParaRPr lang="en-US"/>
              </a:p>
            </p:txBody>
          </p:sp>
          <p:sp>
            <p:nvSpPr>
              <p:cNvPr id="33985" name="Line 193"/>
              <p:cNvSpPr>
                <a:spLocks noChangeShapeType="1"/>
              </p:cNvSpPr>
              <p:nvPr/>
            </p:nvSpPr>
            <p:spPr bwMode="auto">
              <a:xfrm flipH="1" flipV="1">
                <a:off x="1768" y="2069"/>
                <a:ext cx="2" cy="3"/>
              </a:xfrm>
              <a:prstGeom prst="line">
                <a:avLst/>
              </a:prstGeom>
              <a:noFill/>
              <a:ln w="0">
                <a:solidFill>
                  <a:schemeClr val="tx1"/>
                </a:solidFill>
                <a:round/>
                <a:headEnd/>
                <a:tailEnd/>
              </a:ln>
            </p:spPr>
            <p:txBody>
              <a:bodyPr/>
              <a:lstStyle/>
              <a:p>
                <a:endParaRPr lang="en-US"/>
              </a:p>
            </p:txBody>
          </p:sp>
          <p:sp>
            <p:nvSpPr>
              <p:cNvPr id="33986" name="Line 194"/>
              <p:cNvSpPr>
                <a:spLocks noChangeShapeType="1"/>
              </p:cNvSpPr>
              <p:nvPr/>
            </p:nvSpPr>
            <p:spPr bwMode="auto">
              <a:xfrm>
                <a:off x="1800" y="2039"/>
                <a:ext cx="1" cy="28"/>
              </a:xfrm>
              <a:prstGeom prst="line">
                <a:avLst/>
              </a:prstGeom>
              <a:noFill/>
              <a:ln w="0">
                <a:solidFill>
                  <a:schemeClr val="tx1"/>
                </a:solidFill>
                <a:round/>
                <a:headEnd/>
                <a:tailEnd/>
              </a:ln>
            </p:spPr>
            <p:txBody>
              <a:bodyPr/>
              <a:lstStyle/>
              <a:p>
                <a:endParaRPr lang="en-US"/>
              </a:p>
            </p:txBody>
          </p:sp>
          <p:sp>
            <p:nvSpPr>
              <p:cNvPr id="33987" name="Line 195"/>
              <p:cNvSpPr>
                <a:spLocks noChangeShapeType="1"/>
              </p:cNvSpPr>
              <p:nvPr/>
            </p:nvSpPr>
            <p:spPr bwMode="auto">
              <a:xfrm>
                <a:off x="1800" y="2067"/>
                <a:ext cx="1" cy="5"/>
              </a:xfrm>
              <a:prstGeom prst="line">
                <a:avLst/>
              </a:prstGeom>
              <a:noFill/>
              <a:ln w="0">
                <a:solidFill>
                  <a:schemeClr val="tx1"/>
                </a:solidFill>
                <a:round/>
                <a:headEnd/>
                <a:tailEnd/>
              </a:ln>
            </p:spPr>
            <p:txBody>
              <a:bodyPr/>
              <a:lstStyle/>
              <a:p>
                <a:endParaRPr lang="en-US"/>
              </a:p>
            </p:txBody>
          </p:sp>
          <p:sp>
            <p:nvSpPr>
              <p:cNvPr id="33988" name="Line 196"/>
              <p:cNvSpPr>
                <a:spLocks noChangeShapeType="1"/>
              </p:cNvSpPr>
              <p:nvPr/>
            </p:nvSpPr>
            <p:spPr bwMode="auto">
              <a:xfrm>
                <a:off x="1801" y="2072"/>
                <a:ext cx="4" cy="2"/>
              </a:xfrm>
              <a:prstGeom prst="line">
                <a:avLst/>
              </a:prstGeom>
              <a:noFill/>
              <a:ln w="0">
                <a:solidFill>
                  <a:schemeClr val="tx1"/>
                </a:solidFill>
                <a:round/>
                <a:headEnd/>
                <a:tailEnd/>
              </a:ln>
            </p:spPr>
            <p:txBody>
              <a:bodyPr/>
              <a:lstStyle/>
              <a:p>
                <a:endParaRPr lang="en-US"/>
              </a:p>
            </p:txBody>
          </p:sp>
          <p:sp>
            <p:nvSpPr>
              <p:cNvPr id="33989" name="Line 197"/>
              <p:cNvSpPr>
                <a:spLocks noChangeShapeType="1"/>
              </p:cNvSpPr>
              <p:nvPr/>
            </p:nvSpPr>
            <p:spPr bwMode="auto">
              <a:xfrm>
                <a:off x="1805" y="2074"/>
                <a:ext cx="3" cy="1"/>
              </a:xfrm>
              <a:prstGeom prst="line">
                <a:avLst/>
              </a:prstGeom>
              <a:noFill/>
              <a:ln w="0">
                <a:solidFill>
                  <a:schemeClr val="tx1"/>
                </a:solidFill>
                <a:round/>
                <a:headEnd/>
                <a:tailEnd/>
              </a:ln>
            </p:spPr>
            <p:txBody>
              <a:bodyPr/>
              <a:lstStyle/>
              <a:p>
                <a:endParaRPr lang="en-US"/>
              </a:p>
            </p:txBody>
          </p:sp>
          <p:sp>
            <p:nvSpPr>
              <p:cNvPr id="33990" name="Line 198"/>
              <p:cNvSpPr>
                <a:spLocks noChangeShapeType="1"/>
              </p:cNvSpPr>
              <p:nvPr/>
            </p:nvSpPr>
            <p:spPr bwMode="auto">
              <a:xfrm>
                <a:off x="1795" y="2051"/>
                <a:ext cx="11" cy="1"/>
              </a:xfrm>
              <a:prstGeom prst="line">
                <a:avLst/>
              </a:prstGeom>
              <a:noFill/>
              <a:ln w="0">
                <a:solidFill>
                  <a:schemeClr val="tx1"/>
                </a:solidFill>
                <a:round/>
                <a:headEnd/>
                <a:tailEnd/>
              </a:ln>
            </p:spPr>
            <p:txBody>
              <a:bodyPr/>
              <a:lstStyle/>
              <a:p>
                <a:endParaRPr lang="en-US"/>
              </a:p>
            </p:txBody>
          </p:sp>
          <p:sp>
            <p:nvSpPr>
              <p:cNvPr id="33991" name="Rectangle 199"/>
              <p:cNvSpPr>
                <a:spLocks noChangeArrowheads="1"/>
              </p:cNvSpPr>
              <p:nvPr/>
            </p:nvSpPr>
            <p:spPr bwMode="auto">
              <a:xfrm>
                <a:off x="1146" y="2913"/>
                <a:ext cx="697" cy="7"/>
              </a:xfrm>
              <a:prstGeom prst="rect">
                <a:avLst/>
              </a:prstGeom>
              <a:solidFill>
                <a:srgbClr val="000000"/>
              </a:solidFill>
              <a:ln w="0">
                <a:solidFill>
                  <a:schemeClr val="tx1"/>
                </a:solidFill>
                <a:miter lim="800000"/>
                <a:headEnd/>
                <a:tailEnd/>
              </a:ln>
            </p:spPr>
            <p:txBody>
              <a:bodyPr/>
              <a:lstStyle/>
              <a:p>
                <a:endParaRPr lang="en-US"/>
              </a:p>
            </p:txBody>
          </p:sp>
          <p:sp>
            <p:nvSpPr>
              <p:cNvPr id="33992" name="Line 200"/>
              <p:cNvSpPr>
                <a:spLocks noChangeShapeType="1"/>
              </p:cNvSpPr>
              <p:nvPr/>
            </p:nvSpPr>
            <p:spPr bwMode="auto">
              <a:xfrm flipV="1">
                <a:off x="1146" y="3031"/>
                <a:ext cx="1" cy="143"/>
              </a:xfrm>
              <a:prstGeom prst="line">
                <a:avLst/>
              </a:prstGeom>
              <a:noFill/>
              <a:ln w="0">
                <a:solidFill>
                  <a:schemeClr val="tx1"/>
                </a:solidFill>
                <a:round/>
                <a:headEnd/>
                <a:tailEnd/>
              </a:ln>
            </p:spPr>
            <p:txBody>
              <a:bodyPr/>
              <a:lstStyle/>
              <a:p>
                <a:endParaRPr lang="en-US"/>
              </a:p>
            </p:txBody>
          </p:sp>
          <p:sp>
            <p:nvSpPr>
              <p:cNvPr id="33993" name="Line 201"/>
              <p:cNvSpPr>
                <a:spLocks noChangeShapeType="1"/>
              </p:cNvSpPr>
              <p:nvPr/>
            </p:nvSpPr>
            <p:spPr bwMode="auto">
              <a:xfrm flipV="1">
                <a:off x="1216" y="3031"/>
                <a:ext cx="1" cy="143"/>
              </a:xfrm>
              <a:prstGeom prst="line">
                <a:avLst/>
              </a:prstGeom>
              <a:noFill/>
              <a:ln w="0">
                <a:solidFill>
                  <a:schemeClr val="tx1"/>
                </a:solidFill>
                <a:round/>
                <a:headEnd/>
                <a:tailEnd/>
              </a:ln>
            </p:spPr>
            <p:txBody>
              <a:bodyPr/>
              <a:lstStyle/>
              <a:p>
                <a:endParaRPr lang="en-US"/>
              </a:p>
            </p:txBody>
          </p:sp>
          <p:sp>
            <p:nvSpPr>
              <p:cNvPr id="33994" name="Line 202"/>
              <p:cNvSpPr>
                <a:spLocks noChangeShapeType="1"/>
              </p:cNvSpPr>
              <p:nvPr/>
            </p:nvSpPr>
            <p:spPr bwMode="auto">
              <a:xfrm flipH="1">
                <a:off x="1096" y="3056"/>
                <a:ext cx="25" cy="1"/>
              </a:xfrm>
              <a:prstGeom prst="line">
                <a:avLst/>
              </a:prstGeom>
              <a:noFill/>
              <a:ln w="0">
                <a:solidFill>
                  <a:schemeClr val="tx1"/>
                </a:solidFill>
                <a:round/>
                <a:headEnd/>
                <a:tailEnd/>
              </a:ln>
            </p:spPr>
            <p:txBody>
              <a:bodyPr/>
              <a:lstStyle/>
              <a:p>
                <a:endParaRPr lang="en-US"/>
              </a:p>
            </p:txBody>
          </p:sp>
          <p:sp>
            <p:nvSpPr>
              <p:cNvPr id="33995" name="Line 203"/>
              <p:cNvSpPr>
                <a:spLocks noChangeShapeType="1"/>
              </p:cNvSpPr>
              <p:nvPr/>
            </p:nvSpPr>
            <p:spPr bwMode="auto">
              <a:xfrm>
                <a:off x="1241" y="3056"/>
                <a:ext cx="25" cy="1"/>
              </a:xfrm>
              <a:prstGeom prst="line">
                <a:avLst/>
              </a:prstGeom>
              <a:noFill/>
              <a:ln w="0">
                <a:solidFill>
                  <a:schemeClr val="tx1"/>
                </a:solidFill>
                <a:round/>
                <a:headEnd/>
                <a:tailEnd/>
              </a:ln>
            </p:spPr>
            <p:txBody>
              <a:bodyPr/>
              <a:lstStyle/>
              <a:p>
                <a:endParaRPr lang="en-US"/>
              </a:p>
            </p:txBody>
          </p:sp>
          <p:sp>
            <p:nvSpPr>
              <p:cNvPr id="33996" name="Line 204"/>
              <p:cNvSpPr>
                <a:spLocks noChangeShapeType="1"/>
              </p:cNvSpPr>
              <p:nvPr/>
            </p:nvSpPr>
            <p:spPr bwMode="auto">
              <a:xfrm>
                <a:off x="1266" y="3056"/>
                <a:ext cx="42" cy="1"/>
              </a:xfrm>
              <a:prstGeom prst="line">
                <a:avLst/>
              </a:prstGeom>
              <a:noFill/>
              <a:ln w="0">
                <a:solidFill>
                  <a:schemeClr val="tx1"/>
                </a:solidFill>
                <a:round/>
                <a:headEnd/>
                <a:tailEnd/>
              </a:ln>
            </p:spPr>
            <p:txBody>
              <a:bodyPr/>
              <a:lstStyle/>
              <a:p>
                <a:endParaRPr lang="en-US"/>
              </a:p>
            </p:txBody>
          </p:sp>
        </p:grpSp>
        <p:grpSp>
          <p:nvGrpSpPr>
            <p:cNvPr id="34198" name="Group 406"/>
            <p:cNvGrpSpPr>
              <a:grpSpLocks/>
            </p:cNvGrpSpPr>
            <p:nvPr/>
          </p:nvGrpSpPr>
          <p:grpSpPr bwMode="auto">
            <a:xfrm>
              <a:off x="756" y="2521"/>
              <a:ext cx="553" cy="663"/>
              <a:chOff x="756" y="2521"/>
              <a:chExt cx="553" cy="663"/>
            </a:xfrm>
          </p:grpSpPr>
          <p:sp>
            <p:nvSpPr>
              <p:cNvPr id="33998" name="Freeform 206"/>
              <p:cNvSpPr>
                <a:spLocks/>
              </p:cNvSpPr>
              <p:nvPr/>
            </p:nvSpPr>
            <p:spPr bwMode="auto">
              <a:xfrm>
                <a:off x="1121" y="3052"/>
                <a:ext cx="25" cy="8"/>
              </a:xfrm>
              <a:custGeom>
                <a:avLst/>
                <a:gdLst/>
                <a:ahLst/>
                <a:cxnLst>
                  <a:cxn ang="0">
                    <a:pos x="0" y="0"/>
                  </a:cxn>
                  <a:cxn ang="0">
                    <a:pos x="0" y="58"/>
                  </a:cxn>
                  <a:cxn ang="0">
                    <a:pos x="176" y="28"/>
                  </a:cxn>
                  <a:cxn ang="0">
                    <a:pos x="0" y="0"/>
                  </a:cxn>
                </a:cxnLst>
                <a:rect l="0" t="0" r="r" b="b"/>
                <a:pathLst>
                  <a:path w="176" h="58">
                    <a:moveTo>
                      <a:pt x="0" y="0"/>
                    </a:moveTo>
                    <a:lnTo>
                      <a:pt x="0" y="58"/>
                    </a:lnTo>
                    <a:lnTo>
                      <a:pt x="176" y="28"/>
                    </a:lnTo>
                    <a:lnTo>
                      <a:pt x="0" y="0"/>
                    </a:lnTo>
                    <a:close/>
                  </a:path>
                </a:pathLst>
              </a:custGeom>
              <a:solidFill>
                <a:srgbClr val="000000"/>
              </a:solidFill>
              <a:ln w="0">
                <a:solidFill>
                  <a:schemeClr val="tx1"/>
                </a:solidFill>
                <a:prstDash val="solid"/>
                <a:round/>
                <a:headEnd/>
                <a:tailEnd/>
              </a:ln>
            </p:spPr>
            <p:txBody>
              <a:bodyPr/>
              <a:lstStyle/>
              <a:p>
                <a:endParaRPr lang="en-US"/>
              </a:p>
            </p:txBody>
          </p:sp>
          <p:sp>
            <p:nvSpPr>
              <p:cNvPr id="33999" name="Freeform 207"/>
              <p:cNvSpPr>
                <a:spLocks/>
              </p:cNvSpPr>
              <p:nvPr/>
            </p:nvSpPr>
            <p:spPr bwMode="auto">
              <a:xfrm>
                <a:off x="1216" y="3052"/>
                <a:ext cx="25" cy="8"/>
              </a:xfrm>
              <a:custGeom>
                <a:avLst/>
                <a:gdLst/>
                <a:ahLst/>
                <a:cxnLst>
                  <a:cxn ang="0">
                    <a:pos x="176" y="0"/>
                  </a:cxn>
                  <a:cxn ang="0">
                    <a:pos x="176" y="58"/>
                  </a:cxn>
                  <a:cxn ang="0">
                    <a:pos x="0" y="28"/>
                  </a:cxn>
                  <a:cxn ang="0">
                    <a:pos x="176" y="0"/>
                  </a:cxn>
                </a:cxnLst>
                <a:rect l="0" t="0" r="r" b="b"/>
                <a:pathLst>
                  <a:path w="176" h="58">
                    <a:moveTo>
                      <a:pt x="176" y="0"/>
                    </a:moveTo>
                    <a:lnTo>
                      <a:pt x="176" y="58"/>
                    </a:lnTo>
                    <a:lnTo>
                      <a:pt x="0" y="28"/>
                    </a:lnTo>
                    <a:lnTo>
                      <a:pt x="176" y="0"/>
                    </a:lnTo>
                    <a:close/>
                  </a:path>
                </a:pathLst>
              </a:custGeom>
              <a:solidFill>
                <a:srgbClr val="000000"/>
              </a:solidFill>
              <a:ln w="0">
                <a:solidFill>
                  <a:schemeClr val="tx1"/>
                </a:solidFill>
                <a:prstDash val="solid"/>
                <a:round/>
                <a:headEnd/>
                <a:tailEnd/>
              </a:ln>
            </p:spPr>
            <p:txBody>
              <a:bodyPr/>
              <a:lstStyle/>
              <a:p>
                <a:endParaRPr lang="en-US"/>
              </a:p>
            </p:txBody>
          </p:sp>
          <p:sp>
            <p:nvSpPr>
              <p:cNvPr id="34000" name="Line 208"/>
              <p:cNvSpPr>
                <a:spLocks noChangeShapeType="1"/>
              </p:cNvSpPr>
              <p:nvPr/>
            </p:nvSpPr>
            <p:spPr bwMode="auto">
              <a:xfrm flipH="1">
                <a:off x="1279" y="3018"/>
                <a:ext cx="12" cy="17"/>
              </a:xfrm>
              <a:prstGeom prst="line">
                <a:avLst/>
              </a:prstGeom>
              <a:noFill/>
              <a:ln w="0">
                <a:solidFill>
                  <a:schemeClr val="tx1"/>
                </a:solidFill>
                <a:round/>
                <a:headEnd/>
                <a:tailEnd/>
              </a:ln>
            </p:spPr>
            <p:txBody>
              <a:bodyPr/>
              <a:lstStyle/>
              <a:p>
                <a:endParaRPr lang="en-US"/>
              </a:p>
            </p:txBody>
          </p:sp>
          <p:sp>
            <p:nvSpPr>
              <p:cNvPr id="34001" name="Line 209"/>
              <p:cNvSpPr>
                <a:spLocks noChangeShapeType="1"/>
              </p:cNvSpPr>
              <p:nvPr/>
            </p:nvSpPr>
            <p:spPr bwMode="auto">
              <a:xfrm>
                <a:off x="1279" y="3035"/>
                <a:ext cx="17" cy="1"/>
              </a:xfrm>
              <a:prstGeom prst="line">
                <a:avLst/>
              </a:prstGeom>
              <a:noFill/>
              <a:ln w="0">
                <a:solidFill>
                  <a:schemeClr val="tx1"/>
                </a:solidFill>
                <a:round/>
                <a:headEnd/>
                <a:tailEnd/>
              </a:ln>
            </p:spPr>
            <p:txBody>
              <a:bodyPr/>
              <a:lstStyle/>
              <a:p>
                <a:endParaRPr lang="en-US"/>
              </a:p>
            </p:txBody>
          </p:sp>
          <p:sp>
            <p:nvSpPr>
              <p:cNvPr id="34002" name="Line 210"/>
              <p:cNvSpPr>
                <a:spLocks noChangeShapeType="1"/>
              </p:cNvSpPr>
              <p:nvPr/>
            </p:nvSpPr>
            <p:spPr bwMode="auto">
              <a:xfrm>
                <a:off x="1291" y="3018"/>
                <a:ext cx="1" cy="25"/>
              </a:xfrm>
              <a:prstGeom prst="line">
                <a:avLst/>
              </a:prstGeom>
              <a:noFill/>
              <a:ln w="0">
                <a:solidFill>
                  <a:schemeClr val="tx1"/>
                </a:solidFill>
                <a:round/>
                <a:headEnd/>
                <a:tailEnd/>
              </a:ln>
            </p:spPr>
            <p:txBody>
              <a:bodyPr/>
              <a:lstStyle/>
              <a:p>
                <a:endParaRPr lang="en-US"/>
              </a:p>
            </p:txBody>
          </p:sp>
          <p:sp>
            <p:nvSpPr>
              <p:cNvPr id="34003" name="Line 211"/>
              <p:cNvSpPr>
                <a:spLocks noChangeShapeType="1"/>
              </p:cNvSpPr>
              <p:nvPr/>
            </p:nvSpPr>
            <p:spPr bwMode="auto">
              <a:xfrm flipH="1">
                <a:off x="1300" y="3015"/>
                <a:ext cx="1" cy="1"/>
              </a:xfrm>
              <a:prstGeom prst="line">
                <a:avLst/>
              </a:prstGeom>
              <a:noFill/>
              <a:ln w="0">
                <a:solidFill>
                  <a:schemeClr val="tx1"/>
                </a:solidFill>
                <a:round/>
                <a:headEnd/>
                <a:tailEnd/>
              </a:ln>
            </p:spPr>
            <p:txBody>
              <a:bodyPr/>
              <a:lstStyle/>
              <a:p>
                <a:endParaRPr lang="en-US"/>
              </a:p>
            </p:txBody>
          </p:sp>
          <p:sp>
            <p:nvSpPr>
              <p:cNvPr id="34004" name="Line 212"/>
              <p:cNvSpPr>
                <a:spLocks noChangeShapeType="1"/>
              </p:cNvSpPr>
              <p:nvPr/>
            </p:nvSpPr>
            <p:spPr bwMode="auto">
              <a:xfrm flipH="1" flipV="1">
                <a:off x="1299" y="3015"/>
                <a:ext cx="1" cy="1"/>
              </a:xfrm>
              <a:prstGeom prst="line">
                <a:avLst/>
              </a:prstGeom>
              <a:noFill/>
              <a:ln w="0">
                <a:solidFill>
                  <a:schemeClr val="tx1"/>
                </a:solidFill>
                <a:round/>
                <a:headEnd/>
                <a:tailEnd/>
              </a:ln>
            </p:spPr>
            <p:txBody>
              <a:bodyPr/>
              <a:lstStyle/>
              <a:p>
                <a:endParaRPr lang="en-US"/>
              </a:p>
            </p:txBody>
          </p:sp>
          <p:sp>
            <p:nvSpPr>
              <p:cNvPr id="34005" name="Line 213"/>
              <p:cNvSpPr>
                <a:spLocks noChangeShapeType="1"/>
              </p:cNvSpPr>
              <p:nvPr/>
            </p:nvSpPr>
            <p:spPr bwMode="auto">
              <a:xfrm flipV="1">
                <a:off x="1299" y="3013"/>
                <a:ext cx="1" cy="2"/>
              </a:xfrm>
              <a:prstGeom prst="line">
                <a:avLst/>
              </a:prstGeom>
              <a:noFill/>
              <a:ln w="0">
                <a:solidFill>
                  <a:schemeClr val="tx1"/>
                </a:solidFill>
                <a:round/>
                <a:headEnd/>
                <a:tailEnd/>
              </a:ln>
            </p:spPr>
            <p:txBody>
              <a:bodyPr/>
              <a:lstStyle/>
              <a:p>
                <a:endParaRPr lang="en-US"/>
              </a:p>
            </p:txBody>
          </p:sp>
          <p:sp>
            <p:nvSpPr>
              <p:cNvPr id="34006" name="Line 214"/>
              <p:cNvSpPr>
                <a:spLocks noChangeShapeType="1"/>
              </p:cNvSpPr>
              <p:nvPr/>
            </p:nvSpPr>
            <p:spPr bwMode="auto">
              <a:xfrm>
                <a:off x="1300" y="3013"/>
                <a:ext cx="1" cy="2"/>
              </a:xfrm>
              <a:prstGeom prst="line">
                <a:avLst/>
              </a:prstGeom>
              <a:noFill/>
              <a:ln w="0">
                <a:solidFill>
                  <a:schemeClr val="tx1"/>
                </a:solidFill>
                <a:round/>
                <a:headEnd/>
                <a:tailEnd/>
              </a:ln>
            </p:spPr>
            <p:txBody>
              <a:bodyPr/>
              <a:lstStyle/>
              <a:p>
                <a:endParaRPr lang="en-US"/>
              </a:p>
            </p:txBody>
          </p:sp>
          <p:sp>
            <p:nvSpPr>
              <p:cNvPr id="34007" name="Line 215"/>
              <p:cNvSpPr>
                <a:spLocks noChangeShapeType="1"/>
              </p:cNvSpPr>
              <p:nvPr/>
            </p:nvSpPr>
            <p:spPr bwMode="auto">
              <a:xfrm>
                <a:off x="1301" y="3015"/>
                <a:ext cx="1" cy="2"/>
              </a:xfrm>
              <a:prstGeom prst="line">
                <a:avLst/>
              </a:prstGeom>
              <a:noFill/>
              <a:ln w="0">
                <a:solidFill>
                  <a:schemeClr val="tx1"/>
                </a:solidFill>
                <a:round/>
                <a:headEnd/>
                <a:tailEnd/>
              </a:ln>
            </p:spPr>
            <p:txBody>
              <a:bodyPr/>
              <a:lstStyle/>
              <a:p>
                <a:endParaRPr lang="en-US"/>
              </a:p>
            </p:txBody>
          </p:sp>
          <p:sp>
            <p:nvSpPr>
              <p:cNvPr id="34008" name="Line 216"/>
              <p:cNvSpPr>
                <a:spLocks noChangeShapeType="1"/>
              </p:cNvSpPr>
              <p:nvPr/>
            </p:nvSpPr>
            <p:spPr bwMode="auto">
              <a:xfrm flipH="1">
                <a:off x="1300" y="3017"/>
                <a:ext cx="1" cy="2"/>
              </a:xfrm>
              <a:prstGeom prst="line">
                <a:avLst/>
              </a:prstGeom>
              <a:noFill/>
              <a:ln w="0">
                <a:solidFill>
                  <a:schemeClr val="tx1"/>
                </a:solidFill>
                <a:round/>
                <a:headEnd/>
                <a:tailEnd/>
              </a:ln>
            </p:spPr>
            <p:txBody>
              <a:bodyPr/>
              <a:lstStyle/>
              <a:p>
                <a:endParaRPr lang="en-US"/>
              </a:p>
            </p:txBody>
          </p:sp>
          <p:sp>
            <p:nvSpPr>
              <p:cNvPr id="34009" name="Line 217"/>
              <p:cNvSpPr>
                <a:spLocks noChangeShapeType="1"/>
              </p:cNvSpPr>
              <p:nvPr/>
            </p:nvSpPr>
            <p:spPr bwMode="auto">
              <a:xfrm flipH="1">
                <a:off x="1299" y="3019"/>
                <a:ext cx="1" cy="2"/>
              </a:xfrm>
              <a:prstGeom prst="line">
                <a:avLst/>
              </a:prstGeom>
              <a:noFill/>
              <a:ln w="0">
                <a:solidFill>
                  <a:schemeClr val="tx1"/>
                </a:solidFill>
                <a:round/>
                <a:headEnd/>
                <a:tailEnd/>
              </a:ln>
            </p:spPr>
            <p:txBody>
              <a:bodyPr/>
              <a:lstStyle/>
              <a:p>
                <a:endParaRPr lang="en-US"/>
              </a:p>
            </p:txBody>
          </p:sp>
          <p:sp>
            <p:nvSpPr>
              <p:cNvPr id="34010" name="Line 218"/>
              <p:cNvSpPr>
                <a:spLocks noChangeShapeType="1"/>
              </p:cNvSpPr>
              <p:nvPr/>
            </p:nvSpPr>
            <p:spPr bwMode="auto">
              <a:xfrm flipH="1">
                <a:off x="1307" y="3015"/>
                <a:ext cx="1" cy="1"/>
              </a:xfrm>
              <a:prstGeom prst="line">
                <a:avLst/>
              </a:prstGeom>
              <a:noFill/>
              <a:ln w="0">
                <a:solidFill>
                  <a:schemeClr val="tx1"/>
                </a:solidFill>
                <a:round/>
                <a:headEnd/>
                <a:tailEnd/>
              </a:ln>
            </p:spPr>
            <p:txBody>
              <a:bodyPr/>
              <a:lstStyle/>
              <a:p>
                <a:endParaRPr lang="en-US"/>
              </a:p>
            </p:txBody>
          </p:sp>
          <p:sp>
            <p:nvSpPr>
              <p:cNvPr id="34011" name="Line 219"/>
              <p:cNvSpPr>
                <a:spLocks noChangeShapeType="1"/>
              </p:cNvSpPr>
              <p:nvPr/>
            </p:nvSpPr>
            <p:spPr bwMode="auto">
              <a:xfrm flipH="1" flipV="1">
                <a:off x="1306" y="3015"/>
                <a:ext cx="1" cy="1"/>
              </a:xfrm>
              <a:prstGeom prst="line">
                <a:avLst/>
              </a:prstGeom>
              <a:noFill/>
              <a:ln w="0">
                <a:solidFill>
                  <a:schemeClr val="tx1"/>
                </a:solidFill>
                <a:round/>
                <a:headEnd/>
                <a:tailEnd/>
              </a:ln>
            </p:spPr>
            <p:txBody>
              <a:bodyPr/>
              <a:lstStyle/>
              <a:p>
                <a:endParaRPr lang="en-US"/>
              </a:p>
            </p:txBody>
          </p:sp>
          <p:sp>
            <p:nvSpPr>
              <p:cNvPr id="34012" name="Line 220"/>
              <p:cNvSpPr>
                <a:spLocks noChangeShapeType="1"/>
              </p:cNvSpPr>
              <p:nvPr/>
            </p:nvSpPr>
            <p:spPr bwMode="auto">
              <a:xfrm flipV="1">
                <a:off x="1306" y="3013"/>
                <a:ext cx="1" cy="2"/>
              </a:xfrm>
              <a:prstGeom prst="line">
                <a:avLst/>
              </a:prstGeom>
              <a:noFill/>
              <a:ln w="0">
                <a:solidFill>
                  <a:schemeClr val="tx1"/>
                </a:solidFill>
                <a:round/>
                <a:headEnd/>
                <a:tailEnd/>
              </a:ln>
            </p:spPr>
            <p:txBody>
              <a:bodyPr/>
              <a:lstStyle/>
              <a:p>
                <a:endParaRPr lang="en-US"/>
              </a:p>
            </p:txBody>
          </p:sp>
          <p:sp>
            <p:nvSpPr>
              <p:cNvPr id="34013" name="Line 221"/>
              <p:cNvSpPr>
                <a:spLocks noChangeShapeType="1"/>
              </p:cNvSpPr>
              <p:nvPr/>
            </p:nvSpPr>
            <p:spPr bwMode="auto">
              <a:xfrm>
                <a:off x="1307" y="3013"/>
                <a:ext cx="1" cy="2"/>
              </a:xfrm>
              <a:prstGeom prst="line">
                <a:avLst/>
              </a:prstGeom>
              <a:noFill/>
              <a:ln w="0">
                <a:solidFill>
                  <a:schemeClr val="tx1"/>
                </a:solidFill>
                <a:round/>
                <a:headEnd/>
                <a:tailEnd/>
              </a:ln>
            </p:spPr>
            <p:txBody>
              <a:bodyPr/>
              <a:lstStyle/>
              <a:p>
                <a:endParaRPr lang="en-US"/>
              </a:p>
            </p:txBody>
          </p:sp>
          <p:sp>
            <p:nvSpPr>
              <p:cNvPr id="34014" name="Line 222"/>
              <p:cNvSpPr>
                <a:spLocks noChangeShapeType="1"/>
              </p:cNvSpPr>
              <p:nvPr/>
            </p:nvSpPr>
            <p:spPr bwMode="auto">
              <a:xfrm>
                <a:off x="1308" y="3015"/>
                <a:ext cx="1" cy="2"/>
              </a:xfrm>
              <a:prstGeom prst="line">
                <a:avLst/>
              </a:prstGeom>
              <a:noFill/>
              <a:ln w="0">
                <a:solidFill>
                  <a:schemeClr val="tx1"/>
                </a:solidFill>
                <a:round/>
                <a:headEnd/>
                <a:tailEnd/>
              </a:ln>
            </p:spPr>
            <p:txBody>
              <a:bodyPr/>
              <a:lstStyle/>
              <a:p>
                <a:endParaRPr lang="en-US"/>
              </a:p>
            </p:txBody>
          </p:sp>
          <p:sp>
            <p:nvSpPr>
              <p:cNvPr id="34015" name="Line 223"/>
              <p:cNvSpPr>
                <a:spLocks noChangeShapeType="1"/>
              </p:cNvSpPr>
              <p:nvPr/>
            </p:nvSpPr>
            <p:spPr bwMode="auto">
              <a:xfrm flipH="1">
                <a:off x="1307" y="3017"/>
                <a:ext cx="1" cy="2"/>
              </a:xfrm>
              <a:prstGeom prst="line">
                <a:avLst/>
              </a:prstGeom>
              <a:noFill/>
              <a:ln w="0">
                <a:solidFill>
                  <a:schemeClr val="tx1"/>
                </a:solidFill>
                <a:round/>
                <a:headEnd/>
                <a:tailEnd/>
              </a:ln>
            </p:spPr>
            <p:txBody>
              <a:bodyPr/>
              <a:lstStyle/>
              <a:p>
                <a:endParaRPr lang="en-US"/>
              </a:p>
            </p:txBody>
          </p:sp>
          <p:sp>
            <p:nvSpPr>
              <p:cNvPr id="34016" name="Line 224"/>
              <p:cNvSpPr>
                <a:spLocks noChangeShapeType="1"/>
              </p:cNvSpPr>
              <p:nvPr/>
            </p:nvSpPr>
            <p:spPr bwMode="auto">
              <a:xfrm flipH="1">
                <a:off x="1306" y="3019"/>
                <a:ext cx="1" cy="2"/>
              </a:xfrm>
              <a:prstGeom prst="line">
                <a:avLst/>
              </a:prstGeom>
              <a:noFill/>
              <a:ln w="0">
                <a:solidFill>
                  <a:schemeClr val="tx1"/>
                </a:solidFill>
                <a:round/>
                <a:headEnd/>
                <a:tailEnd/>
              </a:ln>
            </p:spPr>
            <p:txBody>
              <a:bodyPr/>
              <a:lstStyle/>
              <a:p>
                <a:endParaRPr lang="en-US"/>
              </a:p>
            </p:txBody>
          </p:sp>
          <p:sp>
            <p:nvSpPr>
              <p:cNvPr id="34017" name="Rectangle 225"/>
              <p:cNvSpPr>
                <a:spLocks noChangeArrowheads="1"/>
              </p:cNvSpPr>
              <p:nvPr/>
            </p:nvSpPr>
            <p:spPr bwMode="auto">
              <a:xfrm>
                <a:off x="1006" y="2521"/>
                <a:ext cx="2" cy="662"/>
              </a:xfrm>
              <a:prstGeom prst="rect">
                <a:avLst/>
              </a:prstGeom>
              <a:solidFill>
                <a:srgbClr val="000000"/>
              </a:solidFill>
              <a:ln w="0">
                <a:solidFill>
                  <a:schemeClr val="tx1"/>
                </a:solidFill>
                <a:miter lim="800000"/>
                <a:headEnd/>
                <a:tailEnd/>
              </a:ln>
            </p:spPr>
            <p:txBody>
              <a:bodyPr/>
              <a:lstStyle/>
              <a:p>
                <a:endParaRPr lang="en-US"/>
              </a:p>
            </p:txBody>
          </p:sp>
          <p:sp>
            <p:nvSpPr>
              <p:cNvPr id="34018" name="Rectangle 226"/>
              <p:cNvSpPr>
                <a:spLocks noChangeArrowheads="1"/>
              </p:cNvSpPr>
              <p:nvPr/>
            </p:nvSpPr>
            <p:spPr bwMode="auto">
              <a:xfrm>
                <a:off x="1145" y="2521"/>
                <a:ext cx="3" cy="662"/>
              </a:xfrm>
              <a:prstGeom prst="rect">
                <a:avLst/>
              </a:prstGeom>
              <a:solidFill>
                <a:srgbClr val="000000"/>
              </a:solidFill>
              <a:ln w="0">
                <a:solidFill>
                  <a:schemeClr val="tx1"/>
                </a:solidFill>
                <a:miter lim="800000"/>
                <a:headEnd/>
                <a:tailEnd/>
              </a:ln>
            </p:spPr>
            <p:txBody>
              <a:bodyPr/>
              <a:lstStyle/>
              <a:p>
                <a:endParaRPr lang="en-US"/>
              </a:p>
            </p:txBody>
          </p:sp>
          <p:sp>
            <p:nvSpPr>
              <p:cNvPr id="34019" name="Line 227"/>
              <p:cNvSpPr>
                <a:spLocks noChangeShapeType="1"/>
              </p:cNvSpPr>
              <p:nvPr/>
            </p:nvSpPr>
            <p:spPr bwMode="auto">
              <a:xfrm flipH="1">
                <a:off x="773" y="3183"/>
                <a:ext cx="225" cy="1"/>
              </a:xfrm>
              <a:prstGeom prst="line">
                <a:avLst/>
              </a:prstGeom>
              <a:noFill/>
              <a:ln w="0">
                <a:solidFill>
                  <a:schemeClr val="tx1"/>
                </a:solidFill>
                <a:round/>
                <a:headEnd/>
                <a:tailEnd/>
              </a:ln>
            </p:spPr>
            <p:txBody>
              <a:bodyPr/>
              <a:lstStyle/>
              <a:p>
                <a:endParaRPr lang="en-US"/>
              </a:p>
            </p:txBody>
          </p:sp>
          <p:sp>
            <p:nvSpPr>
              <p:cNvPr id="34020" name="Line 228"/>
              <p:cNvSpPr>
                <a:spLocks noChangeShapeType="1"/>
              </p:cNvSpPr>
              <p:nvPr/>
            </p:nvSpPr>
            <p:spPr bwMode="auto">
              <a:xfrm flipH="1">
                <a:off x="773" y="2521"/>
                <a:ext cx="225" cy="1"/>
              </a:xfrm>
              <a:prstGeom prst="line">
                <a:avLst/>
              </a:prstGeom>
              <a:noFill/>
              <a:ln w="0">
                <a:solidFill>
                  <a:schemeClr val="tx1"/>
                </a:solidFill>
                <a:round/>
                <a:headEnd/>
                <a:tailEnd/>
              </a:ln>
            </p:spPr>
            <p:txBody>
              <a:bodyPr/>
              <a:lstStyle/>
              <a:p>
                <a:endParaRPr lang="en-US"/>
              </a:p>
            </p:txBody>
          </p:sp>
          <p:sp>
            <p:nvSpPr>
              <p:cNvPr id="34021" name="Line 229"/>
              <p:cNvSpPr>
                <a:spLocks noChangeShapeType="1"/>
              </p:cNvSpPr>
              <p:nvPr/>
            </p:nvSpPr>
            <p:spPr bwMode="auto">
              <a:xfrm flipV="1">
                <a:off x="798" y="2546"/>
                <a:ext cx="1" cy="612"/>
              </a:xfrm>
              <a:prstGeom prst="line">
                <a:avLst/>
              </a:prstGeom>
              <a:noFill/>
              <a:ln w="0">
                <a:solidFill>
                  <a:schemeClr val="tx1"/>
                </a:solidFill>
                <a:round/>
                <a:headEnd/>
                <a:tailEnd/>
              </a:ln>
            </p:spPr>
            <p:txBody>
              <a:bodyPr/>
              <a:lstStyle/>
              <a:p>
                <a:endParaRPr lang="en-US"/>
              </a:p>
            </p:txBody>
          </p:sp>
          <p:sp>
            <p:nvSpPr>
              <p:cNvPr id="34022" name="Freeform 230"/>
              <p:cNvSpPr>
                <a:spLocks/>
              </p:cNvSpPr>
              <p:nvPr/>
            </p:nvSpPr>
            <p:spPr bwMode="auto">
              <a:xfrm>
                <a:off x="794" y="3158"/>
                <a:ext cx="8" cy="25"/>
              </a:xfrm>
              <a:custGeom>
                <a:avLst/>
                <a:gdLst/>
                <a:ahLst/>
                <a:cxnLst>
                  <a:cxn ang="0">
                    <a:pos x="0" y="0"/>
                  </a:cxn>
                  <a:cxn ang="0">
                    <a:pos x="58" y="0"/>
                  </a:cxn>
                  <a:cxn ang="0">
                    <a:pos x="29" y="175"/>
                  </a:cxn>
                  <a:cxn ang="0">
                    <a:pos x="0" y="0"/>
                  </a:cxn>
                </a:cxnLst>
                <a:rect l="0" t="0" r="r" b="b"/>
                <a:pathLst>
                  <a:path w="58" h="175">
                    <a:moveTo>
                      <a:pt x="0" y="0"/>
                    </a:moveTo>
                    <a:lnTo>
                      <a:pt x="58" y="0"/>
                    </a:lnTo>
                    <a:lnTo>
                      <a:pt x="29" y="175"/>
                    </a:lnTo>
                    <a:lnTo>
                      <a:pt x="0" y="0"/>
                    </a:lnTo>
                    <a:close/>
                  </a:path>
                </a:pathLst>
              </a:custGeom>
              <a:solidFill>
                <a:srgbClr val="000000"/>
              </a:solidFill>
              <a:ln w="0">
                <a:solidFill>
                  <a:schemeClr val="tx1"/>
                </a:solidFill>
                <a:prstDash val="solid"/>
                <a:round/>
                <a:headEnd/>
                <a:tailEnd/>
              </a:ln>
            </p:spPr>
            <p:txBody>
              <a:bodyPr/>
              <a:lstStyle/>
              <a:p>
                <a:endParaRPr lang="en-US"/>
              </a:p>
            </p:txBody>
          </p:sp>
          <p:sp>
            <p:nvSpPr>
              <p:cNvPr id="34023" name="Freeform 231"/>
              <p:cNvSpPr>
                <a:spLocks/>
              </p:cNvSpPr>
              <p:nvPr/>
            </p:nvSpPr>
            <p:spPr bwMode="auto">
              <a:xfrm>
                <a:off x="794" y="2521"/>
                <a:ext cx="8" cy="25"/>
              </a:xfrm>
              <a:custGeom>
                <a:avLst/>
                <a:gdLst/>
                <a:ahLst/>
                <a:cxnLst>
                  <a:cxn ang="0">
                    <a:pos x="0" y="176"/>
                  </a:cxn>
                  <a:cxn ang="0">
                    <a:pos x="58" y="176"/>
                  </a:cxn>
                  <a:cxn ang="0">
                    <a:pos x="29" y="0"/>
                  </a:cxn>
                  <a:cxn ang="0">
                    <a:pos x="0" y="176"/>
                  </a:cxn>
                </a:cxnLst>
                <a:rect l="0" t="0" r="r" b="b"/>
                <a:pathLst>
                  <a:path w="58" h="176">
                    <a:moveTo>
                      <a:pt x="0" y="176"/>
                    </a:moveTo>
                    <a:lnTo>
                      <a:pt x="58" y="176"/>
                    </a:lnTo>
                    <a:lnTo>
                      <a:pt x="29" y="0"/>
                    </a:lnTo>
                    <a:lnTo>
                      <a:pt x="0" y="176"/>
                    </a:lnTo>
                    <a:close/>
                  </a:path>
                </a:pathLst>
              </a:custGeom>
              <a:solidFill>
                <a:srgbClr val="000000"/>
              </a:solidFill>
              <a:ln w="0">
                <a:solidFill>
                  <a:schemeClr val="tx1"/>
                </a:solidFill>
                <a:prstDash val="solid"/>
                <a:round/>
                <a:headEnd/>
                <a:tailEnd/>
              </a:ln>
            </p:spPr>
            <p:txBody>
              <a:bodyPr/>
              <a:lstStyle/>
              <a:p>
                <a:endParaRPr lang="en-US"/>
              </a:p>
            </p:txBody>
          </p:sp>
          <p:sp>
            <p:nvSpPr>
              <p:cNvPr id="34024" name="Line 232"/>
              <p:cNvSpPr>
                <a:spLocks noChangeShapeType="1"/>
              </p:cNvSpPr>
              <p:nvPr/>
            </p:nvSpPr>
            <p:spPr bwMode="auto">
              <a:xfrm>
                <a:off x="761" y="3044"/>
                <a:ext cx="1" cy="12"/>
              </a:xfrm>
              <a:prstGeom prst="line">
                <a:avLst/>
              </a:prstGeom>
              <a:noFill/>
              <a:ln w="0">
                <a:solidFill>
                  <a:schemeClr val="tx1"/>
                </a:solidFill>
                <a:round/>
                <a:headEnd/>
                <a:tailEnd/>
              </a:ln>
            </p:spPr>
            <p:txBody>
              <a:bodyPr/>
              <a:lstStyle/>
              <a:p>
                <a:endParaRPr lang="en-US"/>
              </a:p>
            </p:txBody>
          </p:sp>
          <p:sp>
            <p:nvSpPr>
              <p:cNvPr id="34025" name="Line 233"/>
              <p:cNvSpPr>
                <a:spLocks noChangeShapeType="1"/>
              </p:cNvSpPr>
              <p:nvPr/>
            </p:nvSpPr>
            <p:spPr bwMode="auto">
              <a:xfrm>
                <a:off x="761" y="3056"/>
                <a:ext cx="10" cy="1"/>
              </a:xfrm>
              <a:prstGeom prst="line">
                <a:avLst/>
              </a:prstGeom>
              <a:noFill/>
              <a:ln w="0">
                <a:solidFill>
                  <a:schemeClr val="tx1"/>
                </a:solidFill>
                <a:round/>
                <a:headEnd/>
                <a:tailEnd/>
              </a:ln>
            </p:spPr>
            <p:txBody>
              <a:bodyPr/>
              <a:lstStyle/>
              <a:p>
                <a:endParaRPr lang="en-US"/>
              </a:p>
            </p:txBody>
          </p:sp>
          <p:sp>
            <p:nvSpPr>
              <p:cNvPr id="34026" name="Line 234"/>
              <p:cNvSpPr>
                <a:spLocks noChangeShapeType="1"/>
              </p:cNvSpPr>
              <p:nvPr/>
            </p:nvSpPr>
            <p:spPr bwMode="auto">
              <a:xfrm flipH="1" flipV="1">
                <a:off x="770" y="3056"/>
                <a:ext cx="1" cy="1"/>
              </a:xfrm>
              <a:prstGeom prst="line">
                <a:avLst/>
              </a:prstGeom>
              <a:noFill/>
              <a:ln w="0">
                <a:solidFill>
                  <a:schemeClr val="tx1"/>
                </a:solidFill>
                <a:round/>
                <a:headEnd/>
                <a:tailEnd/>
              </a:ln>
            </p:spPr>
            <p:txBody>
              <a:bodyPr/>
              <a:lstStyle/>
              <a:p>
                <a:endParaRPr lang="en-US"/>
              </a:p>
            </p:txBody>
          </p:sp>
          <p:sp>
            <p:nvSpPr>
              <p:cNvPr id="34027" name="Line 235"/>
              <p:cNvSpPr>
                <a:spLocks noChangeShapeType="1"/>
              </p:cNvSpPr>
              <p:nvPr/>
            </p:nvSpPr>
            <p:spPr bwMode="auto">
              <a:xfrm flipH="1" flipV="1">
                <a:off x="769" y="3052"/>
                <a:ext cx="1" cy="4"/>
              </a:xfrm>
              <a:prstGeom prst="line">
                <a:avLst/>
              </a:prstGeom>
              <a:noFill/>
              <a:ln w="0">
                <a:solidFill>
                  <a:schemeClr val="tx1"/>
                </a:solidFill>
                <a:round/>
                <a:headEnd/>
                <a:tailEnd/>
              </a:ln>
            </p:spPr>
            <p:txBody>
              <a:bodyPr/>
              <a:lstStyle/>
              <a:p>
                <a:endParaRPr lang="en-US"/>
              </a:p>
            </p:txBody>
          </p:sp>
          <p:sp>
            <p:nvSpPr>
              <p:cNvPr id="34028" name="Line 236"/>
              <p:cNvSpPr>
                <a:spLocks noChangeShapeType="1"/>
              </p:cNvSpPr>
              <p:nvPr/>
            </p:nvSpPr>
            <p:spPr bwMode="auto">
              <a:xfrm flipV="1">
                <a:off x="769" y="3048"/>
                <a:ext cx="1" cy="4"/>
              </a:xfrm>
              <a:prstGeom prst="line">
                <a:avLst/>
              </a:prstGeom>
              <a:noFill/>
              <a:ln w="0">
                <a:solidFill>
                  <a:schemeClr val="tx1"/>
                </a:solidFill>
                <a:round/>
                <a:headEnd/>
                <a:tailEnd/>
              </a:ln>
            </p:spPr>
            <p:txBody>
              <a:bodyPr/>
              <a:lstStyle/>
              <a:p>
                <a:endParaRPr lang="en-US"/>
              </a:p>
            </p:txBody>
          </p:sp>
          <p:sp>
            <p:nvSpPr>
              <p:cNvPr id="34029" name="Line 237"/>
              <p:cNvSpPr>
                <a:spLocks noChangeShapeType="1"/>
              </p:cNvSpPr>
              <p:nvPr/>
            </p:nvSpPr>
            <p:spPr bwMode="auto">
              <a:xfrm flipV="1">
                <a:off x="769" y="3045"/>
                <a:ext cx="1" cy="3"/>
              </a:xfrm>
              <a:prstGeom prst="line">
                <a:avLst/>
              </a:prstGeom>
              <a:noFill/>
              <a:ln w="0">
                <a:solidFill>
                  <a:schemeClr val="tx1"/>
                </a:solidFill>
                <a:round/>
                <a:headEnd/>
                <a:tailEnd/>
              </a:ln>
            </p:spPr>
            <p:txBody>
              <a:bodyPr/>
              <a:lstStyle/>
              <a:p>
                <a:endParaRPr lang="en-US"/>
              </a:p>
            </p:txBody>
          </p:sp>
          <p:sp>
            <p:nvSpPr>
              <p:cNvPr id="34030" name="Line 238"/>
              <p:cNvSpPr>
                <a:spLocks noChangeShapeType="1"/>
              </p:cNvSpPr>
              <p:nvPr/>
            </p:nvSpPr>
            <p:spPr bwMode="auto">
              <a:xfrm flipV="1">
                <a:off x="770" y="3043"/>
                <a:ext cx="3" cy="2"/>
              </a:xfrm>
              <a:prstGeom prst="line">
                <a:avLst/>
              </a:prstGeom>
              <a:noFill/>
              <a:ln w="0">
                <a:solidFill>
                  <a:schemeClr val="tx1"/>
                </a:solidFill>
                <a:round/>
                <a:headEnd/>
                <a:tailEnd/>
              </a:ln>
            </p:spPr>
            <p:txBody>
              <a:bodyPr/>
              <a:lstStyle/>
              <a:p>
                <a:endParaRPr lang="en-US"/>
              </a:p>
            </p:txBody>
          </p:sp>
          <p:sp>
            <p:nvSpPr>
              <p:cNvPr id="34031" name="Line 239"/>
              <p:cNvSpPr>
                <a:spLocks noChangeShapeType="1"/>
              </p:cNvSpPr>
              <p:nvPr/>
            </p:nvSpPr>
            <p:spPr bwMode="auto">
              <a:xfrm flipV="1">
                <a:off x="773" y="3041"/>
                <a:ext cx="3" cy="2"/>
              </a:xfrm>
              <a:prstGeom prst="line">
                <a:avLst/>
              </a:prstGeom>
              <a:noFill/>
              <a:ln w="0">
                <a:solidFill>
                  <a:schemeClr val="tx1"/>
                </a:solidFill>
                <a:round/>
                <a:headEnd/>
                <a:tailEnd/>
              </a:ln>
            </p:spPr>
            <p:txBody>
              <a:bodyPr/>
              <a:lstStyle/>
              <a:p>
                <a:endParaRPr lang="en-US"/>
              </a:p>
            </p:txBody>
          </p:sp>
          <p:sp>
            <p:nvSpPr>
              <p:cNvPr id="34032" name="Line 240"/>
              <p:cNvSpPr>
                <a:spLocks noChangeShapeType="1"/>
              </p:cNvSpPr>
              <p:nvPr/>
            </p:nvSpPr>
            <p:spPr bwMode="auto">
              <a:xfrm>
                <a:off x="776" y="3041"/>
                <a:ext cx="2" cy="1"/>
              </a:xfrm>
              <a:prstGeom prst="line">
                <a:avLst/>
              </a:prstGeom>
              <a:noFill/>
              <a:ln w="0">
                <a:solidFill>
                  <a:schemeClr val="tx1"/>
                </a:solidFill>
                <a:round/>
                <a:headEnd/>
                <a:tailEnd/>
              </a:ln>
            </p:spPr>
            <p:txBody>
              <a:bodyPr/>
              <a:lstStyle/>
              <a:p>
                <a:endParaRPr lang="en-US"/>
              </a:p>
            </p:txBody>
          </p:sp>
          <p:sp>
            <p:nvSpPr>
              <p:cNvPr id="34033" name="Line 241"/>
              <p:cNvSpPr>
                <a:spLocks noChangeShapeType="1"/>
              </p:cNvSpPr>
              <p:nvPr/>
            </p:nvSpPr>
            <p:spPr bwMode="auto">
              <a:xfrm>
                <a:off x="778" y="3041"/>
                <a:ext cx="4" cy="2"/>
              </a:xfrm>
              <a:prstGeom prst="line">
                <a:avLst/>
              </a:prstGeom>
              <a:noFill/>
              <a:ln w="0">
                <a:solidFill>
                  <a:schemeClr val="tx1"/>
                </a:solidFill>
                <a:round/>
                <a:headEnd/>
                <a:tailEnd/>
              </a:ln>
            </p:spPr>
            <p:txBody>
              <a:bodyPr/>
              <a:lstStyle/>
              <a:p>
                <a:endParaRPr lang="en-US"/>
              </a:p>
            </p:txBody>
          </p:sp>
          <p:sp>
            <p:nvSpPr>
              <p:cNvPr id="34034" name="Line 242"/>
              <p:cNvSpPr>
                <a:spLocks noChangeShapeType="1"/>
              </p:cNvSpPr>
              <p:nvPr/>
            </p:nvSpPr>
            <p:spPr bwMode="auto">
              <a:xfrm>
                <a:off x="782" y="3043"/>
                <a:ext cx="2" cy="2"/>
              </a:xfrm>
              <a:prstGeom prst="line">
                <a:avLst/>
              </a:prstGeom>
              <a:noFill/>
              <a:ln w="0">
                <a:solidFill>
                  <a:schemeClr val="tx1"/>
                </a:solidFill>
                <a:round/>
                <a:headEnd/>
                <a:tailEnd/>
              </a:ln>
            </p:spPr>
            <p:txBody>
              <a:bodyPr/>
              <a:lstStyle/>
              <a:p>
                <a:endParaRPr lang="en-US"/>
              </a:p>
            </p:txBody>
          </p:sp>
          <p:sp>
            <p:nvSpPr>
              <p:cNvPr id="34035" name="Line 243"/>
              <p:cNvSpPr>
                <a:spLocks noChangeShapeType="1"/>
              </p:cNvSpPr>
              <p:nvPr/>
            </p:nvSpPr>
            <p:spPr bwMode="auto">
              <a:xfrm>
                <a:off x="784" y="3045"/>
                <a:ext cx="2" cy="3"/>
              </a:xfrm>
              <a:prstGeom prst="line">
                <a:avLst/>
              </a:prstGeom>
              <a:noFill/>
              <a:ln w="0">
                <a:solidFill>
                  <a:schemeClr val="tx1"/>
                </a:solidFill>
                <a:round/>
                <a:headEnd/>
                <a:tailEnd/>
              </a:ln>
            </p:spPr>
            <p:txBody>
              <a:bodyPr/>
              <a:lstStyle/>
              <a:p>
                <a:endParaRPr lang="en-US"/>
              </a:p>
            </p:txBody>
          </p:sp>
          <p:sp>
            <p:nvSpPr>
              <p:cNvPr id="34036" name="Line 244"/>
              <p:cNvSpPr>
                <a:spLocks noChangeShapeType="1"/>
              </p:cNvSpPr>
              <p:nvPr/>
            </p:nvSpPr>
            <p:spPr bwMode="auto">
              <a:xfrm>
                <a:off x="786" y="3048"/>
                <a:ext cx="1" cy="4"/>
              </a:xfrm>
              <a:prstGeom prst="line">
                <a:avLst/>
              </a:prstGeom>
              <a:noFill/>
              <a:ln w="0">
                <a:solidFill>
                  <a:schemeClr val="tx1"/>
                </a:solidFill>
                <a:round/>
                <a:headEnd/>
                <a:tailEnd/>
              </a:ln>
            </p:spPr>
            <p:txBody>
              <a:bodyPr/>
              <a:lstStyle/>
              <a:p>
                <a:endParaRPr lang="en-US"/>
              </a:p>
            </p:txBody>
          </p:sp>
          <p:sp>
            <p:nvSpPr>
              <p:cNvPr id="34037" name="Line 245"/>
              <p:cNvSpPr>
                <a:spLocks noChangeShapeType="1"/>
              </p:cNvSpPr>
              <p:nvPr/>
            </p:nvSpPr>
            <p:spPr bwMode="auto">
              <a:xfrm flipH="1">
                <a:off x="784" y="3052"/>
                <a:ext cx="2" cy="4"/>
              </a:xfrm>
              <a:prstGeom prst="line">
                <a:avLst/>
              </a:prstGeom>
              <a:noFill/>
              <a:ln w="0">
                <a:solidFill>
                  <a:schemeClr val="tx1"/>
                </a:solidFill>
                <a:round/>
                <a:headEnd/>
                <a:tailEnd/>
              </a:ln>
            </p:spPr>
            <p:txBody>
              <a:bodyPr/>
              <a:lstStyle/>
              <a:p>
                <a:endParaRPr lang="en-US"/>
              </a:p>
            </p:txBody>
          </p:sp>
          <p:sp>
            <p:nvSpPr>
              <p:cNvPr id="34038" name="Line 246"/>
              <p:cNvSpPr>
                <a:spLocks noChangeShapeType="1"/>
              </p:cNvSpPr>
              <p:nvPr/>
            </p:nvSpPr>
            <p:spPr bwMode="auto">
              <a:xfrm flipH="1">
                <a:off x="783" y="3056"/>
                <a:ext cx="1" cy="1"/>
              </a:xfrm>
              <a:prstGeom prst="line">
                <a:avLst/>
              </a:prstGeom>
              <a:noFill/>
              <a:ln w="0">
                <a:solidFill>
                  <a:schemeClr val="tx1"/>
                </a:solidFill>
                <a:round/>
                <a:headEnd/>
                <a:tailEnd/>
              </a:ln>
            </p:spPr>
            <p:txBody>
              <a:bodyPr/>
              <a:lstStyle/>
              <a:p>
                <a:endParaRPr lang="en-US"/>
              </a:p>
            </p:txBody>
          </p:sp>
          <p:sp>
            <p:nvSpPr>
              <p:cNvPr id="34039" name="Line 247"/>
              <p:cNvSpPr>
                <a:spLocks noChangeShapeType="1"/>
              </p:cNvSpPr>
              <p:nvPr/>
            </p:nvSpPr>
            <p:spPr bwMode="auto">
              <a:xfrm flipH="1">
                <a:off x="781" y="3057"/>
                <a:ext cx="2" cy="1"/>
              </a:xfrm>
              <a:prstGeom prst="line">
                <a:avLst/>
              </a:prstGeom>
              <a:noFill/>
              <a:ln w="0">
                <a:solidFill>
                  <a:schemeClr val="tx1"/>
                </a:solidFill>
                <a:round/>
                <a:headEnd/>
                <a:tailEnd/>
              </a:ln>
            </p:spPr>
            <p:txBody>
              <a:bodyPr/>
              <a:lstStyle/>
              <a:p>
                <a:endParaRPr lang="en-US"/>
              </a:p>
            </p:txBody>
          </p:sp>
          <p:sp>
            <p:nvSpPr>
              <p:cNvPr id="34040" name="Line 248"/>
              <p:cNvSpPr>
                <a:spLocks noChangeShapeType="1"/>
              </p:cNvSpPr>
              <p:nvPr/>
            </p:nvSpPr>
            <p:spPr bwMode="auto">
              <a:xfrm flipH="1">
                <a:off x="764" y="2991"/>
                <a:ext cx="3" cy="1"/>
              </a:xfrm>
              <a:prstGeom prst="line">
                <a:avLst/>
              </a:prstGeom>
              <a:noFill/>
              <a:ln w="0">
                <a:solidFill>
                  <a:schemeClr val="tx1"/>
                </a:solidFill>
                <a:round/>
                <a:headEnd/>
                <a:tailEnd/>
              </a:ln>
            </p:spPr>
            <p:txBody>
              <a:bodyPr/>
              <a:lstStyle/>
              <a:p>
                <a:endParaRPr lang="en-US"/>
              </a:p>
            </p:txBody>
          </p:sp>
          <p:sp>
            <p:nvSpPr>
              <p:cNvPr id="34041" name="Line 249"/>
              <p:cNvSpPr>
                <a:spLocks noChangeShapeType="1"/>
              </p:cNvSpPr>
              <p:nvPr/>
            </p:nvSpPr>
            <p:spPr bwMode="auto">
              <a:xfrm flipH="1">
                <a:off x="762" y="2992"/>
                <a:ext cx="2" cy="3"/>
              </a:xfrm>
              <a:prstGeom prst="line">
                <a:avLst/>
              </a:prstGeom>
              <a:noFill/>
              <a:ln w="0">
                <a:solidFill>
                  <a:schemeClr val="tx1"/>
                </a:solidFill>
                <a:round/>
                <a:headEnd/>
                <a:tailEnd/>
              </a:ln>
            </p:spPr>
            <p:txBody>
              <a:bodyPr/>
              <a:lstStyle/>
              <a:p>
                <a:endParaRPr lang="en-US"/>
              </a:p>
            </p:txBody>
          </p:sp>
          <p:sp>
            <p:nvSpPr>
              <p:cNvPr id="34042" name="Line 250"/>
              <p:cNvSpPr>
                <a:spLocks noChangeShapeType="1"/>
              </p:cNvSpPr>
              <p:nvPr/>
            </p:nvSpPr>
            <p:spPr bwMode="auto">
              <a:xfrm flipH="1">
                <a:off x="761" y="2995"/>
                <a:ext cx="1" cy="2"/>
              </a:xfrm>
              <a:prstGeom prst="line">
                <a:avLst/>
              </a:prstGeom>
              <a:noFill/>
              <a:ln w="0">
                <a:solidFill>
                  <a:schemeClr val="tx1"/>
                </a:solidFill>
                <a:round/>
                <a:headEnd/>
                <a:tailEnd/>
              </a:ln>
            </p:spPr>
            <p:txBody>
              <a:bodyPr/>
              <a:lstStyle/>
              <a:p>
                <a:endParaRPr lang="en-US"/>
              </a:p>
            </p:txBody>
          </p:sp>
          <p:sp>
            <p:nvSpPr>
              <p:cNvPr id="34043" name="Line 251"/>
              <p:cNvSpPr>
                <a:spLocks noChangeShapeType="1"/>
              </p:cNvSpPr>
              <p:nvPr/>
            </p:nvSpPr>
            <p:spPr bwMode="auto">
              <a:xfrm>
                <a:off x="761" y="2997"/>
                <a:ext cx="1" cy="5"/>
              </a:xfrm>
              <a:prstGeom prst="line">
                <a:avLst/>
              </a:prstGeom>
              <a:noFill/>
              <a:ln w="0">
                <a:solidFill>
                  <a:schemeClr val="tx1"/>
                </a:solidFill>
                <a:round/>
                <a:headEnd/>
                <a:tailEnd/>
              </a:ln>
            </p:spPr>
            <p:txBody>
              <a:bodyPr/>
              <a:lstStyle/>
              <a:p>
                <a:endParaRPr lang="en-US"/>
              </a:p>
            </p:txBody>
          </p:sp>
          <p:sp>
            <p:nvSpPr>
              <p:cNvPr id="34044" name="Line 252"/>
              <p:cNvSpPr>
                <a:spLocks noChangeShapeType="1"/>
              </p:cNvSpPr>
              <p:nvPr/>
            </p:nvSpPr>
            <p:spPr bwMode="auto">
              <a:xfrm>
                <a:off x="761" y="3002"/>
                <a:ext cx="1" cy="2"/>
              </a:xfrm>
              <a:prstGeom prst="line">
                <a:avLst/>
              </a:prstGeom>
              <a:noFill/>
              <a:ln w="0">
                <a:solidFill>
                  <a:schemeClr val="tx1"/>
                </a:solidFill>
                <a:round/>
                <a:headEnd/>
                <a:tailEnd/>
              </a:ln>
            </p:spPr>
            <p:txBody>
              <a:bodyPr/>
              <a:lstStyle/>
              <a:p>
                <a:endParaRPr lang="en-US"/>
              </a:p>
            </p:txBody>
          </p:sp>
          <p:sp>
            <p:nvSpPr>
              <p:cNvPr id="34045" name="Line 253"/>
              <p:cNvSpPr>
                <a:spLocks noChangeShapeType="1"/>
              </p:cNvSpPr>
              <p:nvPr/>
            </p:nvSpPr>
            <p:spPr bwMode="auto">
              <a:xfrm>
                <a:off x="762" y="3004"/>
                <a:ext cx="2" cy="3"/>
              </a:xfrm>
              <a:prstGeom prst="line">
                <a:avLst/>
              </a:prstGeom>
              <a:noFill/>
              <a:ln w="0">
                <a:solidFill>
                  <a:schemeClr val="tx1"/>
                </a:solidFill>
                <a:round/>
                <a:headEnd/>
                <a:tailEnd/>
              </a:ln>
            </p:spPr>
            <p:txBody>
              <a:bodyPr/>
              <a:lstStyle/>
              <a:p>
                <a:endParaRPr lang="en-US"/>
              </a:p>
            </p:txBody>
          </p:sp>
          <p:sp>
            <p:nvSpPr>
              <p:cNvPr id="34046" name="Line 254"/>
              <p:cNvSpPr>
                <a:spLocks noChangeShapeType="1"/>
              </p:cNvSpPr>
              <p:nvPr/>
            </p:nvSpPr>
            <p:spPr bwMode="auto">
              <a:xfrm>
                <a:off x="764" y="3007"/>
                <a:ext cx="3" cy="1"/>
              </a:xfrm>
              <a:prstGeom prst="line">
                <a:avLst/>
              </a:prstGeom>
              <a:noFill/>
              <a:ln w="0">
                <a:solidFill>
                  <a:schemeClr val="tx1"/>
                </a:solidFill>
                <a:round/>
                <a:headEnd/>
                <a:tailEnd/>
              </a:ln>
            </p:spPr>
            <p:txBody>
              <a:bodyPr/>
              <a:lstStyle/>
              <a:p>
                <a:endParaRPr lang="en-US"/>
              </a:p>
            </p:txBody>
          </p:sp>
          <p:sp>
            <p:nvSpPr>
              <p:cNvPr id="34047" name="Line 255"/>
              <p:cNvSpPr>
                <a:spLocks noChangeShapeType="1"/>
              </p:cNvSpPr>
              <p:nvPr/>
            </p:nvSpPr>
            <p:spPr bwMode="auto">
              <a:xfrm>
                <a:off x="767" y="3008"/>
                <a:ext cx="3" cy="1"/>
              </a:xfrm>
              <a:prstGeom prst="line">
                <a:avLst/>
              </a:prstGeom>
              <a:noFill/>
              <a:ln w="0">
                <a:solidFill>
                  <a:schemeClr val="tx1"/>
                </a:solidFill>
                <a:round/>
                <a:headEnd/>
                <a:tailEnd/>
              </a:ln>
            </p:spPr>
            <p:txBody>
              <a:bodyPr/>
              <a:lstStyle/>
              <a:p>
                <a:endParaRPr lang="en-US"/>
              </a:p>
            </p:txBody>
          </p:sp>
          <p:sp>
            <p:nvSpPr>
              <p:cNvPr id="34048" name="Line 256"/>
              <p:cNvSpPr>
                <a:spLocks noChangeShapeType="1"/>
              </p:cNvSpPr>
              <p:nvPr/>
            </p:nvSpPr>
            <p:spPr bwMode="auto">
              <a:xfrm>
                <a:off x="770" y="3009"/>
                <a:ext cx="6" cy="1"/>
              </a:xfrm>
              <a:prstGeom prst="line">
                <a:avLst/>
              </a:prstGeom>
              <a:noFill/>
              <a:ln w="0">
                <a:solidFill>
                  <a:schemeClr val="tx1"/>
                </a:solidFill>
                <a:round/>
                <a:headEnd/>
                <a:tailEnd/>
              </a:ln>
            </p:spPr>
            <p:txBody>
              <a:bodyPr/>
              <a:lstStyle/>
              <a:p>
                <a:endParaRPr lang="en-US"/>
              </a:p>
            </p:txBody>
          </p:sp>
          <p:sp>
            <p:nvSpPr>
              <p:cNvPr id="34049" name="Line 257"/>
              <p:cNvSpPr>
                <a:spLocks noChangeShapeType="1"/>
              </p:cNvSpPr>
              <p:nvPr/>
            </p:nvSpPr>
            <p:spPr bwMode="auto">
              <a:xfrm flipV="1">
                <a:off x="776" y="3008"/>
                <a:ext cx="4" cy="1"/>
              </a:xfrm>
              <a:prstGeom prst="line">
                <a:avLst/>
              </a:prstGeom>
              <a:noFill/>
              <a:ln w="0">
                <a:solidFill>
                  <a:schemeClr val="tx1"/>
                </a:solidFill>
                <a:round/>
                <a:headEnd/>
                <a:tailEnd/>
              </a:ln>
            </p:spPr>
            <p:txBody>
              <a:bodyPr/>
              <a:lstStyle/>
              <a:p>
                <a:endParaRPr lang="en-US"/>
              </a:p>
            </p:txBody>
          </p:sp>
          <p:sp>
            <p:nvSpPr>
              <p:cNvPr id="34050" name="Line 258"/>
              <p:cNvSpPr>
                <a:spLocks noChangeShapeType="1"/>
              </p:cNvSpPr>
              <p:nvPr/>
            </p:nvSpPr>
            <p:spPr bwMode="auto">
              <a:xfrm flipV="1">
                <a:off x="780" y="3007"/>
                <a:ext cx="2" cy="1"/>
              </a:xfrm>
              <a:prstGeom prst="line">
                <a:avLst/>
              </a:prstGeom>
              <a:noFill/>
              <a:ln w="0">
                <a:solidFill>
                  <a:schemeClr val="tx1"/>
                </a:solidFill>
                <a:round/>
                <a:headEnd/>
                <a:tailEnd/>
              </a:ln>
            </p:spPr>
            <p:txBody>
              <a:bodyPr/>
              <a:lstStyle/>
              <a:p>
                <a:endParaRPr lang="en-US"/>
              </a:p>
            </p:txBody>
          </p:sp>
          <p:sp>
            <p:nvSpPr>
              <p:cNvPr id="34051" name="Line 259"/>
              <p:cNvSpPr>
                <a:spLocks noChangeShapeType="1"/>
              </p:cNvSpPr>
              <p:nvPr/>
            </p:nvSpPr>
            <p:spPr bwMode="auto">
              <a:xfrm flipV="1">
                <a:off x="782" y="3004"/>
                <a:ext cx="2" cy="3"/>
              </a:xfrm>
              <a:prstGeom prst="line">
                <a:avLst/>
              </a:prstGeom>
              <a:noFill/>
              <a:ln w="0">
                <a:solidFill>
                  <a:schemeClr val="tx1"/>
                </a:solidFill>
                <a:round/>
                <a:headEnd/>
                <a:tailEnd/>
              </a:ln>
            </p:spPr>
            <p:txBody>
              <a:bodyPr/>
              <a:lstStyle/>
              <a:p>
                <a:endParaRPr lang="en-US"/>
              </a:p>
            </p:txBody>
          </p:sp>
          <p:sp>
            <p:nvSpPr>
              <p:cNvPr id="34052" name="Line 260"/>
              <p:cNvSpPr>
                <a:spLocks noChangeShapeType="1"/>
              </p:cNvSpPr>
              <p:nvPr/>
            </p:nvSpPr>
            <p:spPr bwMode="auto">
              <a:xfrm flipV="1">
                <a:off x="784" y="3002"/>
                <a:ext cx="2" cy="2"/>
              </a:xfrm>
              <a:prstGeom prst="line">
                <a:avLst/>
              </a:prstGeom>
              <a:noFill/>
              <a:ln w="0">
                <a:solidFill>
                  <a:schemeClr val="tx1"/>
                </a:solidFill>
                <a:round/>
                <a:headEnd/>
                <a:tailEnd/>
              </a:ln>
            </p:spPr>
            <p:txBody>
              <a:bodyPr/>
              <a:lstStyle/>
              <a:p>
                <a:endParaRPr lang="en-US"/>
              </a:p>
            </p:txBody>
          </p:sp>
          <p:sp>
            <p:nvSpPr>
              <p:cNvPr id="34053" name="Line 261"/>
              <p:cNvSpPr>
                <a:spLocks noChangeShapeType="1"/>
              </p:cNvSpPr>
              <p:nvPr/>
            </p:nvSpPr>
            <p:spPr bwMode="auto">
              <a:xfrm flipV="1">
                <a:off x="786" y="2997"/>
                <a:ext cx="1" cy="5"/>
              </a:xfrm>
              <a:prstGeom prst="line">
                <a:avLst/>
              </a:prstGeom>
              <a:noFill/>
              <a:ln w="0">
                <a:solidFill>
                  <a:schemeClr val="tx1"/>
                </a:solidFill>
                <a:round/>
                <a:headEnd/>
                <a:tailEnd/>
              </a:ln>
            </p:spPr>
            <p:txBody>
              <a:bodyPr/>
              <a:lstStyle/>
              <a:p>
                <a:endParaRPr lang="en-US"/>
              </a:p>
            </p:txBody>
          </p:sp>
          <p:sp>
            <p:nvSpPr>
              <p:cNvPr id="34054" name="Line 262"/>
              <p:cNvSpPr>
                <a:spLocks noChangeShapeType="1"/>
              </p:cNvSpPr>
              <p:nvPr/>
            </p:nvSpPr>
            <p:spPr bwMode="auto">
              <a:xfrm flipH="1" flipV="1">
                <a:off x="784" y="2995"/>
                <a:ext cx="2" cy="2"/>
              </a:xfrm>
              <a:prstGeom prst="line">
                <a:avLst/>
              </a:prstGeom>
              <a:noFill/>
              <a:ln w="0">
                <a:solidFill>
                  <a:schemeClr val="tx1"/>
                </a:solidFill>
                <a:round/>
                <a:headEnd/>
                <a:tailEnd/>
              </a:ln>
            </p:spPr>
            <p:txBody>
              <a:bodyPr/>
              <a:lstStyle/>
              <a:p>
                <a:endParaRPr lang="en-US"/>
              </a:p>
            </p:txBody>
          </p:sp>
          <p:sp>
            <p:nvSpPr>
              <p:cNvPr id="34055" name="Line 263"/>
              <p:cNvSpPr>
                <a:spLocks noChangeShapeType="1"/>
              </p:cNvSpPr>
              <p:nvPr/>
            </p:nvSpPr>
            <p:spPr bwMode="auto">
              <a:xfrm flipH="1" flipV="1">
                <a:off x="782" y="2992"/>
                <a:ext cx="2" cy="3"/>
              </a:xfrm>
              <a:prstGeom prst="line">
                <a:avLst/>
              </a:prstGeom>
              <a:noFill/>
              <a:ln w="0">
                <a:solidFill>
                  <a:schemeClr val="tx1"/>
                </a:solidFill>
                <a:round/>
                <a:headEnd/>
                <a:tailEnd/>
              </a:ln>
            </p:spPr>
            <p:txBody>
              <a:bodyPr/>
              <a:lstStyle/>
              <a:p>
                <a:endParaRPr lang="en-US"/>
              </a:p>
            </p:txBody>
          </p:sp>
          <p:sp>
            <p:nvSpPr>
              <p:cNvPr id="34056" name="Line 264"/>
              <p:cNvSpPr>
                <a:spLocks noChangeShapeType="1"/>
              </p:cNvSpPr>
              <p:nvPr/>
            </p:nvSpPr>
            <p:spPr bwMode="auto">
              <a:xfrm flipH="1" flipV="1">
                <a:off x="780" y="2991"/>
                <a:ext cx="2" cy="1"/>
              </a:xfrm>
              <a:prstGeom prst="line">
                <a:avLst/>
              </a:prstGeom>
              <a:noFill/>
              <a:ln w="0">
                <a:solidFill>
                  <a:schemeClr val="tx1"/>
                </a:solidFill>
                <a:round/>
                <a:headEnd/>
                <a:tailEnd/>
              </a:ln>
            </p:spPr>
            <p:txBody>
              <a:bodyPr/>
              <a:lstStyle/>
              <a:p>
                <a:endParaRPr lang="en-US"/>
              </a:p>
            </p:txBody>
          </p:sp>
          <p:sp>
            <p:nvSpPr>
              <p:cNvPr id="34057" name="Line 265"/>
              <p:cNvSpPr>
                <a:spLocks noChangeShapeType="1"/>
              </p:cNvSpPr>
              <p:nvPr/>
            </p:nvSpPr>
            <p:spPr bwMode="auto">
              <a:xfrm>
                <a:off x="769" y="2983"/>
                <a:ext cx="17" cy="1"/>
              </a:xfrm>
              <a:prstGeom prst="line">
                <a:avLst/>
              </a:prstGeom>
              <a:noFill/>
              <a:ln w="0">
                <a:solidFill>
                  <a:schemeClr val="tx1"/>
                </a:solidFill>
                <a:round/>
                <a:headEnd/>
                <a:tailEnd/>
              </a:ln>
            </p:spPr>
            <p:txBody>
              <a:bodyPr/>
              <a:lstStyle/>
              <a:p>
                <a:endParaRPr lang="en-US"/>
              </a:p>
            </p:txBody>
          </p:sp>
          <p:sp>
            <p:nvSpPr>
              <p:cNvPr id="34058" name="Line 266"/>
              <p:cNvSpPr>
                <a:spLocks noChangeShapeType="1"/>
              </p:cNvSpPr>
              <p:nvPr/>
            </p:nvSpPr>
            <p:spPr bwMode="auto">
              <a:xfrm flipH="1" flipV="1">
                <a:off x="773" y="2982"/>
                <a:ext cx="3" cy="1"/>
              </a:xfrm>
              <a:prstGeom prst="line">
                <a:avLst/>
              </a:prstGeom>
              <a:noFill/>
              <a:ln w="0">
                <a:solidFill>
                  <a:schemeClr val="tx1"/>
                </a:solidFill>
                <a:round/>
                <a:headEnd/>
                <a:tailEnd/>
              </a:ln>
            </p:spPr>
            <p:txBody>
              <a:bodyPr/>
              <a:lstStyle/>
              <a:p>
                <a:endParaRPr lang="en-US"/>
              </a:p>
            </p:txBody>
          </p:sp>
          <p:sp>
            <p:nvSpPr>
              <p:cNvPr id="34059" name="Line 267"/>
              <p:cNvSpPr>
                <a:spLocks noChangeShapeType="1"/>
              </p:cNvSpPr>
              <p:nvPr/>
            </p:nvSpPr>
            <p:spPr bwMode="auto">
              <a:xfrm flipH="1" flipV="1">
                <a:off x="770" y="2979"/>
                <a:ext cx="3" cy="3"/>
              </a:xfrm>
              <a:prstGeom prst="line">
                <a:avLst/>
              </a:prstGeom>
              <a:noFill/>
              <a:ln w="0">
                <a:solidFill>
                  <a:schemeClr val="tx1"/>
                </a:solidFill>
                <a:round/>
                <a:headEnd/>
                <a:tailEnd/>
              </a:ln>
            </p:spPr>
            <p:txBody>
              <a:bodyPr/>
              <a:lstStyle/>
              <a:p>
                <a:endParaRPr lang="en-US"/>
              </a:p>
            </p:txBody>
          </p:sp>
          <p:sp>
            <p:nvSpPr>
              <p:cNvPr id="34060" name="Line 268"/>
              <p:cNvSpPr>
                <a:spLocks noChangeShapeType="1"/>
              </p:cNvSpPr>
              <p:nvPr/>
            </p:nvSpPr>
            <p:spPr bwMode="auto">
              <a:xfrm flipH="1" flipV="1">
                <a:off x="769" y="2977"/>
                <a:ext cx="1" cy="2"/>
              </a:xfrm>
              <a:prstGeom prst="line">
                <a:avLst/>
              </a:prstGeom>
              <a:noFill/>
              <a:ln w="0">
                <a:solidFill>
                  <a:schemeClr val="tx1"/>
                </a:solidFill>
                <a:round/>
                <a:headEnd/>
                <a:tailEnd/>
              </a:ln>
            </p:spPr>
            <p:txBody>
              <a:bodyPr/>
              <a:lstStyle/>
              <a:p>
                <a:endParaRPr lang="en-US"/>
              </a:p>
            </p:txBody>
          </p:sp>
          <p:sp>
            <p:nvSpPr>
              <p:cNvPr id="34061" name="Line 269"/>
              <p:cNvSpPr>
                <a:spLocks noChangeShapeType="1"/>
              </p:cNvSpPr>
              <p:nvPr/>
            </p:nvSpPr>
            <p:spPr bwMode="auto">
              <a:xfrm flipV="1">
                <a:off x="769" y="2973"/>
                <a:ext cx="1" cy="4"/>
              </a:xfrm>
              <a:prstGeom prst="line">
                <a:avLst/>
              </a:prstGeom>
              <a:noFill/>
              <a:ln w="0">
                <a:solidFill>
                  <a:schemeClr val="tx1"/>
                </a:solidFill>
                <a:round/>
                <a:headEnd/>
                <a:tailEnd/>
              </a:ln>
            </p:spPr>
            <p:txBody>
              <a:bodyPr/>
              <a:lstStyle/>
              <a:p>
                <a:endParaRPr lang="en-US"/>
              </a:p>
            </p:txBody>
          </p:sp>
          <p:sp>
            <p:nvSpPr>
              <p:cNvPr id="34062" name="Line 270"/>
              <p:cNvSpPr>
                <a:spLocks noChangeShapeType="1"/>
              </p:cNvSpPr>
              <p:nvPr/>
            </p:nvSpPr>
            <p:spPr bwMode="auto">
              <a:xfrm flipH="1">
                <a:off x="770" y="2955"/>
                <a:ext cx="3" cy="2"/>
              </a:xfrm>
              <a:prstGeom prst="line">
                <a:avLst/>
              </a:prstGeom>
              <a:noFill/>
              <a:ln w="0">
                <a:solidFill>
                  <a:schemeClr val="tx1"/>
                </a:solidFill>
                <a:round/>
                <a:headEnd/>
                <a:tailEnd/>
              </a:ln>
            </p:spPr>
            <p:txBody>
              <a:bodyPr/>
              <a:lstStyle/>
              <a:p>
                <a:endParaRPr lang="en-US"/>
              </a:p>
            </p:txBody>
          </p:sp>
          <p:sp>
            <p:nvSpPr>
              <p:cNvPr id="34063" name="Line 271"/>
              <p:cNvSpPr>
                <a:spLocks noChangeShapeType="1"/>
              </p:cNvSpPr>
              <p:nvPr/>
            </p:nvSpPr>
            <p:spPr bwMode="auto">
              <a:xfrm flipH="1">
                <a:off x="769" y="2957"/>
                <a:ext cx="1" cy="3"/>
              </a:xfrm>
              <a:prstGeom prst="line">
                <a:avLst/>
              </a:prstGeom>
              <a:noFill/>
              <a:ln w="0">
                <a:solidFill>
                  <a:schemeClr val="tx1"/>
                </a:solidFill>
                <a:round/>
                <a:headEnd/>
                <a:tailEnd/>
              </a:ln>
            </p:spPr>
            <p:txBody>
              <a:bodyPr/>
              <a:lstStyle/>
              <a:p>
                <a:endParaRPr lang="en-US"/>
              </a:p>
            </p:txBody>
          </p:sp>
          <p:sp>
            <p:nvSpPr>
              <p:cNvPr id="34064" name="Line 272"/>
              <p:cNvSpPr>
                <a:spLocks noChangeShapeType="1"/>
              </p:cNvSpPr>
              <p:nvPr/>
            </p:nvSpPr>
            <p:spPr bwMode="auto">
              <a:xfrm>
                <a:off x="769" y="2960"/>
                <a:ext cx="1" cy="4"/>
              </a:xfrm>
              <a:prstGeom prst="line">
                <a:avLst/>
              </a:prstGeom>
              <a:noFill/>
              <a:ln w="0">
                <a:solidFill>
                  <a:schemeClr val="tx1"/>
                </a:solidFill>
                <a:round/>
                <a:headEnd/>
                <a:tailEnd/>
              </a:ln>
            </p:spPr>
            <p:txBody>
              <a:bodyPr/>
              <a:lstStyle/>
              <a:p>
                <a:endParaRPr lang="en-US"/>
              </a:p>
            </p:txBody>
          </p:sp>
          <p:sp>
            <p:nvSpPr>
              <p:cNvPr id="34065" name="Line 273"/>
              <p:cNvSpPr>
                <a:spLocks noChangeShapeType="1"/>
              </p:cNvSpPr>
              <p:nvPr/>
            </p:nvSpPr>
            <p:spPr bwMode="auto">
              <a:xfrm>
                <a:off x="769" y="2964"/>
                <a:ext cx="1" cy="3"/>
              </a:xfrm>
              <a:prstGeom prst="line">
                <a:avLst/>
              </a:prstGeom>
              <a:noFill/>
              <a:ln w="0">
                <a:solidFill>
                  <a:schemeClr val="tx1"/>
                </a:solidFill>
                <a:round/>
                <a:headEnd/>
                <a:tailEnd/>
              </a:ln>
            </p:spPr>
            <p:txBody>
              <a:bodyPr/>
              <a:lstStyle/>
              <a:p>
                <a:endParaRPr lang="en-US"/>
              </a:p>
            </p:txBody>
          </p:sp>
          <p:sp>
            <p:nvSpPr>
              <p:cNvPr id="34066" name="Line 274"/>
              <p:cNvSpPr>
                <a:spLocks noChangeShapeType="1"/>
              </p:cNvSpPr>
              <p:nvPr/>
            </p:nvSpPr>
            <p:spPr bwMode="auto">
              <a:xfrm>
                <a:off x="770" y="2967"/>
                <a:ext cx="3" cy="1"/>
              </a:xfrm>
              <a:prstGeom prst="line">
                <a:avLst/>
              </a:prstGeom>
              <a:noFill/>
              <a:ln w="0">
                <a:solidFill>
                  <a:schemeClr val="tx1"/>
                </a:solidFill>
                <a:round/>
                <a:headEnd/>
                <a:tailEnd/>
              </a:ln>
            </p:spPr>
            <p:txBody>
              <a:bodyPr/>
              <a:lstStyle/>
              <a:p>
                <a:endParaRPr lang="en-US"/>
              </a:p>
            </p:txBody>
          </p:sp>
          <p:sp>
            <p:nvSpPr>
              <p:cNvPr id="34067" name="Line 275"/>
              <p:cNvSpPr>
                <a:spLocks noChangeShapeType="1"/>
              </p:cNvSpPr>
              <p:nvPr/>
            </p:nvSpPr>
            <p:spPr bwMode="auto">
              <a:xfrm flipV="1">
                <a:off x="773" y="2967"/>
                <a:ext cx="2" cy="1"/>
              </a:xfrm>
              <a:prstGeom prst="line">
                <a:avLst/>
              </a:prstGeom>
              <a:noFill/>
              <a:ln w="0">
                <a:solidFill>
                  <a:schemeClr val="tx1"/>
                </a:solidFill>
                <a:round/>
                <a:headEnd/>
                <a:tailEnd/>
              </a:ln>
            </p:spPr>
            <p:txBody>
              <a:bodyPr/>
              <a:lstStyle/>
              <a:p>
                <a:endParaRPr lang="en-US"/>
              </a:p>
            </p:txBody>
          </p:sp>
          <p:sp>
            <p:nvSpPr>
              <p:cNvPr id="34068" name="Line 276"/>
              <p:cNvSpPr>
                <a:spLocks noChangeShapeType="1"/>
              </p:cNvSpPr>
              <p:nvPr/>
            </p:nvSpPr>
            <p:spPr bwMode="auto">
              <a:xfrm flipV="1">
                <a:off x="775" y="2965"/>
                <a:ext cx="1" cy="2"/>
              </a:xfrm>
              <a:prstGeom prst="line">
                <a:avLst/>
              </a:prstGeom>
              <a:noFill/>
              <a:ln w="0">
                <a:solidFill>
                  <a:schemeClr val="tx1"/>
                </a:solidFill>
                <a:round/>
                <a:headEnd/>
                <a:tailEnd/>
              </a:ln>
            </p:spPr>
            <p:txBody>
              <a:bodyPr/>
              <a:lstStyle/>
              <a:p>
                <a:endParaRPr lang="en-US"/>
              </a:p>
            </p:txBody>
          </p:sp>
          <p:sp>
            <p:nvSpPr>
              <p:cNvPr id="34069" name="Line 277"/>
              <p:cNvSpPr>
                <a:spLocks noChangeShapeType="1"/>
              </p:cNvSpPr>
              <p:nvPr/>
            </p:nvSpPr>
            <p:spPr bwMode="auto">
              <a:xfrm flipV="1">
                <a:off x="776" y="2959"/>
                <a:ext cx="1" cy="6"/>
              </a:xfrm>
              <a:prstGeom prst="line">
                <a:avLst/>
              </a:prstGeom>
              <a:noFill/>
              <a:ln w="0">
                <a:solidFill>
                  <a:schemeClr val="tx1"/>
                </a:solidFill>
                <a:round/>
                <a:headEnd/>
                <a:tailEnd/>
              </a:ln>
            </p:spPr>
            <p:txBody>
              <a:bodyPr/>
              <a:lstStyle/>
              <a:p>
                <a:endParaRPr lang="en-US"/>
              </a:p>
            </p:txBody>
          </p:sp>
          <p:sp>
            <p:nvSpPr>
              <p:cNvPr id="34070" name="Line 278"/>
              <p:cNvSpPr>
                <a:spLocks noChangeShapeType="1"/>
              </p:cNvSpPr>
              <p:nvPr/>
            </p:nvSpPr>
            <p:spPr bwMode="auto">
              <a:xfrm flipV="1">
                <a:off x="777" y="2957"/>
                <a:ext cx="1" cy="2"/>
              </a:xfrm>
              <a:prstGeom prst="line">
                <a:avLst/>
              </a:prstGeom>
              <a:noFill/>
              <a:ln w="0">
                <a:solidFill>
                  <a:schemeClr val="tx1"/>
                </a:solidFill>
                <a:round/>
                <a:headEnd/>
                <a:tailEnd/>
              </a:ln>
            </p:spPr>
            <p:txBody>
              <a:bodyPr/>
              <a:lstStyle/>
              <a:p>
                <a:endParaRPr lang="en-US"/>
              </a:p>
            </p:txBody>
          </p:sp>
          <p:sp>
            <p:nvSpPr>
              <p:cNvPr id="34071" name="Line 279"/>
              <p:cNvSpPr>
                <a:spLocks noChangeShapeType="1"/>
              </p:cNvSpPr>
              <p:nvPr/>
            </p:nvSpPr>
            <p:spPr bwMode="auto">
              <a:xfrm flipV="1">
                <a:off x="778" y="2955"/>
                <a:ext cx="3" cy="2"/>
              </a:xfrm>
              <a:prstGeom prst="line">
                <a:avLst/>
              </a:prstGeom>
              <a:noFill/>
              <a:ln w="0">
                <a:solidFill>
                  <a:schemeClr val="tx1"/>
                </a:solidFill>
                <a:round/>
                <a:headEnd/>
                <a:tailEnd/>
              </a:ln>
            </p:spPr>
            <p:txBody>
              <a:bodyPr/>
              <a:lstStyle/>
              <a:p>
                <a:endParaRPr lang="en-US"/>
              </a:p>
            </p:txBody>
          </p:sp>
          <p:sp>
            <p:nvSpPr>
              <p:cNvPr id="34072" name="Line 280"/>
              <p:cNvSpPr>
                <a:spLocks noChangeShapeType="1"/>
              </p:cNvSpPr>
              <p:nvPr/>
            </p:nvSpPr>
            <p:spPr bwMode="auto">
              <a:xfrm>
                <a:off x="781" y="2955"/>
                <a:ext cx="1" cy="1"/>
              </a:xfrm>
              <a:prstGeom prst="line">
                <a:avLst/>
              </a:prstGeom>
              <a:noFill/>
              <a:ln w="0">
                <a:solidFill>
                  <a:schemeClr val="tx1"/>
                </a:solidFill>
                <a:round/>
                <a:headEnd/>
                <a:tailEnd/>
              </a:ln>
            </p:spPr>
            <p:txBody>
              <a:bodyPr/>
              <a:lstStyle/>
              <a:p>
                <a:endParaRPr lang="en-US"/>
              </a:p>
            </p:txBody>
          </p:sp>
          <p:sp>
            <p:nvSpPr>
              <p:cNvPr id="34073" name="Line 281"/>
              <p:cNvSpPr>
                <a:spLocks noChangeShapeType="1"/>
              </p:cNvSpPr>
              <p:nvPr/>
            </p:nvSpPr>
            <p:spPr bwMode="auto">
              <a:xfrm>
                <a:off x="782" y="2955"/>
                <a:ext cx="2" cy="2"/>
              </a:xfrm>
              <a:prstGeom prst="line">
                <a:avLst/>
              </a:prstGeom>
              <a:noFill/>
              <a:ln w="0">
                <a:solidFill>
                  <a:schemeClr val="tx1"/>
                </a:solidFill>
                <a:round/>
                <a:headEnd/>
                <a:tailEnd/>
              </a:ln>
            </p:spPr>
            <p:txBody>
              <a:bodyPr/>
              <a:lstStyle/>
              <a:p>
                <a:endParaRPr lang="en-US"/>
              </a:p>
            </p:txBody>
          </p:sp>
          <p:sp>
            <p:nvSpPr>
              <p:cNvPr id="34074" name="Line 282"/>
              <p:cNvSpPr>
                <a:spLocks noChangeShapeType="1"/>
              </p:cNvSpPr>
              <p:nvPr/>
            </p:nvSpPr>
            <p:spPr bwMode="auto">
              <a:xfrm>
                <a:off x="784" y="2957"/>
                <a:ext cx="2" cy="3"/>
              </a:xfrm>
              <a:prstGeom prst="line">
                <a:avLst/>
              </a:prstGeom>
              <a:noFill/>
              <a:ln w="0">
                <a:solidFill>
                  <a:schemeClr val="tx1"/>
                </a:solidFill>
                <a:round/>
                <a:headEnd/>
                <a:tailEnd/>
              </a:ln>
            </p:spPr>
            <p:txBody>
              <a:bodyPr/>
              <a:lstStyle/>
              <a:p>
                <a:endParaRPr lang="en-US"/>
              </a:p>
            </p:txBody>
          </p:sp>
          <p:sp>
            <p:nvSpPr>
              <p:cNvPr id="34075" name="Line 283"/>
              <p:cNvSpPr>
                <a:spLocks noChangeShapeType="1"/>
              </p:cNvSpPr>
              <p:nvPr/>
            </p:nvSpPr>
            <p:spPr bwMode="auto">
              <a:xfrm>
                <a:off x="786" y="2960"/>
                <a:ext cx="1" cy="4"/>
              </a:xfrm>
              <a:prstGeom prst="line">
                <a:avLst/>
              </a:prstGeom>
              <a:noFill/>
              <a:ln w="0">
                <a:solidFill>
                  <a:schemeClr val="tx1"/>
                </a:solidFill>
                <a:round/>
                <a:headEnd/>
                <a:tailEnd/>
              </a:ln>
            </p:spPr>
            <p:txBody>
              <a:bodyPr/>
              <a:lstStyle/>
              <a:p>
                <a:endParaRPr lang="en-US"/>
              </a:p>
            </p:txBody>
          </p:sp>
          <p:sp>
            <p:nvSpPr>
              <p:cNvPr id="34076" name="Line 284"/>
              <p:cNvSpPr>
                <a:spLocks noChangeShapeType="1"/>
              </p:cNvSpPr>
              <p:nvPr/>
            </p:nvSpPr>
            <p:spPr bwMode="auto">
              <a:xfrm flipH="1">
                <a:off x="784" y="2964"/>
                <a:ext cx="2" cy="3"/>
              </a:xfrm>
              <a:prstGeom prst="line">
                <a:avLst/>
              </a:prstGeom>
              <a:noFill/>
              <a:ln w="0">
                <a:solidFill>
                  <a:schemeClr val="tx1"/>
                </a:solidFill>
                <a:round/>
                <a:headEnd/>
                <a:tailEnd/>
              </a:ln>
            </p:spPr>
            <p:txBody>
              <a:bodyPr/>
              <a:lstStyle/>
              <a:p>
                <a:endParaRPr lang="en-US"/>
              </a:p>
            </p:txBody>
          </p:sp>
          <p:sp>
            <p:nvSpPr>
              <p:cNvPr id="34077" name="Line 285"/>
              <p:cNvSpPr>
                <a:spLocks noChangeShapeType="1"/>
              </p:cNvSpPr>
              <p:nvPr/>
            </p:nvSpPr>
            <p:spPr bwMode="auto">
              <a:xfrm flipH="1">
                <a:off x="782" y="2967"/>
                <a:ext cx="2" cy="1"/>
              </a:xfrm>
              <a:prstGeom prst="line">
                <a:avLst/>
              </a:prstGeom>
              <a:noFill/>
              <a:ln w="0">
                <a:solidFill>
                  <a:schemeClr val="tx1"/>
                </a:solidFill>
                <a:round/>
                <a:headEnd/>
                <a:tailEnd/>
              </a:ln>
            </p:spPr>
            <p:txBody>
              <a:bodyPr/>
              <a:lstStyle/>
              <a:p>
                <a:endParaRPr lang="en-US"/>
              </a:p>
            </p:txBody>
          </p:sp>
          <p:sp>
            <p:nvSpPr>
              <p:cNvPr id="34078" name="Line 286"/>
              <p:cNvSpPr>
                <a:spLocks noChangeShapeType="1"/>
              </p:cNvSpPr>
              <p:nvPr/>
            </p:nvSpPr>
            <p:spPr bwMode="auto">
              <a:xfrm flipH="1">
                <a:off x="768" y="2905"/>
                <a:ext cx="2" cy="1"/>
              </a:xfrm>
              <a:prstGeom prst="line">
                <a:avLst/>
              </a:prstGeom>
              <a:noFill/>
              <a:ln w="0">
                <a:solidFill>
                  <a:schemeClr val="tx1"/>
                </a:solidFill>
                <a:round/>
                <a:headEnd/>
                <a:tailEnd/>
              </a:ln>
            </p:spPr>
            <p:txBody>
              <a:bodyPr/>
              <a:lstStyle/>
              <a:p>
                <a:endParaRPr lang="en-US"/>
              </a:p>
            </p:txBody>
          </p:sp>
          <p:sp>
            <p:nvSpPr>
              <p:cNvPr id="34079" name="Line 287"/>
              <p:cNvSpPr>
                <a:spLocks noChangeShapeType="1"/>
              </p:cNvSpPr>
              <p:nvPr/>
            </p:nvSpPr>
            <p:spPr bwMode="auto">
              <a:xfrm flipH="1">
                <a:off x="767" y="2906"/>
                <a:ext cx="1" cy="3"/>
              </a:xfrm>
              <a:prstGeom prst="line">
                <a:avLst/>
              </a:prstGeom>
              <a:noFill/>
              <a:ln w="0">
                <a:solidFill>
                  <a:schemeClr val="tx1"/>
                </a:solidFill>
                <a:round/>
                <a:headEnd/>
                <a:tailEnd/>
              </a:ln>
            </p:spPr>
            <p:txBody>
              <a:bodyPr/>
              <a:lstStyle/>
              <a:p>
                <a:endParaRPr lang="en-US"/>
              </a:p>
            </p:txBody>
          </p:sp>
          <p:sp>
            <p:nvSpPr>
              <p:cNvPr id="34080" name="Line 288"/>
              <p:cNvSpPr>
                <a:spLocks noChangeShapeType="1"/>
              </p:cNvSpPr>
              <p:nvPr/>
            </p:nvSpPr>
            <p:spPr bwMode="auto">
              <a:xfrm>
                <a:off x="767" y="2909"/>
                <a:ext cx="1" cy="3"/>
              </a:xfrm>
              <a:prstGeom prst="line">
                <a:avLst/>
              </a:prstGeom>
              <a:noFill/>
              <a:ln w="0">
                <a:solidFill>
                  <a:schemeClr val="tx1"/>
                </a:solidFill>
                <a:round/>
                <a:headEnd/>
                <a:tailEnd/>
              </a:ln>
            </p:spPr>
            <p:txBody>
              <a:bodyPr/>
              <a:lstStyle/>
              <a:p>
                <a:endParaRPr lang="en-US"/>
              </a:p>
            </p:txBody>
          </p:sp>
          <p:sp>
            <p:nvSpPr>
              <p:cNvPr id="34081" name="Line 289"/>
              <p:cNvSpPr>
                <a:spLocks noChangeShapeType="1"/>
              </p:cNvSpPr>
              <p:nvPr/>
            </p:nvSpPr>
            <p:spPr bwMode="auto">
              <a:xfrm>
                <a:off x="767" y="2912"/>
                <a:ext cx="1" cy="3"/>
              </a:xfrm>
              <a:prstGeom prst="line">
                <a:avLst/>
              </a:prstGeom>
              <a:noFill/>
              <a:ln w="0">
                <a:solidFill>
                  <a:schemeClr val="tx1"/>
                </a:solidFill>
                <a:round/>
                <a:headEnd/>
                <a:tailEnd/>
              </a:ln>
            </p:spPr>
            <p:txBody>
              <a:bodyPr/>
              <a:lstStyle/>
              <a:p>
                <a:endParaRPr lang="en-US"/>
              </a:p>
            </p:txBody>
          </p:sp>
          <p:sp>
            <p:nvSpPr>
              <p:cNvPr id="34082" name="Line 290"/>
              <p:cNvSpPr>
                <a:spLocks noChangeShapeType="1"/>
              </p:cNvSpPr>
              <p:nvPr/>
            </p:nvSpPr>
            <p:spPr bwMode="auto">
              <a:xfrm>
                <a:off x="768" y="2915"/>
                <a:ext cx="1" cy="1"/>
              </a:xfrm>
              <a:prstGeom prst="line">
                <a:avLst/>
              </a:prstGeom>
              <a:noFill/>
              <a:ln w="0">
                <a:solidFill>
                  <a:schemeClr val="tx1"/>
                </a:solidFill>
                <a:round/>
                <a:headEnd/>
                <a:tailEnd/>
              </a:ln>
            </p:spPr>
            <p:txBody>
              <a:bodyPr/>
              <a:lstStyle/>
              <a:p>
                <a:endParaRPr lang="en-US"/>
              </a:p>
            </p:txBody>
          </p:sp>
          <p:sp>
            <p:nvSpPr>
              <p:cNvPr id="34083" name="Line 291"/>
              <p:cNvSpPr>
                <a:spLocks noChangeShapeType="1"/>
              </p:cNvSpPr>
              <p:nvPr/>
            </p:nvSpPr>
            <p:spPr bwMode="auto">
              <a:xfrm>
                <a:off x="769" y="2916"/>
                <a:ext cx="4" cy="1"/>
              </a:xfrm>
              <a:prstGeom prst="line">
                <a:avLst/>
              </a:prstGeom>
              <a:noFill/>
              <a:ln w="0">
                <a:solidFill>
                  <a:schemeClr val="tx1"/>
                </a:solidFill>
                <a:round/>
                <a:headEnd/>
                <a:tailEnd/>
              </a:ln>
            </p:spPr>
            <p:txBody>
              <a:bodyPr/>
              <a:lstStyle/>
              <a:p>
                <a:endParaRPr lang="en-US"/>
              </a:p>
            </p:txBody>
          </p:sp>
          <p:sp>
            <p:nvSpPr>
              <p:cNvPr id="34084" name="Line 292"/>
              <p:cNvSpPr>
                <a:spLocks noChangeShapeType="1"/>
              </p:cNvSpPr>
              <p:nvPr/>
            </p:nvSpPr>
            <p:spPr bwMode="auto">
              <a:xfrm>
                <a:off x="773" y="2917"/>
                <a:ext cx="3" cy="1"/>
              </a:xfrm>
              <a:prstGeom prst="line">
                <a:avLst/>
              </a:prstGeom>
              <a:noFill/>
              <a:ln w="0">
                <a:solidFill>
                  <a:schemeClr val="tx1"/>
                </a:solidFill>
                <a:round/>
                <a:headEnd/>
                <a:tailEnd/>
              </a:ln>
            </p:spPr>
            <p:txBody>
              <a:bodyPr/>
              <a:lstStyle/>
              <a:p>
                <a:endParaRPr lang="en-US"/>
              </a:p>
            </p:txBody>
          </p:sp>
          <p:sp>
            <p:nvSpPr>
              <p:cNvPr id="34085" name="Line 293"/>
              <p:cNvSpPr>
                <a:spLocks noChangeShapeType="1"/>
              </p:cNvSpPr>
              <p:nvPr/>
            </p:nvSpPr>
            <p:spPr bwMode="auto">
              <a:xfrm flipV="1">
                <a:off x="776" y="2916"/>
                <a:ext cx="2" cy="1"/>
              </a:xfrm>
              <a:prstGeom prst="line">
                <a:avLst/>
              </a:prstGeom>
              <a:noFill/>
              <a:ln w="0">
                <a:solidFill>
                  <a:schemeClr val="tx1"/>
                </a:solidFill>
                <a:round/>
                <a:headEnd/>
                <a:tailEnd/>
              </a:ln>
            </p:spPr>
            <p:txBody>
              <a:bodyPr/>
              <a:lstStyle/>
              <a:p>
                <a:endParaRPr lang="en-US"/>
              </a:p>
            </p:txBody>
          </p:sp>
          <p:sp>
            <p:nvSpPr>
              <p:cNvPr id="34086" name="Line 294"/>
              <p:cNvSpPr>
                <a:spLocks noChangeShapeType="1"/>
              </p:cNvSpPr>
              <p:nvPr/>
            </p:nvSpPr>
            <p:spPr bwMode="auto">
              <a:xfrm flipV="1">
                <a:off x="778" y="2914"/>
                <a:ext cx="2" cy="2"/>
              </a:xfrm>
              <a:prstGeom prst="line">
                <a:avLst/>
              </a:prstGeom>
              <a:noFill/>
              <a:ln w="0">
                <a:solidFill>
                  <a:schemeClr val="tx1"/>
                </a:solidFill>
                <a:round/>
                <a:headEnd/>
                <a:tailEnd/>
              </a:ln>
            </p:spPr>
            <p:txBody>
              <a:bodyPr/>
              <a:lstStyle/>
              <a:p>
                <a:endParaRPr lang="en-US"/>
              </a:p>
            </p:txBody>
          </p:sp>
          <p:sp>
            <p:nvSpPr>
              <p:cNvPr id="34087" name="Line 295"/>
              <p:cNvSpPr>
                <a:spLocks noChangeShapeType="1"/>
              </p:cNvSpPr>
              <p:nvPr/>
            </p:nvSpPr>
            <p:spPr bwMode="auto">
              <a:xfrm flipV="1">
                <a:off x="780" y="2910"/>
                <a:ext cx="1" cy="4"/>
              </a:xfrm>
              <a:prstGeom prst="line">
                <a:avLst/>
              </a:prstGeom>
              <a:noFill/>
              <a:ln w="0">
                <a:solidFill>
                  <a:schemeClr val="tx1"/>
                </a:solidFill>
                <a:round/>
                <a:headEnd/>
                <a:tailEnd/>
              </a:ln>
            </p:spPr>
            <p:txBody>
              <a:bodyPr/>
              <a:lstStyle/>
              <a:p>
                <a:endParaRPr lang="en-US"/>
              </a:p>
            </p:txBody>
          </p:sp>
          <p:sp>
            <p:nvSpPr>
              <p:cNvPr id="34088" name="Line 296"/>
              <p:cNvSpPr>
                <a:spLocks noChangeShapeType="1"/>
              </p:cNvSpPr>
              <p:nvPr/>
            </p:nvSpPr>
            <p:spPr bwMode="auto">
              <a:xfrm flipH="1" flipV="1">
                <a:off x="778" y="2908"/>
                <a:ext cx="2" cy="2"/>
              </a:xfrm>
              <a:prstGeom prst="line">
                <a:avLst/>
              </a:prstGeom>
              <a:noFill/>
              <a:ln w="0">
                <a:solidFill>
                  <a:schemeClr val="tx1"/>
                </a:solidFill>
                <a:round/>
                <a:headEnd/>
                <a:tailEnd/>
              </a:ln>
            </p:spPr>
            <p:txBody>
              <a:bodyPr/>
              <a:lstStyle/>
              <a:p>
                <a:endParaRPr lang="en-US"/>
              </a:p>
            </p:txBody>
          </p:sp>
          <p:sp>
            <p:nvSpPr>
              <p:cNvPr id="34089" name="Line 297"/>
              <p:cNvSpPr>
                <a:spLocks noChangeShapeType="1"/>
              </p:cNvSpPr>
              <p:nvPr/>
            </p:nvSpPr>
            <p:spPr bwMode="auto">
              <a:xfrm flipH="1" flipV="1">
                <a:off x="776" y="2906"/>
                <a:ext cx="2" cy="2"/>
              </a:xfrm>
              <a:prstGeom prst="line">
                <a:avLst/>
              </a:prstGeom>
              <a:noFill/>
              <a:ln w="0">
                <a:solidFill>
                  <a:schemeClr val="tx1"/>
                </a:solidFill>
                <a:round/>
                <a:headEnd/>
                <a:tailEnd/>
              </a:ln>
            </p:spPr>
            <p:txBody>
              <a:bodyPr/>
              <a:lstStyle/>
              <a:p>
                <a:endParaRPr lang="en-US"/>
              </a:p>
            </p:txBody>
          </p:sp>
          <p:sp>
            <p:nvSpPr>
              <p:cNvPr id="34090" name="Line 298"/>
              <p:cNvSpPr>
                <a:spLocks noChangeShapeType="1"/>
              </p:cNvSpPr>
              <p:nvPr/>
            </p:nvSpPr>
            <p:spPr bwMode="auto">
              <a:xfrm>
                <a:off x="767" y="2912"/>
                <a:ext cx="2" cy="3"/>
              </a:xfrm>
              <a:prstGeom prst="line">
                <a:avLst/>
              </a:prstGeom>
              <a:noFill/>
              <a:ln w="0">
                <a:solidFill>
                  <a:schemeClr val="tx1"/>
                </a:solidFill>
                <a:round/>
                <a:headEnd/>
                <a:tailEnd/>
              </a:ln>
            </p:spPr>
            <p:txBody>
              <a:bodyPr/>
              <a:lstStyle/>
              <a:p>
                <a:endParaRPr lang="en-US"/>
              </a:p>
            </p:txBody>
          </p:sp>
          <p:sp>
            <p:nvSpPr>
              <p:cNvPr id="34091" name="Line 299"/>
              <p:cNvSpPr>
                <a:spLocks noChangeShapeType="1"/>
              </p:cNvSpPr>
              <p:nvPr/>
            </p:nvSpPr>
            <p:spPr bwMode="auto">
              <a:xfrm>
                <a:off x="769" y="2915"/>
                <a:ext cx="4" cy="1"/>
              </a:xfrm>
              <a:prstGeom prst="line">
                <a:avLst/>
              </a:prstGeom>
              <a:noFill/>
              <a:ln w="0">
                <a:solidFill>
                  <a:schemeClr val="tx1"/>
                </a:solidFill>
                <a:round/>
                <a:headEnd/>
                <a:tailEnd/>
              </a:ln>
            </p:spPr>
            <p:txBody>
              <a:bodyPr/>
              <a:lstStyle/>
              <a:p>
                <a:endParaRPr lang="en-US"/>
              </a:p>
            </p:txBody>
          </p:sp>
          <p:sp>
            <p:nvSpPr>
              <p:cNvPr id="34092" name="Line 300"/>
              <p:cNvSpPr>
                <a:spLocks noChangeShapeType="1"/>
              </p:cNvSpPr>
              <p:nvPr/>
            </p:nvSpPr>
            <p:spPr bwMode="auto">
              <a:xfrm>
                <a:off x="773" y="2916"/>
                <a:ext cx="3" cy="1"/>
              </a:xfrm>
              <a:prstGeom prst="line">
                <a:avLst/>
              </a:prstGeom>
              <a:noFill/>
              <a:ln w="0">
                <a:solidFill>
                  <a:schemeClr val="tx1"/>
                </a:solidFill>
                <a:round/>
                <a:headEnd/>
                <a:tailEnd/>
              </a:ln>
            </p:spPr>
            <p:txBody>
              <a:bodyPr/>
              <a:lstStyle/>
              <a:p>
                <a:endParaRPr lang="en-US"/>
              </a:p>
            </p:txBody>
          </p:sp>
          <p:sp>
            <p:nvSpPr>
              <p:cNvPr id="34093" name="Line 301"/>
              <p:cNvSpPr>
                <a:spLocks noChangeShapeType="1"/>
              </p:cNvSpPr>
              <p:nvPr/>
            </p:nvSpPr>
            <p:spPr bwMode="auto">
              <a:xfrm flipV="1">
                <a:off x="776" y="2915"/>
                <a:ext cx="2" cy="1"/>
              </a:xfrm>
              <a:prstGeom prst="line">
                <a:avLst/>
              </a:prstGeom>
              <a:noFill/>
              <a:ln w="0">
                <a:solidFill>
                  <a:schemeClr val="tx1"/>
                </a:solidFill>
                <a:round/>
                <a:headEnd/>
                <a:tailEnd/>
              </a:ln>
            </p:spPr>
            <p:txBody>
              <a:bodyPr/>
              <a:lstStyle/>
              <a:p>
                <a:endParaRPr lang="en-US"/>
              </a:p>
            </p:txBody>
          </p:sp>
          <p:sp>
            <p:nvSpPr>
              <p:cNvPr id="34094" name="Line 302"/>
              <p:cNvSpPr>
                <a:spLocks noChangeShapeType="1"/>
              </p:cNvSpPr>
              <p:nvPr/>
            </p:nvSpPr>
            <p:spPr bwMode="auto">
              <a:xfrm flipV="1">
                <a:off x="778" y="2914"/>
                <a:ext cx="2" cy="1"/>
              </a:xfrm>
              <a:prstGeom prst="line">
                <a:avLst/>
              </a:prstGeom>
              <a:noFill/>
              <a:ln w="0">
                <a:solidFill>
                  <a:schemeClr val="tx1"/>
                </a:solidFill>
                <a:round/>
                <a:headEnd/>
                <a:tailEnd/>
              </a:ln>
            </p:spPr>
            <p:txBody>
              <a:bodyPr/>
              <a:lstStyle/>
              <a:p>
                <a:endParaRPr lang="en-US"/>
              </a:p>
            </p:txBody>
          </p:sp>
          <p:sp>
            <p:nvSpPr>
              <p:cNvPr id="34095" name="Line 303"/>
              <p:cNvSpPr>
                <a:spLocks noChangeShapeType="1"/>
              </p:cNvSpPr>
              <p:nvPr/>
            </p:nvSpPr>
            <p:spPr bwMode="auto">
              <a:xfrm>
                <a:off x="767" y="2905"/>
                <a:ext cx="9" cy="1"/>
              </a:xfrm>
              <a:prstGeom prst="line">
                <a:avLst/>
              </a:prstGeom>
              <a:noFill/>
              <a:ln w="0">
                <a:solidFill>
                  <a:schemeClr val="tx1"/>
                </a:solidFill>
                <a:round/>
                <a:headEnd/>
                <a:tailEnd/>
              </a:ln>
            </p:spPr>
            <p:txBody>
              <a:bodyPr/>
              <a:lstStyle/>
              <a:p>
                <a:endParaRPr lang="en-US"/>
              </a:p>
            </p:txBody>
          </p:sp>
          <p:sp>
            <p:nvSpPr>
              <p:cNvPr id="34096" name="Line 304"/>
              <p:cNvSpPr>
                <a:spLocks noChangeShapeType="1"/>
              </p:cNvSpPr>
              <p:nvPr/>
            </p:nvSpPr>
            <p:spPr bwMode="auto">
              <a:xfrm>
                <a:off x="776" y="2906"/>
                <a:ext cx="2" cy="1"/>
              </a:xfrm>
              <a:prstGeom prst="line">
                <a:avLst/>
              </a:prstGeom>
              <a:noFill/>
              <a:ln w="0">
                <a:solidFill>
                  <a:schemeClr val="tx1"/>
                </a:solidFill>
                <a:round/>
                <a:headEnd/>
                <a:tailEnd/>
              </a:ln>
            </p:spPr>
            <p:txBody>
              <a:bodyPr/>
              <a:lstStyle/>
              <a:p>
                <a:endParaRPr lang="en-US"/>
              </a:p>
            </p:txBody>
          </p:sp>
          <p:sp>
            <p:nvSpPr>
              <p:cNvPr id="34097" name="Line 305"/>
              <p:cNvSpPr>
                <a:spLocks noChangeShapeType="1"/>
              </p:cNvSpPr>
              <p:nvPr/>
            </p:nvSpPr>
            <p:spPr bwMode="auto">
              <a:xfrm flipV="1">
                <a:off x="778" y="2904"/>
                <a:ext cx="2" cy="2"/>
              </a:xfrm>
              <a:prstGeom prst="line">
                <a:avLst/>
              </a:prstGeom>
              <a:noFill/>
              <a:ln w="0">
                <a:solidFill>
                  <a:schemeClr val="tx1"/>
                </a:solidFill>
                <a:round/>
                <a:headEnd/>
                <a:tailEnd/>
              </a:ln>
            </p:spPr>
            <p:txBody>
              <a:bodyPr/>
              <a:lstStyle/>
              <a:p>
                <a:endParaRPr lang="en-US"/>
              </a:p>
            </p:txBody>
          </p:sp>
          <p:sp>
            <p:nvSpPr>
              <p:cNvPr id="34098" name="Line 306"/>
              <p:cNvSpPr>
                <a:spLocks noChangeShapeType="1"/>
              </p:cNvSpPr>
              <p:nvPr/>
            </p:nvSpPr>
            <p:spPr bwMode="auto">
              <a:xfrm flipV="1">
                <a:off x="780" y="2902"/>
                <a:ext cx="1" cy="2"/>
              </a:xfrm>
              <a:prstGeom prst="line">
                <a:avLst/>
              </a:prstGeom>
              <a:noFill/>
              <a:ln w="0">
                <a:solidFill>
                  <a:schemeClr val="tx1"/>
                </a:solidFill>
                <a:round/>
                <a:headEnd/>
                <a:tailEnd/>
              </a:ln>
            </p:spPr>
            <p:txBody>
              <a:bodyPr/>
              <a:lstStyle/>
              <a:p>
                <a:endParaRPr lang="en-US"/>
              </a:p>
            </p:txBody>
          </p:sp>
          <p:sp>
            <p:nvSpPr>
              <p:cNvPr id="34099" name="Line 307"/>
              <p:cNvSpPr>
                <a:spLocks noChangeShapeType="1"/>
              </p:cNvSpPr>
              <p:nvPr/>
            </p:nvSpPr>
            <p:spPr bwMode="auto">
              <a:xfrm flipH="1" flipV="1">
                <a:off x="777" y="2899"/>
                <a:ext cx="3" cy="3"/>
              </a:xfrm>
              <a:prstGeom prst="line">
                <a:avLst/>
              </a:prstGeom>
              <a:noFill/>
              <a:ln w="0">
                <a:solidFill>
                  <a:schemeClr val="tx1"/>
                </a:solidFill>
                <a:round/>
                <a:headEnd/>
                <a:tailEnd/>
              </a:ln>
            </p:spPr>
            <p:txBody>
              <a:bodyPr/>
              <a:lstStyle/>
              <a:p>
                <a:endParaRPr lang="en-US"/>
              </a:p>
            </p:txBody>
          </p:sp>
          <p:sp>
            <p:nvSpPr>
              <p:cNvPr id="34100" name="Line 308"/>
              <p:cNvSpPr>
                <a:spLocks noChangeShapeType="1"/>
              </p:cNvSpPr>
              <p:nvPr/>
            </p:nvSpPr>
            <p:spPr bwMode="auto">
              <a:xfrm flipH="1" flipV="1">
                <a:off x="774" y="2898"/>
                <a:ext cx="3" cy="1"/>
              </a:xfrm>
              <a:prstGeom prst="line">
                <a:avLst/>
              </a:prstGeom>
              <a:noFill/>
              <a:ln w="0">
                <a:solidFill>
                  <a:schemeClr val="tx1"/>
                </a:solidFill>
                <a:round/>
                <a:headEnd/>
                <a:tailEnd/>
              </a:ln>
            </p:spPr>
            <p:txBody>
              <a:bodyPr/>
              <a:lstStyle/>
              <a:p>
                <a:endParaRPr lang="en-US"/>
              </a:p>
            </p:txBody>
          </p:sp>
          <p:sp>
            <p:nvSpPr>
              <p:cNvPr id="34101" name="Line 309"/>
              <p:cNvSpPr>
                <a:spLocks noChangeShapeType="1"/>
              </p:cNvSpPr>
              <p:nvPr/>
            </p:nvSpPr>
            <p:spPr bwMode="auto">
              <a:xfrm flipH="1">
                <a:off x="771" y="2898"/>
                <a:ext cx="3" cy="1"/>
              </a:xfrm>
              <a:prstGeom prst="line">
                <a:avLst/>
              </a:prstGeom>
              <a:noFill/>
              <a:ln w="0">
                <a:solidFill>
                  <a:schemeClr val="tx1"/>
                </a:solidFill>
                <a:round/>
                <a:headEnd/>
                <a:tailEnd/>
              </a:ln>
            </p:spPr>
            <p:txBody>
              <a:bodyPr/>
              <a:lstStyle/>
              <a:p>
                <a:endParaRPr lang="en-US"/>
              </a:p>
            </p:txBody>
          </p:sp>
          <p:sp>
            <p:nvSpPr>
              <p:cNvPr id="34102" name="Line 310"/>
              <p:cNvSpPr>
                <a:spLocks noChangeShapeType="1"/>
              </p:cNvSpPr>
              <p:nvPr/>
            </p:nvSpPr>
            <p:spPr bwMode="auto">
              <a:xfrm flipH="1">
                <a:off x="768" y="2898"/>
                <a:ext cx="3" cy="1"/>
              </a:xfrm>
              <a:prstGeom prst="line">
                <a:avLst/>
              </a:prstGeom>
              <a:noFill/>
              <a:ln w="0">
                <a:solidFill>
                  <a:schemeClr val="tx1"/>
                </a:solidFill>
                <a:round/>
                <a:headEnd/>
                <a:tailEnd/>
              </a:ln>
            </p:spPr>
            <p:txBody>
              <a:bodyPr/>
              <a:lstStyle/>
              <a:p>
                <a:endParaRPr lang="en-US"/>
              </a:p>
            </p:txBody>
          </p:sp>
          <p:sp>
            <p:nvSpPr>
              <p:cNvPr id="34103" name="Line 311"/>
              <p:cNvSpPr>
                <a:spLocks noChangeShapeType="1"/>
              </p:cNvSpPr>
              <p:nvPr/>
            </p:nvSpPr>
            <p:spPr bwMode="auto">
              <a:xfrm flipH="1">
                <a:off x="765" y="2899"/>
                <a:ext cx="3" cy="1"/>
              </a:xfrm>
              <a:prstGeom prst="line">
                <a:avLst/>
              </a:prstGeom>
              <a:noFill/>
              <a:ln w="0">
                <a:solidFill>
                  <a:schemeClr val="tx1"/>
                </a:solidFill>
                <a:round/>
                <a:headEnd/>
                <a:tailEnd/>
              </a:ln>
            </p:spPr>
            <p:txBody>
              <a:bodyPr/>
              <a:lstStyle/>
              <a:p>
                <a:endParaRPr lang="en-US"/>
              </a:p>
            </p:txBody>
          </p:sp>
          <p:sp>
            <p:nvSpPr>
              <p:cNvPr id="34104" name="Line 312"/>
              <p:cNvSpPr>
                <a:spLocks noChangeShapeType="1"/>
              </p:cNvSpPr>
              <p:nvPr/>
            </p:nvSpPr>
            <p:spPr bwMode="auto">
              <a:xfrm flipH="1">
                <a:off x="763" y="2900"/>
                <a:ext cx="2" cy="3"/>
              </a:xfrm>
              <a:prstGeom prst="line">
                <a:avLst/>
              </a:prstGeom>
              <a:noFill/>
              <a:ln w="0">
                <a:solidFill>
                  <a:schemeClr val="tx1"/>
                </a:solidFill>
                <a:round/>
                <a:headEnd/>
                <a:tailEnd/>
              </a:ln>
            </p:spPr>
            <p:txBody>
              <a:bodyPr/>
              <a:lstStyle/>
              <a:p>
                <a:endParaRPr lang="en-US"/>
              </a:p>
            </p:txBody>
          </p:sp>
          <p:sp>
            <p:nvSpPr>
              <p:cNvPr id="34105" name="Line 313"/>
              <p:cNvSpPr>
                <a:spLocks noChangeShapeType="1"/>
              </p:cNvSpPr>
              <p:nvPr/>
            </p:nvSpPr>
            <p:spPr bwMode="auto">
              <a:xfrm flipH="1">
                <a:off x="762" y="2903"/>
                <a:ext cx="1" cy="2"/>
              </a:xfrm>
              <a:prstGeom prst="line">
                <a:avLst/>
              </a:prstGeom>
              <a:noFill/>
              <a:ln w="0">
                <a:solidFill>
                  <a:schemeClr val="tx1"/>
                </a:solidFill>
                <a:round/>
                <a:headEnd/>
                <a:tailEnd/>
              </a:ln>
            </p:spPr>
            <p:txBody>
              <a:bodyPr/>
              <a:lstStyle/>
              <a:p>
                <a:endParaRPr lang="en-US"/>
              </a:p>
            </p:txBody>
          </p:sp>
          <p:sp>
            <p:nvSpPr>
              <p:cNvPr id="34106" name="Line 314"/>
              <p:cNvSpPr>
                <a:spLocks noChangeShapeType="1"/>
              </p:cNvSpPr>
              <p:nvPr/>
            </p:nvSpPr>
            <p:spPr bwMode="auto">
              <a:xfrm flipH="1">
                <a:off x="761" y="2905"/>
                <a:ext cx="1" cy="4"/>
              </a:xfrm>
              <a:prstGeom prst="line">
                <a:avLst/>
              </a:prstGeom>
              <a:noFill/>
              <a:ln w="0">
                <a:solidFill>
                  <a:schemeClr val="tx1"/>
                </a:solidFill>
                <a:round/>
                <a:headEnd/>
                <a:tailEnd/>
              </a:ln>
            </p:spPr>
            <p:txBody>
              <a:bodyPr/>
              <a:lstStyle/>
              <a:p>
                <a:endParaRPr lang="en-US"/>
              </a:p>
            </p:txBody>
          </p:sp>
          <p:sp>
            <p:nvSpPr>
              <p:cNvPr id="34107" name="Line 315"/>
              <p:cNvSpPr>
                <a:spLocks noChangeShapeType="1"/>
              </p:cNvSpPr>
              <p:nvPr/>
            </p:nvSpPr>
            <p:spPr bwMode="auto">
              <a:xfrm>
                <a:off x="761" y="2909"/>
                <a:ext cx="1" cy="3"/>
              </a:xfrm>
              <a:prstGeom prst="line">
                <a:avLst/>
              </a:prstGeom>
              <a:noFill/>
              <a:ln w="0">
                <a:solidFill>
                  <a:schemeClr val="tx1"/>
                </a:solidFill>
                <a:round/>
                <a:headEnd/>
                <a:tailEnd/>
              </a:ln>
            </p:spPr>
            <p:txBody>
              <a:bodyPr/>
              <a:lstStyle/>
              <a:p>
                <a:endParaRPr lang="en-US"/>
              </a:p>
            </p:txBody>
          </p:sp>
          <p:sp>
            <p:nvSpPr>
              <p:cNvPr id="34108" name="Line 316"/>
              <p:cNvSpPr>
                <a:spLocks noChangeShapeType="1"/>
              </p:cNvSpPr>
              <p:nvPr/>
            </p:nvSpPr>
            <p:spPr bwMode="auto">
              <a:xfrm>
                <a:off x="761" y="2912"/>
                <a:ext cx="1" cy="4"/>
              </a:xfrm>
              <a:prstGeom prst="line">
                <a:avLst/>
              </a:prstGeom>
              <a:noFill/>
              <a:ln w="0">
                <a:solidFill>
                  <a:schemeClr val="tx1"/>
                </a:solidFill>
                <a:round/>
                <a:headEnd/>
                <a:tailEnd/>
              </a:ln>
            </p:spPr>
            <p:txBody>
              <a:bodyPr/>
              <a:lstStyle/>
              <a:p>
                <a:endParaRPr lang="en-US"/>
              </a:p>
            </p:txBody>
          </p:sp>
          <p:sp>
            <p:nvSpPr>
              <p:cNvPr id="34109" name="Line 317"/>
              <p:cNvSpPr>
                <a:spLocks noChangeShapeType="1"/>
              </p:cNvSpPr>
              <p:nvPr/>
            </p:nvSpPr>
            <p:spPr bwMode="auto">
              <a:xfrm>
                <a:off x="762" y="2916"/>
                <a:ext cx="1" cy="2"/>
              </a:xfrm>
              <a:prstGeom prst="line">
                <a:avLst/>
              </a:prstGeom>
              <a:noFill/>
              <a:ln w="0">
                <a:solidFill>
                  <a:schemeClr val="tx1"/>
                </a:solidFill>
                <a:round/>
                <a:headEnd/>
                <a:tailEnd/>
              </a:ln>
            </p:spPr>
            <p:txBody>
              <a:bodyPr/>
              <a:lstStyle/>
              <a:p>
                <a:endParaRPr lang="en-US"/>
              </a:p>
            </p:txBody>
          </p:sp>
          <p:sp>
            <p:nvSpPr>
              <p:cNvPr id="34110" name="Line 318"/>
              <p:cNvSpPr>
                <a:spLocks noChangeShapeType="1"/>
              </p:cNvSpPr>
              <p:nvPr/>
            </p:nvSpPr>
            <p:spPr bwMode="auto">
              <a:xfrm>
                <a:off x="763" y="2918"/>
                <a:ext cx="2" cy="3"/>
              </a:xfrm>
              <a:prstGeom prst="line">
                <a:avLst/>
              </a:prstGeom>
              <a:noFill/>
              <a:ln w="0">
                <a:solidFill>
                  <a:schemeClr val="tx1"/>
                </a:solidFill>
                <a:round/>
                <a:headEnd/>
                <a:tailEnd/>
              </a:ln>
            </p:spPr>
            <p:txBody>
              <a:bodyPr/>
              <a:lstStyle/>
              <a:p>
                <a:endParaRPr lang="en-US"/>
              </a:p>
            </p:txBody>
          </p:sp>
          <p:sp>
            <p:nvSpPr>
              <p:cNvPr id="34111" name="Line 319"/>
              <p:cNvSpPr>
                <a:spLocks noChangeShapeType="1"/>
              </p:cNvSpPr>
              <p:nvPr/>
            </p:nvSpPr>
            <p:spPr bwMode="auto">
              <a:xfrm>
                <a:off x="765" y="2921"/>
                <a:ext cx="3" cy="1"/>
              </a:xfrm>
              <a:prstGeom prst="line">
                <a:avLst/>
              </a:prstGeom>
              <a:noFill/>
              <a:ln w="0">
                <a:solidFill>
                  <a:schemeClr val="tx1"/>
                </a:solidFill>
                <a:round/>
                <a:headEnd/>
                <a:tailEnd/>
              </a:ln>
            </p:spPr>
            <p:txBody>
              <a:bodyPr/>
              <a:lstStyle/>
              <a:p>
                <a:endParaRPr lang="en-US"/>
              </a:p>
            </p:txBody>
          </p:sp>
          <p:sp>
            <p:nvSpPr>
              <p:cNvPr id="34112" name="Line 320"/>
              <p:cNvSpPr>
                <a:spLocks noChangeShapeType="1"/>
              </p:cNvSpPr>
              <p:nvPr/>
            </p:nvSpPr>
            <p:spPr bwMode="auto">
              <a:xfrm>
                <a:off x="768" y="2922"/>
                <a:ext cx="3" cy="1"/>
              </a:xfrm>
              <a:prstGeom prst="line">
                <a:avLst/>
              </a:prstGeom>
              <a:noFill/>
              <a:ln w="0">
                <a:solidFill>
                  <a:schemeClr val="tx1"/>
                </a:solidFill>
                <a:round/>
                <a:headEnd/>
                <a:tailEnd/>
              </a:ln>
            </p:spPr>
            <p:txBody>
              <a:bodyPr/>
              <a:lstStyle/>
              <a:p>
                <a:endParaRPr lang="en-US"/>
              </a:p>
            </p:txBody>
          </p:sp>
          <p:sp>
            <p:nvSpPr>
              <p:cNvPr id="34113" name="Line 321"/>
              <p:cNvSpPr>
                <a:spLocks noChangeShapeType="1"/>
              </p:cNvSpPr>
              <p:nvPr/>
            </p:nvSpPr>
            <p:spPr bwMode="auto">
              <a:xfrm>
                <a:off x="771" y="2923"/>
                <a:ext cx="4" cy="1"/>
              </a:xfrm>
              <a:prstGeom prst="line">
                <a:avLst/>
              </a:prstGeom>
              <a:noFill/>
              <a:ln w="0">
                <a:solidFill>
                  <a:schemeClr val="tx1"/>
                </a:solidFill>
                <a:round/>
                <a:headEnd/>
                <a:tailEnd/>
              </a:ln>
            </p:spPr>
            <p:txBody>
              <a:bodyPr/>
              <a:lstStyle/>
              <a:p>
                <a:endParaRPr lang="en-US"/>
              </a:p>
            </p:txBody>
          </p:sp>
          <p:sp>
            <p:nvSpPr>
              <p:cNvPr id="34114" name="Line 322"/>
              <p:cNvSpPr>
                <a:spLocks noChangeShapeType="1"/>
              </p:cNvSpPr>
              <p:nvPr/>
            </p:nvSpPr>
            <p:spPr bwMode="auto">
              <a:xfrm flipV="1">
                <a:off x="775" y="2922"/>
                <a:ext cx="3" cy="1"/>
              </a:xfrm>
              <a:prstGeom prst="line">
                <a:avLst/>
              </a:prstGeom>
              <a:noFill/>
              <a:ln w="0">
                <a:solidFill>
                  <a:schemeClr val="tx1"/>
                </a:solidFill>
                <a:round/>
                <a:headEnd/>
                <a:tailEnd/>
              </a:ln>
            </p:spPr>
            <p:txBody>
              <a:bodyPr/>
              <a:lstStyle/>
              <a:p>
                <a:endParaRPr lang="en-US"/>
              </a:p>
            </p:txBody>
          </p:sp>
          <p:sp>
            <p:nvSpPr>
              <p:cNvPr id="34115" name="Line 323"/>
              <p:cNvSpPr>
                <a:spLocks noChangeShapeType="1"/>
              </p:cNvSpPr>
              <p:nvPr/>
            </p:nvSpPr>
            <p:spPr bwMode="auto">
              <a:xfrm flipV="1">
                <a:off x="778" y="2921"/>
                <a:ext cx="3" cy="1"/>
              </a:xfrm>
              <a:prstGeom prst="line">
                <a:avLst/>
              </a:prstGeom>
              <a:noFill/>
              <a:ln w="0">
                <a:solidFill>
                  <a:schemeClr val="tx1"/>
                </a:solidFill>
                <a:round/>
                <a:headEnd/>
                <a:tailEnd/>
              </a:ln>
            </p:spPr>
            <p:txBody>
              <a:bodyPr/>
              <a:lstStyle/>
              <a:p>
                <a:endParaRPr lang="en-US"/>
              </a:p>
            </p:txBody>
          </p:sp>
          <p:sp>
            <p:nvSpPr>
              <p:cNvPr id="34116" name="Line 324"/>
              <p:cNvSpPr>
                <a:spLocks noChangeShapeType="1"/>
              </p:cNvSpPr>
              <p:nvPr/>
            </p:nvSpPr>
            <p:spPr bwMode="auto">
              <a:xfrm flipV="1">
                <a:off x="781" y="2918"/>
                <a:ext cx="2" cy="3"/>
              </a:xfrm>
              <a:prstGeom prst="line">
                <a:avLst/>
              </a:prstGeom>
              <a:noFill/>
              <a:ln w="0">
                <a:solidFill>
                  <a:schemeClr val="tx1"/>
                </a:solidFill>
                <a:round/>
                <a:headEnd/>
                <a:tailEnd/>
              </a:ln>
            </p:spPr>
            <p:txBody>
              <a:bodyPr/>
              <a:lstStyle/>
              <a:p>
                <a:endParaRPr lang="en-US"/>
              </a:p>
            </p:txBody>
          </p:sp>
          <p:sp>
            <p:nvSpPr>
              <p:cNvPr id="34117" name="Line 325"/>
              <p:cNvSpPr>
                <a:spLocks noChangeShapeType="1"/>
              </p:cNvSpPr>
              <p:nvPr/>
            </p:nvSpPr>
            <p:spPr bwMode="auto">
              <a:xfrm flipV="1">
                <a:off x="783" y="2916"/>
                <a:ext cx="1" cy="2"/>
              </a:xfrm>
              <a:prstGeom prst="line">
                <a:avLst/>
              </a:prstGeom>
              <a:noFill/>
              <a:ln w="0">
                <a:solidFill>
                  <a:schemeClr val="tx1"/>
                </a:solidFill>
                <a:round/>
                <a:headEnd/>
                <a:tailEnd/>
              </a:ln>
            </p:spPr>
            <p:txBody>
              <a:bodyPr/>
              <a:lstStyle/>
              <a:p>
                <a:endParaRPr lang="en-US"/>
              </a:p>
            </p:txBody>
          </p:sp>
          <p:sp>
            <p:nvSpPr>
              <p:cNvPr id="34118" name="Line 326"/>
              <p:cNvSpPr>
                <a:spLocks noChangeShapeType="1"/>
              </p:cNvSpPr>
              <p:nvPr/>
            </p:nvSpPr>
            <p:spPr bwMode="auto">
              <a:xfrm flipV="1">
                <a:off x="784" y="2912"/>
                <a:ext cx="2" cy="4"/>
              </a:xfrm>
              <a:prstGeom prst="line">
                <a:avLst/>
              </a:prstGeom>
              <a:noFill/>
              <a:ln w="0">
                <a:solidFill>
                  <a:schemeClr val="tx1"/>
                </a:solidFill>
                <a:round/>
                <a:headEnd/>
                <a:tailEnd/>
              </a:ln>
            </p:spPr>
            <p:txBody>
              <a:bodyPr/>
              <a:lstStyle/>
              <a:p>
                <a:endParaRPr lang="en-US"/>
              </a:p>
            </p:txBody>
          </p:sp>
          <p:sp>
            <p:nvSpPr>
              <p:cNvPr id="34119" name="Line 327"/>
              <p:cNvSpPr>
                <a:spLocks noChangeShapeType="1"/>
              </p:cNvSpPr>
              <p:nvPr/>
            </p:nvSpPr>
            <p:spPr bwMode="auto">
              <a:xfrm flipV="1">
                <a:off x="786" y="2909"/>
                <a:ext cx="1" cy="3"/>
              </a:xfrm>
              <a:prstGeom prst="line">
                <a:avLst/>
              </a:prstGeom>
              <a:noFill/>
              <a:ln w="0">
                <a:solidFill>
                  <a:schemeClr val="tx1"/>
                </a:solidFill>
                <a:round/>
                <a:headEnd/>
                <a:tailEnd/>
              </a:ln>
            </p:spPr>
            <p:txBody>
              <a:bodyPr/>
              <a:lstStyle/>
              <a:p>
                <a:endParaRPr lang="en-US"/>
              </a:p>
            </p:txBody>
          </p:sp>
          <p:sp>
            <p:nvSpPr>
              <p:cNvPr id="34120" name="Line 328"/>
              <p:cNvSpPr>
                <a:spLocks noChangeShapeType="1"/>
              </p:cNvSpPr>
              <p:nvPr/>
            </p:nvSpPr>
            <p:spPr bwMode="auto">
              <a:xfrm flipH="1" flipV="1">
                <a:off x="784" y="2905"/>
                <a:ext cx="2" cy="4"/>
              </a:xfrm>
              <a:prstGeom prst="line">
                <a:avLst/>
              </a:prstGeom>
              <a:noFill/>
              <a:ln w="0">
                <a:solidFill>
                  <a:schemeClr val="tx1"/>
                </a:solidFill>
                <a:round/>
                <a:headEnd/>
                <a:tailEnd/>
              </a:ln>
            </p:spPr>
            <p:txBody>
              <a:bodyPr/>
              <a:lstStyle/>
              <a:p>
                <a:endParaRPr lang="en-US"/>
              </a:p>
            </p:txBody>
          </p:sp>
          <p:sp>
            <p:nvSpPr>
              <p:cNvPr id="34121" name="Line 329"/>
              <p:cNvSpPr>
                <a:spLocks noChangeShapeType="1"/>
              </p:cNvSpPr>
              <p:nvPr/>
            </p:nvSpPr>
            <p:spPr bwMode="auto">
              <a:xfrm flipH="1" flipV="1">
                <a:off x="783" y="2903"/>
                <a:ext cx="1" cy="2"/>
              </a:xfrm>
              <a:prstGeom prst="line">
                <a:avLst/>
              </a:prstGeom>
              <a:noFill/>
              <a:ln w="0">
                <a:solidFill>
                  <a:schemeClr val="tx1"/>
                </a:solidFill>
                <a:round/>
                <a:headEnd/>
                <a:tailEnd/>
              </a:ln>
            </p:spPr>
            <p:txBody>
              <a:bodyPr/>
              <a:lstStyle/>
              <a:p>
                <a:endParaRPr lang="en-US"/>
              </a:p>
            </p:txBody>
          </p:sp>
          <p:sp>
            <p:nvSpPr>
              <p:cNvPr id="34122" name="Line 330"/>
              <p:cNvSpPr>
                <a:spLocks noChangeShapeType="1"/>
              </p:cNvSpPr>
              <p:nvPr/>
            </p:nvSpPr>
            <p:spPr bwMode="auto">
              <a:xfrm flipH="1" flipV="1">
                <a:off x="782" y="2902"/>
                <a:ext cx="1" cy="1"/>
              </a:xfrm>
              <a:prstGeom prst="line">
                <a:avLst/>
              </a:prstGeom>
              <a:noFill/>
              <a:ln w="0">
                <a:solidFill>
                  <a:schemeClr val="tx1"/>
                </a:solidFill>
                <a:round/>
                <a:headEnd/>
                <a:tailEnd/>
              </a:ln>
            </p:spPr>
            <p:txBody>
              <a:bodyPr/>
              <a:lstStyle/>
              <a:p>
                <a:endParaRPr lang="en-US"/>
              </a:p>
            </p:txBody>
          </p:sp>
          <p:sp>
            <p:nvSpPr>
              <p:cNvPr id="34123" name="Line 331"/>
              <p:cNvSpPr>
                <a:spLocks noChangeShapeType="1"/>
              </p:cNvSpPr>
              <p:nvPr/>
            </p:nvSpPr>
            <p:spPr bwMode="auto">
              <a:xfrm>
                <a:off x="767" y="2904"/>
                <a:ext cx="9" cy="1"/>
              </a:xfrm>
              <a:prstGeom prst="line">
                <a:avLst/>
              </a:prstGeom>
              <a:noFill/>
              <a:ln w="0">
                <a:solidFill>
                  <a:schemeClr val="tx1"/>
                </a:solidFill>
                <a:round/>
                <a:headEnd/>
                <a:tailEnd/>
              </a:ln>
            </p:spPr>
            <p:txBody>
              <a:bodyPr/>
              <a:lstStyle/>
              <a:p>
                <a:endParaRPr lang="en-US"/>
              </a:p>
            </p:txBody>
          </p:sp>
          <p:sp>
            <p:nvSpPr>
              <p:cNvPr id="34124" name="Line 332"/>
              <p:cNvSpPr>
                <a:spLocks noChangeShapeType="1"/>
              </p:cNvSpPr>
              <p:nvPr/>
            </p:nvSpPr>
            <p:spPr bwMode="auto">
              <a:xfrm>
                <a:off x="776" y="2905"/>
                <a:ext cx="2" cy="1"/>
              </a:xfrm>
              <a:prstGeom prst="line">
                <a:avLst/>
              </a:prstGeom>
              <a:noFill/>
              <a:ln w="0">
                <a:solidFill>
                  <a:schemeClr val="tx1"/>
                </a:solidFill>
                <a:round/>
                <a:headEnd/>
                <a:tailEnd/>
              </a:ln>
            </p:spPr>
            <p:txBody>
              <a:bodyPr/>
              <a:lstStyle/>
              <a:p>
                <a:endParaRPr lang="en-US"/>
              </a:p>
            </p:txBody>
          </p:sp>
          <p:sp>
            <p:nvSpPr>
              <p:cNvPr id="34125" name="Line 333"/>
              <p:cNvSpPr>
                <a:spLocks noChangeShapeType="1"/>
              </p:cNvSpPr>
              <p:nvPr/>
            </p:nvSpPr>
            <p:spPr bwMode="auto">
              <a:xfrm flipV="1">
                <a:off x="778" y="2904"/>
                <a:ext cx="2" cy="1"/>
              </a:xfrm>
              <a:prstGeom prst="line">
                <a:avLst/>
              </a:prstGeom>
              <a:noFill/>
              <a:ln w="0">
                <a:solidFill>
                  <a:schemeClr val="tx1"/>
                </a:solidFill>
                <a:round/>
                <a:headEnd/>
                <a:tailEnd/>
              </a:ln>
            </p:spPr>
            <p:txBody>
              <a:bodyPr/>
              <a:lstStyle/>
              <a:p>
                <a:endParaRPr lang="en-US"/>
              </a:p>
            </p:txBody>
          </p:sp>
          <p:sp>
            <p:nvSpPr>
              <p:cNvPr id="34126" name="Line 334"/>
              <p:cNvSpPr>
                <a:spLocks noChangeShapeType="1"/>
              </p:cNvSpPr>
              <p:nvPr/>
            </p:nvSpPr>
            <p:spPr bwMode="auto">
              <a:xfrm>
                <a:off x="761" y="2860"/>
                <a:ext cx="1" cy="3"/>
              </a:xfrm>
              <a:prstGeom prst="line">
                <a:avLst/>
              </a:prstGeom>
              <a:noFill/>
              <a:ln w="0">
                <a:solidFill>
                  <a:schemeClr val="tx1"/>
                </a:solidFill>
                <a:round/>
                <a:headEnd/>
                <a:tailEnd/>
              </a:ln>
            </p:spPr>
            <p:txBody>
              <a:bodyPr/>
              <a:lstStyle/>
              <a:p>
                <a:endParaRPr lang="en-US"/>
              </a:p>
            </p:txBody>
          </p:sp>
          <p:sp>
            <p:nvSpPr>
              <p:cNvPr id="34127" name="Line 335"/>
              <p:cNvSpPr>
                <a:spLocks noChangeShapeType="1"/>
              </p:cNvSpPr>
              <p:nvPr/>
            </p:nvSpPr>
            <p:spPr bwMode="auto">
              <a:xfrm>
                <a:off x="762" y="2863"/>
                <a:ext cx="2" cy="2"/>
              </a:xfrm>
              <a:prstGeom prst="line">
                <a:avLst/>
              </a:prstGeom>
              <a:noFill/>
              <a:ln w="0">
                <a:solidFill>
                  <a:schemeClr val="tx1"/>
                </a:solidFill>
                <a:round/>
                <a:headEnd/>
                <a:tailEnd/>
              </a:ln>
            </p:spPr>
            <p:txBody>
              <a:bodyPr/>
              <a:lstStyle/>
              <a:p>
                <a:endParaRPr lang="en-US"/>
              </a:p>
            </p:txBody>
          </p:sp>
          <p:sp>
            <p:nvSpPr>
              <p:cNvPr id="34128" name="Line 336"/>
              <p:cNvSpPr>
                <a:spLocks noChangeShapeType="1"/>
              </p:cNvSpPr>
              <p:nvPr/>
            </p:nvSpPr>
            <p:spPr bwMode="auto">
              <a:xfrm>
                <a:off x="764" y="2865"/>
                <a:ext cx="3" cy="1"/>
              </a:xfrm>
              <a:prstGeom prst="line">
                <a:avLst/>
              </a:prstGeom>
              <a:noFill/>
              <a:ln w="0">
                <a:solidFill>
                  <a:schemeClr val="tx1"/>
                </a:solidFill>
                <a:round/>
                <a:headEnd/>
                <a:tailEnd/>
              </a:ln>
            </p:spPr>
            <p:txBody>
              <a:bodyPr/>
              <a:lstStyle/>
              <a:p>
                <a:endParaRPr lang="en-US"/>
              </a:p>
            </p:txBody>
          </p:sp>
          <p:sp>
            <p:nvSpPr>
              <p:cNvPr id="34129" name="Line 337"/>
              <p:cNvSpPr>
                <a:spLocks noChangeShapeType="1"/>
              </p:cNvSpPr>
              <p:nvPr/>
            </p:nvSpPr>
            <p:spPr bwMode="auto">
              <a:xfrm flipV="1">
                <a:off x="767" y="2863"/>
                <a:ext cx="2" cy="2"/>
              </a:xfrm>
              <a:prstGeom prst="line">
                <a:avLst/>
              </a:prstGeom>
              <a:noFill/>
              <a:ln w="0">
                <a:solidFill>
                  <a:schemeClr val="tx1"/>
                </a:solidFill>
                <a:round/>
                <a:headEnd/>
                <a:tailEnd/>
              </a:ln>
            </p:spPr>
            <p:txBody>
              <a:bodyPr/>
              <a:lstStyle/>
              <a:p>
                <a:endParaRPr lang="en-US"/>
              </a:p>
            </p:txBody>
          </p:sp>
          <p:sp>
            <p:nvSpPr>
              <p:cNvPr id="34130" name="Line 338"/>
              <p:cNvSpPr>
                <a:spLocks noChangeShapeType="1"/>
              </p:cNvSpPr>
              <p:nvPr/>
            </p:nvSpPr>
            <p:spPr bwMode="auto">
              <a:xfrm flipV="1">
                <a:off x="769" y="2861"/>
                <a:ext cx="1" cy="2"/>
              </a:xfrm>
              <a:prstGeom prst="line">
                <a:avLst/>
              </a:prstGeom>
              <a:noFill/>
              <a:ln w="0">
                <a:solidFill>
                  <a:schemeClr val="tx1"/>
                </a:solidFill>
                <a:round/>
                <a:headEnd/>
                <a:tailEnd/>
              </a:ln>
            </p:spPr>
            <p:txBody>
              <a:bodyPr/>
              <a:lstStyle/>
              <a:p>
                <a:endParaRPr lang="en-US"/>
              </a:p>
            </p:txBody>
          </p:sp>
          <p:sp>
            <p:nvSpPr>
              <p:cNvPr id="34131" name="Line 339"/>
              <p:cNvSpPr>
                <a:spLocks noChangeShapeType="1"/>
              </p:cNvSpPr>
              <p:nvPr/>
            </p:nvSpPr>
            <p:spPr bwMode="auto">
              <a:xfrm flipV="1">
                <a:off x="770" y="2856"/>
                <a:ext cx="1" cy="5"/>
              </a:xfrm>
              <a:prstGeom prst="line">
                <a:avLst/>
              </a:prstGeom>
              <a:noFill/>
              <a:ln w="0">
                <a:solidFill>
                  <a:schemeClr val="tx1"/>
                </a:solidFill>
                <a:round/>
                <a:headEnd/>
                <a:tailEnd/>
              </a:ln>
            </p:spPr>
            <p:txBody>
              <a:bodyPr/>
              <a:lstStyle/>
              <a:p>
                <a:endParaRPr lang="en-US"/>
              </a:p>
            </p:txBody>
          </p:sp>
          <p:sp>
            <p:nvSpPr>
              <p:cNvPr id="34132" name="Line 340"/>
              <p:cNvSpPr>
                <a:spLocks noChangeShapeType="1"/>
              </p:cNvSpPr>
              <p:nvPr/>
            </p:nvSpPr>
            <p:spPr bwMode="auto">
              <a:xfrm flipV="1">
                <a:off x="771" y="2853"/>
                <a:ext cx="2" cy="3"/>
              </a:xfrm>
              <a:prstGeom prst="line">
                <a:avLst/>
              </a:prstGeom>
              <a:noFill/>
              <a:ln w="0">
                <a:solidFill>
                  <a:schemeClr val="tx1"/>
                </a:solidFill>
                <a:round/>
                <a:headEnd/>
                <a:tailEnd/>
              </a:ln>
            </p:spPr>
            <p:txBody>
              <a:bodyPr/>
              <a:lstStyle/>
              <a:p>
                <a:endParaRPr lang="en-US"/>
              </a:p>
            </p:txBody>
          </p:sp>
          <p:sp>
            <p:nvSpPr>
              <p:cNvPr id="34133" name="Line 341"/>
              <p:cNvSpPr>
                <a:spLocks noChangeShapeType="1"/>
              </p:cNvSpPr>
              <p:nvPr/>
            </p:nvSpPr>
            <p:spPr bwMode="auto">
              <a:xfrm flipV="1">
                <a:off x="773" y="2850"/>
                <a:ext cx="2" cy="3"/>
              </a:xfrm>
              <a:prstGeom prst="line">
                <a:avLst/>
              </a:prstGeom>
              <a:noFill/>
              <a:ln w="0">
                <a:solidFill>
                  <a:schemeClr val="tx1"/>
                </a:solidFill>
                <a:round/>
                <a:headEnd/>
                <a:tailEnd/>
              </a:ln>
            </p:spPr>
            <p:txBody>
              <a:bodyPr/>
              <a:lstStyle/>
              <a:p>
                <a:endParaRPr lang="en-US"/>
              </a:p>
            </p:txBody>
          </p:sp>
          <p:sp>
            <p:nvSpPr>
              <p:cNvPr id="34134" name="Line 342"/>
              <p:cNvSpPr>
                <a:spLocks noChangeShapeType="1"/>
              </p:cNvSpPr>
              <p:nvPr/>
            </p:nvSpPr>
            <p:spPr bwMode="auto">
              <a:xfrm flipV="1">
                <a:off x="775" y="2849"/>
                <a:ext cx="2" cy="1"/>
              </a:xfrm>
              <a:prstGeom prst="line">
                <a:avLst/>
              </a:prstGeom>
              <a:noFill/>
              <a:ln w="0">
                <a:solidFill>
                  <a:schemeClr val="tx1"/>
                </a:solidFill>
                <a:round/>
                <a:headEnd/>
                <a:tailEnd/>
              </a:ln>
            </p:spPr>
            <p:txBody>
              <a:bodyPr/>
              <a:lstStyle/>
              <a:p>
                <a:endParaRPr lang="en-US"/>
              </a:p>
            </p:txBody>
          </p:sp>
          <p:sp>
            <p:nvSpPr>
              <p:cNvPr id="34135" name="Line 343"/>
              <p:cNvSpPr>
                <a:spLocks noChangeShapeType="1"/>
              </p:cNvSpPr>
              <p:nvPr/>
            </p:nvSpPr>
            <p:spPr bwMode="auto">
              <a:xfrm>
                <a:off x="777" y="2849"/>
                <a:ext cx="4" cy="1"/>
              </a:xfrm>
              <a:prstGeom prst="line">
                <a:avLst/>
              </a:prstGeom>
              <a:noFill/>
              <a:ln w="0">
                <a:solidFill>
                  <a:schemeClr val="tx1"/>
                </a:solidFill>
                <a:round/>
                <a:headEnd/>
                <a:tailEnd/>
              </a:ln>
            </p:spPr>
            <p:txBody>
              <a:bodyPr/>
              <a:lstStyle/>
              <a:p>
                <a:endParaRPr lang="en-US"/>
              </a:p>
            </p:txBody>
          </p:sp>
          <p:sp>
            <p:nvSpPr>
              <p:cNvPr id="34136" name="Line 344"/>
              <p:cNvSpPr>
                <a:spLocks noChangeShapeType="1"/>
              </p:cNvSpPr>
              <p:nvPr/>
            </p:nvSpPr>
            <p:spPr bwMode="auto">
              <a:xfrm>
                <a:off x="781" y="2849"/>
                <a:ext cx="2" cy="1"/>
              </a:xfrm>
              <a:prstGeom prst="line">
                <a:avLst/>
              </a:prstGeom>
              <a:noFill/>
              <a:ln w="0">
                <a:solidFill>
                  <a:schemeClr val="tx1"/>
                </a:solidFill>
                <a:round/>
                <a:headEnd/>
                <a:tailEnd/>
              </a:ln>
            </p:spPr>
            <p:txBody>
              <a:bodyPr/>
              <a:lstStyle/>
              <a:p>
                <a:endParaRPr lang="en-US"/>
              </a:p>
            </p:txBody>
          </p:sp>
          <p:sp>
            <p:nvSpPr>
              <p:cNvPr id="34137" name="Line 345"/>
              <p:cNvSpPr>
                <a:spLocks noChangeShapeType="1"/>
              </p:cNvSpPr>
              <p:nvPr/>
            </p:nvSpPr>
            <p:spPr bwMode="auto">
              <a:xfrm>
                <a:off x="783" y="2850"/>
                <a:ext cx="1" cy="1"/>
              </a:xfrm>
              <a:prstGeom prst="line">
                <a:avLst/>
              </a:prstGeom>
              <a:noFill/>
              <a:ln w="0">
                <a:solidFill>
                  <a:schemeClr val="tx1"/>
                </a:solidFill>
                <a:round/>
                <a:headEnd/>
                <a:tailEnd/>
              </a:ln>
            </p:spPr>
            <p:txBody>
              <a:bodyPr/>
              <a:lstStyle/>
              <a:p>
                <a:endParaRPr lang="en-US"/>
              </a:p>
            </p:txBody>
          </p:sp>
          <p:sp>
            <p:nvSpPr>
              <p:cNvPr id="34138" name="Line 346"/>
              <p:cNvSpPr>
                <a:spLocks noChangeShapeType="1"/>
              </p:cNvSpPr>
              <p:nvPr/>
            </p:nvSpPr>
            <p:spPr bwMode="auto">
              <a:xfrm>
                <a:off x="784" y="2851"/>
                <a:ext cx="2" cy="4"/>
              </a:xfrm>
              <a:prstGeom prst="line">
                <a:avLst/>
              </a:prstGeom>
              <a:noFill/>
              <a:ln w="0">
                <a:solidFill>
                  <a:schemeClr val="tx1"/>
                </a:solidFill>
                <a:round/>
                <a:headEnd/>
                <a:tailEnd/>
              </a:ln>
            </p:spPr>
            <p:txBody>
              <a:bodyPr/>
              <a:lstStyle/>
              <a:p>
                <a:endParaRPr lang="en-US"/>
              </a:p>
            </p:txBody>
          </p:sp>
          <p:sp>
            <p:nvSpPr>
              <p:cNvPr id="34139" name="Line 347"/>
              <p:cNvSpPr>
                <a:spLocks noChangeShapeType="1"/>
              </p:cNvSpPr>
              <p:nvPr/>
            </p:nvSpPr>
            <p:spPr bwMode="auto">
              <a:xfrm>
                <a:off x="786" y="2855"/>
                <a:ext cx="1" cy="5"/>
              </a:xfrm>
              <a:prstGeom prst="line">
                <a:avLst/>
              </a:prstGeom>
              <a:noFill/>
              <a:ln w="0">
                <a:solidFill>
                  <a:schemeClr val="tx1"/>
                </a:solidFill>
                <a:round/>
                <a:headEnd/>
                <a:tailEnd/>
              </a:ln>
            </p:spPr>
            <p:txBody>
              <a:bodyPr/>
              <a:lstStyle/>
              <a:p>
                <a:endParaRPr lang="en-US"/>
              </a:p>
            </p:txBody>
          </p:sp>
          <p:sp>
            <p:nvSpPr>
              <p:cNvPr id="34140" name="Line 348"/>
              <p:cNvSpPr>
                <a:spLocks noChangeShapeType="1"/>
              </p:cNvSpPr>
              <p:nvPr/>
            </p:nvSpPr>
            <p:spPr bwMode="auto">
              <a:xfrm flipH="1">
                <a:off x="784" y="2860"/>
                <a:ext cx="2" cy="3"/>
              </a:xfrm>
              <a:prstGeom prst="line">
                <a:avLst/>
              </a:prstGeom>
              <a:noFill/>
              <a:ln w="0">
                <a:solidFill>
                  <a:schemeClr val="tx1"/>
                </a:solidFill>
                <a:round/>
                <a:headEnd/>
                <a:tailEnd/>
              </a:ln>
            </p:spPr>
            <p:txBody>
              <a:bodyPr/>
              <a:lstStyle/>
              <a:p>
                <a:endParaRPr lang="en-US"/>
              </a:p>
            </p:txBody>
          </p:sp>
          <p:sp>
            <p:nvSpPr>
              <p:cNvPr id="34141" name="Line 349"/>
              <p:cNvSpPr>
                <a:spLocks noChangeShapeType="1"/>
              </p:cNvSpPr>
              <p:nvPr/>
            </p:nvSpPr>
            <p:spPr bwMode="auto">
              <a:xfrm flipH="1">
                <a:off x="783" y="2863"/>
                <a:ext cx="1" cy="2"/>
              </a:xfrm>
              <a:prstGeom prst="line">
                <a:avLst/>
              </a:prstGeom>
              <a:noFill/>
              <a:ln w="0">
                <a:solidFill>
                  <a:schemeClr val="tx1"/>
                </a:solidFill>
                <a:round/>
                <a:headEnd/>
                <a:tailEnd/>
              </a:ln>
            </p:spPr>
            <p:txBody>
              <a:bodyPr/>
              <a:lstStyle/>
              <a:p>
                <a:endParaRPr lang="en-US"/>
              </a:p>
            </p:txBody>
          </p:sp>
          <p:sp>
            <p:nvSpPr>
              <p:cNvPr id="34142" name="Line 350"/>
              <p:cNvSpPr>
                <a:spLocks noChangeShapeType="1"/>
              </p:cNvSpPr>
              <p:nvPr/>
            </p:nvSpPr>
            <p:spPr bwMode="auto">
              <a:xfrm flipH="1">
                <a:off x="781" y="2865"/>
                <a:ext cx="2" cy="1"/>
              </a:xfrm>
              <a:prstGeom prst="line">
                <a:avLst/>
              </a:prstGeom>
              <a:noFill/>
              <a:ln w="0">
                <a:solidFill>
                  <a:schemeClr val="tx1"/>
                </a:solidFill>
                <a:round/>
                <a:headEnd/>
                <a:tailEnd/>
              </a:ln>
            </p:spPr>
            <p:txBody>
              <a:bodyPr/>
              <a:lstStyle/>
              <a:p>
                <a:endParaRPr lang="en-US"/>
              </a:p>
            </p:txBody>
          </p:sp>
          <p:sp>
            <p:nvSpPr>
              <p:cNvPr id="34143" name="Line 351"/>
              <p:cNvSpPr>
                <a:spLocks noChangeShapeType="1"/>
              </p:cNvSpPr>
              <p:nvPr/>
            </p:nvSpPr>
            <p:spPr bwMode="auto">
              <a:xfrm flipH="1">
                <a:off x="777" y="2866"/>
                <a:ext cx="4" cy="1"/>
              </a:xfrm>
              <a:prstGeom prst="line">
                <a:avLst/>
              </a:prstGeom>
              <a:noFill/>
              <a:ln w="0">
                <a:solidFill>
                  <a:schemeClr val="tx1"/>
                </a:solidFill>
                <a:round/>
                <a:headEnd/>
                <a:tailEnd/>
              </a:ln>
            </p:spPr>
            <p:txBody>
              <a:bodyPr/>
              <a:lstStyle/>
              <a:p>
                <a:endParaRPr lang="en-US"/>
              </a:p>
            </p:txBody>
          </p:sp>
          <p:sp>
            <p:nvSpPr>
              <p:cNvPr id="34144" name="Line 352"/>
              <p:cNvSpPr>
                <a:spLocks noChangeShapeType="1"/>
              </p:cNvSpPr>
              <p:nvPr/>
            </p:nvSpPr>
            <p:spPr bwMode="auto">
              <a:xfrm flipH="1" flipV="1">
                <a:off x="775" y="2865"/>
                <a:ext cx="2" cy="1"/>
              </a:xfrm>
              <a:prstGeom prst="line">
                <a:avLst/>
              </a:prstGeom>
              <a:noFill/>
              <a:ln w="0">
                <a:solidFill>
                  <a:schemeClr val="tx1"/>
                </a:solidFill>
                <a:round/>
                <a:headEnd/>
                <a:tailEnd/>
              </a:ln>
            </p:spPr>
            <p:txBody>
              <a:bodyPr/>
              <a:lstStyle/>
              <a:p>
                <a:endParaRPr lang="en-US"/>
              </a:p>
            </p:txBody>
          </p:sp>
          <p:sp>
            <p:nvSpPr>
              <p:cNvPr id="34145" name="Line 353"/>
              <p:cNvSpPr>
                <a:spLocks noChangeShapeType="1"/>
              </p:cNvSpPr>
              <p:nvPr/>
            </p:nvSpPr>
            <p:spPr bwMode="auto">
              <a:xfrm flipH="1" flipV="1">
                <a:off x="773" y="2862"/>
                <a:ext cx="2" cy="3"/>
              </a:xfrm>
              <a:prstGeom prst="line">
                <a:avLst/>
              </a:prstGeom>
              <a:noFill/>
              <a:ln w="0">
                <a:solidFill>
                  <a:schemeClr val="tx1"/>
                </a:solidFill>
                <a:round/>
                <a:headEnd/>
                <a:tailEnd/>
              </a:ln>
            </p:spPr>
            <p:txBody>
              <a:bodyPr/>
              <a:lstStyle/>
              <a:p>
                <a:endParaRPr lang="en-US"/>
              </a:p>
            </p:txBody>
          </p:sp>
          <p:sp>
            <p:nvSpPr>
              <p:cNvPr id="34146" name="Line 354"/>
              <p:cNvSpPr>
                <a:spLocks noChangeShapeType="1"/>
              </p:cNvSpPr>
              <p:nvPr/>
            </p:nvSpPr>
            <p:spPr bwMode="auto">
              <a:xfrm flipH="1" flipV="1">
                <a:off x="771" y="2859"/>
                <a:ext cx="2" cy="3"/>
              </a:xfrm>
              <a:prstGeom prst="line">
                <a:avLst/>
              </a:prstGeom>
              <a:noFill/>
              <a:ln w="0">
                <a:solidFill>
                  <a:schemeClr val="tx1"/>
                </a:solidFill>
                <a:round/>
                <a:headEnd/>
                <a:tailEnd/>
              </a:ln>
            </p:spPr>
            <p:txBody>
              <a:bodyPr/>
              <a:lstStyle/>
              <a:p>
                <a:endParaRPr lang="en-US"/>
              </a:p>
            </p:txBody>
          </p:sp>
          <p:sp>
            <p:nvSpPr>
              <p:cNvPr id="34147" name="Line 355"/>
              <p:cNvSpPr>
                <a:spLocks noChangeShapeType="1"/>
              </p:cNvSpPr>
              <p:nvPr/>
            </p:nvSpPr>
            <p:spPr bwMode="auto">
              <a:xfrm flipH="1" flipV="1">
                <a:off x="770" y="2854"/>
                <a:ext cx="1" cy="5"/>
              </a:xfrm>
              <a:prstGeom prst="line">
                <a:avLst/>
              </a:prstGeom>
              <a:noFill/>
              <a:ln w="0">
                <a:solidFill>
                  <a:schemeClr val="tx1"/>
                </a:solidFill>
                <a:round/>
                <a:headEnd/>
                <a:tailEnd/>
              </a:ln>
            </p:spPr>
            <p:txBody>
              <a:bodyPr/>
              <a:lstStyle/>
              <a:p>
                <a:endParaRPr lang="en-US"/>
              </a:p>
            </p:txBody>
          </p:sp>
          <p:sp>
            <p:nvSpPr>
              <p:cNvPr id="34148" name="Line 356"/>
              <p:cNvSpPr>
                <a:spLocks noChangeShapeType="1"/>
              </p:cNvSpPr>
              <p:nvPr/>
            </p:nvSpPr>
            <p:spPr bwMode="auto">
              <a:xfrm flipH="1" flipV="1">
                <a:off x="769" y="2851"/>
                <a:ext cx="1" cy="3"/>
              </a:xfrm>
              <a:prstGeom prst="line">
                <a:avLst/>
              </a:prstGeom>
              <a:noFill/>
              <a:ln w="0">
                <a:solidFill>
                  <a:schemeClr val="tx1"/>
                </a:solidFill>
                <a:round/>
                <a:headEnd/>
                <a:tailEnd/>
              </a:ln>
            </p:spPr>
            <p:txBody>
              <a:bodyPr/>
              <a:lstStyle/>
              <a:p>
                <a:endParaRPr lang="en-US"/>
              </a:p>
            </p:txBody>
          </p:sp>
          <p:sp>
            <p:nvSpPr>
              <p:cNvPr id="34149" name="Line 357"/>
              <p:cNvSpPr>
                <a:spLocks noChangeShapeType="1"/>
              </p:cNvSpPr>
              <p:nvPr/>
            </p:nvSpPr>
            <p:spPr bwMode="auto">
              <a:xfrm flipH="1" flipV="1">
                <a:off x="767" y="2850"/>
                <a:ext cx="2" cy="1"/>
              </a:xfrm>
              <a:prstGeom prst="line">
                <a:avLst/>
              </a:prstGeom>
              <a:noFill/>
              <a:ln w="0">
                <a:solidFill>
                  <a:schemeClr val="tx1"/>
                </a:solidFill>
                <a:round/>
                <a:headEnd/>
                <a:tailEnd/>
              </a:ln>
            </p:spPr>
            <p:txBody>
              <a:bodyPr/>
              <a:lstStyle/>
              <a:p>
                <a:endParaRPr lang="en-US"/>
              </a:p>
            </p:txBody>
          </p:sp>
          <p:sp>
            <p:nvSpPr>
              <p:cNvPr id="34150" name="Line 358"/>
              <p:cNvSpPr>
                <a:spLocks noChangeShapeType="1"/>
              </p:cNvSpPr>
              <p:nvPr/>
            </p:nvSpPr>
            <p:spPr bwMode="auto">
              <a:xfrm flipH="1">
                <a:off x="764" y="2850"/>
                <a:ext cx="3" cy="1"/>
              </a:xfrm>
              <a:prstGeom prst="line">
                <a:avLst/>
              </a:prstGeom>
              <a:noFill/>
              <a:ln w="0">
                <a:solidFill>
                  <a:schemeClr val="tx1"/>
                </a:solidFill>
                <a:round/>
                <a:headEnd/>
                <a:tailEnd/>
              </a:ln>
            </p:spPr>
            <p:txBody>
              <a:bodyPr/>
              <a:lstStyle/>
              <a:p>
                <a:endParaRPr lang="en-US"/>
              </a:p>
            </p:txBody>
          </p:sp>
          <p:sp>
            <p:nvSpPr>
              <p:cNvPr id="34151" name="Line 359"/>
              <p:cNvSpPr>
                <a:spLocks noChangeShapeType="1"/>
              </p:cNvSpPr>
              <p:nvPr/>
            </p:nvSpPr>
            <p:spPr bwMode="auto">
              <a:xfrm flipH="1">
                <a:off x="762" y="2850"/>
                <a:ext cx="2" cy="1"/>
              </a:xfrm>
              <a:prstGeom prst="line">
                <a:avLst/>
              </a:prstGeom>
              <a:noFill/>
              <a:ln w="0">
                <a:solidFill>
                  <a:schemeClr val="tx1"/>
                </a:solidFill>
                <a:round/>
                <a:headEnd/>
                <a:tailEnd/>
              </a:ln>
            </p:spPr>
            <p:txBody>
              <a:bodyPr/>
              <a:lstStyle/>
              <a:p>
                <a:endParaRPr lang="en-US"/>
              </a:p>
            </p:txBody>
          </p:sp>
          <p:sp>
            <p:nvSpPr>
              <p:cNvPr id="34152" name="Line 360"/>
              <p:cNvSpPr>
                <a:spLocks noChangeShapeType="1"/>
              </p:cNvSpPr>
              <p:nvPr/>
            </p:nvSpPr>
            <p:spPr bwMode="auto">
              <a:xfrm flipH="1">
                <a:off x="761" y="2851"/>
                <a:ext cx="1" cy="4"/>
              </a:xfrm>
              <a:prstGeom prst="line">
                <a:avLst/>
              </a:prstGeom>
              <a:noFill/>
              <a:ln w="0">
                <a:solidFill>
                  <a:schemeClr val="tx1"/>
                </a:solidFill>
                <a:round/>
                <a:headEnd/>
                <a:tailEnd/>
              </a:ln>
            </p:spPr>
            <p:txBody>
              <a:bodyPr/>
              <a:lstStyle/>
              <a:p>
                <a:endParaRPr lang="en-US"/>
              </a:p>
            </p:txBody>
          </p:sp>
          <p:sp>
            <p:nvSpPr>
              <p:cNvPr id="34153" name="Line 361"/>
              <p:cNvSpPr>
                <a:spLocks noChangeShapeType="1"/>
              </p:cNvSpPr>
              <p:nvPr/>
            </p:nvSpPr>
            <p:spPr bwMode="auto">
              <a:xfrm>
                <a:off x="761" y="2855"/>
                <a:ext cx="1" cy="5"/>
              </a:xfrm>
              <a:prstGeom prst="line">
                <a:avLst/>
              </a:prstGeom>
              <a:noFill/>
              <a:ln w="0">
                <a:solidFill>
                  <a:schemeClr val="tx1"/>
                </a:solidFill>
                <a:round/>
                <a:headEnd/>
                <a:tailEnd/>
              </a:ln>
            </p:spPr>
            <p:txBody>
              <a:bodyPr/>
              <a:lstStyle/>
              <a:p>
                <a:endParaRPr lang="en-US"/>
              </a:p>
            </p:txBody>
          </p:sp>
          <p:sp>
            <p:nvSpPr>
              <p:cNvPr id="34154" name="Line 362"/>
              <p:cNvSpPr>
                <a:spLocks noChangeShapeType="1"/>
              </p:cNvSpPr>
              <p:nvPr/>
            </p:nvSpPr>
            <p:spPr bwMode="auto">
              <a:xfrm>
                <a:off x="757" y="2843"/>
                <a:ext cx="1" cy="1"/>
              </a:xfrm>
              <a:prstGeom prst="line">
                <a:avLst/>
              </a:prstGeom>
              <a:noFill/>
              <a:ln w="0">
                <a:solidFill>
                  <a:schemeClr val="tx1"/>
                </a:solidFill>
                <a:round/>
                <a:headEnd/>
                <a:tailEnd/>
              </a:ln>
            </p:spPr>
            <p:txBody>
              <a:bodyPr/>
              <a:lstStyle/>
              <a:p>
                <a:endParaRPr lang="en-US"/>
              </a:p>
            </p:txBody>
          </p:sp>
          <p:sp>
            <p:nvSpPr>
              <p:cNvPr id="34155" name="Line 363"/>
              <p:cNvSpPr>
                <a:spLocks noChangeShapeType="1"/>
              </p:cNvSpPr>
              <p:nvPr/>
            </p:nvSpPr>
            <p:spPr bwMode="auto">
              <a:xfrm flipH="1">
                <a:off x="757" y="2844"/>
                <a:ext cx="1" cy="1"/>
              </a:xfrm>
              <a:prstGeom prst="line">
                <a:avLst/>
              </a:prstGeom>
              <a:noFill/>
              <a:ln w="0">
                <a:solidFill>
                  <a:schemeClr val="tx1"/>
                </a:solidFill>
                <a:round/>
                <a:headEnd/>
                <a:tailEnd/>
              </a:ln>
            </p:spPr>
            <p:txBody>
              <a:bodyPr/>
              <a:lstStyle/>
              <a:p>
                <a:endParaRPr lang="en-US"/>
              </a:p>
            </p:txBody>
          </p:sp>
          <p:sp>
            <p:nvSpPr>
              <p:cNvPr id="34156" name="Line 364"/>
              <p:cNvSpPr>
                <a:spLocks noChangeShapeType="1"/>
              </p:cNvSpPr>
              <p:nvPr/>
            </p:nvSpPr>
            <p:spPr bwMode="auto">
              <a:xfrm flipH="1" flipV="1">
                <a:off x="756" y="2844"/>
                <a:ext cx="1" cy="1"/>
              </a:xfrm>
              <a:prstGeom prst="line">
                <a:avLst/>
              </a:prstGeom>
              <a:noFill/>
              <a:ln w="0">
                <a:solidFill>
                  <a:schemeClr val="tx1"/>
                </a:solidFill>
                <a:round/>
                <a:headEnd/>
                <a:tailEnd/>
              </a:ln>
            </p:spPr>
            <p:txBody>
              <a:bodyPr/>
              <a:lstStyle/>
              <a:p>
                <a:endParaRPr lang="en-US"/>
              </a:p>
            </p:txBody>
          </p:sp>
          <p:sp>
            <p:nvSpPr>
              <p:cNvPr id="34157" name="Line 365"/>
              <p:cNvSpPr>
                <a:spLocks noChangeShapeType="1"/>
              </p:cNvSpPr>
              <p:nvPr/>
            </p:nvSpPr>
            <p:spPr bwMode="auto">
              <a:xfrm flipV="1">
                <a:off x="756" y="2843"/>
                <a:ext cx="1" cy="1"/>
              </a:xfrm>
              <a:prstGeom prst="line">
                <a:avLst/>
              </a:prstGeom>
              <a:noFill/>
              <a:ln w="0">
                <a:solidFill>
                  <a:schemeClr val="tx1"/>
                </a:solidFill>
                <a:round/>
                <a:headEnd/>
                <a:tailEnd/>
              </a:ln>
            </p:spPr>
            <p:txBody>
              <a:bodyPr/>
              <a:lstStyle/>
              <a:p>
                <a:endParaRPr lang="en-US"/>
              </a:p>
            </p:txBody>
          </p:sp>
          <p:sp>
            <p:nvSpPr>
              <p:cNvPr id="34158" name="Line 366"/>
              <p:cNvSpPr>
                <a:spLocks noChangeShapeType="1"/>
              </p:cNvSpPr>
              <p:nvPr/>
            </p:nvSpPr>
            <p:spPr bwMode="auto">
              <a:xfrm>
                <a:off x="757" y="2843"/>
                <a:ext cx="2" cy="1"/>
              </a:xfrm>
              <a:prstGeom prst="line">
                <a:avLst/>
              </a:prstGeom>
              <a:noFill/>
              <a:ln w="0">
                <a:solidFill>
                  <a:schemeClr val="tx1"/>
                </a:solidFill>
                <a:round/>
                <a:headEnd/>
                <a:tailEnd/>
              </a:ln>
            </p:spPr>
            <p:txBody>
              <a:bodyPr/>
              <a:lstStyle/>
              <a:p>
                <a:endParaRPr lang="en-US"/>
              </a:p>
            </p:txBody>
          </p:sp>
          <p:sp>
            <p:nvSpPr>
              <p:cNvPr id="34159" name="Line 367"/>
              <p:cNvSpPr>
                <a:spLocks noChangeShapeType="1"/>
              </p:cNvSpPr>
              <p:nvPr/>
            </p:nvSpPr>
            <p:spPr bwMode="auto">
              <a:xfrm>
                <a:off x="759" y="2843"/>
                <a:ext cx="3" cy="1"/>
              </a:xfrm>
              <a:prstGeom prst="line">
                <a:avLst/>
              </a:prstGeom>
              <a:noFill/>
              <a:ln w="0">
                <a:solidFill>
                  <a:schemeClr val="tx1"/>
                </a:solidFill>
                <a:round/>
                <a:headEnd/>
                <a:tailEnd/>
              </a:ln>
            </p:spPr>
            <p:txBody>
              <a:bodyPr/>
              <a:lstStyle/>
              <a:p>
                <a:endParaRPr lang="en-US"/>
              </a:p>
            </p:txBody>
          </p:sp>
          <p:sp>
            <p:nvSpPr>
              <p:cNvPr id="34160" name="Line 368"/>
              <p:cNvSpPr>
                <a:spLocks noChangeShapeType="1"/>
              </p:cNvSpPr>
              <p:nvPr/>
            </p:nvSpPr>
            <p:spPr bwMode="auto">
              <a:xfrm>
                <a:off x="762" y="2844"/>
                <a:ext cx="1" cy="1"/>
              </a:xfrm>
              <a:prstGeom prst="line">
                <a:avLst/>
              </a:prstGeom>
              <a:noFill/>
              <a:ln w="0">
                <a:solidFill>
                  <a:schemeClr val="tx1"/>
                </a:solidFill>
                <a:round/>
                <a:headEnd/>
                <a:tailEnd/>
              </a:ln>
            </p:spPr>
            <p:txBody>
              <a:bodyPr/>
              <a:lstStyle/>
              <a:p>
                <a:endParaRPr lang="en-US"/>
              </a:p>
            </p:txBody>
          </p:sp>
          <p:sp>
            <p:nvSpPr>
              <p:cNvPr id="34161" name="Line 369"/>
              <p:cNvSpPr>
                <a:spLocks noChangeShapeType="1"/>
              </p:cNvSpPr>
              <p:nvPr/>
            </p:nvSpPr>
            <p:spPr bwMode="auto">
              <a:xfrm>
                <a:off x="757" y="2836"/>
                <a:ext cx="1" cy="1"/>
              </a:xfrm>
              <a:prstGeom prst="line">
                <a:avLst/>
              </a:prstGeom>
              <a:noFill/>
              <a:ln w="0">
                <a:solidFill>
                  <a:schemeClr val="tx1"/>
                </a:solidFill>
                <a:round/>
                <a:headEnd/>
                <a:tailEnd/>
              </a:ln>
            </p:spPr>
            <p:txBody>
              <a:bodyPr/>
              <a:lstStyle/>
              <a:p>
                <a:endParaRPr lang="en-US"/>
              </a:p>
            </p:txBody>
          </p:sp>
          <p:sp>
            <p:nvSpPr>
              <p:cNvPr id="34162" name="Line 370"/>
              <p:cNvSpPr>
                <a:spLocks noChangeShapeType="1"/>
              </p:cNvSpPr>
              <p:nvPr/>
            </p:nvSpPr>
            <p:spPr bwMode="auto">
              <a:xfrm flipH="1">
                <a:off x="757" y="2837"/>
                <a:ext cx="1" cy="1"/>
              </a:xfrm>
              <a:prstGeom prst="line">
                <a:avLst/>
              </a:prstGeom>
              <a:noFill/>
              <a:ln w="0">
                <a:solidFill>
                  <a:schemeClr val="tx1"/>
                </a:solidFill>
                <a:round/>
                <a:headEnd/>
                <a:tailEnd/>
              </a:ln>
            </p:spPr>
            <p:txBody>
              <a:bodyPr/>
              <a:lstStyle/>
              <a:p>
                <a:endParaRPr lang="en-US"/>
              </a:p>
            </p:txBody>
          </p:sp>
          <p:sp>
            <p:nvSpPr>
              <p:cNvPr id="34163" name="Line 371"/>
              <p:cNvSpPr>
                <a:spLocks noChangeShapeType="1"/>
              </p:cNvSpPr>
              <p:nvPr/>
            </p:nvSpPr>
            <p:spPr bwMode="auto">
              <a:xfrm flipH="1" flipV="1">
                <a:off x="756" y="2837"/>
                <a:ext cx="1" cy="1"/>
              </a:xfrm>
              <a:prstGeom prst="line">
                <a:avLst/>
              </a:prstGeom>
              <a:noFill/>
              <a:ln w="0">
                <a:solidFill>
                  <a:schemeClr val="tx1"/>
                </a:solidFill>
                <a:round/>
                <a:headEnd/>
                <a:tailEnd/>
              </a:ln>
            </p:spPr>
            <p:txBody>
              <a:bodyPr/>
              <a:lstStyle/>
              <a:p>
                <a:endParaRPr lang="en-US"/>
              </a:p>
            </p:txBody>
          </p:sp>
          <p:sp>
            <p:nvSpPr>
              <p:cNvPr id="34164" name="Line 372"/>
              <p:cNvSpPr>
                <a:spLocks noChangeShapeType="1"/>
              </p:cNvSpPr>
              <p:nvPr/>
            </p:nvSpPr>
            <p:spPr bwMode="auto">
              <a:xfrm flipV="1">
                <a:off x="756" y="2836"/>
                <a:ext cx="1" cy="1"/>
              </a:xfrm>
              <a:prstGeom prst="line">
                <a:avLst/>
              </a:prstGeom>
              <a:noFill/>
              <a:ln w="0">
                <a:solidFill>
                  <a:schemeClr val="tx1"/>
                </a:solidFill>
                <a:round/>
                <a:headEnd/>
                <a:tailEnd/>
              </a:ln>
            </p:spPr>
            <p:txBody>
              <a:bodyPr/>
              <a:lstStyle/>
              <a:p>
                <a:endParaRPr lang="en-US"/>
              </a:p>
            </p:txBody>
          </p:sp>
          <p:sp>
            <p:nvSpPr>
              <p:cNvPr id="34165" name="Line 373"/>
              <p:cNvSpPr>
                <a:spLocks noChangeShapeType="1"/>
              </p:cNvSpPr>
              <p:nvPr/>
            </p:nvSpPr>
            <p:spPr bwMode="auto">
              <a:xfrm>
                <a:off x="757" y="2836"/>
                <a:ext cx="2" cy="1"/>
              </a:xfrm>
              <a:prstGeom prst="line">
                <a:avLst/>
              </a:prstGeom>
              <a:noFill/>
              <a:ln w="0">
                <a:solidFill>
                  <a:schemeClr val="tx1"/>
                </a:solidFill>
                <a:round/>
                <a:headEnd/>
                <a:tailEnd/>
              </a:ln>
            </p:spPr>
            <p:txBody>
              <a:bodyPr/>
              <a:lstStyle/>
              <a:p>
                <a:endParaRPr lang="en-US"/>
              </a:p>
            </p:txBody>
          </p:sp>
          <p:sp>
            <p:nvSpPr>
              <p:cNvPr id="34166" name="Line 374"/>
              <p:cNvSpPr>
                <a:spLocks noChangeShapeType="1"/>
              </p:cNvSpPr>
              <p:nvPr/>
            </p:nvSpPr>
            <p:spPr bwMode="auto">
              <a:xfrm>
                <a:off x="759" y="2836"/>
                <a:ext cx="3" cy="1"/>
              </a:xfrm>
              <a:prstGeom prst="line">
                <a:avLst/>
              </a:prstGeom>
              <a:noFill/>
              <a:ln w="0">
                <a:solidFill>
                  <a:schemeClr val="tx1"/>
                </a:solidFill>
                <a:round/>
                <a:headEnd/>
                <a:tailEnd/>
              </a:ln>
            </p:spPr>
            <p:txBody>
              <a:bodyPr/>
              <a:lstStyle/>
              <a:p>
                <a:endParaRPr lang="en-US"/>
              </a:p>
            </p:txBody>
          </p:sp>
          <p:sp>
            <p:nvSpPr>
              <p:cNvPr id="34167" name="Line 375"/>
              <p:cNvSpPr>
                <a:spLocks noChangeShapeType="1"/>
              </p:cNvSpPr>
              <p:nvPr/>
            </p:nvSpPr>
            <p:spPr bwMode="auto">
              <a:xfrm>
                <a:off x="762" y="2837"/>
                <a:ext cx="1" cy="1"/>
              </a:xfrm>
              <a:prstGeom prst="line">
                <a:avLst/>
              </a:prstGeom>
              <a:noFill/>
              <a:ln w="0">
                <a:solidFill>
                  <a:schemeClr val="tx1"/>
                </a:solidFill>
                <a:round/>
                <a:headEnd/>
                <a:tailEnd/>
              </a:ln>
            </p:spPr>
            <p:txBody>
              <a:bodyPr/>
              <a:lstStyle/>
              <a:p>
                <a:endParaRPr lang="en-US"/>
              </a:p>
            </p:txBody>
          </p:sp>
          <p:sp>
            <p:nvSpPr>
              <p:cNvPr id="34168" name="Line 376"/>
              <p:cNvSpPr>
                <a:spLocks noChangeShapeType="1"/>
              </p:cNvSpPr>
              <p:nvPr/>
            </p:nvSpPr>
            <p:spPr bwMode="auto">
              <a:xfrm flipV="1">
                <a:off x="771" y="2776"/>
                <a:ext cx="1" cy="22"/>
              </a:xfrm>
              <a:prstGeom prst="line">
                <a:avLst/>
              </a:prstGeom>
              <a:noFill/>
              <a:ln w="0">
                <a:solidFill>
                  <a:schemeClr val="tx1"/>
                </a:solidFill>
                <a:round/>
                <a:headEnd/>
                <a:tailEnd/>
              </a:ln>
            </p:spPr>
            <p:txBody>
              <a:bodyPr/>
              <a:lstStyle/>
              <a:p>
                <a:endParaRPr lang="en-US"/>
              </a:p>
            </p:txBody>
          </p:sp>
          <p:sp>
            <p:nvSpPr>
              <p:cNvPr id="34169" name="Line 377"/>
              <p:cNvSpPr>
                <a:spLocks noChangeShapeType="1"/>
              </p:cNvSpPr>
              <p:nvPr/>
            </p:nvSpPr>
            <p:spPr bwMode="auto">
              <a:xfrm flipV="1">
                <a:off x="778" y="2776"/>
                <a:ext cx="1" cy="22"/>
              </a:xfrm>
              <a:prstGeom prst="line">
                <a:avLst/>
              </a:prstGeom>
              <a:noFill/>
              <a:ln w="0">
                <a:solidFill>
                  <a:schemeClr val="tx1"/>
                </a:solidFill>
                <a:round/>
                <a:headEnd/>
                <a:tailEnd/>
              </a:ln>
            </p:spPr>
            <p:txBody>
              <a:bodyPr/>
              <a:lstStyle/>
              <a:p>
                <a:endParaRPr lang="en-US"/>
              </a:p>
            </p:txBody>
          </p:sp>
          <p:sp>
            <p:nvSpPr>
              <p:cNvPr id="34170" name="Line 378"/>
              <p:cNvSpPr>
                <a:spLocks noChangeShapeType="1"/>
              </p:cNvSpPr>
              <p:nvPr/>
            </p:nvSpPr>
            <p:spPr bwMode="auto">
              <a:xfrm flipV="1">
                <a:off x="761" y="2727"/>
                <a:ext cx="1" cy="13"/>
              </a:xfrm>
              <a:prstGeom prst="line">
                <a:avLst/>
              </a:prstGeom>
              <a:noFill/>
              <a:ln w="0">
                <a:solidFill>
                  <a:schemeClr val="tx1"/>
                </a:solidFill>
                <a:round/>
                <a:headEnd/>
                <a:tailEnd/>
              </a:ln>
            </p:spPr>
            <p:txBody>
              <a:bodyPr/>
              <a:lstStyle/>
              <a:p>
                <a:endParaRPr lang="en-US"/>
              </a:p>
            </p:txBody>
          </p:sp>
          <p:sp>
            <p:nvSpPr>
              <p:cNvPr id="34171" name="Line 379"/>
              <p:cNvSpPr>
                <a:spLocks noChangeShapeType="1"/>
              </p:cNvSpPr>
              <p:nvPr/>
            </p:nvSpPr>
            <p:spPr bwMode="auto">
              <a:xfrm>
                <a:off x="761" y="2727"/>
                <a:ext cx="9" cy="7"/>
              </a:xfrm>
              <a:prstGeom prst="line">
                <a:avLst/>
              </a:prstGeom>
              <a:noFill/>
              <a:ln w="0">
                <a:solidFill>
                  <a:schemeClr val="tx1"/>
                </a:solidFill>
                <a:round/>
                <a:headEnd/>
                <a:tailEnd/>
              </a:ln>
            </p:spPr>
            <p:txBody>
              <a:bodyPr/>
              <a:lstStyle/>
              <a:p>
                <a:endParaRPr lang="en-US"/>
              </a:p>
            </p:txBody>
          </p:sp>
          <p:sp>
            <p:nvSpPr>
              <p:cNvPr id="34172" name="Line 380"/>
              <p:cNvSpPr>
                <a:spLocks noChangeShapeType="1"/>
              </p:cNvSpPr>
              <p:nvPr/>
            </p:nvSpPr>
            <p:spPr bwMode="auto">
              <a:xfrm flipV="1">
                <a:off x="770" y="2731"/>
                <a:ext cx="1" cy="3"/>
              </a:xfrm>
              <a:prstGeom prst="line">
                <a:avLst/>
              </a:prstGeom>
              <a:noFill/>
              <a:ln w="0">
                <a:solidFill>
                  <a:schemeClr val="tx1"/>
                </a:solidFill>
                <a:round/>
                <a:headEnd/>
                <a:tailEnd/>
              </a:ln>
            </p:spPr>
            <p:txBody>
              <a:bodyPr/>
              <a:lstStyle/>
              <a:p>
                <a:endParaRPr lang="en-US"/>
              </a:p>
            </p:txBody>
          </p:sp>
          <p:sp>
            <p:nvSpPr>
              <p:cNvPr id="34173" name="Line 381"/>
              <p:cNvSpPr>
                <a:spLocks noChangeShapeType="1"/>
              </p:cNvSpPr>
              <p:nvPr/>
            </p:nvSpPr>
            <p:spPr bwMode="auto">
              <a:xfrm flipV="1">
                <a:off x="770" y="2728"/>
                <a:ext cx="1" cy="3"/>
              </a:xfrm>
              <a:prstGeom prst="line">
                <a:avLst/>
              </a:prstGeom>
              <a:noFill/>
              <a:ln w="0">
                <a:solidFill>
                  <a:schemeClr val="tx1"/>
                </a:solidFill>
                <a:round/>
                <a:headEnd/>
                <a:tailEnd/>
              </a:ln>
            </p:spPr>
            <p:txBody>
              <a:bodyPr/>
              <a:lstStyle/>
              <a:p>
                <a:endParaRPr lang="en-US"/>
              </a:p>
            </p:txBody>
          </p:sp>
          <p:sp>
            <p:nvSpPr>
              <p:cNvPr id="34174" name="Line 382"/>
              <p:cNvSpPr>
                <a:spLocks noChangeShapeType="1"/>
              </p:cNvSpPr>
              <p:nvPr/>
            </p:nvSpPr>
            <p:spPr bwMode="auto">
              <a:xfrm flipV="1">
                <a:off x="771" y="2727"/>
                <a:ext cx="2" cy="1"/>
              </a:xfrm>
              <a:prstGeom prst="line">
                <a:avLst/>
              </a:prstGeom>
              <a:noFill/>
              <a:ln w="0">
                <a:solidFill>
                  <a:schemeClr val="tx1"/>
                </a:solidFill>
                <a:round/>
                <a:headEnd/>
                <a:tailEnd/>
              </a:ln>
            </p:spPr>
            <p:txBody>
              <a:bodyPr/>
              <a:lstStyle/>
              <a:p>
                <a:endParaRPr lang="en-US"/>
              </a:p>
            </p:txBody>
          </p:sp>
          <p:sp>
            <p:nvSpPr>
              <p:cNvPr id="34175" name="Line 383"/>
              <p:cNvSpPr>
                <a:spLocks noChangeShapeType="1"/>
              </p:cNvSpPr>
              <p:nvPr/>
            </p:nvSpPr>
            <p:spPr bwMode="auto">
              <a:xfrm flipV="1">
                <a:off x="773" y="2726"/>
                <a:ext cx="3" cy="1"/>
              </a:xfrm>
              <a:prstGeom prst="line">
                <a:avLst/>
              </a:prstGeom>
              <a:noFill/>
              <a:ln w="0">
                <a:solidFill>
                  <a:schemeClr val="tx1"/>
                </a:solidFill>
                <a:round/>
                <a:headEnd/>
                <a:tailEnd/>
              </a:ln>
            </p:spPr>
            <p:txBody>
              <a:bodyPr/>
              <a:lstStyle/>
              <a:p>
                <a:endParaRPr lang="en-US"/>
              </a:p>
            </p:txBody>
          </p:sp>
          <p:sp>
            <p:nvSpPr>
              <p:cNvPr id="34176" name="Line 384"/>
              <p:cNvSpPr>
                <a:spLocks noChangeShapeType="1"/>
              </p:cNvSpPr>
              <p:nvPr/>
            </p:nvSpPr>
            <p:spPr bwMode="auto">
              <a:xfrm>
                <a:off x="776" y="2726"/>
                <a:ext cx="2" cy="1"/>
              </a:xfrm>
              <a:prstGeom prst="line">
                <a:avLst/>
              </a:prstGeom>
              <a:noFill/>
              <a:ln w="0">
                <a:solidFill>
                  <a:schemeClr val="tx1"/>
                </a:solidFill>
                <a:round/>
                <a:headEnd/>
                <a:tailEnd/>
              </a:ln>
            </p:spPr>
            <p:txBody>
              <a:bodyPr/>
              <a:lstStyle/>
              <a:p>
                <a:endParaRPr lang="en-US"/>
              </a:p>
            </p:txBody>
          </p:sp>
          <p:sp>
            <p:nvSpPr>
              <p:cNvPr id="34177" name="Line 385"/>
              <p:cNvSpPr>
                <a:spLocks noChangeShapeType="1"/>
              </p:cNvSpPr>
              <p:nvPr/>
            </p:nvSpPr>
            <p:spPr bwMode="auto">
              <a:xfrm>
                <a:off x="778" y="2726"/>
                <a:ext cx="4" cy="1"/>
              </a:xfrm>
              <a:prstGeom prst="line">
                <a:avLst/>
              </a:prstGeom>
              <a:noFill/>
              <a:ln w="0">
                <a:solidFill>
                  <a:schemeClr val="tx1"/>
                </a:solidFill>
                <a:round/>
                <a:headEnd/>
                <a:tailEnd/>
              </a:ln>
            </p:spPr>
            <p:txBody>
              <a:bodyPr/>
              <a:lstStyle/>
              <a:p>
                <a:endParaRPr lang="en-US"/>
              </a:p>
            </p:txBody>
          </p:sp>
          <p:sp>
            <p:nvSpPr>
              <p:cNvPr id="34178" name="Line 386"/>
              <p:cNvSpPr>
                <a:spLocks noChangeShapeType="1"/>
              </p:cNvSpPr>
              <p:nvPr/>
            </p:nvSpPr>
            <p:spPr bwMode="auto">
              <a:xfrm>
                <a:off x="782" y="2727"/>
                <a:ext cx="2" cy="3"/>
              </a:xfrm>
              <a:prstGeom prst="line">
                <a:avLst/>
              </a:prstGeom>
              <a:noFill/>
              <a:ln w="0">
                <a:solidFill>
                  <a:schemeClr val="tx1"/>
                </a:solidFill>
                <a:round/>
                <a:headEnd/>
                <a:tailEnd/>
              </a:ln>
            </p:spPr>
            <p:txBody>
              <a:bodyPr/>
              <a:lstStyle/>
              <a:p>
                <a:endParaRPr lang="en-US"/>
              </a:p>
            </p:txBody>
          </p:sp>
          <p:sp>
            <p:nvSpPr>
              <p:cNvPr id="34179" name="Line 387"/>
              <p:cNvSpPr>
                <a:spLocks noChangeShapeType="1"/>
              </p:cNvSpPr>
              <p:nvPr/>
            </p:nvSpPr>
            <p:spPr bwMode="auto">
              <a:xfrm>
                <a:off x="784" y="2730"/>
                <a:ext cx="2" cy="3"/>
              </a:xfrm>
              <a:prstGeom prst="line">
                <a:avLst/>
              </a:prstGeom>
              <a:noFill/>
              <a:ln w="0">
                <a:solidFill>
                  <a:schemeClr val="tx1"/>
                </a:solidFill>
                <a:round/>
                <a:headEnd/>
                <a:tailEnd/>
              </a:ln>
            </p:spPr>
            <p:txBody>
              <a:bodyPr/>
              <a:lstStyle/>
              <a:p>
                <a:endParaRPr lang="en-US"/>
              </a:p>
            </p:txBody>
          </p:sp>
          <p:sp>
            <p:nvSpPr>
              <p:cNvPr id="34180" name="Line 388"/>
              <p:cNvSpPr>
                <a:spLocks noChangeShapeType="1"/>
              </p:cNvSpPr>
              <p:nvPr/>
            </p:nvSpPr>
            <p:spPr bwMode="auto">
              <a:xfrm>
                <a:off x="786" y="2733"/>
                <a:ext cx="1" cy="4"/>
              </a:xfrm>
              <a:prstGeom prst="line">
                <a:avLst/>
              </a:prstGeom>
              <a:noFill/>
              <a:ln w="0">
                <a:solidFill>
                  <a:schemeClr val="tx1"/>
                </a:solidFill>
                <a:round/>
                <a:headEnd/>
                <a:tailEnd/>
              </a:ln>
            </p:spPr>
            <p:txBody>
              <a:bodyPr/>
              <a:lstStyle/>
              <a:p>
                <a:endParaRPr lang="en-US"/>
              </a:p>
            </p:txBody>
          </p:sp>
          <p:sp>
            <p:nvSpPr>
              <p:cNvPr id="34181" name="Line 389"/>
              <p:cNvSpPr>
                <a:spLocks noChangeShapeType="1"/>
              </p:cNvSpPr>
              <p:nvPr/>
            </p:nvSpPr>
            <p:spPr bwMode="auto">
              <a:xfrm flipH="1">
                <a:off x="784" y="2737"/>
                <a:ext cx="2" cy="3"/>
              </a:xfrm>
              <a:prstGeom prst="line">
                <a:avLst/>
              </a:prstGeom>
              <a:noFill/>
              <a:ln w="0">
                <a:solidFill>
                  <a:schemeClr val="tx1"/>
                </a:solidFill>
                <a:round/>
                <a:headEnd/>
                <a:tailEnd/>
              </a:ln>
            </p:spPr>
            <p:txBody>
              <a:bodyPr/>
              <a:lstStyle/>
              <a:p>
                <a:endParaRPr lang="en-US"/>
              </a:p>
            </p:txBody>
          </p:sp>
          <p:sp>
            <p:nvSpPr>
              <p:cNvPr id="34182" name="Line 390"/>
              <p:cNvSpPr>
                <a:spLocks noChangeShapeType="1"/>
              </p:cNvSpPr>
              <p:nvPr/>
            </p:nvSpPr>
            <p:spPr bwMode="auto">
              <a:xfrm flipH="1">
                <a:off x="783" y="2740"/>
                <a:ext cx="1" cy="2"/>
              </a:xfrm>
              <a:prstGeom prst="line">
                <a:avLst/>
              </a:prstGeom>
              <a:noFill/>
              <a:ln w="0">
                <a:solidFill>
                  <a:schemeClr val="tx1"/>
                </a:solidFill>
                <a:round/>
                <a:headEnd/>
                <a:tailEnd/>
              </a:ln>
            </p:spPr>
            <p:txBody>
              <a:bodyPr/>
              <a:lstStyle/>
              <a:p>
                <a:endParaRPr lang="en-US"/>
              </a:p>
            </p:txBody>
          </p:sp>
          <p:sp>
            <p:nvSpPr>
              <p:cNvPr id="34183" name="Line 391"/>
              <p:cNvSpPr>
                <a:spLocks noChangeShapeType="1"/>
              </p:cNvSpPr>
              <p:nvPr/>
            </p:nvSpPr>
            <p:spPr bwMode="auto">
              <a:xfrm flipH="1">
                <a:off x="781" y="2742"/>
                <a:ext cx="2" cy="1"/>
              </a:xfrm>
              <a:prstGeom prst="line">
                <a:avLst/>
              </a:prstGeom>
              <a:noFill/>
              <a:ln w="0">
                <a:solidFill>
                  <a:schemeClr val="tx1"/>
                </a:solidFill>
                <a:round/>
                <a:headEnd/>
                <a:tailEnd/>
              </a:ln>
            </p:spPr>
            <p:txBody>
              <a:bodyPr/>
              <a:lstStyle/>
              <a:p>
                <a:endParaRPr lang="en-US"/>
              </a:p>
            </p:txBody>
          </p:sp>
          <p:sp>
            <p:nvSpPr>
              <p:cNvPr id="34184" name="Line 392"/>
              <p:cNvSpPr>
                <a:spLocks noChangeShapeType="1"/>
              </p:cNvSpPr>
              <p:nvPr/>
            </p:nvSpPr>
            <p:spPr bwMode="auto">
              <a:xfrm flipH="1">
                <a:off x="762" y="2716"/>
                <a:ext cx="1" cy="2"/>
              </a:xfrm>
              <a:prstGeom prst="line">
                <a:avLst/>
              </a:prstGeom>
              <a:noFill/>
              <a:ln w="0">
                <a:solidFill>
                  <a:schemeClr val="tx1"/>
                </a:solidFill>
                <a:round/>
                <a:headEnd/>
                <a:tailEnd/>
              </a:ln>
            </p:spPr>
            <p:txBody>
              <a:bodyPr/>
              <a:lstStyle/>
              <a:p>
                <a:endParaRPr lang="en-US"/>
              </a:p>
            </p:txBody>
          </p:sp>
          <p:sp>
            <p:nvSpPr>
              <p:cNvPr id="34185" name="Line 393"/>
              <p:cNvSpPr>
                <a:spLocks noChangeShapeType="1"/>
              </p:cNvSpPr>
              <p:nvPr/>
            </p:nvSpPr>
            <p:spPr bwMode="auto">
              <a:xfrm flipH="1" flipV="1">
                <a:off x="761" y="2716"/>
                <a:ext cx="1" cy="2"/>
              </a:xfrm>
              <a:prstGeom prst="line">
                <a:avLst/>
              </a:prstGeom>
              <a:noFill/>
              <a:ln w="0">
                <a:solidFill>
                  <a:schemeClr val="tx1"/>
                </a:solidFill>
                <a:round/>
                <a:headEnd/>
                <a:tailEnd/>
              </a:ln>
            </p:spPr>
            <p:txBody>
              <a:bodyPr/>
              <a:lstStyle/>
              <a:p>
                <a:endParaRPr lang="en-US"/>
              </a:p>
            </p:txBody>
          </p:sp>
          <p:sp>
            <p:nvSpPr>
              <p:cNvPr id="34186" name="Line 394"/>
              <p:cNvSpPr>
                <a:spLocks noChangeShapeType="1"/>
              </p:cNvSpPr>
              <p:nvPr/>
            </p:nvSpPr>
            <p:spPr bwMode="auto">
              <a:xfrm flipV="1">
                <a:off x="761" y="2715"/>
                <a:ext cx="1" cy="1"/>
              </a:xfrm>
              <a:prstGeom prst="line">
                <a:avLst/>
              </a:prstGeom>
              <a:noFill/>
              <a:ln w="0">
                <a:solidFill>
                  <a:schemeClr val="tx1"/>
                </a:solidFill>
                <a:round/>
                <a:headEnd/>
                <a:tailEnd/>
              </a:ln>
            </p:spPr>
            <p:txBody>
              <a:bodyPr/>
              <a:lstStyle/>
              <a:p>
                <a:endParaRPr lang="en-US"/>
              </a:p>
            </p:txBody>
          </p:sp>
          <p:sp>
            <p:nvSpPr>
              <p:cNvPr id="34187" name="Line 395"/>
              <p:cNvSpPr>
                <a:spLocks noChangeShapeType="1"/>
              </p:cNvSpPr>
              <p:nvPr/>
            </p:nvSpPr>
            <p:spPr bwMode="auto">
              <a:xfrm>
                <a:off x="762" y="2715"/>
                <a:ext cx="2" cy="1"/>
              </a:xfrm>
              <a:prstGeom prst="line">
                <a:avLst/>
              </a:prstGeom>
              <a:noFill/>
              <a:ln w="0">
                <a:solidFill>
                  <a:schemeClr val="tx1"/>
                </a:solidFill>
                <a:round/>
                <a:headEnd/>
                <a:tailEnd/>
              </a:ln>
            </p:spPr>
            <p:txBody>
              <a:bodyPr/>
              <a:lstStyle/>
              <a:p>
                <a:endParaRPr lang="en-US"/>
              </a:p>
            </p:txBody>
          </p:sp>
          <p:sp>
            <p:nvSpPr>
              <p:cNvPr id="34188" name="Line 396"/>
              <p:cNvSpPr>
                <a:spLocks noChangeShapeType="1"/>
              </p:cNvSpPr>
              <p:nvPr/>
            </p:nvSpPr>
            <p:spPr bwMode="auto">
              <a:xfrm>
                <a:off x="764" y="2715"/>
                <a:ext cx="3" cy="1"/>
              </a:xfrm>
              <a:prstGeom prst="line">
                <a:avLst/>
              </a:prstGeom>
              <a:noFill/>
              <a:ln w="0">
                <a:solidFill>
                  <a:schemeClr val="tx1"/>
                </a:solidFill>
                <a:round/>
                <a:headEnd/>
                <a:tailEnd/>
              </a:ln>
            </p:spPr>
            <p:txBody>
              <a:bodyPr/>
              <a:lstStyle/>
              <a:p>
                <a:endParaRPr lang="en-US"/>
              </a:p>
            </p:txBody>
          </p:sp>
          <p:sp>
            <p:nvSpPr>
              <p:cNvPr id="34189" name="Line 397"/>
              <p:cNvSpPr>
                <a:spLocks noChangeShapeType="1"/>
              </p:cNvSpPr>
              <p:nvPr/>
            </p:nvSpPr>
            <p:spPr bwMode="auto">
              <a:xfrm>
                <a:off x="767" y="2716"/>
                <a:ext cx="1" cy="2"/>
              </a:xfrm>
              <a:prstGeom prst="line">
                <a:avLst/>
              </a:prstGeom>
              <a:noFill/>
              <a:ln w="0">
                <a:solidFill>
                  <a:schemeClr val="tx1"/>
                </a:solidFill>
                <a:round/>
                <a:headEnd/>
                <a:tailEnd/>
              </a:ln>
            </p:spPr>
            <p:txBody>
              <a:bodyPr/>
              <a:lstStyle/>
              <a:p>
                <a:endParaRPr lang="en-US"/>
              </a:p>
            </p:txBody>
          </p:sp>
          <p:sp>
            <p:nvSpPr>
              <p:cNvPr id="34190" name="Line 398"/>
              <p:cNvSpPr>
                <a:spLocks noChangeShapeType="1"/>
              </p:cNvSpPr>
              <p:nvPr/>
            </p:nvSpPr>
            <p:spPr bwMode="auto">
              <a:xfrm flipV="1">
                <a:off x="775" y="2684"/>
                <a:ext cx="1" cy="22"/>
              </a:xfrm>
              <a:prstGeom prst="line">
                <a:avLst/>
              </a:prstGeom>
              <a:noFill/>
              <a:ln w="0">
                <a:solidFill>
                  <a:schemeClr val="tx1"/>
                </a:solidFill>
                <a:round/>
                <a:headEnd/>
                <a:tailEnd/>
              </a:ln>
            </p:spPr>
            <p:txBody>
              <a:bodyPr/>
              <a:lstStyle/>
              <a:p>
                <a:endParaRPr lang="en-US"/>
              </a:p>
            </p:txBody>
          </p:sp>
          <p:sp>
            <p:nvSpPr>
              <p:cNvPr id="34191" name="Line 399"/>
              <p:cNvSpPr>
                <a:spLocks noChangeShapeType="1"/>
              </p:cNvSpPr>
              <p:nvPr/>
            </p:nvSpPr>
            <p:spPr bwMode="auto">
              <a:xfrm>
                <a:off x="761" y="2664"/>
                <a:ext cx="16" cy="12"/>
              </a:xfrm>
              <a:prstGeom prst="line">
                <a:avLst/>
              </a:prstGeom>
              <a:noFill/>
              <a:ln w="0">
                <a:solidFill>
                  <a:schemeClr val="tx1"/>
                </a:solidFill>
                <a:round/>
                <a:headEnd/>
                <a:tailEnd/>
              </a:ln>
            </p:spPr>
            <p:txBody>
              <a:bodyPr/>
              <a:lstStyle/>
              <a:p>
                <a:endParaRPr lang="en-US"/>
              </a:p>
            </p:txBody>
          </p:sp>
          <p:sp>
            <p:nvSpPr>
              <p:cNvPr id="34192" name="Line 400"/>
              <p:cNvSpPr>
                <a:spLocks noChangeShapeType="1"/>
              </p:cNvSpPr>
              <p:nvPr/>
            </p:nvSpPr>
            <p:spPr bwMode="auto">
              <a:xfrm flipV="1">
                <a:off x="777" y="2658"/>
                <a:ext cx="1" cy="18"/>
              </a:xfrm>
              <a:prstGeom prst="line">
                <a:avLst/>
              </a:prstGeom>
              <a:noFill/>
              <a:ln w="0">
                <a:solidFill>
                  <a:schemeClr val="tx1"/>
                </a:solidFill>
                <a:round/>
                <a:headEnd/>
                <a:tailEnd/>
              </a:ln>
            </p:spPr>
            <p:txBody>
              <a:bodyPr/>
              <a:lstStyle/>
              <a:p>
                <a:endParaRPr lang="en-US"/>
              </a:p>
            </p:txBody>
          </p:sp>
          <p:sp>
            <p:nvSpPr>
              <p:cNvPr id="34193" name="Line 401"/>
              <p:cNvSpPr>
                <a:spLocks noChangeShapeType="1"/>
              </p:cNvSpPr>
              <p:nvPr/>
            </p:nvSpPr>
            <p:spPr bwMode="auto">
              <a:xfrm>
                <a:off x="761" y="2664"/>
                <a:ext cx="25" cy="1"/>
              </a:xfrm>
              <a:prstGeom prst="line">
                <a:avLst/>
              </a:prstGeom>
              <a:noFill/>
              <a:ln w="0">
                <a:solidFill>
                  <a:schemeClr val="tx1"/>
                </a:solidFill>
                <a:round/>
                <a:headEnd/>
                <a:tailEnd/>
              </a:ln>
            </p:spPr>
            <p:txBody>
              <a:bodyPr/>
              <a:lstStyle/>
              <a:p>
                <a:endParaRPr lang="en-US"/>
              </a:p>
            </p:txBody>
          </p:sp>
          <p:sp>
            <p:nvSpPr>
              <p:cNvPr id="34194" name="Line 402"/>
              <p:cNvSpPr>
                <a:spLocks noChangeShapeType="1"/>
              </p:cNvSpPr>
              <p:nvPr/>
            </p:nvSpPr>
            <p:spPr bwMode="auto">
              <a:xfrm>
                <a:off x="757" y="2653"/>
                <a:ext cx="1" cy="1"/>
              </a:xfrm>
              <a:prstGeom prst="line">
                <a:avLst/>
              </a:prstGeom>
              <a:noFill/>
              <a:ln w="0">
                <a:solidFill>
                  <a:schemeClr val="tx1"/>
                </a:solidFill>
                <a:round/>
                <a:headEnd/>
                <a:tailEnd/>
              </a:ln>
            </p:spPr>
            <p:txBody>
              <a:bodyPr/>
              <a:lstStyle/>
              <a:p>
                <a:endParaRPr lang="en-US"/>
              </a:p>
            </p:txBody>
          </p:sp>
          <p:sp>
            <p:nvSpPr>
              <p:cNvPr id="34195" name="Line 403"/>
              <p:cNvSpPr>
                <a:spLocks noChangeShapeType="1"/>
              </p:cNvSpPr>
              <p:nvPr/>
            </p:nvSpPr>
            <p:spPr bwMode="auto">
              <a:xfrm flipH="1">
                <a:off x="757" y="2654"/>
                <a:ext cx="1" cy="2"/>
              </a:xfrm>
              <a:prstGeom prst="line">
                <a:avLst/>
              </a:prstGeom>
              <a:noFill/>
              <a:ln w="0">
                <a:solidFill>
                  <a:schemeClr val="tx1"/>
                </a:solidFill>
                <a:round/>
                <a:headEnd/>
                <a:tailEnd/>
              </a:ln>
            </p:spPr>
            <p:txBody>
              <a:bodyPr/>
              <a:lstStyle/>
              <a:p>
                <a:endParaRPr lang="en-US"/>
              </a:p>
            </p:txBody>
          </p:sp>
          <p:sp>
            <p:nvSpPr>
              <p:cNvPr id="34196" name="Line 404"/>
              <p:cNvSpPr>
                <a:spLocks noChangeShapeType="1"/>
              </p:cNvSpPr>
              <p:nvPr/>
            </p:nvSpPr>
            <p:spPr bwMode="auto">
              <a:xfrm flipH="1" flipV="1">
                <a:off x="756" y="2654"/>
                <a:ext cx="1" cy="2"/>
              </a:xfrm>
              <a:prstGeom prst="line">
                <a:avLst/>
              </a:prstGeom>
              <a:noFill/>
              <a:ln w="0">
                <a:solidFill>
                  <a:schemeClr val="tx1"/>
                </a:solidFill>
                <a:round/>
                <a:headEnd/>
                <a:tailEnd/>
              </a:ln>
            </p:spPr>
            <p:txBody>
              <a:bodyPr/>
              <a:lstStyle/>
              <a:p>
                <a:endParaRPr lang="en-US"/>
              </a:p>
            </p:txBody>
          </p:sp>
          <p:sp>
            <p:nvSpPr>
              <p:cNvPr id="34197" name="Line 405"/>
              <p:cNvSpPr>
                <a:spLocks noChangeShapeType="1"/>
              </p:cNvSpPr>
              <p:nvPr/>
            </p:nvSpPr>
            <p:spPr bwMode="auto">
              <a:xfrm flipV="1">
                <a:off x="756" y="2653"/>
                <a:ext cx="1" cy="1"/>
              </a:xfrm>
              <a:prstGeom prst="line">
                <a:avLst/>
              </a:prstGeom>
              <a:noFill/>
              <a:ln w="0">
                <a:solidFill>
                  <a:schemeClr val="tx1"/>
                </a:solidFill>
                <a:round/>
                <a:headEnd/>
                <a:tailEnd/>
              </a:ln>
            </p:spPr>
            <p:txBody>
              <a:bodyPr/>
              <a:lstStyle/>
              <a:p>
                <a:endParaRPr lang="en-US"/>
              </a:p>
            </p:txBody>
          </p:sp>
        </p:grpSp>
        <p:grpSp>
          <p:nvGrpSpPr>
            <p:cNvPr id="34399" name="Group 607"/>
            <p:cNvGrpSpPr>
              <a:grpSpLocks/>
            </p:cNvGrpSpPr>
            <p:nvPr/>
          </p:nvGrpSpPr>
          <p:grpSpPr bwMode="auto">
            <a:xfrm>
              <a:off x="659" y="2646"/>
              <a:ext cx="558" cy="783"/>
              <a:chOff x="659" y="2646"/>
              <a:chExt cx="558" cy="783"/>
            </a:xfrm>
          </p:grpSpPr>
          <p:sp>
            <p:nvSpPr>
              <p:cNvPr id="34199" name="Line 407"/>
              <p:cNvSpPr>
                <a:spLocks noChangeShapeType="1"/>
              </p:cNvSpPr>
              <p:nvPr/>
            </p:nvSpPr>
            <p:spPr bwMode="auto">
              <a:xfrm>
                <a:off x="757" y="2653"/>
                <a:ext cx="2" cy="1"/>
              </a:xfrm>
              <a:prstGeom prst="line">
                <a:avLst/>
              </a:prstGeom>
              <a:noFill/>
              <a:ln w="0">
                <a:solidFill>
                  <a:schemeClr val="tx1"/>
                </a:solidFill>
                <a:round/>
                <a:headEnd/>
                <a:tailEnd/>
              </a:ln>
            </p:spPr>
            <p:txBody>
              <a:bodyPr/>
              <a:lstStyle/>
              <a:p>
                <a:endParaRPr lang="en-US"/>
              </a:p>
            </p:txBody>
          </p:sp>
          <p:sp>
            <p:nvSpPr>
              <p:cNvPr id="34200" name="Line 408"/>
              <p:cNvSpPr>
                <a:spLocks noChangeShapeType="1"/>
              </p:cNvSpPr>
              <p:nvPr/>
            </p:nvSpPr>
            <p:spPr bwMode="auto">
              <a:xfrm>
                <a:off x="759" y="2653"/>
                <a:ext cx="3" cy="1"/>
              </a:xfrm>
              <a:prstGeom prst="line">
                <a:avLst/>
              </a:prstGeom>
              <a:noFill/>
              <a:ln w="0">
                <a:solidFill>
                  <a:schemeClr val="tx1"/>
                </a:solidFill>
                <a:round/>
                <a:headEnd/>
                <a:tailEnd/>
              </a:ln>
            </p:spPr>
            <p:txBody>
              <a:bodyPr/>
              <a:lstStyle/>
              <a:p>
                <a:endParaRPr lang="en-US"/>
              </a:p>
            </p:txBody>
          </p:sp>
          <p:sp>
            <p:nvSpPr>
              <p:cNvPr id="34201" name="Line 409"/>
              <p:cNvSpPr>
                <a:spLocks noChangeShapeType="1"/>
              </p:cNvSpPr>
              <p:nvPr/>
            </p:nvSpPr>
            <p:spPr bwMode="auto">
              <a:xfrm>
                <a:off x="762" y="2654"/>
                <a:ext cx="1" cy="2"/>
              </a:xfrm>
              <a:prstGeom prst="line">
                <a:avLst/>
              </a:prstGeom>
              <a:noFill/>
              <a:ln w="0">
                <a:solidFill>
                  <a:schemeClr val="tx1"/>
                </a:solidFill>
                <a:round/>
                <a:headEnd/>
                <a:tailEnd/>
              </a:ln>
            </p:spPr>
            <p:txBody>
              <a:bodyPr/>
              <a:lstStyle/>
              <a:p>
                <a:endParaRPr lang="en-US"/>
              </a:p>
            </p:txBody>
          </p:sp>
          <p:sp>
            <p:nvSpPr>
              <p:cNvPr id="34202" name="Line 410"/>
              <p:cNvSpPr>
                <a:spLocks noChangeShapeType="1"/>
              </p:cNvSpPr>
              <p:nvPr/>
            </p:nvSpPr>
            <p:spPr bwMode="auto">
              <a:xfrm>
                <a:off x="757" y="2646"/>
                <a:ext cx="1" cy="1"/>
              </a:xfrm>
              <a:prstGeom prst="line">
                <a:avLst/>
              </a:prstGeom>
              <a:noFill/>
              <a:ln w="0">
                <a:solidFill>
                  <a:schemeClr val="tx1"/>
                </a:solidFill>
                <a:round/>
                <a:headEnd/>
                <a:tailEnd/>
              </a:ln>
            </p:spPr>
            <p:txBody>
              <a:bodyPr/>
              <a:lstStyle/>
              <a:p>
                <a:endParaRPr lang="en-US"/>
              </a:p>
            </p:txBody>
          </p:sp>
          <p:sp>
            <p:nvSpPr>
              <p:cNvPr id="34203" name="Line 411"/>
              <p:cNvSpPr>
                <a:spLocks noChangeShapeType="1"/>
              </p:cNvSpPr>
              <p:nvPr/>
            </p:nvSpPr>
            <p:spPr bwMode="auto">
              <a:xfrm flipH="1">
                <a:off x="757" y="2647"/>
                <a:ext cx="1" cy="1"/>
              </a:xfrm>
              <a:prstGeom prst="line">
                <a:avLst/>
              </a:prstGeom>
              <a:noFill/>
              <a:ln w="0">
                <a:solidFill>
                  <a:schemeClr val="tx1"/>
                </a:solidFill>
                <a:round/>
                <a:headEnd/>
                <a:tailEnd/>
              </a:ln>
            </p:spPr>
            <p:txBody>
              <a:bodyPr/>
              <a:lstStyle/>
              <a:p>
                <a:endParaRPr lang="en-US"/>
              </a:p>
            </p:txBody>
          </p:sp>
          <p:sp>
            <p:nvSpPr>
              <p:cNvPr id="34204" name="Line 412"/>
              <p:cNvSpPr>
                <a:spLocks noChangeShapeType="1"/>
              </p:cNvSpPr>
              <p:nvPr/>
            </p:nvSpPr>
            <p:spPr bwMode="auto">
              <a:xfrm flipH="1" flipV="1">
                <a:off x="756" y="2647"/>
                <a:ext cx="1" cy="1"/>
              </a:xfrm>
              <a:prstGeom prst="line">
                <a:avLst/>
              </a:prstGeom>
              <a:noFill/>
              <a:ln w="0">
                <a:solidFill>
                  <a:schemeClr val="tx1"/>
                </a:solidFill>
                <a:round/>
                <a:headEnd/>
                <a:tailEnd/>
              </a:ln>
            </p:spPr>
            <p:txBody>
              <a:bodyPr/>
              <a:lstStyle/>
              <a:p>
                <a:endParaRPr lang="en-US"/>
              </a:p>
            </p:txBody>
          </p:sp>
          <p:sp>
            <p:nvSpPr>
              <p:cNvPr id="34205" name="Line 413"/>
              <p:cNvSpPr>
                <a:spLocks noChangeShapeType="1"/>
              </p:cNvSpPr>
              <p:nvPr/>
            </p:nvSpPr>
            <p:spPr bwMode="auto">
              <a:xfrm flipV="1">
                <a:off x="756" y="2646"/>
                <a:ext cx="1" cy="1"/>
              </a:xfrm>
              <a:prstGeom prst="line">
                <a:avLst/>
              </a:prstGeom>
              <a:noFill/>
              <a:ln w="0">
                <a:solidFill>
                  <a:schemeClr val="tx1"/>
                </a:solidFill>
                <a:round/>
                <a:headEnd/>
                <a:tailEnd/>
              </a:ln>
            </p:spPr>
            <p:txBody>
              <a:bodyPr/>
              <a:lstStyle/>
              <a:p>
                <a:endParaRPr lang="en-US"/>
              </a:p>
            </p:txBody>
          </p:sp>
          <p:sp>
            <p:nvSpPr>
              <p:cNvPr id="34206" name="Line 414"/>
              <p:cNvSpPr>
                <a:spLocks noChangeShapeType="1"/>
              </p:cNvSpPr>
              <p:nvPr/>
            </p:nvSpPr>
            <p:spPr bwMode="auto">
              <a:xfrm>
                <a:off x="757" y="2646"/>
                <a:ext cx="2" cy="1"/>
              </a:xfrm>
              <a:prstGeom prst="line">
                <a:avLst/>
              </a:prstGeom>
              <a:noFill/>
              <a:ln w="0">
                <a:solidFill>
                  <a:schemeClr val="tx1"/>
                </a:solidFill>
                <a:round/>
                <a:headEnd/>
                <a:tailEnd/>
              </a:ln>
            </p:spPr>
            <p:txBody>
              <a:bodyPr/>
              <a:lstStyle/>
              <a:p>
                <a:endParaRPr lang="en-US"/>
              </a:p>
            </p:txBody>
          </p:sp>
          <p:sp>
            <p:nvSpPr>
              <p:cNvPr id="34207" name="Line 415"/>
              <p:cNvSpPr>
                <a:spLocks noChangeShapeType="1"/>
              </p:cNvSpPr>
              <p:nvPr/>
            </p:nvSpPr>
            <p:spPr bwMode="auto">
              <a:xfrm>
                <a:off x="759" y="2646"/>
                <a:ext cx="3" cy="1"/>
              </a:xfrm>
              <a:prstGeom prst="line">
                <a:avLst/>
              </a:prstGeom>
              <a:noFill/>
              <a:ln w="0">
                <a:solidFill>
                  <a:schemeClr val="tx1"/>
                </a:solidFill>
                <a:round/>
                <a:headEnd/>
                <a:tailEnd/>
              </a:ln>
            </p:spPr>
            <p:txBody>
              <a:bodyPr/>
              <a:lstStyle/>
              <a:p>
                <a:endParaRPr lang="en-US"/>
              </a:p>
            </p:txBody>
          </p:sp>
          <p:sp>
            <p:nvSpPr>
              <p:cNvPr id="34208" name="Line 416"/>
              <p:cNvSpPr>
                <a:spLocks noChangeShapeType="1"/>
              </p:cNvSpPr>
              <p:nvPr/>
            </p:nvSpPr>
            <p:spPr bwMode="auto">
              <a:xfrm>
                <a:off x="762" y="2647"/>
                <a:ext cx="1" cy="1"/>
              </a:xfrm>
              <a:prstGeom prst="line">
                <a:avLst/>
              </a:prstGeom>
              <a:noFill/>
              <a:ln w="0">
                <a:solidFill>
                  <a:schemeClr val="tx1"/>
                </a:solidFill>
                <a:round/>
                <a:headEnd/>
                <a:tailEnd/>
              </a:ln>
            </p:spPr>
            <p:txBody>
              <a:bodyPr/>
              <a:lstStyle/>
              <a:p>
                <a:endParaRPr lang="en-US"/>
              </a:p>
            </p:txBody>
          </p:sp>
          <p:sp>
            <p:nvSpPr>
              <p:cNvPr id="34209" name="Line 417"/>
              <p:cNvSpPr>
                <a:spLocks noChangeShapeType="1"/>
              </p:cNvSpPr>
              <p:nvPr/>
            </p:nvSpPr>
            <p:spPr bwMode="auto">
              <a:xfrm>
                <a:off x="1216" y="3331"/>
                <a:ext cx="1" cy="98"/>
              </a:xfrm>
              <a:prstGeom prst="line">
                <a:avLst/>
              </a:prstGeom>
              <a:noFill/>
              <a:ln w="0">
                <a:solidFill>
                  <a:schemeClr val="tx1"/>
                </a:solidFill>
                <a:round/>
                <a:headEnd/>
                <a:tailEnd/>
              </a:ln>
            </p:spPr>
            <p:txBody>
              <a:bodyPr/>
              <a:lstStyle/>
              <a:p>
                <a:endParaRPr lang="en-US"/>
              </a:p>
            </p:txBody>
          </p:sp>
          <p:sp>
            <p:nvSpPr>
              <p:cNvPr id="34210" name="Line 418"/>
              <p:cNvSpPr>
                <a:spLocks noChangeShapeType="1"/>
              </p:cNvSpPr>
              <p:nvPr/>
            </p:nvSpPr>
            <p:spPr bwMode="auto">
              <a:xfrm>
                <a:off x="937" y="3331"/>
                <a:ext cx="1" cy="98"/>
              </a:xfrm>
              <a:prstGeom prst="line">
                <a:avLst/>
              </a:prstGeom>
              <a:noFill/>
              <a:ln w="0">
                <a:solidFill>
                  <a:schemeClr val="tx1"/>
                </a:solidFill>
                <a:round/>
                <a:headEnd/>
                <a:tailEnd/>
              </a:ln>
            </p:spPr>
            <p:txBody>
              <a:bodyPr/>
              <a:lstStyle/>
              <a:p>
                <a:endParaRPr lang="en-US"/>
              </a:p>
            </p:txBody>
          </p:sp>
          <p:sp>
            <p:nvSpPr>
              <p:cNvPr id="34211" name="Line 419"/>
              <p:cNvSpPr>
                <a:spLocks noChangeShapeType="1"/>
              </p:cNvSpPr>
              <p:nvPr/>
            </p:nvSpPr>
            <p:spPr bwMode="auto">
              <a:xfrm flipH="1">
                <a:off x="963" y="3404"/>
                <a:ext cx="228" cy="1"/>
              </a:xfrm>
              <a:prstGeom prst="line">
                <a:avLst/>
              </a:prstGeom>
              <a:noFill/>
              <a:ln w="0">
                <a:solidFill>
                  <a:schemeClr val="tx1"/>
                </a:solidFill>
                <a:round/>
                <a:headEnd/>
                <a:tailEnd/>
              </a:ln>
            </p:spPr>
            <p:txBody>
              <a:bodyPr/>
              <a:lstStyle/>
              <a:p>
                <a:endParaRPr lang="en-US"/>
              </a:p>
            </p:txBody>
          </p:sp>
          <p:sp>
            <p:nvSpPr>
              <p:cNvPr id="34212" name="Freeform 420"/>
              <p:cNvSpPr>
                <a:spLocks/>
              </p:cNvSpPr>
              <p:nvPr/>
            </p:nvSpPr>
            <p:spPr bwMode="auto">
              <a:xfrm>
                <a:off x="1191" y="3400"/>
                <a:ext cx="25" cy="8"/>
              </a:xfrm>
              <a:custGeom>
                <a:avLst/>
                <a:gdLst/>
                <a:ahLst/>
                <a:cxnLst>
                  <a:cxn ang="0">
                    <a:pos x="0" y="0"/>
                  </a:cxn>
                  <a:cxn ang="0">
                    <a:pos x="0" y="60"/>
                  </a:cxn>
                  <a:cxn ang="0">
                    <a:pos x="175" y="30"/>
                  </a:cxn>
                  <a:cxn ang="0">
                    <a:pos x="0" y="0"/>
                  </a:cxn>
                </a:cxnLst>
                <a:rect l="0" t="0" r="r" b="b"/>
                <a:pathLst>
                  <a:path w="175" h="60">
                    <a:moveTo>
                      <a:pt x="0" y="0"/>
                    </a:moveTo>
                    <a:lnTo>
                      <a:pt x="0" y="60"/>
                    </a:lnTo>
                    <a:lnTo>
                      <a:pt x="175" y="30"/>
                    </a:lnTo>
                    <a:lnTo>
                      <a:pt x="0" y="0"/>
                    </a:lnTo>
                    <a:close/>
                  </a:path>
                </a:pathLst>
              </a:custGeom>
              <a:solidFill>
                <a:srgbClr val="000000"/>
              </a:solidFill>
              <a:ln w="0">
                <a:solidFill>
                  <a:schemeClr val="tx1"/>
                </a:solidFill>
                <a:prstDash val="solid"/>
                <a:round/>
                <a:headEnd/>
                <a:tailEnd/>
              </a:ln>
            </p:spPr>
            <p:txBody>
              <a:bodyPr/>
              <a:lstStyle/>
              <a:p>
                <a:endParaRPr lang="en-US"/>
              </a:p>
            </p:txBody>
          </p:sp>
          <p:sp>
            <p:nvSpPr>
              <p:cNvPr id="34213" name="Freeform 421"/>
              <p:cNvSpPr>
                <a:spLocks/>
              </p:cNvSpPr>
              <p:nvPr/>
            </p:nvSpPr>
            <p:spPr bwMode="auto">
              <a:xfrm>
                <a:off x="937" y="3400"/>
                <a:ext cx="26" cy="8"/>
              </a:xfrm>
              <a:custGeom>
                <a:avLst/>
                <a:gdLst/>
                <a:ahLst/>
                <a:cxnLst>
                  <a:cxn ang="0">
                    <a:pos x="176" y="0"/>
                  </a:cxn>
                  <a:cxn ang="0">
                    <a:pos x="176" y="60"/>
                  </a:cxn>
                  <a:cxn ang="0">
                    <a:pos x="0" y="30"/>
                  </a:cxn>
                  <a:cxn ang="0">
                    <a:pos x="176" y="0"/>
                  </a:cxn>
                </a:cxnLst>
                <a:rect l="0" t="0" r="r" b="b"/>
                <a:pathLst>
                  <a:path w="176" h="60">
                    <a:moveTo>
                      <a:pt x="176" y="0"/>
                    </a:moveTo>
                    <a:lnTo>
                      <a:pt x="176" y="60"/>
                    </a:lnTo>
                    <a:lnTo>
                      <a:pt x="0" y="30"/>
                    </a:lnTo>
                    <a:lnTo>
                      <a:pt x="176" y="0"/>
                    </a:lnTo>
                    <a:close/>
                  </a:path>
                </a:pathLst>
              </a:custGeom>
              <a:solidFill>
                <a:srgbClr val="000000"/>
              </a:solidFill>
              <a:ln w="0">
                <a:solidFill>
                  <a:schemeClr val="tx1"/>
                </a:solidFill>
                <a:prstDash val="solid"/>
                <a:round/>
                <a:headEnd/>
                <a:tailEnd/>
              </a:ln>
            </p:spPr>
            <p:txBody>
              <a:bodyPr/>
              <a:lstStyle/>
              <a:p>
                <a:endParaRPr lang="en-US"/>
              </a:p>
            </p:txBody>
          </p:sp>
          <p:sp>
            <p:nvSpPr>
              <p:cNvPr id="34214" name="Line 422"/>
              <p:cNvSpPr>
                <a:spLocks noChangeShapeType="1"/>
              </p:cNvSpPr>
              <p:nvPr/>
            </p:nvSpPr>
            <p:spPr bwMode="auto">
              <a:xfrm flipV="1">
                <a:off x="1030" y="3370"/>
                <a:ext cx="2" cy="1"/>
              </a:xfrm>
              <a:prstGeom prst="line">
                <a:avLst/>
              </a:prstGeom>
              <a:noFill/>
              <a:ln w="0">
                <a:solidFill>
                  <a:schemeClr val="tx1"/>
                </a:solidFill>
                <a:round/>
                <a:headEnd/>
                <a:tailEnd/>
              </a:ln>
            </p:spPr>
            <p:txBody>
              <a:bodyPr/>
              <a:lstStyle/>
              <a:p>
                <a:endParaRPr lang="en-US"/>
              </a:p>
            </p:txBody>
          </p:sp>
          <p:sp>
            <p:nvSpPr>
              <p:cNvPr id="34215" name="Line 423"/>
              <p:cNvSpPr>
                <a:spLocks noChangeShapeType="1"/>
              </p:cNvSpPr>
              <p:nvPr/>
            </p:nvSpPr>
            <p:spPr bwMode="auto">
              <a:xfrm flipV="1">
                <a:off x="1032" y="3366"/>
                <a:ext cx="4" cy="4"/>
              </a:xfrm>
              <a:prstGeom prst="line">
                <a:avLst/>
              </a:prstGeom>
              <a:noFill/>
              <a:ln w="0">
                <a:solidFill>
                  <a:schemeClr val="tx1"/>
                </a:solidFill>
                <a:round/>
                <a:headEnd/>
                <a:tailEnd/>
              </a:ln>
            </p:spPr>
            <p:txBody>
              <a:bodyPr/>
              <a:lstStyle/>
              <a:p>
                <a:endParaRPr lang="en-US"/>
              </a:p>
            </p:txBody>
          </p:sp>
          <p:sp>
            <p:nvSpPr>
              <p:cNvPr id="34216" name="Line 424"/>
              <p:cNvSpPr>
                <a:spLocks noChangeShapeType="1"/>
              </p:cNvSpPr>
              <p:nvPr/>
            </p:nvSpPr>
            <p:spPr bwMode="auto">
              <a:xfrm>
                <a:off x="1036" y="3366"/>
                <a:ext cx="1" cy="25"/>
              </a:xfrm>
              <a:prstGeom prst="line">
                <a:avLst/>
              </a:prstGeom>
              <a:noFill/>
              <a:ln w="0">
                <a:solidFill>
                  <a:schemeClr val="tx1"/>
                </a:solidFill>
                <a:round/>
                <a:headEnd/>
                <a:tailEnd/>
              </a:ln>
            </p:spPr>
            <p:txBody>
              <a:bodyPr/>
              <a:lstStyle/>
              <a:p>
                <a:endParaRPr lang="en-US"/>
              </a:p>
            </p:txBody>
          </p:sp>
          <p:sp>
            <p:nvSpPr>
              <p:cNvPr id="34217" name="Line 425"/>
              <p:cNvSpPr>
                <a:spLocks noChangeShapeType="1"/>
              </p:cNvSpPr>
              <p:nvPr/>
            </p:nvSpPr>
            <p:spPr bwMode="auto">
              <a:xfrm flipH="1" flipV="1">
                <a:off x="1052" y="3368"/>
                <a:ext cx="1" cy="1"/>
              </a:xfrm>
              <a:prstGeom prst="line">
                <a:avLst/>
              </a:prstGeom>
              <a:noFill/>
              <a:ln w="0">
                <a:solidFill>
                  <a:schemeClr val="tx1"/>
                </a:solidFill>
                <a:round/>
                <a:headEnd/>
                <a:tailEnd/>
              </a:ln>
            </p:spPr>
            <p:txBody>
              <a:bodyPr/>
              <a:lstStyle/>
              <a:p>
                <a:endParaRPr lang="en-US"/>
              </a:p>
            </p:txBody>
          </p:sp>
          <p:sp>
            <p:nvSpPr>
              <p:cNvPr id="34218" name="Line 426"/>
              <p:cNvSpPr>
                <a:spLocks noChangeShapeType="1"/>
              </p:cNvSpPr>
              <p:nvPr/>
            </p:nvSpPr>
            <p:spPr bwMode="auto">
              <a:xfrm flipV="1">
                <a:off x="1052" y="3366"/>
                <a:ext cx="1" cy="2"/>
              </a:xfrm>
              <a:prstGeom prst="line">
                <a:avLst/>
              </a:prstGeom>
              <a:noFill/>
              <a:ln w="0">
                <a:solidFill>
                  <a:schemeClr val="tx1"/>
                </a:solidFill>
                <a:round/>
                <a:headEnd/>
                <a:tailEnd/>
              </a:ln>
            </p:spPr>
            <p:txBody>
              <a:bodyPr/>
              <a:lstStyle/>
              <a:p>
                <a:endParaRPr lang="en-US"/>
              </a:p>
            </p:txBody>
          </p:sp>
          <p:sp>
            <p:nvSpPr>
              <p:cNvPr id="34219" name="Line 427"/>
              <p:cNvSpPr>
                <a:spLocks noChangeShapeType="1"/>
              </p:cNvSpPr>
              <p:nvPr/>
            </p:nvSpPr>
            <p:spPr bwMode="auto">
              <a:xfrm>
                <a:off x="1053" y="3366"/>
                <a:ext cx="1" cy="2"/>
              </a:xfrm>
              <a:prstGeom prst="line">
                <a:avLst/>
              </a:prstGeom>
              <a:noFill/>
              <a:ln w="0">
                <a:solidFill>
                  <a:schemeClr val="tx1"/>
                </a:solidFill>
                <a:round/>
                <a:headEnd/>
                <a:tailEnd/>
              </a:ln>
            </p:spPr>
            <p:txBody>
              <a:bodyPr/>
              <a:lstStyle/>
              <a:p>
                <a:endParaRPr lang="en-US"/>
              </a:p>
            </p:txBody>
          </p:sp>
          <p:sp>
            <p:nvSpPr>
              <p:cNvPr id="34220" name="Line 428"/>
              <p:cNvSpPr>
                <a:spLocks noChangeShapeType="1"/>
              </p:cNvSpPr>
              <p:nvPr/>
            </p:nvSpPr>
            <p:spPr bwMode="auto">
              <a:xfrm>
                <a:off x="1054" y="3368"/>
                <a:ext cx="1" cy="2"/>
              </a:xfrm>
              <a:prstGeom prst="line">
                <a:avLst/>
              </a:prstGeom>
              <a:noFill/>
              <a:ln w="0">
                <a:solidFill>
                  <a:schemeClr val="tx1"/>
                </a:solidFill>
                <a:round/>
                <a:headEnd/>
                <a:tailEnd/>
              </a:ln>
            </p:spPr>
            <p:txBody>
              <a:bodyPr/>
              <a:lstStyle/>
              <a:p>
                <a:endParaRPr lang="en-US"/>
              </a:p>
            </p:txBody>
          </p:sp>
          <p:sp>
            <p:nvSpPr>
              <p:cNvPr id="34221" name="Line 429"/>
              <p:cNvSpPr>
                <a:spLocks noChangeShapeType="1"/>
              </p:cNvSpPr>
              <p:nvPr/>
            </p:nvSpPr>
            <p:spPr bwMode="auto">
              <a:xfrm flipH="1">
                <a:off x="1053" y="3370"/>
                <a:ext cx="1" cy="2"/>
              </a:xfrm>
              <a:prstGeom prst="line">
                <a:avLst/>
              </a:prstGeom>
              <a:noFill/>
              <a:ln w="0">
                <a:solidFill>
                  <a:schemeClr val="tx1"/>
                </a:solidFill>
                <a:round/>
                <a:headEnd/>
                <a:tailEnd/>
              </a:ln>
            </p:spPr>
            <p:txBody>
              <a:bodyPr/>
              <a:lstStyle/>
              <a:p>
                <a:endParaRPr lang="en-US"/>
              </a:p>
            </p:txBody>
          </p:sp>
          <p:sp>
            <p:nvSpPr>
              <p:cNvPr id="34222" name="Line 430"/>
              <p:cNvSpPr>
                <a:spLocks noChangeShapeType="1"/>
              </p:cNvSpPr>
              <p:nvPr/>
            </p:nvSpPr>
            <p:spPr bwMode="auto">
              <a:xfrm flipH="1">
                <a:off x="1052" y="3372"/>
                <a:ext cx="1" cy="2"/>
              </a:xfrm>
              <a:prstGeom prst="line">
                <a:avLst/>
              </a:prstGeom>
              <a:noFill/>
              <a:ln w="0">
                <a:solidFill>
                  <a:schemeClr val="tx1"/>
                </a:solidFill>
                <a:round/>
                <a:headEnd/>
                <a:tailEnd/>
              </a:ln>
            </p:spPr>
            <p:txBody>
              <a:bodyPr/>
              <a:lstStyle/>
              <a:p>
                <a:endParaRPr lang="en-US"/>
              </a:p>
            </p:txBody>
          </p:sp>
          <p:sp>
            <p:nvSpPr>
              <p:cNvPr id="34223" name="Line 431"/>
              <p:cNvSpPr>
                <a:spLocks noChangeShapeType="1"/>
              </p:cNvSpPr>
              <p:nvPr/>
            </p:nvSpPr>
            <p:spPr bwMode="auto">
              <a:xfrm>
                <a:off x="1063" y="3381"/>
                <a:ext cx="22" cy="1"/>
              </a:xfrm>
              <a:prstGeom prst="line">
                <a:avLst/>
              </a:prstGeom>
              <a:noFill/>
              <a:ln w="0">
                <a:solidFill>
                  <a:schemeClr val="tx1"/>
                </a:solidFill>
                <a:round/>
                <a:headEnd/>
                <a:tailEnd/>
              </a:ln>
            </p:spPr>
            <p:txBody>
              <a:bodyPr/>
              <a:lstStyle/>
              <a:p>
                <a:endParaRPr lang="en-US"/>
              </a:p>
            </p:txBody>
          </p:sp>
          <p:sp>
            <p:nvSpPr>
              <p:cNvPr id="34224" name="Line 432"/>
              <p:cNvSpPr>
                <a:spLocks noChangeShapeType="1"/>
              </p:cNvSpPr>
              <p:nvPr/>
            </p:nvSpPr>
            <p:spPr bwMode="auto">
              <a:xfrm flipH="1">
                <a:off x="1093" y="3366"/>
                <a:ext cx="12" cy="17"/>
              </a:xfrm>
              <a:prstGeom prst="line">
                <a:avLst/>
              </a:prstGeom>
              <a:noFill/>
              <a:ln w="0">
                <a:solidFill>
                  <a:schemeClr val="tx1"/>
                </a:solidFill>
                <a:round/>
                <a:headEnd/>
                <a:tailEnd/>
              </a:ln>
            </p:spPr>
            <p:txBody>
              <a:bodyPr/>
              <a:lstStyle/>
              <a:p>
                <a:endParaRPr lang="en-US"/>
              </a:p>
            </p:txBody>
          </p:sp>
          <p:sp>
            <p:nvSpPr>
              <p:cNvPr id="34225" name="Line 433"/>
              <p:cNvSpPr>
                <a:spLocks noChangeShapeType="1"/>
              </p:cNvSpPr>
              <p:nvPr/>
            </p:nvSpPr>
            <p:spPr bwMode="auto">
              <a:xfrm>
                <a:off x="1093" y="3383"/>
                <a:ext cx="18" cy="1"/>
              </a:xfrm>
              <a:prstGeom prst="line">
                <a:avLst/>
              </a:prstGeom>
              <a:noFill/>
              <a:ln w="0">
                <a:solidFill>
                  <a:schemeClr val="tx1"/>
                </a:solidFill>
                <a:round/>
                <a:headEnd/>
                <a:tailEnd/>
              </a:ln>
            </p:spPr>
            <p:txBody>
              <a:bodyPr/>
              <a:lstStyle/>
              <a:p>
                <a:endParaRPr lang="en-US"/>
              </a:p>
            </p:txBody>
          </p:sp>
          <p:sp>
            <p:nvSpPr>
              <p:cNvPr id="34226" name="Line 434"/>
              <p:cNvSpPr>
                <a:spLocks noChangeShapeType="1"/>
              </p:cNvSpPr>
              <p:nvPr/>
            </p:nvSpPr>
            <p:spPr bwMode="auto">
              <a:xfrm>
                <a:off x="1105" y="3366"/>
                <a:ext cx="1" cy="25"/>
              </a:xfrm>
              <a:prstGeom prst="line">
                <a:avLst/>
              </a:prstGeom>
              <a:noFill/>
              <a:ln w="0">
                <a:solidFill>
                  <a:schemeClr val="tx1"/>
                </a:solidFill>
                <a:round/>
                <a:headEnd/>
                <a:tailEnd/>
              </a:ln>
            </p:spPr>
            <p:txBody>
              <a:bodyPr/>
              <a:lstStyle/>
              <a:p>
                <a:endParaRPr lang="en-US"/>
              </a:p>
            </p:txBody>
          </p:sp>
          <p:sp>
            <p:nvSpPr>
              <p:cNvPr id="34227" name="Line 435"/>
              <p:cNvSpPr>
                <a:spLocks noChangeShapeType="1"/>
              </p:cNvSpPr>
              <p:nvPr/>
            </p:nvSpPr>
            <p:spPr bwMode="auto">
              <a:xfrm flipH="1">
                <a:off x="1115" y="3363"/>
                <a:ext cx="1" cy="1"/>
              </a:xfrm>
              <a:prstGeom prst="line">
                <a:avLst/>
              </a:prstGeom>
              <a:noFill/>
              <a:ln w="0">
                <a:solidFill>
                  <a:schemeClr val="tx1"/>
                </a:solidFill>
                <a:round/>
                <a:headEnd/>
                <a:tailEnd/>
              </a:ln>
            </p:spPr>
            <p:txBody>
              <a:bodyPr/>
              <a:lstStyle/>
              <a:p>
                <a:endParaRPr lang="en-US"/>
              </a:p>
            </p:txBody>
          </p:sp>
          <p:sp>
            <p:nvSpPr>
              <p:cNvPr id="34228" name="Line 436"/>
              <p:cNvSpPr>
                <a:spLocks noChangeShapeType="1"/>
              </p:cNvSpPr>
              <p:nvPr/>
            </p:nvSpPr>
            <p:spPr bwMode="auto">
              <a:xfrm flipH="1" flipV="1">
                <a:off x="1114" y="3363"/>
                <a:ext cx="1" cy="1"/>
              </a:xfrm>
              <a:prstGeom prst="line">
                <a:avLst/>
              </a:prstGeom>
              <a:noFill/>
              <a:ln w="0">
                <a:solidFill>
                  <a:schemeClr val="tx1"/>
                </a:solidFill>
                <a:round/>
                <a:headEnd/>
                <a:tailEnd/>
              </a:ln>
            </p:spPr>
            <p:txBody>
              <a:bodyPr/>
              <a:lstStyle/>
              <a:p>
                <a:endParaRPr lang="en-US"/>
              </a:p>
            </p:txBody>
          </p:sp>
          <p:sp>
            <p:nvSpPr>
              <p:cNvPr id="34229" name="Line 437"/>
              <p:cNvSpPr>
                <a:spLocks noChangeShapeType="1"/>
              </p:cNvSpPr>
              <p:nvPr/>
            </p:nvSpPr>
            <p:spPr bwMode="auto">
              <a:xfrm flipV="1">
                <a:off x="1114" y="3362"/>
                <a:ext cx="1" cy="1"/>
              </a:xfrm>
              <a:prstGeom prst="line">
                <a:avLst/>
              </a:prstGeom>
              <a:noFill/>
              <a:ln w="0">
                <a:solidFill>
                  <a:schemeClr val="tx1"/>
                </a:solidFill>
                <a:round/>
                <a:headEnd/>
                <a:tailEnd/>
              </a:ln>
            </p:spPr>
            <p:txBody>
              <a:bodyPr/>
              <a:lstStyle/>
              <a:p>
                <a:endParaRPr lang="en-US"/>
              </a:p>
            </p:txBody>
          </p:sp>
          <p:sp>
            <p:nvSpPr>
              <p:cNvPr id="34230" name="Line 438"/>
              <p:cNvSpPr>
                <a:spLocks noChangeShapeType="1"/>
              </p:cNvSpPr>
              <p:nvPr/>
            </p:nvSpPr>
            <p:spPr bwMode="auto">
              <a:xfrm>
                <a:off x="1115" y="3362"/>
                <a:ext cx="1" cy="1"/>
              </a:xfrm>
              <a:prstGeom prst="line">
                <a:avLst/>
              </a:prstGeom>
              <a:noFill/>
              <a:ln w="0">
                <a:solidFill>
                  <a:schemeClr val="tx1"/>
                </a:solidFill>
                <a:round/>
                <a:headEnd/>
                <a:tailEnd/>
              </a:ln>
            </p:spPr>
            <p:txBody>
              <a:bodyPr/>
              <a:lstStyle/>
              <a:p>
                <a:endParaRPr lang="en-US"/>
              </a:p>
            </p:txBody>
          </p:sp>
          <p:sp>
            <p:nvSpPr>
              <p:cNvPr id="34231" name="Line 439"/>
              <p:cNvSpPr>
                <a:spLocks noChangeShapeType="1"/>
              </p:cNvSpPr>
              <p:nvPr/>
            </p:nvSpPr>
            <p:spPr bwMode="auto">
              <a:xfrm>
                <a:off x="1116" y="3363"/>
                <a:ext cx="1" cy="2"/>
              </a:xfrm>
              <a:prstGeom prst="line">
                <a:avLst/>
              </a:prstGeom>
              <a:noFill/>
              <a:ln w="0">
                <a:solidFill>
                  <a:schemeClr val="tx1"/>
                </a:solidFill>
                <a:round/>
                <a:headEnd/>
                <a:tailEnd/>
              </a:ln>
            </p:spPr>
            <p:txBody>
              <a:bodyPr/>
              <a:lstStyle/>
              <a:p>
                <a:endParaRPr lang="en-US"/>
              </a:p>
            </p:txBody>
          </p:sp>
          <p:sp>
            <p:nvSpPr>
              <p:cNvPr id="34232" name="Line 440"/>
              <p:cNvSpPr>
                <a:spLocks noChangeShapeType="1"/>
              </p:cNvSpPr>
              <p:nvPr/>
            </p:nvSpPr>
            <p:spPr bwMode="auto">
              <a:xfrm flipH="1">
                <a:off x="1115" y="3365"/>
                <a:ext cx="1" cy="3"/>
              </a:xfrm>
              <a:prstGeom prst="line">
                <a:avLst/>
              </a:prstGeom>
              <a:noFill/>
              <a:ln w="0">
                <a:solidFill>
                  <a:schemeClr val="tx1"/>
                </a:solidFill>
                <a:round/>
                <a:headEnd/>
                <a:tailEnd/>
              </a:ln>
            </p:spPr>
            <p:txBody>
              <a:bodyPr/>
              <a:lstStyle/>
              <a:p>
                <a:endParaRPr lang="en-US"/>
              </a:p>
            </p:txBody>
          </p:sp>
          <p:sp>
            <p:nvSpPr>
              <p:cNvPr id="34233" name="Line 441"/>
              <p:cNvSpPr>
                <a:spLocks noChangeShapeType="1"/>
              </p:cNvSpPr>
              <p:nvPr/>
            </p:nvSpPr>
            <p:spPr bwMode="auto">
              <a:xfrm flipH="1">
                <a:off x="1114" y="3368"/>
                <a:ext cx="1" cy="1"/>
              </a:xfrm>
              <a:prstGeom prst="line">
                <a:avLst/>
              </a:prstGeom>
              <a:noFill/>
              <a:ln w="0">
                <a:solidFill>
                  <a:schemeClr val="tx1"/>
                </a:solidFill>
                <a:round/>
                <a:headEnd/>
                <a:tailEnd/>
              </a:ln>
            </p:spPr>
            <p:txBody>
              <a:bodyPr/>
              <a:lstStyle/>
              <a:p>
                <a:endParaRPr lang="en-US"/>
              </a:p>
            </p:txBody>
          </p:sp>
          <p:sp>
            <p:nvSpPr>
              <p:cNvPr id="34234" name="Line 442"/>
              <p:cNvSpPr>
                <a:spLocks noChangeShapeType="1"/>
              </p:cNvSpPr>
              <p:nvPr/>
            </p:nvSpPr>
            <p:spPr bwMode="auto">
              <a:xfrm flipH="1">
                <a:off x="1122" y="3363"/>
                <a:ext cx="1" cy="1"/>
              </a:xfrm>
              <a:prstGeom prst="line">
                <a:avLst/>
              </a:prstGeom>
              <a:noFill/>
              <a:ln w="0">
                <a:solidFill>
                  <a:schemeClr val="tx1"/>
                </a:solidFill>
                <a:round/>
                <a:headEnd/>
                <a:tailEnd/>
              </a:ln>
            </p:spPr>
            <p:txBody>
              <a:bodyPr/>
              <a:lstStyle/>
              <a:p>
                <a:endParaRPr lang="en-US"/>
              </a:p>
            </p:txBody>
          </p:sp>
          <p:sp>
            <p:nvSpPr>
              <p:cNvPr id="34235" name="Line 443"/>
              <p:cNvSpPr>
                <a:spLocks noChangeShapeType="1"/>
              </p:cNvSpPr>
              <p:nvPr/>
            </p:nvSpPr>
            <p:spPr bwMode="auto">
              <a:xfrm flipH="1" flipV="1">
                <a:off x="1121" y="3363"/>
                <a:ext cx="1" cy="1"/>
              </a:xfrm>
              <a:prstGeom prst="line">
                <a:avLst/>
              </a:prstGeom>
              <a:noFill/>
              <a:ln w="0">
                <a:solidFill>
                  <a:schemeClr val="tx1"/>
                </a:solidFill>
                <a:round/>
                <a:headEnd/>
                <a:tailEnd/>
              </a:ln>
            </p:spPr>
            <p:txBody>
              <a:bodyPr/>
              <a:lstStyle/>
              <a:p>
                <a:endParaRPr lang="en-US"/>
              </a:p>
            </p:txBody>
          </p:sp>
          <p:sp>
            <p:nvSpPr>
              <p:cNvPr id="34236" name="Line 444"/>
              <p:cNvSpPr>
                <a:spLocks noChangeShapeType="1"/>
              </p:cNvSpPr>
              <p:nvPr/>
            </p:nvSpPr>
            <p:spPr bwMode="auto">
              <a:xfrm flipV="1">
                <a:off x="1121" y="3362"/>
                <a:ext cx="1" cy="1"/>
              </a:xfrm>
              <a:prstGeom prst="line">
                <a:avLst/>
              </a:prstGeom>
              <a:noFill/>
              <a:ln w="0">
                <a:solidFill>
                  <a:schemeClr val="tx1"/>
                </a:solidFill>
                <a:round/>
                <a:headEnd/>
                <a:tailEnd/>
              </a:ln>
            </p:spPr>
            <p:txBody>
              <a:bodyPr/>
              <a:lstStyle/>
              <a:p>
                <a:endParaRPr lang="en-US"/>
              </a:p>
            </p:txBody>
          </p:sp>
          <p:sp>
            <p:nvSpPr>
              <p:cNvPr id="34237" name="Line 445"/>
              <p:cNvSpPr>
                <a:spLocks noChangeShapeType="1"/>
              </p:cNvSpPr>
              <p:nvPr/>
            </p:nvSpPr>
            <p:spPr bwMode="auto">
              <a:xfrm>
                <a:off x="1122" y="3362"/>
                <a:ext cx="1" cy="1"/>
              </a:xfrm>
              <a:prstGeom prst="line">
                <a:avLst/>
              </a:prstGeom>
              <a:noFill/>
              <a:ln w="0">
                <a:solidFill>
                  <a:schemeClr val="tx1"/>
                </a:solidFill>
                <a:round/>
                <a:headEnd/>
                <a:tailEnd/>
              </a:ln>
            </p:spPr>
            <p:txBody>
              <a:bodyPr/>
              <a:lstStyle/>
              <a:p>
                <a:endParaRPr lang="en-US"/>
              </a:p>
            </p:txBody>
          </p:sp>
          <p:sp>
            <p:nvSpPr>
              <p:cNvPr id="34238" name="Line 446"/>
              <p:cNvSpPr>
                <a:spLocks noChangeShapeType="1"/>
              </p:cNvSpPr>
              <p:nvPr/>
            </p:nvSpPr>
            <p:spPr bwMode="auto">
              <a:xfrm>
                <a:off x="1123" y="3363"/>
                <a:ext cx="1" cy="2"/>
              </a:xfrm>
              <a:prstGeom prst="line">
                <a:avLst/>
              </a:prstGeom>
              <a:noFill/>
              <a:ln w="0">
                <a:solidFill>
                  <a:schemeClr val="tx1"/>
                </a:solidFill>
                <a:round/>
                <a:headEnd/>
                <a:tailEnd/>
              </a:ln>
            </p:spPr>
            <p:txBody>
              <a:bodyPr/>
              <a:lstStyle/>
              <a:p>
                <a:endParaRPr lang="en-US"/>
              </a:p>
            </p:txBody>
          </p:sp>
          <p:sp>
            <p:nvSpPr>
              <p:cNvPr id="34239" name="Line 447"/>
              <p:cNvSpPr>
                <a:spLocks noChangeShapeType="1"/>
              </p:cNvSpPr>
              <p:nvPr/>
            </p:nvSpPr>
            <p:spPr bwMode="auto">
              <a:xfrm flipH="1">
                <a:off x="1122" y="3365"/>
                <a:ext cx="1" cy="3"/>
              </a:xfrm>
              <a:prstGeom prst="line">
                <a:avLst/>
              </a:prstGeom>
              <a:noFill/>
              <a:ln w="0">
                <a:solidFill>
                  <a:schemeClr val="tx1"/>
                </a:solidFill>
                <a:round/>
                <a:headEnd/>
                <a:tailEnd/>
              </a:ln>
            </p:spPr>
            <p:txBody>
              <a:bodyPr/>
              <a:lstStyle/>
              <a:p>
                <a:endParaRPr lang="en-US"/>
              </a:p>
            </p:txBody>
          </p:sp>
          <p:sp>
            <p:nvSpPr>
              <p:cNvPr id="34240" name="Line 448"/>
              <p:cNvSpPr>
                <a:spLocks noChangeShapeType="1"/>
              </p:cNvSpPr>
              <p:nvPr/>
            </p:nvSpPr>
            <p:spPr bwMode="auto">
              <a:xfrm flipH="1">
                <a:off x="1121" y="3368"/>
                <a:ext cx="1" cy="1"/>
              </a:xfrm>
              <a:prstGeom prst="line">
                <a:avLst/>
              </a:prstGeom>
              <a:noFill/>
              <a:ln w="0">
                <a:solidFill>
                  <a:schemeClr val="tx1"/>
                </a:solidFill>
                <a:round/>
                <a:headEnd/>
                <a:tailEnd/>
              </a:ln>
            </p:spPr>
            <p:txBody>
              <a:bodyPr/>
              <a:lstStyle/>
              <a:p>
                <a:endParaRPr lang="en-US"/>
              </a:p>
            </p:txBody>
          </p:sp>
          <p:sp>
            <p:nvSpPr>
              <p:cNvPr id="34241" name="Rectangle 449"/>
              <p:cNvSpPr>
                <a:spLocks noChangeArrowheads="1"/>
              </p:cNvSpPr>
              <p:nvPr/>
            </p:nvSpPr>
            <p:spPr bwMode="auto">
              <a:xfrm>
                <a:off x="868" y="2913"/>
                <a:ext cx="139" cy="7"/>
              </a:xfrm>
              <a:prstGeom prst="rect">
                <a:avLst/>
              </a:prstGeom>
              <a:solidFill>
                <a:srgbClr val="000000"/>
              </a:solidFill>
              <a:ln w="0">
                <a:solidFill>
                  <a:schemeClr val="tx1"/>
                </a:solidFill>
                <a:miter lim="800000"/>
                <a:headEnd/>
                <a:tailEnd/>
              </a:ln>
            </p:spPr>
            <p:txBody>
              <a:bodyPr/>
              <a:lstStyle/>
              <a:p>
                <a:endParaRPr lang="en-US"/>
              </a:p>
            </p:txBody>
          </p:sp>
          <p:sp>
            <p:nvSpPr>
              <p:cNvPr id="34242" name="Line 450"/>
              <p:cNvSpPr>
                <a:spLocks noChangeShapeType="1"/>
              </p:cNvSpPr>
              <p:nvPr/>
            </p:nvSpPr>
            <p:spPr bwMode="auto">
              <a:xfrm flipV="1">
                <a:off x="1007" y="3031"/>
                <a:ext cx="1" cy="143"/>
              </a:xfrm>
              <a:prstGeom prst="line">
                <a:avLst/>
              </a:prstGeom>
              <a:noFill/>
              <a:ln w="0">
                <a:solidFill>
                  <a:schemeClr val="tx1"/>
                </a:solidFill>
                <a:round/>
                <a:headEnd/>
                <a:tailEnd/>
              </a:ln>
            </p:spPr>
            <p:txBody>
              <a:bodyPr/>
              <a:lstStyle/>
              <a:p>
                <a:endParaRPr lang="en-US"/>
              </a:p>
            </p:txBody>
          </p:sp>
          <p:sp>
            <p:nvSpPr>
              <p:cNvPr id="34243" name="Line 451"/>
              <p:cNvSpPr>
                <a:spLocks noChangeShapeType="1"/>
              </p:cNvSpPr>
              <p:nvPr/>
            </p:nvSpPr>
            <p:spPr bwMode="auto">
              <a:xfrm flipV="1">
                <a:off x="937" y="3031"/>
                <a:ext cx="1" cy="143"/>
              </a:xfrm>
              <a:prstGeom prst="line">
                <a:avLst/>
              </a:prstGeom>
              <a:noFill/>
              <a:ln w="0">
                <a:solidFill>
                  <a:schemeClr val="tx1"/>
                </a:solidFill>
                <a:round/>
                <a:headEnd/>
                <a:tailEnd/>
              </a:ln>
            </p:spPr>
            <p:txBody>
              <a:bodyPr/>
              <a:lstStyle/>
              <a:p>
                <a:endParaRPr lang="en-US"/>
              </a:p>
            </p:txBody>
          </p:sp>
          <p:sp>
            <p:nvSpPr>
              <p:cNvPr id="34244" name="Line 452"/>
              <p:cNvSpPr>
                <a:spLocks noChangeShapeType="1"/>
              </p:cNvSpPr>
              <p:nvPr/>
            </p:nvSpPr>
            <p:spPr bwMode="auto">
              <a:xfrm>
                <a:off x="1032" y="3056"/>
                <a:ext cx="25" cy="1"/>
              </a:xfrm>
              <a:prstGeom prst="line">
                <a:avLst/>
              </a:prstGeom>
              <a:noFill/>
              <a:ln w="0">
                <a:solidFill>
                  <a:schemeClr val="tx1"/>
                </a:solidFill>
                <a:round/>
                <a:headEnd/>
                <a:tailEnd/>
              </a:ln>
            </p:spPr>
            <p:txBody>
              <a:bodyPr/>
              <a:lstStyle/>
              <a:p>
                <a:endParaRPr lang="en-US"/>
              </a:p>
            </p:txBody>
          </p:sp>
          <p:sp>
            <p:nvSpPr>
              <p:cNvPr id="34245" name="Line 453"/>
              <p:cNvSpPr>
                <a:spLocks noChangeShapeType="1"/>
              </p:cNvSpPr>
              <p:nvPr/>
            </p:nvSpPr>
            <p:spPr bwMode="auto">
              <a:xfrm flipH="1">
                <a:off x="887" y="3056"/>
                <a:ext cx="25" cy="1"/>
              </a:xfrm>
              <a:prstGeom prst="line">
                <a:avLst/>
              </a:prstGeom>
              <a:noFill/>
              <a:ln w="0">
                <a:solidFill>
                  <a:schemeClr val="tx1"/>
                </a:solidFill>
                <a:round/>
                <a:headEnd/>
                <a:tailEnd/>
              </a:ln>
            </p:spPr>
            <p:txBody>
              <a:bodyPr/>
              <a:lstStyle/>
              <a:p>
                <a:endParaRPr lang="en-US"/>
              </a:p>
            </p:txBody>
          </p:sp>
          <p:sp>
            <p:nvSpPr>
              <p:cNvPr id="34246" name="Line 454"/>
              <p:cNvSpPr>
                <a:spLocks noChangeShapeType="1"/>
              </p:cNvSpPr>
              <p:nvPr/>
            </p:nvSpPr>
            <p:spPr bwMode="auto">
              <a:xfrm flipH="1">
                <a:off x="845" y="3056"/>
                <a:ext cx="42" cy="1"/>
              </a:xfrm>
              <a:prstGeom prst="line">
                <a:avLst/>
              </a:prstGeom>
              <a:noFill/>
              <a:ln w="0">
                <a:solidFill>
                  <a:schemeClr val="tx1"/>
                </a:solidFill>
                <a:round/>
                <a:headEnd/>
                <a:tailEnd/>
              </a:ln>
            </p:spPr>
            <p:txBody>
              <a:bodyPr/>
              <a:lstStyle/>
              <a:p>
                <a:endParaRPr lang="en-US"/>
              </a:p>
            </p:txBody>
          </p:sp>
          <p:sp>
            <p:nvSpPr>
              <p:cNvPr id="34247" name="Freeform 455"/>
              <p:cNvSpPr>
                <a:spLocks/>
              </p:cNvSpPr>
              <p:nvPr/>
            </p:nvSpPr>
            <p:spPr bwMode="auto">
              <a:xfrm>
                <a:off x="1007" y="3052"/>
                <a:ext cx="25" cy="8"/>
              </a:xfrm>
              <a:custGeom>
                <a:avLst/>
                <a:gdLst/>
                <a:ahLst/>
                <a:cxnLst>
                  <a:cxn ang="0">
                    <a:pos x="175" y="0"/>
                  </a:cxn>
                  <a:cxn ang="0">
                    <a:pos x="175" y="58"/>
                  </a:cxn>
                  <a:cxn ang="0">
                    <a:pos x="0" y="28"/>
                  </a:cxn>
                  <a:cxn ang="0">
                    <a:pos x="175" y="0"/>
                  </a:cxn>
                </a:cxnLst>
                <a:rect l="0" t="0" r="r" b="b"/>
                <a:pathLst>
                  <a:path w="175" h="58">
                    <a:moveTo>
                      <a:pt x="175" y="0"/>
                    </a:moveTo>
                    <a:lnTo>
                      <a:pt x="175" y="58"/>
                    </a:lnTo>
                    <a:lnTo>
                      <a:pt x="0" y="28"/>
                    </a:lnTo>
                    <a:lnTo>
                      <a:pt x="175" y="0"/>
                    </a:lnTo>
                    <a:close/>
                  </a:path>
                </a:pathLst>
              </a:custGeom>
              <a:solidFill>
                <a:srgbClr val="000000"/>
              </a:solidFill>
              <a:ln w="0">
                <a:solidFill>
                  <a:schemeClr val="tx1"/>
                </a:solidFill>
                <a:prstDash val="solid"/>
                <a:round/>
                <a:headEnd/>
                <a:tailEnd/>
              </a:ln>
            </p:spPr>
            <p:txBody>
              <a:bodyPr/>
              <a:lstStyle/>
              <a:p>
                <a:endParaRPr lang="en-US"/>
              </a:p>
            </p:txBody>
          </p:sp>
          <p:sp>
            <p:nvSpPr>
              <p:cNvPr id="34248" name="Freeform 456"/>
              <p:cNvSpPr>
                <a:spLocks/>
              </p:cNvSpPr>
              <p:nvPr/>
            </p:nvSpPr>
            <p:spPr bwMode="auto">
              <a:xfrm>
                <a:off x="912" y="3052"/>
                <a:ext cx="25" cy="8"/>
              </a:xfrm>
              <a:custGeom>
                <a:avLst/>
                <a:gdLst/>
                <a:ahLst/>
                <a:cxnLst>
                  <a:cxn ang="0">
                    <a:pos x="0" y="0"/>
                  </a:cxn>
                  <a:cxn ang="0">
                    <a:pos x="0" y="58"/>
                  </a:cxn>
                  <a:cxn ang="0">
                    <a:pos x="175" y="28"/>
                  </a:cxn>
                  <a:cxn ang="0">
                    <a:pos x="0" y="0"/>
                  </a:cxn>
                </a:cxnLst>
                <a:rect l="0" t="0" r="r" b="b"/>
                <a:pathLst>
                  <a:path w="175" h="58">
                    <a:moveTo>
                      <a:pt x="0" y="0"/>
                    </a:moveTo>
                    <a:lnTo>
                      <a:pt x="0" y="58"/>
                    </a:lnTo>
                    <a:lnTo>
                      <a:pt x="175" y="28"/>
                    </a:lnTo>
                    <a:lnTo>
                      <a:pt x="0" y="0"/>
                    </a:lnTo>
                    <a:close/>
                  </a:path>
                </a:pathLst>
              </a:custGeom>
              <a:solidFill>
                <a:srgbClr val="000000"/>
              </a:solidFill>
              <a:ln w="0">
                <a:solidFill>
                  <a:schemeClr val="tx1"/>
                </a:solidFill>
                <a:prstDash val="solid"/>
                <a:round/>
                <a:headEnd/>
                <a:tailEnd/>
              </a:ln>
            </p:spPr>
            <p:txBody>
              <a:bodyPr/>
              <a:lstStyle/>
              <a:p>
                <a:endParaRPr lang="en-US"/>
              </a:p>
            </p:txBody>
          </p:sp>
          <p:sp>
            <p:nvSpPr>
              <p:cNvPr id="34249" name="Line 457"/>
              <p:cNvSpPr>
                <a:spLocks noChangeShapeType="1"/>
              </p:cNvSpPr>
              <p:nvPr/>
            </p:nvSpPr>
            <p:spPr bwMode="auto">
              <a:xfrm flipH="1">
                <a:off x="845" y="3018"/>
                <a:ext cx="12" cy="17"/>
              </a:xfrm>
              <a:prstGeom prst="line">
                <a:avLst/>
              </a:prstGeom>
              <a:noFill/>
              <a:ln w="0">
                <a:solidFill>
                  <a:schemeClr val="tx1"/>
                </a:solidFill>
                <a:round/>
                <a:headEnd/>
                <a:tailEnd/>
              </a:ln>
            </p:spPr>
            <p:txBody>
              <a:bodyPr/>
              <a:lstStyle/>
              <a:p>
                <a:endParaRPr lang="en-US"/>
              </a:p>
            </p:txBody>
          </p:sp>
          <p:sp>
            <p:nvSpPr>
              <p:cNvPr id="34250" name="Line 458"/>
              <p:cNvSpPr>
                <a:spLocks noChangeShapeType="1"/>
              </p:cNvSpPr>
              <p:nvPr/>
            </p:nvSpPr>
            <p:spPr bwMode="auto">
              <a:xfrm>
                <a:off x="845" y="3035"/>
                <a:ext cx="18" cy="1"/>
              </a:xfrm>
              <a:prstGeom prst="line">
                <a:avLst/>
              </a:prstGeom>
              <a:noFill/>
              <a:ln w="0">
                <a:solidFill>
                  <a:schemeClr val="tx1"/>
                </a:solidFill>
                <a:round/>
                <a:headEnd/>
                <a:tailEnd/>
              </a:ln>
            </p:spPr>
            <p:txBody>
              <a:bodyPr/>
              <a:lstStyle/>
              <a:p>
                <a:endParaRPr lang="en-US"/>
              </a:p>
            </p:txBody>
          </p:sp>
          <p:sp>
            <p:nvSpPr>
              <p:cNvPr id="34251" name="Line 459"/>
              <p:cNvSpPr>
                <a:spLocks noChangeShapeType="1"/>
              </p:cNvSpPr>
              <p:nvPr/>
            </p:nvSpPr>
            <p:spPr bwMode="auto">
              <a:xfrm>
                <a:off x="857" y="3018"/>
                <a:ext cx="1" cy="25"/>
              </a:xfrm>
              <a:prstGeom prst="line">
                <a:avLst/>
              </a:prstGeom>
              <a:noFill/>
              <a:ln w="0">
                <a:solidFill>
                  <a:schemeClr val="tx1"/>
                </a:solidFill>
                <a:round/>
                <a:headEnd/>
                <a:tailEnd/>
              </a:ln>
            </p:spPr>
            <p:txBody>
              <a:bodyPr/>
              <a:lstStyle/>
              <a:p>
                <a:endParaRPr lang="en-US"/>
              </a:p>
            </p:txBody>
          </p:sp>
          <p:sp>
            <p:nvSpPr>
              <p:cNvPr id="34252" name="Line 460"/>
              <p:cNvSpPr>
                <a:spLocks noChangeShapeType="1"/>
              </p:cNvSpPr>
              <p:nvPr/>
            </p:nvSpPr>
            <p:spPr bwMode="auto">
              <a:xfrm flipH="1">
                <a:off x="866" y="3015"/>
                <a:ext cx="2" cy="1"/>
              </a:xfrm>
              <a:prstGeom prst="line">
                <a:avLst/>
              </a:prstGeom>
              <a:noFill/>
              <a:ln w="0">
                <a:solidFill>
                  <a:schemeClr val="tx1"/>
                </a:solidFill>
                <a:round/>
                <a:headEnd/>
                <a:tailEnd/>
              </a:ln>
            </p:spPr>
            <p:txBody>
              <a:bodyPr/>
              <a:lstStyle/>
              <a:p>
                <a:endParaRPr lang="en-US"/>
              </a:p>
            </p:txBody>
          </p:sp>
          <p:sp>
            <p:nvSpPr>
              <p:cNvPr id="34253" name="Line 461"/>
              <p:cNvSpPr>
                <a:spLocks noChangeShapeType="1"/>
              </p:cNvSpPr>
              <p:nvPr/>
            </p:nvSpPr>
            <p:spPr bwMode="auto">
              <a:xfrm flipH="1" flipV="1">
                <a:off x="865" y="3015"/>
                <a:ext cx="1" cy="1"/>
              </a:xfrm>
              <a:prstGeom prst="line">
                <a:avLst/>
              </a:prstGeom>
              <a:noFill/>
              <a:ln w="0">
                <a:solidFill>
                  <a:schemeClr val="tx1"/>
                </a:solidFill>
                <a:round/>
                <a:headEnd/>
                <a:tailEnd/>
              </a:ln>
            </p:spPr>
            <p:txBody>
              <a:bodyPr/>
              <a:lstStyle/>
              <a:p>
                <a:endParaRPr lang="en-US"/>
              </a:p>
            </p:txBody>
          </p:sp>
          <p:sp>
            <p:nvSpPr>
              <p:cNvPr id="34254" name="Line 462"/>
              <p:cNvSpPr>
                <a:spLocks noChangeShapeType="1"/>
              </p:cNvSpPr>
              <p:nvPr/>
            </p:nvSpPr>
            <p:spPr bwMode="auto">
              <a:xfrm flipV="1">
                <a:off x="865" y="3013"/>
                <a:ext cx="1" cy="2"/>
              </a:xfrm>
              <a:prstGeom prst="line">
                <a:avLst/>
              </a:prstGeom>
              <a:noFill/>
              <a:ln w="0">
                <a:solidFill>
                  <a:schemeClr val="tx1"/>
                </a:solidFill>
                <a:round/>
                <a:headEnd/>
                <a:tailEnd/>
              </a:ln>
            </p:spPr>
            <p:txBody>
              <a:bodyPr/>
              <a:lstStyle/>
              <a:p>
                <a:endParaRPr lang="en-US"/>
              </a:p>
            </p:txBody>
          </p:sp>
          <p:sp>
            <p:nvSpPr>
              <p:cNvPr id="34255" name="Line 463"/>
              <p:cNvSpPr>
                <a:spLocks noChangeShapeType="1"/>
              </p:cNvSpPr>
              <p:nvPr/>
            </p:nvSpPr>
            <p:spPr bwMode="auto">
              <a:xfrm>
                <a:off x="866" y="3013"/>
                <a:ext cx="2" cy="2"/>
              </a:xfrm>
              <a:prstGeom prst="line">
                <a:avLst/>
              </a:prstGeom>
              <a:noFill/>
              <a:ln w="0">
                <a:solidFill>
                  <a:schemeClr val="tx1"/>
                </a:solidFill>
                <a:round/>
                <a:headEnd/>
                <a:tailEnd/>
              </a:ln>
            </p:spPr>
            <p:txBody>
              <a:bodyPr/>
              <a:lstStyle/>
              <a:p>
                <a:endParaRPr lang="en-US"/>
              </a:p>
            </p:txBody>
          </p:sp>
          <p:sp>
            <p:nvSpPr>
              <p:cNvPr id="34256" name="Line 464"/>
              <p:cNvSpPr>
                <a:spLocks noChangeShapeType="1"/>
              </p:cNvSpPr>
              <p:nvPr/>
            </p:nvSpPr>
            <p:spPr bwMode="auto">
              <a:xfrm>
                <a:off x="868" y="3015"/>
                <a:ext cx="1" cy="2"/>
              </a:xfrm>
              <a:prstGeom prst="line">
                <a:avLst/>
              </a:prstGeom>
              <a:noFill/>
              <a:ln w="0">
                <a:solidFill>
                  <a:schemeClr val="tx1"/>
                </a:solidFill>
                <a:round/>
                <a:headEnd/>
                <a:tailEnd/>
              </a:ln>
            </p:spPr>
            <p:txBody>
              <a:bodyPr/>
              <a:lstStyle/>
              <a:p>
                <a:endParaRPr lang="en-US"/>
              </a:p>
            </p:txBody>
          </p:sp>
          <p:sp>
            <p:nvSpPr>
              <p:cNvPr id="34257" name="Line 465"/>
              <p:cNvSpPr>
                <a:spLocks noChangeShapeType="1"/>
              </p:cNvSpPr>
              <p:nvPr/>
            </p:nvSpPr>
            <p:spPr bwMode="auto">
              <a:xfrm flipH="1">
                <a:off x="866" y="3017"/>
                <a:ext cx="2" cy="2"/>
              </a:xfrm>
              <a:prstGeom prst="line">
                <a:avLst/>
              </a:prstGeom>
              <a:noFill/>
              <a:ln w="0">
                <a:solidFill>
                  <a:schemeClr val="tx1"/>
                </a:solidFill>
                <a:round/>
                <a:headEnd/>
                <a:tailEnd/>
              </a:ln>
            </p:spPr>
            <p:txBody>
              <a:bodyPr/>
              <a:lstStyle/>
              <a:p>
                <a:endParaRPr lang="en-US"/>
              </a:p>
            </p:txBody>
          </p:sp>
          <p:sp>
            <p:nvSpPr>
              <p:cNvPr id="34258" name="Line 466"/>
              <p:cNvSpPr>
                <a:spLocks noChangeShapeType="1"/>
              </p:cNvSpPr>
              <p:nvPr/>
            </p:nvSpPr>
            <p:spPr bwMode="auto">
              <a:xfrm flipH="1">
                <a:off x="865" y="3019"/>
                <a:ext cx="1" cy="2"/>
              </a:xfrm>
              <a:prstGeom prst="line">
                <a:avLst/>
              </a:prstGeom>
              <a:noFill/>
              <a:ln w="0">
                <a:solidFill>
                  <a:schemeClr val="tx1"/>
                </a:solidFill>
                <a:round/>
                <a:headEnd/>
                <a:tailEnd/>
              </a:ln>
            </p:spPr>
            <p:txBody>
              <a:bodyPr/>
              <a:lstStyle/>
              <a:p>
                <a:endParaRPr lang="en-US"/>
              </a:p>
            </p:txBody>
          </p:sp>
          <p:sp>
            <p:nvSpPr>
              <p:cNvPr id="34259" name="Line 467"/>
              <p:cNvSpPr>
                <a:spLocks noChangeShapeType="1"/>
              </p:cNvSpPr>
              <p:nvPr/>
            </p:nvSpPr>
            <p:spPr bwMode="auto">
              <a:xfrm flipH="1">
                <a:off x="873" y="3015"/>
                <a:ext cx="2" cy="1"/>
              </a:xfrm>
              <a:prstGeom prst="line">
                <a:avLst/>
              </a:prstGeom>
              <a:noFill/>
              <a:ln w="0">
                <a:solidFill>
                  <a:schemeClr val="tx1"/>
                </a:solidFill>
                <a:round/>
                <a:headEnd/>
                <a:tailEnd/>
              </a:ln>
            </p:spPr>
            <p:txBody>
              <a:bodyPr/>
              <a:lstStyle/>
              <a:p>
                <a:endParaRPr lang="en-US"/>
              </a:p>
            </p:txBody>
          </p:sp>
          <p:sp>
            <p:nvSpPr>
              <p:cNvPr id="34260" name="Line 468"/>
              <p:cNvSpPr>
                <a:spLocks noChangeShapeType="1"/>
              </p:cNvSpPr>
              <p:nvPr/>
            </p:nvSpPr>
            <p:spPr bwMode="auto">
              <a:xfrm flipH="1" flipV="1">
                <a:off x="872" y="3015"/>
                <a:ext cx="1" cy="1"/>
              </a:xfrm>
              <a:prstGeom prst="line">
                <a:avLst/>
              </a:prstGeom>
              <a:noFill/>
              <a:ln w="0">
                <a:solidFill>
                  <a:schemeClr val="tx1"/>
                </a:solidFill>
                <a:round/>
                <a:headEnd/>
                <a:tailEnd/>
              </a:ln>
            </p:spPr>
            <p:txBody>
              <a:bodyPr/>
              <a:lstStyle/>
              <a:p>
                <a:endParaRPr lang="en-US"/>
              </a:p>
            </p:txBody>
          </p:sp>
          <p:sp>
            <p:nvSpPr>
              <p:cNvPr id="34261" name="Line 469"/>
              <p:cNvSpPr>
                <a:spLocks noChangeShapeType="1"/>
              </p:cNvSpPr>
              <p:nvPr/>
            </p:nvSpPr>
            <p:spPr bwMode="auto">
              <a:xfrm flipV="1">
                <a:off x="872" y="3013"/>
                <a:ext cx="1" cy="2"/>
              </a:xfrm>
              <a:prstGeom prst="line">
                <a:avLst/>
              </a:prstGeom>
              <a:noFill/>
              <a:ln w="0">
                <a:solidFill>
                  <a:schemeClr val="tx1"/>
                </a:solidFill>
                <a:round/>
                <a:headEnd/>
                <a:tailEnd/>
              </a:ln>
            </p:spPr>
            <p:txBody>
              <a:bodyPr/>
              <a:lstStyle/>
              <a:p>
                <a:endParaRPr lang="en-US"/>
              </a:p>
            </p:txBody>
          </p:sp>
          <p:sp>
            <p:nvSpPr>
              <p:cNvPr id="34262" name="Line 470"/>
              <p:cNvSpPr>
                <a:spLocks noChangeShapeType="1"/>
              </p:cNvSpPr>
              <p:nvPr/>
            </p:nvSpPr>
            <p:spPr bwMode="auto">
              <a:xfrm>
                <a:off x="873" y="3013"/>
                <a:ext cx="2" cy="2"/>
              </a:xfrm>
              <a:prstGeom prst="line">
                <a:avLst/>
              </a:prstGeom>
              <a:noFill/>
              <a:ln w="0">
                <a:solidFill>
                  <a:schemeClr val="tx1"/>
                </a:solidFill>
                <a:round/>
                <a:headEnd/>
                <a:tailEnd/>
              </a:ln>
            </p:spPr>
            <p:txBody>
              <a:bodyPr/>
              <a:lstStyle/>
              <a:p>
                <a:endParaRPr lang="en-US"/>
              </a:p>
            </p:txBody>
          </p:sp>
          <p:sp>
            <p:nvSpPr>
              <p:cNvPr id="34263" name="Line 471"/>
              <p:cNvSpPr>
                <a:spLocks noChangeShapeType="1"/>
              </p:cNvSpPr>
              <p:nvPr/>
            </p:nvSpPr>
            <p:spPr bwMode="auto">
              <a:xfrm>
                <a:off x="875" y="3015"/>
                <a:ext cx="1" cy="2"/>
              </a:xfrm>
              <a:prstGeom prst="line">
                <a:avLst/>
              </a:prstGeom>
              <a:noFill/>
              <a:ln w="0">
                <a:solidFill>
                  <a:schemeClr val="tx1"/>
                </a:solidFill>
                <a:round/>
                <a:headEnd/>
                <a:tailEnd/>
              </a:ln>
            </p:spPr>
            <p:txBody>
              <a:bodyPr/>
              <a:lstStyle/>
              <a:p>
                <a:endParaRPr lang="en-US"/>
              </a:p>
            </p:txBody>
          </p:sp>
          <p:sp>
            <p:nvSpPr>
              <p:cNvPr id="34264" name="Line 472"/>
              <p:cNvSpPr>
                <a:spLocks noChangeShapeType="1"/>
              </p:cNvSpPr>
              <p:nvPr/>
            </p:nvSpPr>
            <p:spPr bwMode="auto">
              <a:xfrm flipH="1">
                <a:off x="873" y="3017"/>
                <a:ext cx="2" cy="2"/>
              </a:xfrm>
              <a:prstGeom prst="line">
                <a:avLst/>
              </a:prstGeom>
              <a:noFill/>
              <a:ln w="0">
                <a:solidFill>
                  <a:schemeClr val="tx1"/>
                </a:solidFill>
                <a:round/>
                <a:headEnd/>
                <a:tailEnd/>
              </a:ln>
            </p:spPr>
            <p:txBody>
              <a:bodyPr/>
              <a:lstStyle/>
              <a:p>
                <a:endParaRPr lang="en-US"/>
              </a:p>
            </p:txBody>
          </p:sp>
          <p:sp>
            <p:nvSpPr>
              <p:cNvPr id="34265" name="Line 473"/>
              <p:cNvSpPr>
                <a:spLocks noChangeShapeType="1"/>
              </p:cNvSpPr>
              <p:nvPr/>
            </p:nvSpPr>
            <p:spPr bwMode="auto">
              <a:xfrm flipH="1">
                <a:off x="872" y="3019"/>
                <a:ext cx="1" cy="2"/>
              </a:xfrm>
              <a:prstGeom prst="line">
                <a:avLst/>
              </a:prstGeom>
              <a:noFill/>
              <a:ln w="0">
                <a:solidFill>
                  <a:schemeClr val="tx1"/>
                </a:solidFill>
                <a:round/>
                <a:headEnd/>
                <a:tailEnd/>
              </a:ln>
            </p:spPr>
            <p:txBody>
              <a:bodyPr/>
              <a:lstStyle/>
              <a:p>
                <a:endParaRPr lang="en-US"/>
              </a:p>
            </p:txBody>
          </p:sp>
          <p:sp>
            <p:nvSpPr>
              <p:cNvPr id="34266" name="Line 474"/>
              <p:cNvSpPr>
                <a:spLocks noChangeShapeType="1"/>
              </p:cNvSpPr>
              <p:nvPr/>
            </p:nvSpPr>
            <p:spPr bwMode="auto">
              <a:xfrm flipH="1">
                <a:off x="773" y="3322"/>
                <a:ext cx="156" cy="1"/>
              </a:xfrm>
              <a:prstGeom prst="line">
                <a:avLst/>
              </a:prstGeom>
              <a:noFill/>
              <a:ln w="0">
                <a:solidFill>
                  <a:schemeClr val="tx1"/>
                </a:solidFill>
                <a:round/>
                <a:headEnd/>
                <a:tailEnd/>
              </a:ln>
            </p:spPr>
            <p:txBody>
              <a:bodyPr/>
              <a:lstStyle/>
              <a:p>
                <a:endParaRPr lang="en-US"/>
              </a:p>
            </p:txBody>
          </p:sp>
          <p:sp>
            <p:nvSpPr>
              <p:cNvPr id="34267" name="Line 475"/>
              <p:cNvSpPr>
                <a:spLocks noChangeShapeType="1"/>
              </p:cNvSpPr>
              <p:nvPr/>
            </p:nvSpPr>
            <p:spPr bwMode="auto">
              <a:xfrm flipH="1">
                <a:off x="773" y="3183"/>
                <a:ext cx="156" cy="1"/>
              </a:xfrm>
              <a:prstGeom prst="line">
                <a:avLst/>
              </a:prstGeom>
              <a:noFill/>
              <a:ln w="0">
                <a:solidFill>
                  <a:schemeClr val="tx1"/>
                </a:solidFill>
                <a:round/>
                <a:headEnd/>
                <a:tailEnd/>
              </a:ln>
            </p:spPr>
            <p:txBody>
              <a:bodyPr/>
              <a:lstStyle/>
              <a:p>
                <a:endParaRPr lang="en-US"/>
              </a:p>
            </p:txBody>
          </p:sp>
          <p:sp>
            <p:nvSpPr>
              <p:cNvPr id="34268" name="Line 476"/>
              <p:cNvSpPr>
                <a:spLocks noChangeShapeType="1"/>
              </p:cNvSpPr>
              <p:nvPr/>
            </p:nvSpPr>
            <p:spPr bwMode="auto">
              <a:xfrm flipV="1">
                <a:off x="798" y="3208"/>
                <a:ext cx="1" cy="89"/>
              </a:xfrm>
              <a:prstGeom prst="line">
                <a:avLst/>
              </a:prstGeom>
              <a:noFill/>
              <a:ln w="0">
                <a:solidFill>
                  <a:schemeClr val="tx1"/>
                </a:solidFill>
                <a:round/>
                <a:headEnd/>
                <a:tailEnd/>
              </a:ln>
            </p:spPr>
            <p:txBody>
              <a:bodyPr/>
              <a:lstStyle/>
              <a:p>
                <a:endParaRPr lang="en-US"/>
              </a:p>
            </p:txBody>
          </p:sp>
          <p:sp>
            <p:nvSpPr>
              <p:cNvPr id="34269" name="Freeform 477"/>
              <p:cNvSpPr>
                <a:spLocks/>
              </p:cNvSpPr>
              <p:nvPr/>
            </p:nvSpPr>
            <p:spPr bwMode="auto">
              <a:xfrm>
                <a:off x="794" y="3297"/>
                <a:ext cx="8" cy="25"/>
              </a:xfrm>
              <a:custGeom>
                <a:avLst/>
                <a:gdLst/>
                <a:ahLst/>
                <a:cxnLst>
                  <a:cxn ang="0">
                    <a:pos x="0" y="0"/>
                  </a:cxn>
                  <a:cxn ang="0">
                    <a:pos x="58" y="0"/>
                  </a:cxn>
                  <a:cxn ang="0">
                    <a:pos x="29" y="176"/>
                  </a:cxn>
                  <a:cxn ang="0">
                    <a:pos x="0" y="0"/>
                  </a:cxn>
                </a:cxnLst>
                <a:rect l="0" t="0" r="r" b="b"/>
                <a:pathLst>
                  <a:path w="58" h="176">
                    <a:moveTo>
                      <a:pt x="0" y="0"/>
                    </a:moveTo>
                    <a:lnTo>
                      <a:pt x="58" y="0"/>
                    </a:lnTo>
                    <a:lnTo>
                      <a:pt x="29" y="176"/>
                    </a:lnTo>
                    <a:lnTo>
                      <a:pt x="0" y="0"/>
                    </a:lnTo>
                    <a:close/>
                  </a:path>
                </a:pathLst>
              </a:custGeom>
              <a:solidFill>
                <a:srgbClr val="000000"/>
              </a:solidFill>
              <a:ln w="0">
                <a:solidFill>
                  <a:schemeClr val="tx1"/>
                </a:solidFill>
                <a:prstDash val="solid"/>
                <a:round/>
                <a:headEnd/>
                <a:tailEnd/>
              </a:ln>
            </p:spPr>
            <p:txBody>
              <a:bodyPr/>
              <a:lstStyle/>
              <a:p>
                <a:endParaRPr lang="en-US"/>
              </a:p>
            </p:txBody>
          </p:sp>
          <p:sp>
            <p:nvSpPr>
              <p:cNvPr id="34270" name="Freeform 478"/>
              <p:cNvSpPr>
                <a:spLocks/>
              </p:cNvSpPr>
              <p:nvPr/>
            </p:nvSpPr>
            <p:spPr bwMode="auto">
              <a:xfrm>
                <a:off x="794" y="3183"/>
                <a:ext cx="8" cy="25"/>
              </a:xfrm>
              <a:custGeom>
                <a:avLst/>
                <a:gdLst/>
                <a:ahLst/>
                <a:cxnLst>
                  <a:cxn ang="0">
                    <a:pos x="0" y="176"/>
                  </a:cxn>
                  <a:cxn ang="0">
                    <a:pos x="58" y="176"/>
                  </a:cxn>
                  <a:cxn ang="0">
                    <a:pos x="29" y="0"/>
                  </a:cxn>
                  <a:cxn ang="0">
                    <a:pos x="0" y="176"/>
                  </a:cxn>
                </a:cxnLst>
                <a:rect l="0" t="0" r="r" b="b"/>
                <a:pathLst>
                  <a:path w="58" h="176">
                    <a:moveTo>
                      <a:pt x="0" y="176"/>
                    </a:moveTo>
                    <a:lnTo>
                      <a:pt x="58" y="176"/>
                    </a:lnTo>
                    <a:lnTo>
                      <a:pt x="29" y="0"/>
                    </a:lnTo>
                    <a:lnTo>
                      <a:pt x="0" y="176"/>
                    </a:lnTo>
                    <a:close/>
                  </a:path>
                </a:pathLst>
              </a:custGeom>
              <a:solidFill>
                <a:srgbClr val="000000"/>
              </a:solidFill>
              <a:ln w="0">
                <a:solidFill>
                  <a:schemeClr val="tx1"/>
                </a:solidFill>
                <a:prstDash val="solid"/>
                <a:round/>
                <a:headEnd/>
                <a:tailEnd/>
              </a:ln>
            </p:spPr>
            <p:txBody>
              <a:bodyPr/>
              <a:lstStyle/>
              <a:p>
                <a:endParaRPr lang="en-US"/>
              </a:p>
            </p:txBody>
          </p:sp>
          <p:sp>
            <p:nvSpPr>
              <p:cNvPr id="34271" name="Line 479"/>
              <p:cNvSpPr>
                <a:spLocks noChangeShapeType="1"/>
              </p:cNvSpPr>
              <p:nvPr/>
            </p:nvSpPr>
            <p:spPr bwMode="auto">
              <a:xfrm>
                <a:off x="761" y="3262"/>
                <a:ext cx="1" cy="3"/>
              </a:xfrm>
              <a:prstGeom prst="line">
                <a:avLst/>
              </a:prstGeom>
              <a:noFill/>
              <a:ln w="0">
                <a:solidFill>
                  <a:schemeClr val="tx1"/>
                </a:solidFill>
                <a:round/>
                <a:headEnd/>
                <a:tailEnd/>
              </a:ln>
            </p:spPr>
            <p:txBody>
              <a:bodyPr/>
              <a:lstStyle/>
              <a:p>
                <a:endParaRPr lang="en-US"/>
              </a:p>
            </p:txBody>
          </p:sp>
          <p:sp>
            <p:nvSpPr>
              <p:cNvPr id="34272" name="Line 480"/>
              <p:cNvSpPr>
                <a:spLocks noChangeShapeType="1"/>
              </p:cNvSpPr>
              <p:nvPr/>
            </p:nvSpPr>
            <p:spPr bwMode="auto">
              <a:xfrm>
                <a:off x="762" y="3265"/>
                <a:ext cx="2" cy="1"/>
              </a:xfrm>
              <a:prstGeom prst="line">
                <a:avLst/>
              </a:prstGeom>
              <a:noFill/>
              <a:ln w="0">
                <a:solidFill>
                  <a:schemeClr val="tx1"/>
                </a:solidFill>
                <a:round/>
                <a:headEnd/>
                <a:tailEnd/>
              </a:ln>
            </p:spPr>
            <p:txBody>
              <a:bodyPr/>
              <a:lstStyle/>
              <a:p>
                <a:endParaRPr lang="en-US"/>
              </a:p>
            </p:txBody>
          </p:sp>
          <p:sp>
            <p:nvSpPr>
              <p:cNvPr id="34273" name="Line 481"/>
              <p:cNvSpPr>
                <a:spLocks noChangeShapeType="1"/>
              </p:cNvSpPr>
              <p:nvPr/>
            </p:nvSpPr>
            <p:spPr bwMode="auto">
              <a:xfrm>
                <a:off x="764" y="3266"/>
                <a:ext cx="3" cy="1"/>
              </a:xfrm>
              <a:prstGeom prst="line">
                <a:avLst/>
              </a:prstGeom>
              <a:noFill/>
              <a:ln w="0">
                <a:solidFill>
                  <a:schemeClr val="tx1"/>
                </a:solidFill>
                <a:round/>
                <a:headEnd/>
                <a:tailEnd/>
              </a:ln>
            </p:spPr>
            <p:txBody>
              <a:bodyPr/>
              <a:lstStyle/>
              <a:p>
                <a:endParaRPr lang="en-US"/>
              </a:p>
            </p:txBody>
          </p:sp>
          <p:sp>
            <p:nvSpPr>
              <p:cNvPr id="34274" name="Line 482"/>
              <p:cNvSpPr>
                <a:spLocks noChangeShapeType="1"/>
              </p:cNvSpPr>
              <p:nvPr/>
            </p:nvSpPr>
            <p:spPr bwMode="auto">
              <a:xfrm flipV="1">
                <a:off x="767" y="3265"/>
                <a:ext cx="2" cy="1"/>
              </a:xfrm>
              <a:prstGeom prst="line">
                <a:avLst/>
              </a:prstGeom>
              <a:noFill/>
              <a:ln w="0">
                <a:solidFill>
                  <a:schemeClr val="tx1"/>
                </a:solidFill>
                <a:round/>
                <a:headEnd/>
                <a:tailEnd/>
              </a:ln>
            </p:spPr>
            <p:txBody>
              <a:bodyPr/>
              <a:lstStyle/>
              <a:p>
                <a:endParaRPr lang="en-US"/>
              </a:p>
            </p:txBody>
          </p:sp>
          <p:sp>
            <p:nvSpPr>
              <p:cNvPr id="34275" name="Line 483"/>
              <p:cNvSpPr>
                <a:spLocks noChangeShapeType="1"/>
              </p:cNvSpPr>
              <p:nvPr/>
            </p:nvSpPr>
            <p:spPr bwMode="auto">
              <a:xfrm flipV="1">
                <a:off x="769" y="3263"/>
                <a:ext cx="1" cy="2"/>
              </a:xfrm>
              <a:prstGeom prst="line">
                <a:avLst/>
              </a:prstGeom>
              <a:noFill/>
              <a:ln w="0">
                <a:solidFill>
                  <a:schemeClr val="tx1"/>
                </a:solidFill>
                <a:round/>
                <a:headEnd/>
                <a:tailEnd/>
              </a:ln>
            </p:spPr>
            <p:txBody>
              <a:bodyPr/>
              <a:lstStyle/>
              <a:p>
                <a:endParaRPr lang="en-US"/>
              </a:p>
            </p:txBody>
          </p:sp>
          <p:sp>
            <p:nvSpPr>
              <p:cNvPr id="34276" name="Line 484"/>
              <p:cNvSpPr>
                <a:spLocks noChangeShapeType="1"/>
              </p:cNvSpPr>
              <p:nvPr/>
            </p:nvSpPr>
            <p:spPr bwMode="auto">
              <a:xfrm flipV="1">
                <a:off x="770" y="3258"/>
                <a:ext cx="1" cy="5"/>
              </a:xfrm>
              <a:prstGeom prst="line">
                <a:avLst/>
              </a:prstGeom>
              <a:noFill/>
              <a:ln w="0">
                <a:solidFill>
                  <a:schemeClr val="tx1"/>
                </a:solidFill>
                <a:round/>
                <a:headEnd/>
                <a:tailEnd/>
              </a:ln>
            </p:spPr>
            <p:txBody>
              <a:bodyPr/>
              <a:lstStyle/>
              <a:p>
                <a:endParaRPr lang="en-US"/>
              </a:p>
            </p:txBody>
          </p:sp>
          <p:sp>
            <p:nvSpPr>
              <p:cNvPr id="34277" name="Line 485"/>
              <p:cNvSpPr>
                <a:spLocks noChangeShapeType="1"/>
              </p:cNvSpPr>
              <p:nvPr/>
            </p:nvSpPr>
            <p:spPr bwMode="auto">
              <a:xfrm flipV="1">
                <a:off x="771" y="3254"/>
                <a:ext cx="2" cy="4"/>
              </a:xfrm>
              <a:prstGeom prst="line">
                <a:avLst/>
              </a:prstGeom>
              <a:noFill/>
              <a:ln w="0">
                <a:solidFill>
                  <a:schemeClr val="tx1"/>
                </a:solidFill>
                <a:round/>
                <a:headEnd/>
                <a:tailEnd/>
              </a:ln>
            </p:spPr>
            <p:txBody>
              <a:bodyPr/>
              <a:lstStyle/>
              <a:p>
                <a:endParaRPr lang="en-US"/>
              </a:p>
            </p:txBody>
          </p:sp>
          <p:sp>
            <p:nvSpPr>
              <p:cNvPr id="34278" name="Line 486"/>
              <p:cNvSpPr>
                <a:spLocks noChangeShapeType="1"/>
              </p:cNvSpPr>
              <p:nvPr/>
            </p:nvSpPr>
            <p:spPr bwMode="auto">
              <a:xfrm flipV="1">
                <a:off x="773" y="3252"/>
                <a:ext cx="2" cy="2"/>
              </a:xfrm>
              <a:prstGeom prst="line">
                <a:avLst/>
              </a:prstGeom>
              <a:noFill/>
              <a:ln w="0">
                <a:solidFill>
                  <a:schemeClr val="tx1"/>
                </a:solidFill>
                <a:round/>
                <a:headEnd/>
                <a:tailEnd/>
              </a:ln>
            </p:spPr>
            <p:txBody>
              <a:bodyPr/>
              <a:lstStyle/>
              <a:p>
                <a:endParaRPr lang="en-US"/>
              </a:p>
            </p:txBody>
          </p:sp>
          <p:sp>
            <p:nvSpPr>
              <p:cNvPr id="34279" name="Line 487"/>
              <p:cNvSpPr>
                <a:spLocks noChangeShapeType="1"/>
              </p:cNvSpPr>
              <p:nvPr/>
            </p:nvSpPr>
            <p:spPr bwMode="auto">
              <a:xfrm flipV="1">
                <a:off x="775" y="3251"/>
                <a:ext cx="2" cy="1"/>
              </a:xfrm>
              <a:prstGeom prst="line">
                <a:avLst/>
              </a:prstGeom>
              <a:noFill/>
              <a:ln w="0">
                <a:solidFill>
                  <a:schemeClr val="tx1"/>
                </a:solidFill>
                <a:round/>
                <a:headEnd/>
                <a:tailEnd/>
              </a:ln>
            </p:spPr>
            <p:txBody>
              <a:bodyPr/>
              <a:lstStyle/>
              <a:p>
                <a:endParaRPr lang="en-US"/>
              </a:p>
            </p:txBody>
          </p:sp>
          <p:sp>
            <p:nvSpPr>
              <p:cNvPr id="34280" name="Line 488"/>
              <p:cNvSpPr>
                <a:spLocks noChangeShapeType="1"/>
              </p:cNvSpPr>
              <p:nvPr/>
            </p:nvSpPr>
            <p:spPr bwMode="auto">
              <a:xfrm>
                <a:off x="777" y="3251"/>
                <a:ext cx="4" cy="1"/>
              </a:xfrm>
              <a:prstGeom prst="line">
                <a:avLst/>
              </a:prstGeom>
              <a:noFill/>
              <a:ln w="0">
                <a:solidFill>
                  <a:schemeClr val="tx1"/>
                </a:solidFill>
                <a:round/>
                <a:headEnd/>
                <a:tailEnd/>
              </a:ln>
            </p:spPr>
            <p:txBody>
              <a:bodyPr/>
              <a:lstStyle/>
              <a:p>
                <a:endParaRPr lang="en-US"/>
              </a:p>
            </p:txBody>
          </p:sp>
          <p:sp>
            <p:nvSpPr>
              <p:cNvPr id="34281" name="Line 489"/>
              <p:cNvSpPr>
                <a:spLocks noChangeShapeType="1"/>
              </p:cNvSpPr>
              <p:nvPr/>
            </p:nvSpPr>
            <p:spPr bwMode="auto">
              <a:xfrm>
                <a:off x="781" y="3251"/>
                <a:ext cx="2" cy="1"/>
              </a:xfrm>
              <a:prstGeom prst="line">
                <a:avLst/>
              </a:prstGeom>
              <a:noFill/>
              <a:ln w="0">
                <a:solidFill>
                  <a:schemeClr val="tx1"/>
                </a:solidFill>
                <a:round/>
                <a:headEnd/>
                <a:tailEnd/>
              </a:ln>
            </p:spPr>
            <p:txBody>
              <a:bodyPr/>
              <a:lstStyle/>
              <a:p>
                <a:endParaRPr lang="en-US"/>
              </a:p>
            </p:txBody>
          </p:sp>
          <p:sp>
            <p:nvSpPr>
              <p:cNvPr id="34282" name="Line 490"/>
              <p:cNvSpPr>
                <a:spLocks noChangeShapeType="1"/>
              </p:cNvSpPr>
              <p:nvPr/>
            </p:nvSpPr>
            <p:spPr bwMode="auto">
              <a:xfrm>
                <a:off x="783" y="3252"/>
                <a:ext cx="1" cy="1"/>
              </a:xfrm>
              <a:prstGeom prst="line">
                <a:avLst/>
              </a:prstGeom>
              <a:noFill/>
              <a:ln w="0">
                <a:solidFill>
                  <a:schemeClr val="tx1"/>
                </a:solidFill>
                <a:round/>
                <a:headEnd/>
                <a:tailEnd/>
              </a:ln>
            </p:spPr>
            <p:txBody>
              <a:bodyPr/>
              <a:lstStyle/>
              <a:p>
                <a:endParaRPr lang="en-US"/>
              </a:p>
            </p:txBody>
          </p:sp>
          <p:sp>
            <p:nvSpPr>
              <p:cNvPr id="34283" name="Line 491"/>
              <p:cNvSpPr>
                <a:spLocks noChangeShapeType="1"/>
              </p:cNvSpPr>
              <p:nvPr/>
            </p:nvSpPr>
            <p:spPr bwMode="auto">
              <a:xfrm>
                <a:off x="784" y="3253"/>
                <a:ext cx="2" cy="4"/>
              </a:xfrm>
              <a:prstGeom prst="line">
                <a:avLst/>
              </a:prstGeom>
              <a:noFill/>
              <a:ln w="0">
                <a:solidFill>
                  <a:schemeClr val="tx1"/>
                </a:solidFill>
                <a:round/>
                <a:headEnd/>
                <a:tailEnd/>
              </a:ln>
            </p:spPr>
            <p:txBody>
              <a:bodyPr/>
              <a:lstStyle/>
              <a:p>
                <a:endParaRPr lang="en-US"/>
              </a:p>
            </p:txBody>
          </p:sp>
          <p:sp>
            <p:nvSpPr>
              <p:cNvPr id="34284" name="Line 492"/>
              <p:cNvSpPr>
                <a:spLocks noChangeShapeType="1"/>
              </p:cNvSpPr>
              <p:nvPr/>
            </p:nvSpPr>
            <p:spPr bwMode="auto">
              <a:xfrm>
                <a:off x="786" y="3257"/>
                <a:ext cx="1" cy="5"/>
              </a:xfrm>
              <a:prstGeom prst="line">
                <a:avLst/>
              </a:prstGeom>
              <a:noFill/>
              <a:ln w="0">
                <a:solidFill>
                  <a:schemeClr val="tx1"/>
                </a:solidFill>
                <a:round/>
                <a:headEnd/>
                <a:tailEnd/>
              </a:ln>
            </p:spPr>
            <p:txBody>
              <a:bodyPr/>
              <a:lstStyle/>
              <a:p>
                <a:endParaRPr lang="en-US"/>
              </a:p>
            </p:txBody>
          </p:sp>
          <p:sp>
            <p:nvSpPr>
              <p:cNvPr id="34285" name="Line 493"/>
              <p:cNvSpPr>
                <a:spLocks noChangeShapeType="1"/>
              </p:cNvSpPr>
              <p:nvPr/>
            </p:nvSpPr>
            <p:spPr bwMode="auto">
              <a:xfrm flipH="1">
                <a:off x="784" y="3262"/>
                <a:ext cx="2" cy="3"/>
              </a:xfrm>
              <a:prstGeom prst="line">
                <a:avLst/>
              </a:prstGeom>
              <a:noFill/>
              <a:ln w="0">
                <a:solidFill>
                  <a:schemeClr val="tx1"/>
                </a:solidFill>
                <a:round/>
                <a:headEnd/>
                <a:tailEnd/>
              </a:ln>
            </p:spPr>
            <p:txBody>
              <a:bodyPr/>
              <a:lstStyle/>
              <a:p>
                <a:endParaRPr lang="en-US"/>
              </a:p>
            </p:txBody>
          </p:sp>
          <p:sp>
            <p:nvSpPr>
              <p:cNvPr id="34286" name="Line 494"/>
              <p:cNvSpPr>
                <a:spLocks noChangeShapeType="1"/>
              </p:cNvSpPr>
              <p:nvPr/>
            </p:nvSpPr>
            <p:spPr bwMode="auto">
              <a:xfrm flipH="1">
                <a:off x="783" y="3265"/>
                <a:ext cx="1" cy="1"/>
              </a:xfrm>
              <a:prstGeom prst="line">
                <a:avLst/>
              </a:prstGeom>
              <a:noFill/>
              <a:ln w="0">
                <a:solidFill>
                  <a:schemeClr val="tx1"/>
                </a:solidFill>
                <a:round/>
                <a:headEnd/>
                <a:tailEnd/>
              </a:ln>
            </p:spPr>
            <p:txBody>
              <a:bodyPr/>
              <a:lstStyle/>
              <a:p>
                <a:endParaRPr lang="en-US"/>
              </a:p>
            </p:txBody>
          </p:sp>
          <p:sp>
            <p:nvSpPr>
              <p:cNvPr id="34287" name="Line 495"/>
              <p:cNvSpPr>
                <a:spLocks noChangeShapeType="1"/>
              </p:cNvSpPr>
              <p:nvPr/>
            </p:nvSpPr>
            <p:spPr bwMode="auto">
              <a:xfrm flipH="1">
                <a:off x="781" y="3266"/>
                <a:ext cx="2" cy="2"/>
              </a:xfrm>
              <a:prstGeom prst="line">
                <a:avLst/>
              </a:prstGeom>
              <a:noFill/>
              <a:ln w="0">
                <a:solidFill>
                  <a:schemeClr val="tx1"/>
                </a:solidFill>
                <a:round/>
                <a:headEnd/>
                <a:tailEnd/>
              </a:ln>
            </p:spPr>
            <p:txBody>
              <a:bodyPr/>
              <a:lstStyle/>
              <a:p>
                <a:endParaRPr lang="en-US"/>
              </a:p>
            </p:txBody>
          </p:sp>
          <p:sp>
            <p:nvSpPr>
              <p:cNvPr id="34288" name="Line 496"/>
              <p:cNvSpPr>
                <a:spLocks noChangeShapeType="1"/>
              </p:cNvSpPr>
              <p:nvPr/>
            </p:nvSpPr>
            <p:spPr bwMode="auto">
              <a:xfrm flipH="1">
                <a:off x="777" y="3268"/>
                <a:ext cx="4" cy="1"/>
              </a:xfrm>
              <a:prstGeom prst="line">
                <a:avLst/>
              </a:prstGeom>
              <a:noFill/>
              <a:ln w="0">
                <a:solidFill>
                  <a:schemeClr val="tx1"/>
                </a:solidFill>
                <a:round/>
                <a:headEnd/>
                <a:tailEnd/>
              </a:ln>
            </p:spPr>
            <p:txBody>
              <a:bodyPr/>
              <a:lstStyle/>
              <a:p>
                <a:endParaRPr lang="en-US"/>
              </a:p>
            </p:txBody>
          </p:sp>
          <p:sp>
            <p:nvSpPr>
              <p:cNvPr id="34289" name="Line 497"/>
              <p:cNvSpPr>
                <a:spLocks noChangeShapeType="1"/>
              </p:cNvSpPr>
              <p:nvPr/>
            </p:nvSpPr>
            <p:spPr bwMode="auto">
              <a:xfrm flipH="1" flipV="1">
                <a:off x="775" y="3266"/>
                <a:ext cx="2" cy="2"/>
              </a:xfrm>
              <a:prstGeom prst="line">
                <a:avLst/>
              </a:prstGeom>
              <a:noFill/>
              <a:ln w="0">
                <a:solidFill>
                  <a:schemeClr val="tx1"/>
                </a:solidFill>
                <a:round/>
                <a:headEnd/>
                <a:tailEnd/>
              </a:ln>
            </p:spPr>
            <p:txBody>
              <a:bodyPr/>
              <a:lstStyle/>
              <a:p>
                <a:endParaRPr lang="en-US"/>
              </a:p>
            </p:txBody>
          </p:sp>
          <p:sp>
            <p:nvSpPr>
              <p:cNvPr id="34290" name="Line 498"/>
              <p:cNvSpPr>
                <a:spLocks noChangeShapeType="1"/>
              </p:cNvSpPr>
              <p:nvPr/>
            </p:nvSpPr>
            <p:spPr bwMode="auto">
              <a:xfrm flipH="1" flipV="1">
                <a:off x="773" y="3264"/>
                <a:ext cx="2" cy="2"/>
              </a:xfrm>
              <a:prstGeom prst="line">
                <a:avLst/>
              </a:prstGeom>
              <a:noFill/>
              <a:ln w="0">
                <a:solidFill>
                  <a:schemeClr val="tx1"/>
                </a:solidFill>
                <a:round/>
                <a:headEnd/>
                <a:tailEnd/>
              </a:ln>
            </p:spPr>
            <p:txBody>
              <a:bodyPr/>
              <a:lstStyle/>
              <a:p>
                <a:endParaRPr lang="en-US"/>
              </a:p>
            </p:txBody>
          </p:sp>
          <p:sp>
            <p:nvSpPr>
              <p:cNvPr id="34291" name="Line 499"/>
              <p:cNvSpPr>
                <a:spLocks noChangeShapeType="1"/>
              </p:cNvSpPr>
              <p:nvPr/>
            </p:nvSpPr>
            <p:spPr bwMode="auto">
              <a:xfrm flipH="1" flipV="1">
                <a:off x="771" y="3260"/>
                <a:ext cx="2" cy="4"/>
              </a:xfrm>
              <a:prstGeom prst="line">
                <a:avLst/>
              </a:prstGeom>
              <a:noFill/>
              <a:ln w="0">
                <a:solidFill>
                  <a:schemeClr val="tx1"/>
                </a:solidFill>
                <a:round/>
                <a:headEnd/>
                <a:tailEnd/>
              </a:ln>
            </p:spPr>
            <p:txBody>
              <a:bodyPr/>
              <a:lstStyle/>
              <a:p>
                <a:endParaRPr lang="en-US"/>
              </a:p>
            </p:txBody>
          </p:sp>
          <p:sp>
            <p:nvSpPr>
              <p:cNvPr id="34292" name="Line 500"/>
              <p:cNvSpPr>
                <a:spLocks noChangeShapeType="1"/>
              </p:cNvSpPr>
              <p:nvPr/>
            </p:nvSpPr>
            <p:spPr bwMode="auto">
              <a:xfrm flipH="1" flipV="1">
                <a:off x="770" y="3256"/>
                <a:ext cx="1" cy="4"/>
              </a:xfrm>
              <a:prstGeom prst="line">
                <a:avLst/>
              </a:prstGeom>
              <a:noFill/>
              <a:ln w="0">
                <a:solidFill>
                  <a:schemeClr val="tx1"/>
                </a:solidFill>
                <a:round/>
                <a:headEnd/>
                <a:tailEnd/>
              </a:ln>
            </p:spPr>
            <p:txBody>
              <a:bodyPr/>
              <a:lstStyle/>
              <a:p>
                <a:endParaRPr lang="en-US"/>
              </a:p>
            </p:txBody>
          </p:sp>
          <p:sp>
            <p:nvSpPr>
              <p:cNvPr id="34293" name="Line 501"/>
              <p:cNvSpPr>
                <a:spLocks noChangeShapeType="1"/>
              </p:cNvSpPr>
              <p:nvPr/>
            </p:nvSpPr>
            <p:spPr bwMode="auto">
              <a:xfrm flipH="1" flipV="1">
                <a:off x="769" y="3253"/>
                <a:ext cx="1" cy="3"/>
              </a:xfrm>
              <a:prstGeom prst="line">
                <a:avLst/>
              </a:prstGeom>
              <a:noFill/>
              <a:ln w="0">
                <a:solidFill>
                  <a:schemeClr val="tx1"/>
                </a:solidFill>
                <a:round/>
                <a:headEnd/>
                <a:tailEnd/>
              </a:ln>
            </p:spPr>
            <p:txBody>
              <a:bodyPr/>
              <a:lstStyle/>
              <a:p>
                <a:endParaRPr lang="en-US"/>
              </a:p>
            </p:txBody>
          </p:sp>
          <p:sp>
            <p:nvSpPr>
              <p:cNvPr id="34294" name="Line 502"/>
              <p:cNvSpPr>
                <a:spLocks noChangeShapeType="1"/>
              </p:cNvSpPr>
              <p:nvPr/>
            </p:nvSpPr>
            <p:spPr bwMode="auto">
              <a:xfrm flipH="1" flipV="1">
                <a:off x="767" y="3252"/>
                <a:ext cx="2" cy="1"/>
              </a:xfrm>
              <a:prstGeom prst="line">
                <a:avLst/>
              </a:prstGeom>
              <a:noFill/>
              <a:ln w="0">
                <a:solidFill>
                  <a:schemeClr val="tx1"/>
                </a:solidFill>
                <a:round/>
                <a:headEnd/>
                <a:tailEnd/>
              </a:ln>
            </p:spPr>
            <p:txBody>
              <a:bodyPr/>
              <a:lstStyle/>
              <a:p>
                <a:endParaRPr lang="en-US"/>
              </a:p>
            </p:txBody>
          </p:sp>
          <p:sp>
            <p:nvSpPr>
              <p:cNvPr id="34295" name="Line 503"/>
              <p:cNvSpPr>
                <a:spLocks noChangeShapeType="1"/>
              </p:cNvSpPr>
              <p:nvPr/>
            </p:nvSpPr>
            <p:spPr bwMode="auto">
              <a:xfrm flipH="1">
                <a:off x="764" y="3252"/>
                <a:ext cx="3" cy="1"/>
              </a:xfrm>
              <a:prstGeom prst="line">
                <a:avLst/>
              </a:prstGeom>
              <a:noFill/>
              <a:ln w="0">
                <a:solidFill>
                  <a:schemeClr val="tx1"/>
                </a:solidFill>
                <a:round/>
                <a:headEnd/>
                <a:tailEnd/>
              </a:ln>
            </p:spPr>
            <p:txBody>
              <a:bodyPr/>
              <a:lstStyle/>
              <a:p>
                <a:endParaRPr lang="en-US"/>
              </a:p>
            </p:txBody>
          </p:sp>
          <p:sp>
            <p:nvSpPr>
              <p:cNvPr id="34296" name="Line 504"/>
              <p:cNvSpPr>
                <a:spLocks noChangeShapeType="1"/>
              </p:cNvSpPr>
              <p:nvPr/>
            </p:nvSpPr>
            <p:spPr bwMode="auto">
              <a:xfrm flipH="1">
                <a:off x="762" y="3252"/>
                <a:ext cx="2" cy="1"/>
              </a:xfrm>
              <a:prstGeom prst="line">
                <a:avLst/>
              </a:prstGeom>
              <a:noFill/>
              <a:ln w="0">
                <a:solidFill>
                  <a:schemeClr val="tx1"/>
                </a:solidFill>
                <a:round/>
                <a:headEnd/>
                <a:tailEnd/>
              </a:ln>
            </p:spPr>
            <p:txBody>
              <a:bodyPr/>
              <a:lstStyle/>
              <a:p>
                <a:endParaRPr lang="en-US"/>
              </a:p>
            </p:txBody>
          </p:sp>
          <p:sp>
            <p:nvSpPr>
              <p:cNvPr id="34297" name="Line 505"/>
              <p:cNvSpPr>
                <a:spLocks noChangeShapeType="1"/>
              </p:cNvSpPr>
              <p:nvPr/>
            </p:nvSpPr>
            <p:spPr bwMode="auto">
              <a:xfrm flipH="1">
                <a:off x="761" y="3253"/>
                <a:ext cx="1" cy="4"/>
              </a:xfrm>
              <a:prstGeom prst="line">
                <a:avLst/>
              </a:prstGeom>
              <a:noFill/>
              <a:ln w="0">
                <a:solidFill>
                  <a:schemeClr val="tx1"/>
                </a:solidFill>
                <a:round/>
                <a:headEnd/>
                <a:tailEnd/>
              </a:ln>
            </p:spPr>
            <p:txBody>
              <a:bodyPr/>
              <a:lstStyle/>
              <a:p>
                <a:endParaRPr lang="en-US"/>
              </a:p>
            </p:txBody>
          </p:sp>
          <p:sp>
            <p:nvSpPr>
              <p:cNvPr id="34298" name="Line 506"/>
              <p:cNvSpPr>
                <a:spLocks noChangeShapeType="1"/>
              </p:cNvSpPr>
              <p:nvPr/>
            </p:nvSpPr>
            <p:spPr bwMode="auto">
              <a:xfrm>
                <a:off x="761" y="3257"/>
                <a:ext cx="1" cy="5"/>
              </a:xfrm>
              <a:prstGeom prst="line">
                <a:avLst/>
              </a:prstGeom>
              <a:noFill/>
              <a:ln w="0">
                <a:solidFill>
                  <a:schemeClr val="tx1"/>
                </a:solidFill>
                <a:round/>
                <a:headEnd/>
                <a:tailEnd/>
              </a:ln>
            </p:spPr>
            <p:txBody>
              <a:bodyPr/>
              <a:lstStyle/>
              <a:p>
                <a:endParaRPr lang="en-US"/>
              </a:p>
            </p:txBody>
          </p:sp>
          <p:sp>
            <p:nvSpPr>
              <p:cNvPr id="34299" name="Line 507"/>
              <p:cNvSpPr>
                <a:spLocks noChangeShapeType="1"/>
              </p:cNvSpPr>
              <p:nvPr/>
            </p:nvSpPr>
            <p:spPr bwMode="auto">
              <a:xfrm>
                <a:off x="757" y="3245"/>
                <a:ext cx="1" cy="1"/>
              </a:xfrm>
              <a:prstGeom prst="line">
                <a:avLst/>
              </a:prstGeom>
              <a:noFill/>
              <a:ln w="0">
                <a:solidFill>
                  <a:schemeClr val="tx1"/>
                </a:solidFill>
                <a:round/>
                <a:headEnd/>
                <a:tailEnd/>
              </a:ln>
            </p:spPr>
            <p:txBody>
              <a:bodyPr/>
              <a:lstStyle/>
              <a:p>
                <a:endParaRPr lang="en-US"/>
              </a:p>
            </p:txBody>
          </p:sp>
          <p:sp>
            <p:nvSpPr>
              <p:cNvPr id="34300" name="Line 508"/>
              <p:cNvSpPr>
                <a:spLocks noChangeShapeType="1"/>
              </p:cNvSpPr>
              <p:nvPr/>
            </p:nvSpPr>
            <p:spPr bwMode="auto">
              <a:xfrm flipH="1">
                <a:off x="757" y="3246"/>
                <a:ext cx="1" cy="1"/>
              </a:xfrm>
              <a:prstGeom prst="line">
                <a:avLst/>
              </a:prstGeom>
              <a:noFill/>
              <a:ln w="0">
                <a:solidFill>
                  <a:schemeClr val="tx1"/>
                </a:solidFill>
                <a:round/>
                <a:headEnd/>
                <a:tailEnd/>
              </a:ln>
            </p:spPr>
            <p:txBody>
              <a:bodyPr/>
              <a:lstStyle/>
              <a:p>
                <a:endParaRPr lang="en-US"/>
              </a:p>
            </p:txBody>
          </p:sp>
          <p:sp>
            <p:nvSpPr>
              <p:cNvPr id="34301" name="Line 509"/>
              <p:cNvSpPr>
                <a:spLocks noChangeShapeType="1"/>
              </p:cNvSpPr>
              <p:nvPr/>
            </p:nvSpPr>
            <p:spPr bwMode="auto">
              <a:xfrm flipH="1" flipV="1">
                <a:off x="756" y="3246"/>
                <a:ext cx="1" cy="1"/>
              </a:xfrm>
              <a:prstGeom prst="line">
                <a:avLst/>
              </a:prstGeom>
              <a:noFill/>
              <a:ln w="0">
                <a:solidFill>
                  <a:schemeClr val="tx1"/>
                </a:solidFill>
                <a:round/>
                <a:headEnd/>
                <a:tailEnd/>
              </a:ln>
            </p:spPr>
            <p:txBody>
              <a:bodyPr/>
              <a:lstStyle/>
              <a:p>
                <a:endParaRPr lang="en-US"/>
              </a:p>
            </p:txBody>
          </p:sp>
          <p:sp>
            <p:nvSpPr>
              <p:cNvPr id="34302" name="Line 510"/>
              <p:cNvSpPr>
                <a:spLocks noChangeShapeType="1"/>
              </p:cNvSpPr>
              <p:nvPr/>
            </p:nvSpPr>
            <p:spPr bwMode="auto">
              <a:xfrm flipV="1">
                <a:off x="756" y="3245"/>
                <a:ext cx="1" cy="1"/>
              </a:xfrm>
              <a:prstGeom prst="line">
                <a:avLst/>
              </a:prstGeom>
              <a:noFill/>
              <a:ln w="0">
                <a:solidFill>
                  <a:schemeClr val="tx1"/>
                </a:solidFill>
                <a:round/>
                <a:headEnd/>
                <a:tailEnd/>
              </a:ln>
            </p:spPr>
            <p:txBody>
              <a:bodyPr/>
              <a:lstStyle/>
              <a:p>
                <a:endParaRPr lang="en-US"/>
              </a:p>
            </p:txBody>
          </p:sp>
          <p:sp>
            <p:nvSpPr>
              <p:cNvPr id="34303" name="Line 511"/>
              <p:cNvSpPr>
                <a:spLocks noChangeShapeType="1"/>
              </p:cNvSpPr>
              <p:nvPr/>
            </p:nvSpPr>
            <p:spPr bwMode="auto">
              <a:xfrm>
                <a:off x="757" y="3245"/>
                <a:ext cx="2" cy="1"/>
              </a:xfrm>
              <a:prstGeom prst="line">
                <a:avLst/>
              </a:prstGeom>
              <a:noFill/>
              <a:ln w="0">
                <a:solidFill>
                  <a:schemeClr val="tx1"/>
                </a:solidFill>
                <a:round/>
                <a:headEnd/>
                <a:tailEnd/>
              </a:ln>
            </p:spPr>
            <p:txBody>
              <a:bodyPr/>
              <a:lstStyle/>
              <a:p>
                <a:endParaRPr lang="en-US"/>
              </a:p>
            </p:txBody>
          </p:sp>
          <p:sp>
            <p:nvSpPr>
              <p:cNvPr id="34304" name="Line 512"/>
              <p:cNvSpPr>
                <a:spLocks noChangeShapeType="1"/>
              </p:cNvSpPr>
              <p:nvPr/>
            </p:nvSpPr>
            <p:spPr bwMode="auto">
              <a:xfrm>
                <a:off x="759" y="3245"/>
                <a:ext cx="3" cy="1"/>
              </a:xfrm>
              <a:prstGeom prst="line">
                <a:avLst/>
              </a:prstGeom>
              <a:noFill/>
              <a:ln w="0">
                <a:solidFill>
                  <a:schemeClr val="tx1"/>
                </a:solidFill>
                <a:round/>
                <a:headEnd/>
                <a:tailEnd/>
              </a:ln>
            </p:spPr>
            <p:txBody>
              <a:bodyPr/>
              <a:lstStyle/>
              <a:p>
                <a:endParaRPr lang="en-US"/>
              </a:p>
            </p:txBody>
          </p:sp>
          <p:sp>
            <p:nvSpPr>
              <p:cNvPr id="34305" name="Line 513"/>
              <p:cNvSpPr>
                <a:spLocks noChangeShapeType="1"/>
              </p:cNvSpPr>
              <p:nvPr/>
            </p:nvSpPr>
            <p:spPr bwMode="auto">
              <a:xfrm>
                <a:off x="762" y="3246"/>
                <a:ext cx="1" cy="1"/>
              </a:xfrm>
              <a:prstGeom prst="line">
                <a:avLst/>
              </a:prstGeom>
              <a:noFill/>
              <a:ln w="0">
                <a:solidFill>
                  <a:schemeClr val="tx1"/>
                </a:solidFill>
                <a:round/>
                <a:headEnd/>
                <a:tailEnd/>
              </a:ln>
            </p:spPr>
            <p:txBody>
              <a:bodyPr/>
              <a:lstStyle/>
              <a:p>
                <a:endParaRPr lang="en-US"/>
              </a:p>
            </p:txBody>
          </p:sp>
          <p:sp>
            <p:nvSpPr>
              <p:cNvPr id="34306" name="Line 514"/>
              <p:cNvSpPr>
                <a:spLocks noChangeShapeType="1"/>
              </p:cNvSpPr>
              <p:nvPr/>
            </p:nvSpPr>
            <p:spPr bwMode="auto">
              <a:xfrm>
                <a:off x="757" y="3238"/>
                <a:ext cx="1" cy="1"/>
              </a:xfrm>
              <a:prstGeom prst="line">
                <a:avLst/>
              </a:prstGeom>
              <a:noFill/>
              <a:ln w="0">
                <a:solidFill>
                  <a:schemeClr val="tx1"/>
                </a:solidFill>
                <a:round/>
                <a:headEnd/>
                <a:tailEnd/>
              </a:ln>
            </p:spPr>
            <p:txBody>
              <a:bodyPr/>
              <a:lstStyle/>
              <a:p>
                <a:endParaRPr lang="en-US"/>
              </a:p>
            </p:txBody>
          </p:sp>
          <p:sp>
            <p:nvSpPr>
              <p:cNvPr id="34307" name="Line 515"/>
              <p:cNvSpPr>
                <a:spLocks noChangeShapeType="1"/>
              </p:cNvSpPr>
              <p:nvPr/>
            </p:nvSpPr>
            <p:spPr bwMode="auto">
              <a:xfrm flipH="1">
                <a:off x="757" y="3239"/>
                <a:ext cx="1" cy="1"/>
              </a:xfrm>
              <a:prstGeom prst="line">
                <a:avLst/>
              </a:prstGeom>
              <a:noFill/>
              <a:ln w="0">
                <a:solidFill>
                  <a:schemeClr val="tx1"/>
                </a:solidFill>
                <a:round/>
                <a:headEnd/>
                <a:tailEnd/>
              </a:ln>
            </p:spPr>
            <p:txBody>
              <a:bodyPr/>
              <a:lstStyle/>
              <a:p>
                <a:endParaRPr lang="en-US"/>
              </a:p>
            </p:txBody>
          </p:sp>
          <p:sp>
            <p:nvSpPr>
              <p:cNvPr id="34308" name="Line 516"/>
              <p:cNvSpPr>
                <a:spLocks noChangeShapeType="1"/>
              </p:cNvSpPr>
              <p:nvPr/>
            </p:nvSpPr>
            <p:spPr bwMode="auto">
              <a:xfrm flipH="1" flipV="1">
                <a:off x="756" y="3239"/>
                <a:ext cx="1" cy="1"/>
              </a:xfrm>
              <a:prstGeom prst="line">
                <a:avLst/>
              </a:prstGeom>
              <a:noFill/>
              <a:ln w="0">
                <a:solidFill>
                  <a:schemeClr val="tx1"/>
                </a:solidFill>
                <a:round/>
                <a:headEnd/>
                <a:tailEnd/>
              </a:ln>
            </p:spPr>
            <p:txBody>
              <a:bodyPr/>
              <a:lstStyle/>
              <a:p>
                <a:endParaRPr lang="en-US"/>
              </a:p>
            </p:txBody>
          </p:sp>
          <p:sp>
            <p:nvSpPr>
              <p:cNvPr id="34309" name="Line 517"/>
              <p:cNvSpPr>
                <a:spLocks noChangeShapeType="1"/>
              </p:cNvSpPr>
              <p:nvPr/>
            </p:nvSpPr>
            <p:spPr bwMode="auto">
              <a:xfrm flipV="1">
                <a:off x="756" y="3238"/>
                <a:ext cx="1" cy="1"/>
              </a:xfrm>
              <a:prstGeom prst="line">
                <a:avLst/>
              </a:prstGeom>
              <a:noFill/>
              <a:ln w="0">
                <a:solidFill>
                  <a:schemeClr val="tx1"/>
                </a:solidFill>
                <a:round/>
                <a:headEnd/>
                <a:tailEnd/>
              </a:ln>
            </p:spPr>
            <p:txBody>
              <a:bodyPr/>
              <a:lstStyle/>
              <a:p>
                <a:endParaRPr lang="en-US"/>
              </a:p>
            </p:txBody>
          </p:sp>
          <p:sp>
            <p:nvSpPr>
              <p:cNvPr id="34310" name="Line 518"/>
              <p:cNvSpPr>
                <a:spLocks noChangeShapeType="1"/>
              </p:cNvSpPr>
              <p:nvPr/>
            </p:nvSpPr>
            <p:spPr bwMode="auto">
              <a:xfrm>
                <a:off x="757" y="3238"/>
                <a:ext cx="2" cy="1"/>
              </a:xfrm>
              <a:prstGeom prst="line">
                <a:avLst/>
              </a:prstGeom>
              <a:noFill/>
              <a:ln w="0">
                <a:solidFill>
                  <a:schemeClr val="tx1"/>
                </a:solidFill>
                <a:round/>
                <a:headEnd/>
                <a:tailEnd/>
              </a:ln>
            </p:spPr>
            <p:txBody>
              <a:bodyPr/>
              <a:lstStyle/>
              <a:p>
                <a:endParaRPr lang="en-US"/>
              </a:p>
            </p:txBody>
          </p:sp>
          <p:sp>
            <p:nvSpPr>
              <p:cNvPr id="34311" name="Line 519"/>
              <p:cNvSpPr>
                <a:spLocks noChangeShapeType="1"/>
              </p:cNvSpPr>
              <p:nvPr/>
            </p:nvSpPr>
            <p:spPr bwMode="auto">
              <a:xfrm>
                <a:off x="759" y="3238"/>
                <a:ext cx="3" cy="1"/>
              </a:xfrm>
              <a:prstGeom prst="line">
                <a:avLst/>
              </a:prstGeom>
              <a:noFill/>
              <a:ln w="0">
                <a:solidFill>
                  <a:schemeClr val="tx1"/>
                </a:solidFill>
                <a:round/>
                <a:headEnd/>
                <a:tailEnd/>
              </a:ln>
            </p:spPr>
            <p:txBody>
              <a:bodyPr/>
              <a:lstStyle/>
              <a:p>
                <a:endParaRPr lang="en-US"/>
              </a:p>
            </p:txBody>
          </p:sp>
          <p:sp>
            <p:nvSpPr>
              <p:cNvPr id="34312" name="Line 520"/>
              <p:cNvSpPr>
                <a:spLocks noChangeShapeType="1"/>
              </p:cNvSpPr>
              <p:nvPr/>
            </p:nvSpPr>
            <p:spPr bwMode="auto">
              <a:xfrm>
                <a:off x="762" y="3239"/>
                <a:ext cx="1" cy="1"/>
              </a:xfrm>
              <a:prstGeom prst="line">
                <a:avLst/>
              </a:prstGeom>
              <a:noFill/>
              <a:ln w="0">
                <a:solidFill>
                  <a:schemeClr val="tx1"/>
                </a:solidFill>
                <a:round/>
                <a:headEnd/>
                <a:tailEnd/>
              </a:ln>
            </p:spPr>
            <p:txBody>
              <a:bodyPr/>
              <a:lstStyle/>
              <a:p>
                <a:endParaRPr lang="en-US"/>
              </a:p>
            </p:txBody>
          </p:sp>
          <p:sp>
            <p:nvSpPr>
              <p:cNvPr id="34313" name="Rectangle 521"/>
              <p:cNvSpPr>
                <a:spLocks noChangeArrowheads="1"/>
              </p:cNvSpPr>
              <p:nvPr/>
            </p:nvSpPr>
            <p:spPr bwMode="auto">
              <a:xfrm>
                <a:off x="659" y="2913"/>
                <a:ext cx="70" cy="7"/>
              </a:xfrm>
              <a:prstGeom prst="rect">
                <a:avLst/>
              </a:prstGeom>
              <a:solidFill>
                <a:srgbClr val="000000"/>
              </a:solidFill>
              <a:ln w="0">
                <a:solidFill>
                  <a:schemeClr val="tx1"/>
                </a:solidFill>
                <a:miter lim="800000"/>
                <a:headEnd/>
                <a:tailEnd/>
              </a:ln>
            </p:spPr>
            <p:txBody>
              <a:bodyPr/>
              <a:lstStyle/>
              <a:p>
                <a:endParaRPr lang="en-US"/>
              </a:p>
            </p:txBody>
          </p:sp>
          <p:sp>
            <p:nvSpPr>
              <p:cNvPr id="34314" name="Freeform 522"/>
              <p:cNvSpPr>
                <a:spLocks/>
              </p:cNvSpPr>
              <p:nvPr/>
            </p:nvSpPr>
            <p:spPr bwMode="auto">
              <a:xfrm>
                <a:off x="1093" y="3182"/>
                <a:ext cx="19" cy="19"/>
              </a:xfrm>
              <a:custGeom>
                <a:avLst/>
                <a:gdLst/>
                <a:ahLst/>
                <a:cxnLst>
                  <a:cxn ang="0">
                    <a:pos x="0" y="121"/>
                  </a:cxn>
                  <a:cxn ang="0">
                    <a:pos x="123" y="0"/>
                  </a:cxn>
                  <a:cxn ang="0">
                    <a:pos x="136" y="13"/>
                  </a:cxn>
                  <a:cxn ang="0">
                    <a:pos x="15" y="136"/>
                  </a:cxn>
                  <a:cxn ang="0">
                    <a:pos x="0" y="121"/>
                  </a:cxn>
                </a:cxnLst>
                <a:rect l="0" t="0" r="r" b="b"/>
                <a:pathLst>
                  <a:path w="136" h="136">
                    <a:moveTo>
                      <a:pt x="0" y="121"/>
                    </a:moveTo>
                    <a:lnTo>
                      <a:pt x="123" y="0"/>
                    </a:lnTo>
                    <a:lnTo>
                      <a:pt x="136" y="13"/>
                    </a:lnTo>
                    <a:lnTo>
                      <a:pt x="15" y="136"/>
                    </a:lnTo>
                    <a:lnTo>
                      <a:pt x="0" y="121"/>
                    </a:lnTo>
                    <a:close/>
                  </a:path>
                </a:pathLst>
              </a:custGeom>
              <a:solidFill>
                <a:srgbClr val="000000"/>
              </a:solidFill>
              <a:ln w="0">
                <a:solidFill>
                  <a:schemeClr val="tx1"/>
                </a:solidFill>
                <a:prstDash val="solid"/>
                <a:round/>
                <a:headEnd/>
                <a:tailEnd/>
              </a:ln>
            </p:spPr>
            <p:txBody>
              <a:bodyPr/>
              <a:lstStyle/>
              <a:p>
                <a:endParaRPr lang="en-US"/>
              </a:p>
            </p:txBody>
          </p:sp>
          <p:sp>
            <p:nvSpPr>
              <p:cNvPr id="34315" name="Rectangle 523"/>
              <p:cNvSpPr>
                <a:spLocks noChangeArrowheads="1"/>
              </p:cNvSpPr>
              <p:nvPr/>
            </p:nvSpPr>
            <p:spPr bwMode="auto">
              <a:xfrm>
                <a:off x="937" y="3321"/>
                <a:ext cx="279" cy="3"/>
              </a:xfrm>
              <a:prstGeom prst="rect">
                <a:avLst/>
              </a:prstGeom>
              <a:solidFill>
                <a:srgbClr val="000000"/>
              </a:solidFill>
              <a:ln w="0">
                <a:solidFill>
                  <a:schemeClr val="tx1"/>
                </a:solidFill>
                <a:miter lim="800000"/>
                <a:headEnd/>
                <a:tailEnd/>
              </a:ln>
            </p:spPr>
            <p:txBody>
              <a:bodyPr/>
              <a:lstStyle/>
              <a:p>
                <a:endParaRPr lang="en-US"/>
              </a:p>
            </p:txBody>
          </p:sp>
          <p:sp>
            <p:nvSpPr>
              <p:cNvPr id="34316" name="Line 524"/>
              <p:cNvSpPr>
                <a:spLocks noChangeShapeType="1"/>
              </p:cNvSpPr>
              <p:nvPr/>
            </p:nvSpPr>
            <p:spPr bwMode="auto">
              <a:xfrm flipV="1">
                <a:off x="1065" y="3314"/>
                <a:ext cx="4" cy="5"/>
              </a:xfrm>
              <a:prstGeom prst="line">
                <a:avLst/>
              </a:prstGeom>
              <a:noFill/>
              <a:ln w="0">
                <a:solidFill>
                  <a:schemeClr val="tx1"/>
                </a:solidFill>
                <a:round/>
                <a:headEnd/>
                <a:tailEnd/>
              </a:ln>
            </p:spPr>
            <p:txBody>
              <a:bodyPr/>
              <a:lstStyle/>
              <a:p>
                <a:endParaRPr lang="en-US"/>
              </a:p>
            </p:txBody>
          </p:sp>
          <p:sp>
            <p:nvSpPr>
              <p:cNvPr id="34317" name="Line 525"/>
              <p:cNvSpPr>
                <a:spLocks noChangeShapeType="1"/>
              </p:cNvSpPr>
              <p:nvPr/>
            </p:nvSpPr>
            <p:spPr bwMode="auto">
              <a:xfrm flipV="1">
                <a:off x="1113" y="3256"/>
                <a:ext cx="4" cy="5"/>
              </a:xfrm>
              <a:prstGeom prst="line">
                <a:avLst/>
              </a:prstGeom>
              <a:noFill/>
              <a:ln w="0">
                <a:solidFill>
                  <a:schemeClr val="tx1"/>
                </a:solidFill>
                <a:round/>
                <a:headEnd/>
                <a:tailEnd/>
              </a:ln>
            </p:spPr>
            <p:txBody>
              <a:bodyPr/>
              <a:lstStyle/>
              <a:p>
                <a:endParaRPr lang="en-US"/>
              </a:p>
            </p:txBody>
          </p:sp>
          <p:sp>
            <p:nvSpPr>
              <p:cNvPr id="34318" name="Line 526"/>
              <p:cNvSpPr>
                <a:spLocks noChangeShapeType="1"/>
              </p:cNvSpPr>
              <p:nvPr/>
            </p:nvSpPr>
            <p:spPr bwMode="auto">
              <a:xfrm flipV="1">
                <a:off x="1162" y="3199"/>
                <a:ext cx="4" cy="4"/>
              </a:xfrm>
              <a:prstGeom prst="line">
                <a:avLst/>
              </a:prstGeom>
              <a:noFill/>
              <a:ln w="0">
                <a:solidFill>
                  <a:schemeClr val="tx1"/>
                </a:solidFill>
                <a:round/>
                <a:headEnd/>
                <a:tailEnd/>
              </a:ln>
            </p:spPr>
            <p:txBody>
              <a:bodyPr/>
              <a:lstStyle/>
              <a:p>
                <a:endParaRPr lang="en-US"/>
              </a:p>
            </p:txBody>
          </p:sp>
          <p:sp>
            <p:nvSpPr>
              <p:cNvPr id="34319" name="Line 527"/>
              <p:cNvSpPr>
                <a:spLocks noChangeShapeType="1"/>
              </p:cNvSpPr>
              <p:nvPr/>
            </p:nvSpPr>
            <p:spPr bwMode="auto">
              <a:xfrm flipV="1">
                <a:off x="1126" y="3319"/>
                <a:ext cx="3" cy="3"/>
              </a:xfrm>
              <a:prstGeom prst="line">
                <a:avLst/>
              </a:prstGeom>
              <a:noFill/>
              <a:ln w="0">
                <a:solidFill>
                  <a:schemeClr val="tx1"/>
                </a:solidFill>
                <a:round/>
                <a:headEnd/>
                <a:tailEnd/>
              </a:ln>
            </p:spPr>
            <p:txBody>
              <a:bodyPr/>
              <a:lstStyle/>
              <a:p>
                <a:endParaRPr lang="en-US"/>
              </a:p>
            </p:txBody>
          </p:sp>
          <p:sp>
            <p:nvSpPr>
              <p:cNvPr id="34320" name="Line 528"/>
              <p:cNvSpPr>
                <a:spLocks noChangeShapeType="1"/>
              </p:cNvSpPr>
              <p:nvPr/>
            </p:nvSpPr>
            <p:spPr bwMode="auto">
              <a:xfrm flipV="1">
                <a:off x="1173" y="3261"/>
                <a:ext cx="4" cy="5"/>
              </a:xfrm>
              <a:prstGeom prst="line">
                <a:avLst/>
              </a:prstGeom>
              <a:noFill/>
              <a:ln w="0">
                <a:solidFill>
                  <a:schemeClr val="tx1"/>
                </a:solidFill>
                <a:round/>
                <a:headEnd/>
                <a:tailEnd/>
              </a:ln>
            </p:spPr>
            <p:txBody>
              <a:bodyPr/>
              <a:lstStyle/>
              <a:p>
                <a:endParaRPr lang="en-US"/>
              </a:p>
            </p:txBody>
          </p:sp>
          <p:sp>
            <p:nvSpPr>
              <p:cNvPr id="34321" name="Line 529"/>
              <p:cNvSpPr>
                <a:spLocks noChangeShapeType="1"/>
              </p:cNvSpPr>
              <p:nvPr/>
            </p:nvSpPr>
            <p:spPr bwMode="auto">
              <a:xfrm flipV="1">
                <a:off x="1005" y="3309"/>
                <a:ext cx="4" cy="4"/>
              </a:xfrm>
              <a:prstGeom prst="line">
                <a:avLst/>
              </a:prstGeom>
              <a:noFill/>
              <a:ln w="0">
                <a:solidFill>
                  <a:schemeClr val="tx1"/>
                </a:solidFill>
                <a:round/>
                <a:headEnd/>
                <a:tailEnd/>
              </a:ln>
            </p:spPr>
            <p:txBody>
              <a:bodyPr/>
              <a:lstStyle/>
              <a:p>
                <a:endParaRPr lang="en-US"/>
              </a:p>
            </p:txBody>
          </p:sp>
          <p:sp>
            <p:nvSpPr>
              <p:cNvPr id="34322" name="Line 530"/>
              <p:cNvSpPr>
                <a:spLocks noChangeShapeType="1"/>
              </p:cNvSpPr>
              <p:nvPr/>
            </p:nvSpPr>
            <p:spPr bwMode="auto">
              <a:xfrm flipV="1">
                <a:off x="1053" y="3251"/>
                <a:ext cx="4" cy="5"/>
              </a:xfrm>
              <a:prstGeom prst="line">
                <a:avLst/>
              </a:prstGeom>
              <a:noFill/>
              <a:ln w="0">
                <a:solidFill>
                  <a:schemeClr val="tx1"/>
                </a:solidFill>
                <a:round/>
                <a:headEnd/>
                <a:tailEnd/>
              </a:ln>
            </p:spPr>
            <p:txBody>
              <a:bodyPr/>
              <a:lstStyle/>
              <a:p>
                <a:endParaRPr lang="en-US"/>
              </a:p>
            </p:txBody>
          </p:sp>
          <p:sp>
            <p:nvSpPr>
              <p:cNvPr id="34323" name="Line 531"/>
              <p:cNvSpPr>
                <a:spLocks noChangeShapeType="1"/>
              </p:cNvSpPr>
              <p:nvPr/>
            </p:nvSpPr>
            <p:spPr bwMode="auto">
              <a:xfrm flipV="1">
                <a:off x="1102" y="3193"/>
                <a:ext cx="4" cy="5"/>
              </a:xfrm>
              <a:prstGeom prst="line">
                <a:avLst/>
              </a:prstGeom>
              <a:noFill/>
              <a:ln w="0">
                <a:solidFill>
                  <a:schemeClr val="tx1"/>
                </a:solidFill>
                <a:round/>
                <a:headEnd/>
                <a:tailEnd/>
              </a:ln>
            </p:spPr>
            <p:txBody>
              <a:bodyPr/>
              <a:lstStyle/>
              <a:p>
                <a:endParaRPr lang="en-US"/>
              </a:p>
            </p:txBody>
          </p:sp>
          <p:sp>
            <p:nvSpPr>
              <p:cNvPr id="34324" name="Line 532"/>
              <p:cNvSpPr>
                <a:spLocks noChangeShapeType="1"/>
              </p:cNvSpPr>
              <p:nvPr/>
            </p:nvSpPr>
            <p:spPr bwMode="auto">
              <a:xfrm flipV="1">
                <a:off x="945" y="3303"/>
                <a:ext cx="4" cy="5"/>
              </a:xfrm>
              <a:prstGeom prst="line">
                <a:avLst/>
              </a:prstGeom>
              <a:noFill/>
              <a:ln w="0">
                <a:solidFill>
                  <a:schemeClr val="tx1"/>
                </a:solidFill>
                <a:round/>
                <a:headEnd/>
                <a:tailEnd/>
              </a:ln>
            </p:spPr>
            <p:txBody>
              <a:bodyPr/>
              <a:lstStyle/>
              <a:p>
                <a:endParaRPr lang="en-US"/>
              </a:p>
            </p:txBody>
          </p:sp>
          <p:sp>
            <p:nvSpPr>
              <p:cNvPr id="34325" name="Line 533"/>
              <p:cNvSpPr>
                <a:spLocks noChangeShapeType="1"/>
              </p:cNvSpPr>
              <p:nvPr/>
            </p:nvSpPr>
            <p:spPr bwMode="auto">
              <a:xfrm flipV="1">
                <a:off x="993" y="3246"/>
                <a:ext cx="4" cy="5"/>
              </a:xfrm>
              <a:prstGeom prst="line">
                <a:avLst/>
              </a:prstGeom>
              <a:noFill/>
              <a:ln w="0">
                <a:solidFill>
                  <a:schemeClr val="tx1"/>
                </a:solidFill>
                <a:round/>
                <a:headEnd/>
                <a:tailEnd/>
              </a:ln>
            </p:spPr>
            <p:txBody>
              <a:bodyPr/>
              <a:lstStyle/>
              <a:p>
                <a:endParaRPr lang="en-US"/>
              </a:p>
            </p:txBody>
          </p:sp>
          <p:sp>
            <p:nvSpPr>
              <p:cNvPr id="34326" name="Line 534"/>
              <p:cNvSpPr>
                <a:spLocks noChangeShapeType="1"/>
              </p:cNvSpPr>
              <p:nvPr/>
            </p:nvSpPr>
            <p:spPr bwMode="auto">
              <a:xfrm flipV="1">
                <a:off x="1042" y="3188"/>
                <a:ext cx="4" cy="5"/>
              </a:xfrm>
              <a:prstGeom prst="line">
                <a:avLst/>
              </a:prstGeom>
              <a:noFill/>
              <a:ln w="0">
                <a:solidFill>
                  <a:schemeClr val="tx1"/>
                </a:solidFill>
                <a:round/>
                <a:headEnd/>
                <a:tailEnd/>
              </a:ln>
            </p:spPr>
            <p:txBody>
              <a:bodyPr/>
              <a:lstStyle/>
              <a:p>
                <a:endParaRPr lang="en-US"/>
              </a:p>
            </p:txBody>
          </p:sp>
          <p:sp>
            <p:nvSpPr>
              <p:cNvPr id="34327" name="Line 535"/>
              <p:cNvSpPr>
                <a:spLocks noChangeShapeType="1"/>
              </p:cNvSpPr>
              <p:nvPr/>
            </p:nvSpPr>
            <p:spPr bwMode="auto">
              <a:xfrm flipV="1">
                <a:off x="937" y="3240"/>
                <a:ext cx="1" cy="1"/>
              </a:xfrm>
              <a:prstGeom prst="line">
                <a:avLst/>
              </a:prstGeom>
              <a:noFill/>
              <a:ln w="0">
                <a:solidFill>
                  <a:schemeClr val="tx1"/>
                </a:solidFill>
                <a:round/>
                <a:headEnd/>
                <a:tailEnd/>
              </a:ln>
            </p:spPr>
            <p:txBody>
              <a:bodyPr/>
              <a:lstStyle/>
              <a:p>
                <a:endParaRPr lang="en-US"/>
              </a:p>
            </p:txBody>
          </p:sp>
          <p:sp>
            <p:nvSpPr>
              <p:cNvPr id="34328" name="Line 536"/>
              <p:cNvSpPr>
                <a:spLocks noChangeShapeType="1"/>
              </p:cNvSpPr>
              <p:nvPr/>
            </p:nvSpPr>
            <p:spPr bwMode="auto">
              <a:xfrm flipV="1">
                <a:off x="982" y="3183"/>
                <a:ext cx="4" cy="5"/>
              </a:xfrm>
              <a:prstGeom prst="line">
                <a:avLst/>
              </a:prstGeom>
              <a:noFill/>
              <a:ln w="0">
                <a:solidFill>
                  <a:schemeClr val="tx1"/>
                </a:solidFill>
                <a:round/>
                <a:headEnd/>
                <a:tailEnd/>
              </a:ln>
            </p:spPr>
            <p:txBody>
              <a:bodyPr/>
              <a:lstStyle/>
              <a:p>
                <a:endParaRPr lang="en-US"/>
              </a:p>
            </p:txBody>
          </p:sp>
          <p:sp>
            <p:nvSpPr>
              <p:cNvPr id="34329" name="Line 537"/>
              <p:cNvSpPr>
                <a:spLocks noChangeShapeType="1"/>
              </p:cNvSpPr>
              <p:nvPr/>
            </p:nvSpPr>
            <p:spPr bwMode="auto">
              <a:xfrm>
                <a:off x="937" y="3246"/>
                <a:ext cx="1" cy="1"/>
              </a:xfrm>
              <a:prstGeom prst="line">
                <a:avLst/>
              </a:prstGeom>
              <a:noFill/>
              <a:ln w="0">
                <a:solidFill>
                  <a:schemeClr val="tx1"/>
                </a:solidFill>
                <a:round/>
                <a:headEnd/>
                <a:tailEnd/>
              </a:ln>
            </p:spPr>
            <p:txBody>
              <a:bodyPr/>
              <a:lstStyle/>
              <a:p>
                <a:endParaRPr lang="en-US"/>
              </a:p>
            </p:txBody>
          </p:sp>
          <p:sp>
            <p:nvSpPr>
              <p:cNvPr id="34330" name="Line 538"/>
              <p:cNvSpPr>
                <a:spLocks noChangeShapeType="1"/>
              </p:cNvSpPr>
              <p:nvPr/>
            </p:nvSpPr>
            <p:spPr bwMode="auto">
              <a:xfrm>
                <a:off x="993" y="3251"/>
                <a:ext cx="6" cy="1"/>
              </a:xfrm>
              <a:prstGeom prst="line">
                <a:avLst/>
              </a:prstGeom>
              <a:noFill/>
              <a:ln w="0">
                <a:solidFill>
                  <a:schemeClr val="tx1"/>
                </a:solidFill>
                <a:round/>
                <a:headEnd/>
                <a:tailEnd/>
              </a:ln>
            </p:spPr>
            <p:txBody>
              <a:bodyPr/>
              <a:lstStyle/>
              <a:p>
                <a:endParaRPr lang="en-US"/>
              </a:p>
            </p:txBody>
          </p:sp>
          <p:sp>
            <p:nvSpPr>
              <p:cNvPr id="34331" name="Line 539"/>
              <p:cNvSpPr>
                <a:spLocks noChangeShapeType="1"/>
              </p:cNvSpPr>
              <p:nvPr/>
            </p:nvSpPr>
            <p:spPr bwMode="auto">
              <a:xfrm>
                <a:off x="1053" y="3256"/>
                <a:ext cx="5" cy="1"/>
              </a:xfrm>
              <a:prstGeom prst="line">
                <a:avLst/>
              </a:prstGeom>
              <a:noFill/>
              <a:ln w="0">
                <a:solidFill>
                  <a:schemeClr val="tx1"/>
                </a:solidFill>
                <a:round/>
                <a:headEnd/>
                <a:tailEnd/>
              </a:ln>
            </p:spPr>
            <p:txBody>
              <a:bodyPr/>
              <a:lstStyle/>
              <a:p>
                <a:endParaRPr lang="en-US"/>
              </a:p>
            </p:txBody>
          </p:sp>
          <p:sp>
            <p:nvSpPr>
              <p:cNvPr id="34332" name="Line 540"/>
              <p:cNvSpPr>
                <a:spLocks noChangeShapeType="1"/>
              </p:cNvSpPr>
              <p:nvPr/>
            </p:nvSpPr>
            <p:spPr bwMode="auto">
              <a:xfrm>
                <a:off x="1113" y="3261"/>
                <a:ext cx="5" cy="1"/>
              </a:xfrm>
              <a:prstGeom prst="line">
                <a:avLst/>
              </a:prstGeom>
              <a:noFill/>
              <a:ln w="0">
                <a:solidFill>
                  <a:schemeClr val="tx1"/>
                </a:solidFill>
                <a:round/>
                <a:headEnd/>
                <a:tailEnd/>
              </a:ln>
            </p:spPr>
            <p:txBody>
              <a:bodyPr/>
              <a:lstStyle/>
              <a:p>
                <a:endParaRPr lang="en-US"/>
              </a:p>
            </p:txBody>
          </p:sp>
          <p:sp>
            <p:nvSpPr>
              <p:cNvPr id="34333" name="Line 541"/>
              <p:cNvSpPr>
                <a:spLocks noChangeShapeType="1"/>
              </p:cNvSpPr>
              <p:nvPr/>
            </p:nvSpPr>
            <p:spPr bwMode="auto">
              <a:xfrm>
                <a:off x="1173" y="3266"/>
                <a:ext cx="5" cy="1"/>
              </a:xfrm>
              <a:prstGeom prst="line">
                <a:avLst/>
              </a:prstGeom>
              <a:noFill/>
              <a:ln w="0">
                <a:solidFill>
                  <a:schemeClr val="tx1"/>
                </a:solidFill>
                <a:round/>
                <a:headEnd/>
                <a:tailEnd/>
              </a:ln>
            </p:spPr>
            <p:txBody>
              <a:bodyPr/>
              <a:lstStyle/>
              <a:p>
                <a:endParaRPr lang="en-US"/>
              </a:p>
            </p:txBody>
          </p:sp>
          <p:sp>
            <p:nvSpPr>
              <p:cNvPr id="34334" name="Line 542"/>
              <p:cNvSpPr>
                <a:spLocks noChangeShapeType="1"/>
              </p:cNvSpPr>
              <p:nvPr/>
            </p:nvSpPr>
            <p:spPr bwMode="auto">
              <a:xfrm>
                <a:off x="982" y="3188"/>
                <a:ext cx="5" cy="1"/>
              </a:xfrm>
              <a:prstGeom prst="line">
                <a:avLst/>
              </a:prstGeom>
              <a:noFill/>
              <a:ln w="0">
                <a:solidFill>
                  <a:schemeClr val="tx1"/>
                </a:solidFill>
                <a:round/>
                <a:headEnd/>
                <a:tailEnd/>
              </a:ln>
            </p:spPr>
            <p:txBody>
              <a:bodyPr/>
              <a:lstStyle/>
              <a:p>
                <a:endParaRPr lang="en-US"/>
              </a:p>
            </p:txBody>
          </p:sp>
          <p:sp>
            <p:nvSpPr>
              <p:cNvPr id="34335" name="Line 543"/>
              <p:cNvSpPr>
                <a:spLocks noChangeShapeType="1"/>
              </p:cNvSpPr>
              <p:nvPr/>
            </p:nvSpPr>
            <p:spPr bwMode="auto">
              <a:xfrm>
                <a:off x="1042" y="3193"/>
                <a:ext cx="5" cy="1"/>
              </a:xfrm>
              <a:prstGeom prst="line">
                <a:avLst/>
              </a:prstGeom>
              <a:noFill/>
              <a:ln w="0">
                <a:solidFill>
                  <a:schemeClr val="tx1"/>
                </a:solidFill>
                <a:round/>
                <a:headEnd/>
                <a:tailEnd/>
              </a:ln>
            </p:spPr>
            <p:txBody>
              <a:bodyPr/>
              <a:lstStyle/>
              <a:p>
                <a:endParaRPr lang="en-US"/>
              </a:p>
            </p:txBody>
          </p:sp>
          <p:sp>
            <p:nvSpPr>
              <p:cNvPr id="34336" name="Line 544"/>
              <p:cNvSpPr>
                <a:spLocks noChangeShapeType="1"/>
              </p:cNvSpPr>
              <p:nvPr/>
            </p:nvSpPr>
            <p:spPr bwMode="auto">
              <a:xfrm>
                <a:off x="1102" y="3198"/>
                <a:ext cx="5" cy="1"/>
              </a:xfrm>
              <a:prstGeom prst="line">
                <a:avLst/>
              </a:prstGeom>
              <a:noFill/>
              <a:ln w="0">
                <a:solidFill>
                  <a:schemeClr val="tx1"/>
                </a:solidFill>
                <a:round/>
                <a:headEnd/>
                <a:tailEnd/>
              </a:ln>
            </p:spPr>
            <p:txBody>
              <a:bodyPr/>
              <a:lstStyle/>
              <a:p>
                <a:endParaRPr lang="en-US"/>
              </a:p>
            </p:txBody>
          </p:sp>
          <p:sp>
            <p:nvSpPr>
              <p:cNvPr id="34337" name="Line 545"/>
              <p:cNvSpPr>
                <a:spLocks noChangeShapeType="1"/>
              </p:cNvSpPr>
              <p:nvPr/>
            </p:nvSpPr>
            <p:spPr bwMode="auto">
              <a:xfrm>
                <a:off x="1162" y="3203"/>
                <a:ext cx="5" cy="1"/>
              </a:xfrm>
              <a:prstGeom prst="line">
                <a:avLst/>
              </a:prstGeom>
              <a:noFill/>
              <a:ln w="0">
                <a:solidFill>
                  <a:schemeClr val="tx1"/>
                </a:solidFill>
                <a:round/>
                <a:headEnd/>
                <a:tailEnd/>
              </a:ln>
            </p:spPr>
            <p:txBody>
              <a:bodyPr/>
              <a:lstStyle/>
              <a:p>
                <a:endParaRPr lang="en-US"/>
              </a:p>
            </p:txBody>
          </p:sp>
          <p:sp>
            <p:nvSpPr>
              <p:cNvPr id="34338" name="Line 546"/>
              <p:cNvSpPr>
                <a:spLocks noChangeShapeType="1"/>
              </p:cNvSpPr>
              <p:nvPr/>
            </p:nvSpPr>
            <p:spPr bwMode="auto">
              <a:xfrm>
                <a:off x="945" y="3308"/>
                <a:ext cx="5" cy="1"/>
              </a:xfrm>
              <a:prstGeom prst="line">
                <a:avLst/>
              </a:prstGeom>
              <a:noFill/>
              <a:ln w="0">
                <a:solidFill>
                  <a:schemeClr val="tx1"/>
                </a:solidFill>
                <a:round/>
                <a:headEnd/>
                <a:tailEnd/>
              </a:ln>
            </p:spPr>
            <p:txBody>
              <a:bodyPr/>
              <a:lstStyle/>
              <a:p>
                <a:endParaRPr lang="en-US"/>
              </a:p>
            </p:txBody>
          </p:sp>
          <p:sp>
            <p:nvSpPr>
              <p:cNvPr id="34339" name="Line 547"/>
              <p:cNvSpPr>
                <a:spLocks noChangeShapeType="1"/>
              </p:cNvSpPr>
              <p:nvPr/>
            </p:nvSpPr>
            <p:spPr bwMode="auto">
              <a:xfrm>
                <a:off x="1005" y="3313"/>
                <a:ext cx="5" cy="1"/>
              </a:xfrm>
              <a:prstGeom prst="line">
                <a:avLst/>
              </a:prstGeom>
              <a:noFill/>
              <a:ln w="0">
                <a:solidFill>
                  <a:schemeClr val="tx1"/>
                </a:solidFill>
                <a:round/>
                <a:headEnd/>
                <a:tailEnd/>
              </a:ln>
            </p:spPr>
            <p:txBody>
              <a:bodyPr/>
              <a:lstStyle/>
              <a:p>
                <a:endParaRPr lang="en-US"/>
              </a:p>
            </p:txBody>
          </p:sp>
          <p:sp>
            <p:nvSpPr>
              <p:cNvPr id="34340" name="Line 548"/>
              <p:cNvSpPr>
                <a:spLocks noChangeShapeType="1"/>
              </p:cNvSpPr>
              <p:nvPr/>
            </p:nvSpPr>
            <p:spPr bwMode="auto">
              <a:xfrm>
                <a:off x="1065" y="3319"/>
                <a:ext cx="5" cy="1"/>
              </a:xfrm>
              <a:prstGeom prst="line">
                <a:avLst/>
              </a:prstGeom>
              <a:noFill/>
              <a:ln w="0">
                <a:solidFill>
                  <a:schemeClr val="tx1"/>
                </a:solidFill>
                <a:round/>
                <a:headEnd/>
                <a:tailEnd/>
              </a:ln>
            </p:spPr>
            <p:txBody>
              <a:bodyPr/>
              <a:lstStyle/>
              <a:p>
                <a:endParaRPr lang="en-US"/>
              </a:p>
            </p:txBody>
          </p:sp>
          <p:sp>
            <p:nvSpPr>
              <p:cNvPr id="34341" name="Line 549"/>
              <p:cNvSpPr>
                <a:spLocks noChangeShapeType="1"/>
              </p:cNvSpPr>
              <p:nvPr/>
            </p:nvSpPr>
            <p:spPr bwMode="auto">
              <a:xfrm flipH="1" flipV="1">
                <a:off x="1069" y="3314"/>
                <a:ext cx="1" cy="5"/>
              </a:xfrm>
              <a:prstGeom prst="line">
                <a:avLst/>
              </a:prstGeom>
              <a:noFill/>
              <a:ln w="0">
                <a:solidFill>
                  <a:schemeClr val="tx1"/>
                </a:solidFill>
                <a:round/>
                <a:headEnd/>
                <a:tailEnd/>
              </a:ln>
            </p:spPr>
            <p:txBody>
              <a:bodyPr/>
              <a:lstStyle/>
              <a:p>
                <a:endParaRPr lang="en-US"/>
              </a:p>
            </p:txBody>
          </p:sp>
          <p:sp>
            <p:nvSpPr>
              <p:cNvPr id="34342" name="Line 550"/>
              <p:cNvSpPr>
                <a:spLocks noChangeShapeType="1"/>
              </p:cNvSpPr>
              <p:nvPr/>
            </p:nvSpPr>
            <p:spPr bwMode="auto">
              <a:xfrm flipH="1" flipV="1">
                <a:off x="1057" y="3251"/>
                <a:ext cx="1" cy="5"/>
              </a:xfrm>
              <a:prstGeom prst="line">
                <a:avLst/>
              </a:prstGeom>
              <a:noFill/>
              <a:ln w="0">
                <a:solidFill>
                  <a:schemeClr val="tx1"/>
                </a:solidFill>
                <a:round/>
                <a:headEnd/>
                <a:tailEnd/>
              </a:ln>
            </p:spPr>
            <p:txBody>
              <a:bodyPr/>
              <a:lstStyle/>
              <a:p>
                <a:endParaRPr lang="en-US"/>
              </a:p>
            </p:txBody>
          </p:sp>
          <p:sp>
            <p:nvSpPr>
              <p:cNvPr id="34343" name="Line 551"/>
              <p:cNvSpPr>
                <a:spLocks noChangeShapeType="1"/>
              </p:cNvSpPr>
              <p:nvPr/>
            </p:nvSpPr>
            <p:spPr bwMode="auto">
              <a:xfrm flipH="1" flipV="1">
                <a:off x="1046" y="3188"/>
                <a:ext cx="1" cy="5"/>
              </a:xfrm>
              <a:prstGeom prst="line">
                <a:avLst/>
              </a:prstGeom>
              <a:noFill/>
              <a:ln w="0">
                <a:solidFill>
                  <a:schemeClr val="tx1"/>
                </a:solidFill>
                <a:round/>
                <a:headEnd/>
                <a:tailEnd/>
              </a:ln>
            </p:spPr>
            <p:txBody>
              <a:bodyPr/>
              <a:lstStyle/>
              <a:p>
                <a:endParaRPr lang="en-US"/>
              </a:p>
            </p:txBody>
          </p:sp>
          <p:sp>
            <p:nvSpPr>
              <p:cNvPr id="34344" name="Line 552"/>
              <p:cNvSpPr>
                <a:spLocks noChangeShapeType="1"/>
              </p:cNvSpPr>
              <p:nvPr/>
            </p:nvSpPr>
            <p:spPr bwMode="auto">
              <a:xfrm flipH="1" flipV="1">
                <a:off x="1129" y="3319"/>
                <a:ext cx="1" cy="3"/>
              </a:xfrm>
              <a:prstGeom prst="line">
                <a:avLst/>
              </a:prstGeom>
              <a:noFill/>
              <a:ln w="0">
                <a:solidFill>
                  <a:schemeClr val="tx1"/>
                </a:solidFill>
                <a:round/>
                <a:headEnd/>
                <a:tailEnd/>
              </a:ln>
            </p:spPr>
            <p:txBody>
              <a:bodyPr/>
              <a:lstStyle/>
              <a:p>
                <a:endParaRPr lang="en-US"/>
              </a:p>
            </p:txBody>
          </p:sp>
          <p:sp>
            <p:nvSpPr>
              <p:cNvPr id="34345" name="Line 553"/>
              <p:cNvSpPr>
                <a:spLocks noChangeShapeType="1"/>
              </p:cNvSpPr>
              <p:nvPr/>
            </p:nvSpPr>
            <p:spPr bwMode="auto">
              <a:xfrm flipH="1" flipV="1">
                <a:off x="1117" y="3256"/>
                <a:ext cx="1" cy="5"/>
              </a:xfrm>
              <a:prstGeom prst="line">
                <a:avLst/>
              </a:prstGeom>
              <a:noFill/>
              <a:ln w="0">
                <a:solidFill>
                  <a:schemeClr val="tx1"/>
                </a:solidFill>
                <a:round/>
                <a:headEnd/>
                <a:tailEnd/>
              </a:ln>
            </p:spPr>
            <p:txBody>
              <a:bodyPr/>
              <a:lstStyle/>
              <a:p>
                <a:endParaRPr lang="en-US"/>
              </a:p>
            </p:txBody>
          </p:sp>
          <p:sp>
            <p:nvSpPr>
              <p:cNvPr id="34346" name="Line 554"/>
              <p:cNvSpPr>
                <a:spLocks noChangeShapeType="1"/>
              </p:cNvSpPr>
              <p:nvPr/>
            </p:nvSpPr>
            <p:spPr bwMode="auto">
              <a:xfrm flipH="1" flipV="1">
                <a:off x="1106" y="3193"/>
                <a:ext cx="1" cy="6"/>
              </a:xfrm>
              <a:prstGeom prst="line">
                <a:avLst/>
              </a:prstGeom>
              <a:noFill/>
              <a:ln w="0">
                <a:solidFill>
                  <a:schemeClr val="tx1"/>
                </a:solidFill>
                <a:round/>
                <a:headEnd/>
                <a:tailEnd/>
              </a:ln>
            </p:spPr>
            <p:txBody>
              <a:bodyPr/>
              <a:lstStyle/>
              <a:p>
                <a:endParaRPr lang="en-US"/>
              </a:p>
            </p:txBody>
          </p:sp>
          <p:sp>
            <p:nvSpPr>
              <p:cNvPr id="34347" name="Line 555"/>
              <p:cNvSpPr>
                <a:spLocks noChangeShapeType="1"/>
              </p:cNvSpPr>
              <p:nvPr/>
            </p:nvSpPr>
            <p:spPr bwMode="auto">
              <a:xfrm flipH="1" flipV="1">
                <a:off x="1177" y="3261"/>
                <a:ext cx="1" cy="6"/>
              </a:xfrm>
              <a:prstGeom prst="line">
                <a:avLst/>
              </a:prstGeom>
              <a:noFill/>
              <a:ln w="0">
                <a:solidFill>
                  <a:schemeClr val="tx1"/>
                </a:solidFill>
                <a:round/>
                <a:headEnd/>
                <a:tailEnd/>
              </a:ln>
            </p:spPr>
            <p:txBody>
              <a:bodyPr/>
              <a:lstStyle/>
              <a:p>
                <a:endParaRPr lang="en-US"/>
              </a:p>
            </p:txBody>
          </p:sp>
          <p:sp>
            <p:nvSpPr>
              <p:cNvPr id="34348" name="Line 556"/>
              <p:cNvSpPr>
                <a:spLocks noChangeShapeType="1"/>
              </p:cNvSpPr>
              <p:nvPr/>
            </p:nvSpPr>
            <p:spPr bwMode="auto">
              <a:xfrm flipH="1" flipV="1">
                <a:off x="1166" y="3199"/>
                <a:ext cx="1" cy="5"/>
              </a:xfrm>
              <a:prstGeom prst="line">
                <a:avLst/>
              </a:prstGeom>
              <a:noFill/>
              <a:ln w="0">
                <a:solidFill>
                  <a:schemeClr val="tx1"/>
                </a:solidFill>
                <a:round/>
                <a:headEnd/>
                <a:tailEnd/>
              </a:ln>
            </p:spPr>
            <p:txBody>
              <a:bodyPr/>
              <a:lstStyle/>
              <a:p>
                <a:endParaRPr lang="en-US"/>
              </a:p>
            </p:txBody>
          </p:sp>
          <p:sp>
            <p:nvSpPr>
              <p:cNvPr id="34349" name="Line 557"/>
              <p:cNvSpPr>
                <a:spLocks noChangeShapeType="1"/>
              </p:cNvSpPr>
              <p:nvPr/>
            </p:nvSpPr>
            <p:spPr bwMode="auto">
              <a:xfrm flipH="1" flipV="1">
                <a:off x="1009" y="3309"/>
                <a:ext cx="1" cy="5"/>
              </a:xfrm>
              <a:prstGeom prst="line">
                <a:avLst/>
              </a:prstGeom>
              <a:noFill/>
              <a:ln w="0">
                <a:solidFill>
                  <a:schemeClr val="tx1"/>
                </a:solidFill>
                <a:round/>
                <a:headEnd/>
                <a:tailEnd/>
              </a:ln>
            </p:spPr>
            <p:txBody>
              <a:bodyPr/>
              <a:lstStyle/>
              <a:p>
                <a:endParaRPr lang="en-US"/>
              </a:p>
            </p:txBody>
          </p:sp>
          <p:sp>
            <p:nvSpPr>
              <p:cNvPr id="34350" name="Line 558"/>
              <p:cNvSpPr>
                <a:spLocks noChangeShapeType="1"/>
              </p:cNvSpPr>
              <p:nvPr/>
            </p:nvSpPr>
            <p:spPr bwMode="auto">
              <a:xfrm flipH="1" flipV="1">
                <a:off x="997" y="3246"/>
                <a:ext cx="2" cy="5"/>
              </a:xfrm>
              <a:prstGeom prst="line">
                <a:avLst/>
              </a:prstGeom>
              <a:noFill/>
              <a:ln w="0">
                <a:solidFill>
                  <a:schemeClr val="tx1"/>
                </a:solidFill>
                <a:round/>
                <a:headEnd/>
                <a:tailEnd/>
              </a:ln>
            </p:spPr>
            <p:txBody>
              <a:bodyPr/>
              <a:lstStyle/>
              <a:p>
                <a:endParaRPr lang="en-US"/>
              </a:p>
            </p:txBody>
          </p:sp>
          <p:sp>
            <p:nvSpPr>
              <p:cNvPr id="34351" name="Line 559"/>
              <p:cNvSpPr>
                <a:spLocks noChangeShapeType="1"/>
              </p:cNvSpPr>
              <p:nvPr/>
            </p:nvSpPr>
            <p:spPr bwMode="auto">
              <a:xfrm flipH="1" flipV="1">
                <a:off x="986" y="3183"/>
                <a:ext cx="1" cy="5"/>
              </a:xfrm>
              <a:prstGeom prst="line">
                <a:avLst/>
              </a:prstGeom>
              <a:noFill/>
              <a:ln w="0">
                <a:solidFill>
                  <a:schemeClr val="tx1"/>
                </a:solidFill>
                <a:round/>
                <a:headEnd/>
                <a:tailEnd/>
              </a:ln>
            </p:spPr>
            <p:txBody>
              <a:bodyPr/>
              <a:lstStyle/>
              <a:p>
                <a:endParaRPr lang="en-US"/>
              </a:p>
            </p:txBody>
          </p:sp>
          <p:sp>
            <p:nvSpPr>
              <p:cNvPr id="34352" name="Line 560"/>
              <p:cNvSpPr>
                <a:spLocks noChangeShapeType="1"/>
              </p:cNvSpPr>
              <p:nvPr/>
            </p:nvSpPr>
            <p:spPr bwMode="auto">
              <a:xfrm flipH="1" flipV="1">
                <a:off x="949" y="3303"/>
                <a:ext cx="1" cy="6"/>
              </a:xfrm>
              <a:prstGeom prst="line">
                <a:avLst/>
              </a:prstGeom>
              <a:noFill/>
              <a:ln w="0">
                <a:solidFill>
                  <a:schemeClr val="tx1"/>
                </a:solidFill>
                <a:round/>
                <a:headEnd/>
                <a:tailEnd/>
              </a:ln>
            </p:spPr>
            <p:txBody>
              <a:bodyPr/>
              <a:lstStyle/>
              <a:p>
                <a:endParaRPr lang="en-US"/>
              </a:p>
            </p:txBody>
          </p:sp>
          <p:sp>
            <p:nvSpPr>
              <p:cNvPr id="34353" name="Line 561"/>
              <p:cNvSpPr>
                <a:spLocks noChangeShapeType="1"/>
              </p:cNvSpPr>
              <p:nvPr/>
            </p:nvSpPr>
            <p:spPr bwMode="auto">
              <a:xfrm flipH="1" flipV="1">
                <a:off x="938" y="3240"/>
                <a:ext cx="1" cy="6"/>
              </a:xfrm>
              <a:prstGeom prst="line">
                <a:avLst/>
              </a:prstGeom>
              <a:noFill/>
              <a:ln w="0">
                <a:solidFill>
                  <a:schemeClr val="tx1"/>
                </a:solidFill>
                <a:round/>
                <a:headEnd/>
                <a:tailEnd/>
              </a:ln>
            </p:spPr>
            <p:txBody>
              <a:bodyPr/>
              <a:lstStyle/>
              <a:p>
                <a:endParaRPr lang="en-US"/>
              </a:p>
            </p:txBody>
          </p:sp>
          <p:sp>
            <p:nvSpPr>
              <p:cNvPr id="34354" name="Line 562"/>
              <p:cNvSpPr>
                <a:spLocks noChangeShapeType="1"/>
              </p:cNvSpPr>
              <p:nvPr/>
            </p:nvSpPr>
            <p:spPr bwMode="auto">
              <a:xfrm flipV="1">
                <a:off x="1059" y="3316"/>
                <a:ext cx="6" cy="6"/>
              </a:xfrm>
              <a:prstGeom prst="line">
                <a:avLst/>
              </a:prstGeom>
              <a:noFill/>
              <a:ln w="0">
                <a:solidFill>
                  <a:schemeClr val="tx1"/>
                </a:solidFill>
                <a:round/>
                <a:headEnd/>
                <a:tailEnd/>
              </a:ln>
            </p:spPr>
            <p:txBody>
              <a:bodyPr/>
              <a:lstStyle/>
              <a:p>
                <a:endParaRPr lang="en-US"/>
              </a:p>
            </p:txBody>
          </p:sp>
          <p:sp>
            <p:nvSpPr>
              <p:cNvPr id="34355" name="Line 563"/>
              <p:cNvSpPr>
                <a:spLocks noChangeShapeType="1"/>
              </p:cNvSpPr>
              <p:nvPr/>
            </p:nvSpPr>
            <p:spPr bwMode="auto">
              <a:xfrm flipV="1">
                <a:off x="1136" y="3234"/>
                <a:ext cx="7" cy="7"/>
              </a:xfrm>
              <a:prstGeom prst="line">
                <a:avLst/>
              </a:prstGeom>
              <a:noFill/>
              <a:ln w="0">
                <a:solidFill>
                  <a:schemeClr val="tx1"/>
                </a:solidFill>
                <a:round/>
                <a:headEnd/>
                <a:tailEnd/>
              </a:ln>
            </p:spPr>
            <p:txBody>
              <a:bodyPr/>
              <a:lstStyle/>
              <a:p>
                <a:endParaRPr lang="en-US"/>
              </a:p>
            </p:txBody>
          </p:sp>
          <p:sp>
            <p:nvSpPr>
              <p:cNvPr id="34356" name="Line 564"/>
              <p:cNvSpPr>
                <a:spLocks noChangeShapeType="1"/>
              </p:cNvSpPr>
              <p:nvPr/>
            </p:nvSpPr>
            <p:spPr bwMode="auto">
              <a:xfrm flipV="1">
                <a:off x="969" y="3302"/>
                <a:ext cx="7" cy="7"/>
              </a:xfrm>
              <a:prstGeom prst="line">
                <a:avLst/>
              </a:prstGeom>
              <a:noFill/>
              <a:ln w="0">
                <a:solidFill>
                  <a:schemeClr val="tx1"/>
                </a:solidFill>
                <a:round/>
                <a:headEnd/>
                <a:tailEnd/>
              </a:ln>
            </p:spPr>
            <p:txBody>
              <a:bodyPr/>
              <a:lstStyle/>
              <a:p>
                <a:endParaRPr lang="en-US"/>
              </a:p>
            </p:txBody>
          </p:sp>
          <p:sp>
            <p:nvSpPr>
              <p:cNvPr id="34357" name="Line 565"/>
              <p:cNvSpPr>
                <a:spLocks noChangeShapeType="1"/>
              </p:cNvSpPr>
              <p:nvPr/>
            </p:nvSpPr>
            <p:spPr bwMode="auto">
              <a:xfrm flipV="1">
                <a:off x="1047" y="3220"/>
                <a:ext cx="7" cy="7"/>
              </a:xfrm>
              <a:prstGeom prst="line">
                <a:avLst/>
              </a:prstGeom>
              <a:noFill/>
              <a:ln w="0">
                <a:solidFill>
                  <a:schemeClr val="tx1"/>
                </a:solidFill>
                <a:round/>
                <a:headEnd/>
                <a:tailEnd/>
              </a:ln>
            </p:spPr>
            <p:txBody>
              <a:bodyPr/>
              <a:lstStyle/>
              <a:p>
                <a:endParaRPr lang="en-US"/>
              </a:p>
            </p:txBody>
          </p:sp>
          <p:sp>
            <p:nvSpPr>
              <p:cNvPr id="34358" name="Line 566"/>
              <p:cNvSpPr>
                <a:spLocks noChangeShapeType="1"/>
              </p:cNvSpPr>
              <p:nvPr/>
            </p:nvSpPr>
            <p:spPr bwMode="auto">
              <a:xfrm flipV="1">
                <a:off x="958" y="3207"/>
                <a:ext cx="7" cy="6"/>
              </a:xfrm>
              <a:prstGeom prst="line">
                <a:avLst/>
              </a:prstGeom>
              <a:noFill/>
              <a:ln w="0">
                <a:solidFill>
                  <a:schemeClr val="tx1"/>
                </a:solidFill>
                <a:round/>
                <a:headEnd/>
                <a:tailEnd/>
              </a:ln>
            </p:spPr>
            <p:txBody>
              <a:bodyPr/>
              <a:lstStyle/>
              <a:p>
                <a:endParaRPr lang="en-US"/>
              </a:p>
            </p:txBody>
          </p:sp>
          <p:sp>
            <p:nvSpPr>
              <p:cNvPr id="34359" name="Line 567"/>
              <p:cNvSpPr>
                <a:spLocks noChangeShapeType="1"/>
              </p:cNvSpPr>
              <p:nvPr/>
            </p:nvSpPr>
            <p:spPr bwMode="auto">
              <a:xfrm flipH="1" flipV="1">
                <a:off x="1065" y="3316"/>
                <a:ext cx="1" cy="6"/>
              </a:xfrm>
              <a:prstGeom prst="line">
                <a:avLst/>
              </a:prstGeom>
              <a:noFill/>
              <a:ln w="0">
                <a:solidFill>
                  <a:schemeClr val="tx1"/>
                </a:solidFill>
                <a:round/>
                <a:headEnd/>
                <a:tailEnd/>
              </a:ln>
            </p:spPr>
            <p:txBody>
              <a:bodyPr/>
              <a:lstStyle/>
              <a:p>
                <a:endParaRPr lang="en-US"/>
              </a:p>
            </p:txBody>
          </p:sp>
          <p:sp>
            <p:nvSpPr>
              <p:cNvPr id="34360" name="Line 568"/>
              <p:cNvSpPr>
                <a:spLocks noChangeShapeType="1"/>
              </p:cNvSpPr>
              <p:nvPr/>
            </p:nvSpPr>
            <p:spPr bwMode="auto">
              <a:xfrm flipH="1" flipV="1">
                <a:off x="1054" y="3220"/>
                <a:ext cx="1" cy="9"/>
              </a:xfrm>
              <a:prstGeom prst="line">
                <a:avLst/>
              </a:prstGeom>
              <a:noFill/>
              <a:ln w="0">
                <a:solidFill>
                  <a:schemeClr val="tx1"/>
                </a:solidFill>
                <a:round/>
                <a:headEnd/>
                <a:tailEnd/>
              </a:ln>
            </p:spPr>
            <p:txBody>
              <a:bodyPr/>
              <a:lstStyle/>
              <a:p>
                <a:endParaRPr lang="en-US"/>
              </a:p>
            </p:txBody>
          </p:sp>
          <p:sp>
            <p:nvSpPr>
              <p:cNvPr id="34361" name="Line 569"/>
              <p:cNvSpPr>
                <a:spLocks noChangeShapeType="1"/>
              </p:cNvSpPr>
              <p:nvPr/>
            </p:nvSpPr>
            <p:spPr bwMode="auto">
              <a:xfrm flipH="1" flipV="1">
                <a:off x="1143" y="3234"/>
                <a:ext cx="1" cy="8"/>
              </a:xfrm>
              <a:prstGeom prst="line">
                <a:avLst/>
              </a:prstGeom>
              <a:noFill/>
              <a:ln w="0">
                <a:solidFill>
                  <a:schemeClr val="tx1"/>
                </a:solidFill>
                <a:round/>
                <a:headEnd/>
                <a:tailEnd/>
              </a:ln>
            </p:spPr>
            <p:txBody>
              <a:bodyPr/>
              <a:lstStyle/>
              <a:p>
                <a:endParaRPr lang="en-US"/>
              </a:p>
            </p:txBody>
          </p:sp>
          <p:sp>
            <p:nvSpPr>
              <p:cNvPr id="34362" name="Line 570"/>
              <p:cNvSpPr>
                <a:spLocks noChangeShapeType="1"/>
              </p:cNvSpPr>
              <p:nvPr/>
            </p:nvSpPr>
            <p:spPr bwMode="auto">
              <a:xfrm flipH="1" flipV="1">
                <a:off x="976" y="3302"/>
                <a:ext cx="1" cy="8"/>
              </a:xfrm>
              <a:prstGeom prst="line">
                <a:avLst/>
              </a:prstGeom>
              <a:noFill/>
              <a:ln w="0">
                <a:solidFill>
                  <a:schemeClr val="tx1"/>
                </a:solidFill>
                <a:round/>
                <a:headEnd/>
                <a:tailEnd/>
              </a:ln>
            </p:spPr>
            <p:txBody>
              <a:bodyPr/>
              <a:lstStyle/>
              <a:p>
                <a:endParaRPr lang="en-US"/>
              </a:p>
            </p:txBody>
          </p:sp>
          <p:sp>
            <p:nvSpPr>
              <p:cNvPr id="34363" name="Line 571"/>
              <p:cNvSpPr>
                <a:spLocks noChangeShapeType="1"/>
              </p:cNvSpPr>
              <p:nvPr/>
            </p:nvSpPr>
            <p:spPr bwMode="auto">
              <a:xfrm flipH="1" flipV="1">
                <a:off x="965" y="3207"/>
                <a:ext cx="1" cy="8"/>
              </a:xfrm>
              <a:prstGeom prst="line">
                <a:avLst/>
              </a:prstGeom>
              <a:noFill/>
              <a:ln w="0">
                <a:solidFill>
                  <a:schemeClr val="tx1"/>
                </a:solidFill>
                <a:round/>
                <a:headEnd/>
                <a:tailEnd/>
              </a:ln>
            </p:spPr>
            <p:txBody>
              <a:bodyPr/>
              <a:lstStyle/>
              <a:p>
                <a:endParaRPr lang="en-US"/>
              </a:p>
            </p:txBody>
          </p:sp>
          <p:sp>
            <p:nvSpPr>
              <p:cNvPr id="34364" name="Line 572"/>
              <p:cNvSpPr>
                <a:spLocks noChangeShapeType="1"/>
              </p:cNvSpPr>
              <p:nvPr/>
            </p:nvSpPr>
            <p:spPr bwMode="auto">
              <a:xfrm>
                <a:off x="969" y="3309"/>
                <a:ext cx="8" cy="1"/>
              </a:xfrm>
              <a:prstGeom prst="line">
                <a:avLst/>
              </a:prstGeom>
              <a:noFill/>
              <a:ln w="0">
                <a:solidFill>
                  <a:schemeClr val="tx1"/>
                </a:solidFill>
                <a:round/>
                <a:headEnd/>
                <a:tailEnd/>
              </a:ln>
            </p:spPr>
            <p:txBody>
              <a:bodyPr/>
              <a:lstStyle/>
              <a:p>
                <a:endParaRPr lang="en-US"/>
              </a:p>
            </p:txBody>
          </p:sp>
          <p:sp>
            <p:nvSpPr>
              <p:cNvPr id="34365" name="Line 573"/>
              <p:cNvSpPr>
                <a:spLocks noChangeShapeType="1"/>
              </p:cNvSpPr>
              <p:nvPr/>
            </p:nvSpPr>
            <p:spPr bwMode="auto">
              <a:xfrm>
                <a:off x="958" y="3213"/>
                <a:ext cx="8" cy="2"/>
              </a:xfrm>
              <a:prstGeom prst="line">
                <a:avLst/>
              </a:prstGeom>
              <a:noFill/>
              <a:ln w="0">
                <a:solidFill>
                  <a:schemeClr val="tx1"/>
                </a:solidFill>
                <a:round/>
                <a:headEnd/>
                <a:tailEnd/>
              </a:ln>
            </p:spPr>
            <p:txBody>
              <a:bodyPr/>
              <a:lstStyle/>
              <a:p>
                <a:endParaRPr lang="en-US"/>
              </a:p>
            </p:txBody>
          </p:sp>
          <p:sp>
            <p:nvSpPr>
              <p:cNvPr id="34366" name="Line 574"/>
              <p:cNvSpPr>
                <a:spLocks noChangeShapeType="1"/>
              </p:cNvSpPr>
              <p:nvPr/>
            </p:nvSpPr>
            <p:spPr bwMode="auto">
              <a:xfrm>
                <a:off x="1047" y="3227"/>
                <a:ext cx="8" cy="2"/>
              </a:xfrm>
              <a:prstGeom prst="line">
                <a:avLst/>
              </a:prstGeom>
              <a:noFill/>
              <a:ln w="0">
                <a:solidFill>
                  <a:schemeClr val="tx1"/>
                </a:solidFill>
                <a:round/>
                <a:headEnd/>
                <a:tailEnd/>
              </a:ln>
            </p:spPr>
            <p:txBody>
              <a:bodyPr/>
              <a:lstStyle/>
              <a:p>
                <a:endParaRPr lang="en-US"/>
              </a:p>
            </p:txBody>
          </p:sp>
          <p:sp>
            <p:nvSpPr>
              <p:cNvPr id="34367" name="Line 575"/>
              <p:cNvSpPr>
                <a:spLocks noChangeShapeType="1"/>
              </p:cNvSpPr>
              <p:nvPr/>
            </p:nvSpPr>
            <p:spPr bwMode="auto">
              <a:xfrm>
                <a:off x="1136" y="3241"/>
                <a:ext cx="8" cy="1"/>
              </a:xfrm>
              <a:prstGeom prst="line">
                <a:avLst/>
              </a:prstGeom>
              <a:noFill/>
              <a:ln w="0">
                <a:solidFill>
                  <a:schemeClr val="tx1"/>
                </a:solidFill>
                <a:round/>
                <a:headEnd/>
                <a:tailEnd/>
              </a:ln>
            </p:spPr>
            <p:txBody>
              <a:bodyPr/>
              <a:lstStyle/>
              <a:p>
                <a:endParaRPr lang="en-US"/>
              </a:p>
            </p:txBody>
          </p:sp>
          <p:sp>
            <p:nvSpPr>
              <p:cNvPr id="34368" name="Line 576"/>
              <p:cNvSpPr>
                <a:spLocks noChangeShapeType="1"/>
              </p:cNvSpPr>
              <p:nvPr/>
            </p:nvSpPr>
            <p:spPr bwMode="auto">
              <a:xfrm flipV="1">
                <a:off x="954" y="3315"/>
                <a:ext cx="6" cy="3"/>
              </a:xfrm>
              <a:prstGeom prst="line">
                <a:avLst/>
              </a:prstGeom>
              <a:noFill/>
              <a:ln w="0">
                <a:solidFill>
                  <a:schemeClr val="tx1"/>
                </a:solidFill>
                <a:round/>
                <a:headEnd/>
                <a:tailEnd/>
              </a:ln>
            </p:spPr>
            <p:txBody>
              <a:bodyPr/>
              <a:lstStyle/>
              <a:p>
                <a:endParaRPr lang="en-US"/>
              </a:p>
            </p:txBody>
          </p:sp>
          <p:sp>
            <p:nvSpPr>
              <p:cNvPr id="34369" name="Line 577"/>
              <p:cNvSpPr>
                <a:spLocks noChangeShapeType="1"/>
              </p:cNvSpPr>
              <p:nvPr/>
            </p:nvSpPr>
            <p:spPr bwMode="auto">
              <a:xfrm flipV="1">
                <a:off x="1025" y="3288"/>
                <a:ext cx="5" cy="3"/>
              </a:xfrm>
              <a:prstGeom prst="line">
                <a:avLst/>
              </a:prstGeom>
              <a:noFill/>
              <a:ln w="0">
                <a:solidFill>
                  <a:schemeClr val="tx1"/>
                </a:solidFill>
                <a:round/>
                <a:headEnd/>
                <a:tailEnd/>
              </a:ln>
            </p:spPr>
            <p:txBody>
              <a:bodyPr/>
              <a:lstStyle/>
              <a:p>
                <a:endParaRPr lang="en-US"/>
              </a:p>
            </p:txBody>
          </p:sp>
          <p:sp>
            <p:nvSpPr>
              <p:cNvPr id="34370" name="Line 578"/>
              <p:cNvSpPr>
                <a:spLocks noChangeShapeType="1"/>
              </p:cNvSpPr>
              <p:nvPr/>
            </p:nvSpPr>
            <p:spPr bwMode="auto">
              <a:xfrm flipV="1">
                <a:off x="1095" y="3261"/>
                <a:ext cx="6" cy="3"/>
              </a:xfrm>
              <a:prstGeom prst="line">
                <a:avLst/>
              </a:prstGeom>
              <a:noFill/>
              <a:ln w="0">
                <a:solidFill>
                  <a:schemeClr val="tx1"/>
                </a:solidFill>
                <a:round/>
                <a:headEnd/>
                <a:tailEnd/>
              </a:ln>
            </p:spPr>
            <p:txBody>
              <a:bodyPr/>
              <a:lstStyle/>
              <a:p>
                <a:endParaRPr lang="en-US"/>
              </a:p>
            </p:txBody>
          </p:sp>
          <p:sp>
            <p:nvSpPr>
              <p:cNvPr id="34371" name="Line 579"/>
              <p:cNvSpPr>
                <a:spLocks noChangeShapeType="1"/>
              </p:cNvSpPr>
              <p:nvPr/>
            </p:nvSpPr>
            <p:spPr bwMode="auto">
              <a:xfrm flipV="1">
                <a:off x="1165" y="3234"/>
                <a:ext cx="6" cy="3"/>
              </a:xfrm>
              <a:prstGeom prst="line">
                <a:avLst/>
              </a:prstGeom>
              <a:noFill/>
              <a:ln w="0">
                <a:solidFill>
                  <a:schemeClr val="tx1"/>
                </a:solidFill>
                <a:round/>
                <a:headEnd/>
                <a:tailEnd/>
              </a:ln>
            </p:spPr>
            <p:txBody>
              <a:bodyPr/>
              <a:lstStyle/>
              <a:p>
                <a:endParaRPr lang="en-US"/>
              </a:p>
            </p:txBody>
          </p:sp>
          <p:sp>
            <p:nvSpPr>
              <p:cNvPr id="34372" name="Line 580"/>
              <p:cNvSpPr>
                <a:spLocks noChangeShapeType="1"/>
              </p:cNvSpPr>
              <p:nvPr/>
            </p:nvSpPr>
            <p:spPr bwMode="auto">
              <a:xfrm flipV="1">
                <a:off x="1080" y="3322"/>
                <a:ext cx="1" cy="1"/>
              </a:xfrm>
              <a:prstGeom prst="line">
                <a:avLst/>
              </a:prstGeom>
              <a:noFill/>
              <a:ln w="0">
                <a:solidFill>
                  <a:schemeClr val="tx1"/>
                </a:solidFill>
                <a:round/>
                <a:headEnd/>
                <a:tailEnd/>
              </a:ln>
            </p:spPr>
            <p:txBody>
              <a:bodyPr/>
              <a:lstStyle/>
              <a:p>
                <a:endParaRPr lang="en-US"/>
              </a:p>
            </p:txBody>
          </p:sp>
          <p:sp>
            <p:nvSpPr>
              <p:cNvPr id="34373" name="Line 581"/>
              <p:cNvSpPr>
                <a:spLocks noChangeShapeType="1"/>
              </p:cNvSpPr>
              <p:nvPr/>
            </p:nvSpPr>
            <p:spPr bwMode="auto">
              <a:xfrm flipV="1">
                <a:off x="1145" y="3295"/>
                <a:ext cx="5" cy="2"/>
              </a:xfrm>
              <a:prstGeom prst="line">
                <a:avLst/>
              </a:prstGeom>
              <a:noFill/>
              <a:ln w="0">
                <a:solidFill>
                  <a:schemeClr val="tx1"/>
                </a:solidFill>
                <a:round/>
                <a:headEnd/>
                <a:tailEnd/>
              </a:ln>
            </p:spPr>
            <p:txBody>
              <a:bodyPr/>
              <a:lstStyle/>
              <a:p>
                <a:endParaRPr lang="en-US"/>
              </a:p>
            </p:txBody>
          </p:sp>
          <p:sp>
            <p:nvSpPr>
              <p:cNvPr id="34374" name="Line 582"/>
              <p:cNvSpPr>
                <a:spLocks noChangeShapeType="1"/>
              </p:cNvSpPr>
              <p:nvPr/>
            </p:nvSpPr>
            <p:spPr bwMode="auto">
              <a:xfrm flipV="1">
                <a:off x="1215" y="3270"/>
                <a:ext cx="1" cy="1"/>
              </a:xfrm>
              <a:prstGeom prst="line">
                <a:avLst/>
              </a:prstGeom>
              <a:noFill/>
              <a:ln w="0">
                <a:solidFill>
                  <a:schemeClr val="tx1"/>
                </a:solidFill>
                <a:round/>
                <a:headEnd/>
                <a:tailEnd/>
              </a:ln>
            </p:spPr>
            <p:txBody>
              <a:bodyPr/>
              <a:lstStyle/>
              <a:p>
                <a:endParaRPr lang="en-US"/>
              </a:p>
            </p:txBody>
          </p:sp>
          <p:sp>
            <p:nvSpPr>
              <p:cNvPr id="34375" name="Line 583"/>
              <p:cNvSpPr>
                <a:spLocks noChangeShapeType="1"/>
              </p:cNvSpPr>
              <p:nvPr/>
            </p:nvSpPr>
            <p:spPr bwMode="auto">
              <a:xfrm flipV="1">
                <a:off x="975" y="3255"/>
                <a:ext cx="6" cy="2"/>
              </a:xfrm>
              <a:prstGeom prst="line">
                <a:avLst/>
              </a:prstGeom>
              <a:noFill/>
              <a:ln w="0">
                <a:solidFill>
                  <a:schemeClr val="tx1"/>
                </a:solidFill>
                <a:round/>
                <a:headEnd/>
                <a:tailEnd/>
              </a:ln>
            </p:spPr>
            <p:txBody>
              <a:bodyPr/>
              <a:lstStyle/>
              <a:p>
                <a:endParaRPr lang="en-US"/>
              </a:p>
            </p:txBody>
          </p:sp>
          <p:sp>
            <p:nvSpPr>
              <p:cNvPr id="34376" name="Line 584"/>
              <p:cNvSpPr>
                <a:spLocks noChangeShapeType="1"/>
              </p:cNvSpPr>
              <p:nvPr/>
            </p:nvSpPr>
            <p:spPr bwMode="auto">
              <a:xfrm flipV="1">
                <a:off x="1045" y="3228"/>
                <a:ext cx="6" cy="2"/>
              </a:xfrm>
              <a:prstGeom prst="line">
                <a:avLst/>
              </a:prstGeom>
              <a:noFill/>
              <a:ln w="0">
                <a:solidFill>
                  <a:schemeClr val="tx1"/>
                </a:solidFill>
                <a:round/>
                <a:headEnd/>
                <a:tailEnd/>
              </a:ln>
            </p:spPr>
            <p:txBody>
              <a:bodyPr/>
              <a:lstStyle/>
              <a:p>
                <a:endParaRPr lang="en-US"/>
              </a:p>
            </p:txBody>
          </p:sp>
          <p:sp>
            <p:nvSpPr>
              <p:cNvPr id="34377" name="Line 585"/>
              <p:cNvSpPr>
                <a:spLocks noChangeShapeType="1"/>
              </p:cNvSpPr>
              <p:nvPr/>
            </p:nvSpPr>
            <p:spPr bwMode="auto">
              <a:xfrm flipV="1">
                <a:off x="1115" y="3201"/>
                <a:ext cx="6" cy="2"/>
              </a:xfrm>
              <a:prstGeom prst="line">
                <a:avLst/>
              </a:prstGeom>
              <a:noFill/>
              <a:ln w="0">
                <a:solidFill>
                  <a:schemeClr val="tx1"/>
                </a:solidFill>
                <a:round/>
                <a:headEnd/>
                <a:tailEnd/>
              </a:ln>
            </p:spPr>
            <p:txBody>
              <a:bodyPr/>
              <a:lstStyle/>
              <a:p>
                <a:endParaRPr lang="en-US"/>
              </a:p>
            </p:txBody>
          </p:sp>
          <p:sp>
            <p:nvSpPr>
              <p:cNvPr id="34378" name="Line 586"/>
              <p:cNvSpPr>
                <a:spLocks noChangeShapeType="1"/>
              </p:cNvSpPr>
              <p:nvPr/>
            </p:nvSpPr>
            <p:spPr bwMode="auto">
              <a:xfrm flipV="1">
                <a:off x="995" y="3194"/>
                <a:ext cx="6" cy="2"/>
              </a:xfrm>
              <a:prstGeom prst="line">
                <a:avLst/>
              </a:prstGeom>
              <a:noFill/>
              <a:ln w="0">
                <a:solidFill>
                  <a:schemeClr val="tx1"/>
                </a:solidFill>
                <a:round/>
                <a:headEnd/>
                <a:tailEnd/>
              </a:ln>
            </p:spPr>
            <p:txBody>
              <a:bodyPr/>
              <a:lstStyle/>
              <a:p>
                <a:endParaRPr lang="en-US"/>
              </a:p>
            </p:txBody>
          </p:sp>
          <p:sp>
            <p:nvSpPr>
              <p:cNvPr id="34379" name="Line 587"/>
              <p:cNvSpPr>
                <a:spLocks noChangeShapeType="1"/>
              </p:cNvSpPr>
              <p:nvPr/>
            </p:nvSpPr>
            <p:spPr bwMode="auto">
              <a:xfrm>
                <a:off x="975" y="3257"/>
                <a:ext cx="4" cy="3"/>
              </a:xfrm>
              <a:prstGeom prst="line">
                <a:avLst/>
              </a:prstGeom>
              <a:noFill/>
              <a:ln w="0">
                <a:solidFill>
                  <a:schemeClr val="tx1"/>
                </a:solidFill>
                <a:round/>
                <a:headEnd/>
                <a:tailEnd/>
              </a:ln>
            </p:spPr>
            <p:txBody>
              <a:bodyPr/>
              <a:lstStyle/>
              <a:p>
                <a:endParaRPr lang="en-US"/>
              </a:p>
            </p:txBody>
          </p:sp>
          <p:sp>
            <p:nvSpPr>
              <p:cNvPr id="34380" name="Line 588"/>
              <p:cNvSpPr>
                <a:spLocks noChangeShapeType="1"/>
              </p:cNvSpPr>
              <p:nvPr/>
            </p:nvSpPr>
            <p:spPr bwMode="auto">
              <a:xfrm>
                <a:off x="1025" y="3291"/>
                <a:ext cx="4" cy="3"/>
              </a:xfrm>
              <a:prstGeom prst="line">
                <a:avLst/>
              </a:prstGeom>
              <a:noFill/>
              <a:ln w="0">
                <a:solidFill>
                  <a:schemeClr val="tx1"/>
                </a:solidFill>
                <a:round/>
                <a:headEnd/>
                <a:tailEnd/>
              </a:ln>
            </p:spPr>
            <p:txBody>
              <a:bodyPr/>
              <a:lstStyle/>
              <a:p>
                <a:endParaRPr lang="en-US"/>
              </a:p>
            </p:txBody>
          </p:sp>
          <p:sp>
            <p:nvSpPr>
              <p:cNvPr id="34381" name="Line 589"/>
              <p:cNvSpPr>
                <a:spLocks noChangeShapeType="1"/>
              </p:cNvSpPr>
              <p:nvPr/>
            </p:nvSpPr>
            <p:spPr bwMode="auto">
              <a:xfrm>
                <a:off x="995" y="3196"/>
                <a:ext cx="4" cy="3"/>
              </a:xfrm>
              <a:prstGeom prst="line">
                <a:avLst/>
              </a:prstGeom>
              <a:noFill/>
              <a:ln w="0">
                <a:solidFill>
                  <a:schemeClr val="tx1"/>
                </a:solidFill>
                <a:round/>
                <a:headEnd/>
                <a:tailEnd/>
              </a:ln>
            </p:spPr>
            <p:txBody>
              <a:bodyPr/>
              <a:lstStyle/>
              <a:p>
                <a:endParaRPr lang="en-US"/>
              </a:p>
            </p:txBody>
          </p:sp>
          <p:sp>
            <p:nvSpPr>
              <p:cNvPr id="34382" name="Line 590"/>
              <p:cNvSpPr>
                <a:spLocks noChangeShapeType="1"/>
              </p:cNvSpPr>
              <p:nvPr/>
            </p:nvSpPr>
            <p:spPr bwMode="auto">
              <a:xfrm>
                <a:off x="1045" y="3230"/>
                <a:ext cx="4" cy="3"/>
              </a:xfrm>
              <a:prstGeom prst="line">
                <a:avLst/>
              </a:prstGeom>
              <a:noFill/>
              <a:ln w="0">
                <a:solidFill>
                  <a:schemeClr val="tx1"/>
                </a:solidFill>
                <a:round/>
                <a:headEnd/>
                <a:tailEnd/>
              </a:ln>
            </p:spPr>
            <p:txBody>
              <a:bodyPr/>
              <a:lstStyle/>
              <a:p>
                <a:endParaRPr lang="en-US"/>
              </a:p>
            </p:txBody>
          </p:sp>
          <p:sp>
            <p:nvSpPr>
              <p:cNvPr id="34383" name="Line 591"/>
              <p:cNvSpPr>
                <a:spLocks noChangeShapeType="1"/>
              </p:cNvSpPr>
              <p:nvPr/>
            </p:nvSpPr>
            <p:spPr bwMode="auto">
              <a:xfrm>
                <a:off x="1095" y="3264"/>
                <a:ext cx="4" cy="3"/>
              </a:xfrm>
              <a:prstGeom prst="line">
                <a:avLst/>
              </a:prstGeom>
              <a:noFill/>
              <a:ln w="0">
                <a:solidFill>
                  <a:schemeClr val="tx1"/>
                </a:solidFill>
                <a:round/>
                <a:headEnd/>
                <a:tailEnd/>
              </a:ln>
            </p:spPr>
            <p:txBody>
              <a:bodyPr/>
              <a:lstStyle/>
              <a:p>
                <a:endParaRPr lang="en-US"/>
              </a:p>
            </p:txBody>
          </p:sp>
          <p:sp>
            <p:nvSpPr>
              <p:cNvPr id="34384" name="Line 592"/>
              <p:cNvSpPr>
                <a:spLocks noChangeShapeType="1"/>
              </p:cNvSpPr>
              <p:nvPr/>
            </p:nvSpPr>
            <p:spPr bwMode="auto">
              <a:xfrm>
                <a:off x="1145" y="3297"/>
                <a:ext cx="4" cy="3"/>
              </a:xfrm>
              <a:prstGeom prst="line">
                <a:avLst/>
              </a:prstGeom>
              <a:noFill/>
              <a:ln w="0">
                <a:solidFill>
                  <a:schemeClr val="tx1"/>
                </a:solidFill>
                <a:round/>
                <a:headEnd/>
                <a:tailEnd/>
              </a:ln>
            </p:spPr>
            <p:txBody>
              <a:bodyPr/>
              <a:lstStyle/>
              <a:p>
                <a:endParaRPr lang="en-US"/>
              </a:p>
            </p:txBody>
          </p:sp>
          <p:sp>
            <p:nvSpPr>
              <p:cNvPr id="34385" name="Line 593"/>
              <p:cNvSpPr>
                <a:spLocks noChangeShapeType="1"/>
              </p:cNvSpPr>
              <p:nvPr/>
            </p:nvSpPr>
            <p:spPr bwMode="auto">
              <a:xfrm>
                <a:off x="1115" y="3203"/>
                <a:ext cx="4" cy="3"/>
              </a:xfrm>
              <a:prstGeom prst="line">
                <a:avLst/>
              </a:prstGeom>
              <a:noFill/>
              <a:ln w="0">
                <a:solidFill>
                  <a:schemeClr val="tx1"/>
                </a:solidFill>
                <a:round/>
                <a:headEnd/>
                <a:tailEnd/>
              </a:ln>
            </p:spPr>
            <p:txBody>
              <a:bodyPr/>
              <a:lstStyle/>
              <a:p>
                <a:endParaRPr lang="en-US"/>
              </a:p>
            </p:txBody>
          </p:sp>
          <p:sp>
            <p:nvSpPr>
              <p:cNvPr id="34386" name="Line 594"/>
              <p:cNvSpPr>
                <a:spLocks noChangeShapeType="1"/>
              </p:cNvSpPr>
              <p:nvPr/>
            </p:nvSpPr>
            <p:spPr bwMode="auto">
              <a:xfrm>
                <a:off x="1165" y="3237"/>
                <a:ext cx="4" cy="3"/>
              </a:xfrm>
              <a:prstGeom prst="line">
                <a:avLst/>
              </a:prstGeom>
              <a:noFill/>
              <a:ln w="0">
                <a:solidFill>
                  <a:schemeClr val="tx1"/>
                </a:solidFill>
                <a:round/>
                <a:headEnd/>
                <a:tailEnd/>
              </a:ln>
            </p:spPr>
            <p:txBody>
              <a:bodyPr/>
              <a:lstStyle/>
              <a:p>
                <a:endParaRPr lang="en-US"/>
              </a:p>
            </p:txBody>
          </p:sp>
          <p:sp>
            <p:nvSpPr>
              <p:cNvPr id="34387" name="Line 595"/>
              <p:cNvSpPr>
                <a:spLocks noChangeShapeType="1"/>
              </p:cNvSpPr>
              <p:nvPr/>
            </p:nvSpPr>
            <p:spPr bwMode="auto">
              <a:xfrm>
                <a:off x="1215" y="3270"/>
                <a:ext cx="1" cy="1"/>
              </a:xfrm>
              <a:prstGeom prst="line">
                <a:avLst/>
              </a:prstGeom>
              <a:noFill/>
              <a:ln w="0">
                <a:solidFill>
                  <a:schemeClr val="tx1"/>
                </a:solidFill>
                <a:round/>
                <a:headEnd/>
                <a:tailEnd/>
              </a:ln>
            </p:spPr>
            <p:txBody>
              <a:bodyPr/>
              <a:lstStyle/>
              <a:p>
                <a:endParaRPr lang="en-US"/>
              </a:p>
            </p:txBody>
          </p:sp>
          <p:sp>
            <p:nvSpPr>
              <p:cNvPr id="34388" name="Line 596"/>
              <p:cNvSpPr>
                <a:spLocks noChangeShapeType="1"/>
              </p:cNvSpPr>
              <p:nvPr/>
            </p:nvSpPr>
            <p:spPr bwMode="auto">
              <a:xfrm>
                <a:off x="954" y="3318"/>
                <a:ext cx="4" cy="2"/>
              </a:xfrm>
              <a:prstGeom prst="line">
                <a:avLst/>
              </a:prstGeom>
              <a:noFill/>
              <a:ln w="0">
                <a:solidFill>
                  <a:schemeClr val="tx1"/>
                </a:solidFill>
                <a:round/>
                <a:headEnd/>
                <a:tailEnd/>
              </a:ln>
            </p:spPr>
            <p:txBody>
              <a:bodyPr/>
              <a:lstStyle/>
              <a:p>
                <a:endParaRPr lang="en-US"/>
              </a:p>
            </p:txBody>
          </p:sp>
          <p:sp>
            <p:nvSpPr>
              <p:cNvPr id="34389" name="Line 597"/>
              <p:cNvSpPr>
                <a:spLocks noChangeShapeType="1"/>
              </p:cNvSpPr>
              <p:nvPr/>
            </p:nvSpPr>
            <p:spPr bwMode="auto">
              <a:xfrm flipV="1">
                <a:off x="1029" y="3288"/>
                <a:ext cx="1" cy="6"/>
              </a:xfrm>
              <a:prstGeom prst="line">
                <a:avLst/>
              </a:prstGeom>
              <a:noFill/>
              <a:ln w="0">
                <a:solidFill>
                  <a:schemeClr val="tx1"/>
                </a:solidFill>
                <a:round/>
                <a:headEnd/>
                <a:tailEnd/>
              </a:ln>
            </p:spPr>
            <p:txBody>
              <a:bodyPr/>
              <a:lstStyle/>
              <a:p>
                <a:endParaRPr lang="en-US"/>
              </a:p>
            </p:txBody>
          </p:sp>
          <p:sp>
            <p:nvSpPr>
              <p:cNvPr id="34390" name="Line 598"/>
              <p:cNvSpPr>
                <a:spLocks noChangeShapeType="1"/>
              </p:cNvSpPr>
              <p:nvPr/>
            </p:nvSpPr>
            <p:spPr bwMode="auto">
              <a:xfrm flipV="1">
                <a:off x="1049" y="3228"/>
                <a:ext cx="2" cy="5"/>
              </a:xfrm>
              <a:prstGeom prst="line">
                <a:avLst/>
              </a:prstGeom>
              <a:noFill/>
              <a:ln w="0">
                <a:solidFill>
                  <a:schemeClr val="tx1"/>
                </a:solidFill>
                <a:round/>
                <a:headEnd/>
                <a:tailEnd/>
              </a:ln>
            </p:spPr>
            <p:txBody>
              <a:bodyPr/>
              <a:lstStyle/>
              <a:p>
                <a:endParaRPr lang="en-US"/>
              </a:p>
            </p:txBody>
          </p:sp>
          <p:sp>
            <p:nvSpPr>
              <p:cNvPr id="34391" name="Line 599"/>
              <p:cNvSpPr>
                <a:spLocks noChangeShapeType="1"/>
              </p:cNvSpPr>
              <p:nvPr/>
            </p:nvSpPr>
            <p:spPr bwMode="auto">
              <a:xfrm flipV="1">
                <a:off x="1080" y="3322"/>
                <a:ext cx="1" cy="1"/>
              </a:xfrm>
              <a:prstGeom prst="line">
                <a:avLst/>
              </a:prstGeom>
              <a:noFill/>
              <a:ln w="0">
                <a:solidFill>
                  <a:schemeClr val="tx1"/>
                </a:solidFill>
                <a:round/>
                <a:headEnd/>
                <a:tailEnd/>
              </a:ln>
            </p:spPr>
            <p:txBody>
              <a:bodyPr/>
              <a:lstStyle/>
              <a:p>
                <a:endParaRPr lang="en-US"/>
              </a:p>
            </p:txBody>
          </p:sp>
          <p:sp>
            <p:nvSpPr>
              <p:cNvPr id="34392" name="Line 600"/>
              <p:cNvSpPr>
                <a:spLocks noChangeShapeType="1"/>
              </p:cNvSpPr>
              <p:nvPr/>
            </p:nvSpPr>
            <p:spPr bwMode="auto">
              <a:xfrm flipV="1">
                <a:off x="1099" y="3261"/>
                <a:ext cx="2" cy="6"/>
              </a:xfrm>
              <a:prstGeom prst="line">
                <a:avLst/>
              </a:prstGeom>
              <a:noFill/>
              <a:ln w="0">
                <a:solidFill>
                  <a:schemeClr val="tx1"/>
                </a:solidFill>
                <a:round/>
                <a:headEnd/>
                <a:tailEnd/>
              </a:ln>
            </p:spPr>
            <p:txBody>
              <a:bodyPr/>
              <a:lstStyle/>
              <a:p>
                <a:endParaRPr lang="en-US"/>
              </a:p>
            </p:txBody>
          </p:sp>
          <p:sp>
            <p:nvSpPr>
              <p:cNvPr id="34393" name="Line 601"/>
              <p:cNvSpPr>
                <a:spLocks noChangeShapeType="1"/>
              </p:cNvSpPr>
              <p:nvPr/>
            </p:nvSpPr>
            <p:spPr bwMode="auto">
              <a:xfrm flipV="1">
                <a:off x="1119" y="3201"/>
                <a:ext cx="2" cy="5"/>
              </a:xfrm>
              <a:prstGeom prst="line">
                <a:avLst/>
              </a:prstGeom>
              <a:noFill/>
              <a:ln w="0">
                <a:solidFill>
                  <a:schemeClr val="tx1"/>
                </a:solidFill>
                <a:round/>
                <a:headEnd/>
                <a:tailEnd/>
              </a:ln>
            </p:spPr>
            <p:txBody>
              <a:bodyPr/>
              <a:lstStyle/>
              <a:p>
                <a:endParaRPr lang="en-US"/>
              </a:p>
            </p:txBody>
          </p:sp>
          <p:sp>
            <p:nvSpPr>
              <p:cNvPr id="34394" name="Line 602"/>
              <p:cNvSpPr>
                <a:spLocks noChangeShapeType="1"/>
              </p:cNvSpPr>
              <p:nvPr/>
            </p:nvSpPr>
            <p:spPr bwMode="auto">
              <a:xfrm flipV="1">
                <a:off x="1149" y="3295"/>
                <a:ext cx="1" cy="5"/>
              </a:xfrm>
              <a:prstGeom prst="line">
                <a:avLst/>
              </a:prstGeom>
              <a:noFill/>
              <a:ln w="0">
                <a:solidFill>
                  <a:schemeClr val="tx1"/>
                </a:solidFill>
                <a:round/>
                <a:headEnd/>
                <a:tailEnd/>
              </a:ln>
            </p:spPr>
            <p:txBody>
              <a:bodyPr/>
              <a:lstStyle/>
              <a:p>
                <a:endParaRPr lang="en-US"/>
              </a:p>
            </p:txBody>
          </p:sp>
          <p:sp>
            <p:nvSpPr>
              <p:cNvPr id="34395" name="Line 603"/>
              <p:cNvSpPr>
                <a:spLocks noChangeShapeType="1"/>
              </p:cNvSpPr>
              <p:nvPr/>
            </p:nvSpPr>
            <p:spPr bwMode="auto">
              <a:xfrm flipV="1">
                <a:off x="1169" y="3234"/>
                <a:ext cx="2" cy="6"/>
              </a:xfrm>
              <a:prstGeom prst="line">
                <a:avLst/>
              </a:prstGeom>
              <a:noFill/>
              <a:ln w="0">
                <a:solidFill>
                  <a:schemeClr val="tx1"/>
                </a:solidFill>
                <a:round/>
                <a:headEnd/>
                <a:tailEnd/>
              </a:ln>
            </p:spPr>
            <p:txBody>
              <a:bodyPr/>
              <a:lstStyle/>
              <a:p>
                <a:endParaRPr lang="en-US"/>
              </a:p>
            </p:txBody>
          </p:sp>
          <p:sp>
            <p:nvSpPr>
              <p:cNvPr id="34396" name="Line 604"/>
              <p:cNvSpPr>
                <a:spLocks noChangeShapeType="1"/>
              </p:cNvSpPr>
              <p:nvPr/>
            </p:nvSpPr>
            <p:spPr bwMode="auto">
              <a:xfrm flipV="1">
                <a:off x="958" y="3315"/>
                <a:ext cx="2" cy="5"/>
              </a:xfrm>
              <a:prstGeom prst="line">
                <a:avLst/>
              </a:prstGeom>
              <a:noFill/>
              <a:ln w="0">
                <a:solidFill>
                  <a:schemeClr val="tx1"/>
                </a:solidFill>
                <a:round/>
                <a:headEnd/>
                <a:tailEnd/>
              </a:ln>
            </p:spPr>
            <p:txBody>
              <a:bodyPr/>
              <a:lstStyle/>
              <a:p>
                <a:endParaRPr lang="en-US"/>
              </a:p>
            </p:txBody>
          </p:sp>
          <p:sp>
            <p:nvSpPr>
              <p:cNvPr id="34397" name="Line 605"/>
              <p:cNvSpPr>
                <a:spLocks noChangeShapeType="1"/>
              </p:cNvSpPr>
              <p:nvPr/>
            </p:nvSpPr>
            <p:spPr bwMode="auto">
              <a:xfrm flipV="1">
                <a:off x="979" y="3255"/>
                <a:ext cx="2" cy="5"/>
              </a:xfrm>
              <a:prstGeom prst="line">
                <a:avLst/>
              </a:prstGeom>
              <a:noFill/>
              <a:ln w="0">
                <a:solidFill>
                  <a:schemeClr val="tx1"/>
                </a:solidFill>
                <a:round/>
                <a:headEnd/>
                <a:tailEnd/>
              </a:ln>
            </p:spPr>
            <p:txBody>
              <a:bodyPr/>
              <a:lstStyle/>
              <a:p>
                <a:endParaRPr lang="en-US"/>
              </a:p>
            </p:txBody>
          </p:sp>
          <p:sp>
            <p:nvSpPr>
              <p:cNvPr id="34398" name="Line 606"/>
              <p:cNvSpPr>
                <a:spLocks noChangeShapeType="1"/>
              </p:cNvSpPr>
              <p:nvPr/>
            </p:nvSpPr>
            <p:spPr bwMode="auto">
              <a:xfrm flipV="1">
                <a:off x="999" y="3194"/>
                <a:ext cx="2" cy="5"/>
              </a:xfrm>
              <a:prstGeom prst="line">
                <a:avLst/>
              </a:prstGeom>
              <a:noFill/>
              <a:ln w="0">
                <a:solidFill>
                  <a:schemeClr val="tx1"/>
                </a:solidFill>
                <a:round/>
                <a:headEnd/>
                <a:tailEnd/>
              </a:ln>
            </p:spPr>
            <p:txBody>
              <a:bodyPr/>
              <a:lstStyle/>
              <a:p>
                <a:endParaRPr lang="en-US"/>
              </a:p>
            </p:txBody>
          </p:sp>
        </p:grpSp>
        <p:grpSp>
          <p:nvGrpSpPr>
            <p:cNvPr id="34600" name="Group 808"/>
            <p:cNvGrpSpPr>
              <a:grpSpLocks/>
            </p:cNvGrpSpPr>
            <p:nvPr/>
          </p:nvGrpSpPr>
          <p:grpSpPr bwMode="auto">
            <a:xfrm>
              <a:off x="936" y="2058"/>
              <a:ext cx="2579" cy="1264"/>
              <a:chOff x="936" y="2058"/>
              <a:chExt cx="2579" cy="1264"/>
            </a:xfrm>
          </p:grpSpPr>
          <p:sp>
            <p:nvSpPr>
              <p:cNvPr id="34400" name="Rectangle 608"/>
              <p:cNvSpPr>
                <a:spLocks noChangeArrowheads="1"/>
              </p:cNvSpPr>
              <p:nvPr/>
            </p:nvSpPr>
            <p:spPr bwMode="auto">
              <a:xfrm>
                <a:off x="936" y="3183"/>
                <a:ext cx="3" cy="139"/>
              </a:xfrm>
              <a:prstGeom prst="rect">
                <a:avLst/>
              </a:prstGeom>
              <a:solidFill>
                <a:srgbClr val="000000"/>
              </a:solidFill>
              <a:ln w="0">
                <a:solidFill>
                  <a:schemeClr val="tx1"/>
                </a:solidFill>
                <a:miter lim="800000"/>
                <a:headEnd/>
                <a:tailEnd/>
              </a:ln>
            </p:spPr>
            <p:txBody>
              <a:bodyPr/>
              <a:lstStyle/>
              <a:p>
                <a:endParaRPr lang="en-US"/>
              </a:p>
            </p:txBody>
          </p:sp>
          <p:sp>
            <p:nvSpPr>
              <p:cNvPr id="34401" name="Rectangle 609"/>
              <p:cNvSpPr>
                <a:spLocks noChangeArrowheads="1"/>
              </p:cNvSpPr>
              <p:nvPr/>
            </p:nvSpPr>
            <p:spPr bwMode="auto">
              <a:xfrm>
                <a:off x="1007" y="3182"/>
                <a:ext cx="35" cy="2"/>
              </a:xfrm>
              <a:prstGeom prst="rect">
                <a:avLst/>
              </a:prstGeom>
              <a:solidFill>
                <a:srgbClr val="000000"/>
              </a:solidFill>
              <a:ln w="0">
                <a:solidFill>
                  <a:schemeClr val="tx1"/>
                </a:solidFill>
                <a:miter lim="800000"/>
                <a:headEnd/>
                <a:tailEnd/>
              </a:ln>
            </p:spPr>
            <p:txBody>
              <a:bodyPr/>
              <a:lstStyle/>
              <a:p>
                <a:endParaRPr lang="en-US"/>
              </a:p>
            </p:txBody>
          </p:sp>
          <p:sp>
            <p:nvSpPr>
              <p:cNvPr id="34402" name="Rectangle 610"/>
              <p:cNvSpPr>
                <a:spLocks noChangeArrowheads="1"/>
              </p:cNvSpPr>
              <p:nvPr/>
            </p:nvSpPr>
            <p:spPr bwMode="auto">
              <a:xfrm>
                <a:off x="937" y="3182"/>
                <a:ext cx="70" cy="2"/>
              </a:xfrm>
              <a:prstGeom prst="rect">
                <a:avLst/>
              </a:prstGeom>
              <a:solidFill>
                <a:srgbClr val="000000"/>
              </a:solidFill>
              <a:ln w="0">
                <a:solidFill>
                  <a:schemeClr val="tx1"/>
                </a:solidFill>
                <a:miter lim="800000"/>
                <a:headEnd/>
                <a:tailEnd/>
              </a:ln>
            </p:spPr>
            <p:txBody>
              <a:bodyPr/>
              <a:lstStyle/>
              <a:p>
                <a:endParaRPr lang="en-US"/>
              </a:p>
            </p:txBody>
          </p:sp>
          <p:sp>
            <p:nvSpPr>
              <p:cNvPr id="34403" name="Rectangle 611"/>
              <p:cNvSpPr>
                <a:spLocks noChangeArrowheads="1"/>
              </p:cNvSpPr>
              <p:nvPr/>
            </p:nvSpPr>
            <p:spPr bwMode="auto">
              <a:xfrm>
                <a:off x="1059" y="3199"/>
                <a:ext cx="35" cy="3"/>
              </a:xfrm>
              <a:prstGeom prst="rect">
                <a:avLst/>
              </a:prstGeom>
              <a:solidFill>
                <a:srgbClr val="000000"/>
              </a:solidFill>
              <a:ln w="0">
                <a:solidFill>
                  <a:schemeClr val="tx1"/>
                </a:solidFill>
                <a:miter lim="800000"/>
                <a:headEnd/>
                <a:tailEnd/>
              </a:ln>
            </p:spPr>
            <p:txBody>
              <a:bodyPr/>
              <a:lstStyle/>
              <a:p>
                <a:endParaRPr lang="en-US"/>
              </a:p>
            </p:txBody>
          </p:sp>
          <p:sp>
            <p:nvSpPr>
              <p:cNvPr id="34404" name="Freeform 612"/>
              <p:cNvSpPr>
                <a:spLocks/>
              </p:cNvSpPr>
              <p:nvPr/>
            </p:nvSpPr>
            <p:spPr bwMode="auto">
              <a:xfrm>
                <a:off x="1041" y="3182"/>
                <a:ext cx="19" cy="19"/>
              </a:xfrm>
              <a:custGeom>
                <a:avLst/>
                <a:gdLst/>
                <a:ahLst/>
                <a:cxnLst>
                  <a:cxn ang="0">
                    <a:pos x="14" y="0"/>
                  </a:cxn>
                  <a:cxn ang="0">
                    <a:pos x="136" y="121"/>
                  </a:cxn>
                  <a:cxn ang="0">
                    <a:pos x="122" y="136"/>
                  </a:cxn>
                  <a:cxn ang="0">
                    <a:pos x="0" y="13"/>
                  </a:cxn>
                  <a:cxn ang="0">
                    <a:pos x="14" y="0"/>
                  </a:cxn>
                </a:cxnLst>
                <a:rect l="0" t="0" r="r" b="b"/>
                <a:pathLst>
                  <a:path w="136" h="136">
                    <a:moveTo>
                      <a:pt x="14" y="0"/>
                    </a:moveTo>
                    <a:lnTo>
                      <a:pt x="136" y="121"/>
                    </a:lnTo>
                    <a:lnTo>
                      <a:pt x="122" y="136"/>
                    </a:lnTo>
                    <a:lnTo>
                      <a:pt x="0" y="13"/>
                    </a:lnTo>
                    <a:lnTo>
                      <a:pt x="14" y="0"/>
                    </a:lnTo>
                    <a:close/>
                  </a:path>
                </a:pathLst>
              </a:custGeom>
              <a:solidFill>
                <a:srgbClr val="000000"/>
              </a:solidFill>
              <a:ln w="0">
                <a:solidFill>
                  <a:schemeClr val="tx1"/>
                </a:solidFill>
                <a:prstDash val="solid"/>
                <a:round/>
                <a:headEnd/>
                <a:tailEnd/>
              </a:ln>
            </p:spPr>
            <p:txBody>
              <a:bodyPr/>
              <a:lstStyle/>
              <a:p>
                <a:endParaRPr lang="en-US"/>
              </a:p>
            </p:txBody>
          </p:sp>
          <p:sp>
            <p:nvSpPr>
              <p:cNvPr id="34405" name="Rectangle 613"/>
              <p:cNvSpPr>
                <a:spLocks noChangeArrowheads="1"/>
              </p:cNvSpPr>
              <p:nvPr/>
            </p:nvSpPr>
            <p:spPr bwMode="auto">
              <a:xfrm>
                <a:off x="1215" y="3183"/>
                <a:ext cx="2" cy="139"/>
              </a:xfrm>
              <a:prstGeom prst="rect">
                <a:avLst/>
              </a:prstGeom>
              <a:solidFill>
                <a:srgbClr val="000000"/>
              </a:solidFill>
              <a:ln w="0">
                <a:solidFill>
                  <a:schemeClr val="tx1"/>
                </a:solidFill>
                <a:miter lim="800000"/>
                <a:headEnd/>
                <a:tailEnd/>
              </a:ln>
            </p:spPr>
            <p:txBody>
              <a:bodyPr/>
              <a:lstStyle/>
              <a:p>
                <a:endParaRPr lang="en-US"/>
              </a:p>
            </p:txBody>
          </p:sp>
          <p:sp>
            <p:nvSpPr>
              <p:cNvPr id="34406" name="Rectangle 614"/>
              <p:cNvSpPr>
                <a:spLocks noChangeArrowheads="1"/>
              </p:cNvSpPr>
              <p:nvPr/>
            </p:nvSpPr>
            <p:spPr bwMode="auto">
              <a:xfrm>
                <a:off x="1146" y="3182"/>
                <a:ext cx="70" cy="2"/>
              </a:xfrm>
              <a:prstGeom prst="rect">
                <a:avLst/>
              </a:prstGeom>
              <a:solidFill>
                <a:srgbClr val="000000"/>
              </a:solidFill>
              <a:ln w="0">
                <a:solidFill>
                  <a:schemeClr val="tx1"/>
                </a:solidFill>
                <a:miter lim="800000"/>
                <a:headEnd/>
                <a:tailEnd/>
              </a:ln>
            </p:spPr>
            <p:txBody>
              <a:bodyPr/>
              <a:lstStyle/>
              <a:p>
                <a:endParaRPr lang="en-US"/>
              </a:p>
            </p:txBody>
          </p:sp>
          <p:sp>
            <p:nvSpPr>
              <p:cNvPr id="34407" name="Rectangle 615"/>
              <p:cNvSpPr>
                <a:spLocks noChangeArrowheads="1"/>
              </p:cNvSpPr>
              <p:nvPr/>
            </p:nvSpPr>
            <p:spPr bwMode="auto">
              <a:xfrm>
                <a:off x="1111" y="3182"/>
                <a:ext cx="35" cy="2"/>
              </a:xfrm>
              <a:prstGeom prst="rect">
                <a:avLst/>
              </a:prstGeom>
              <a:solidFill>
                <a:srgbClr val="000000"/>
              </a:solidFill>
              <a:ln w="0">
                <a:solidFill>
                  <a:schemeClr val="tx1"/>
                </a:solidFill>
                <a:miter lim="800000"/>
                <a:headEnd/>
                <a:tailEnd/>
              </a:ln>
            </p:spPr>
            <p:txBody>
              <a:bodyPr/>
              <a:lstStyle/>
              <a:p>
                <a:endParaRPr lang="en-US"/>
              </a:p>
            </p:txBody>
          </p:sp>
          <p:sp>
            <p:nvSpPr>
              <p:cNvPr id="34408" name="Line 616"/>
              <p:cNvSpPr>
                <a:spLocks noChangeShapeType="1"/>
              </p:cNvSpPr>
              <p:nvPr/>
            </p:nvSpPr>
            <p:spPr bwMode="auto">
              <a:xfrm flipV="1">
                <a:off x="1007" y="3031"/>
                <a:ext cx="1" cy="16"/>
              </a:xfrm>
              <a:prstGeom prst="line">
                <a:avLst/>
              </a:prstGeom>
              <a:noFill/>
              <a:ln w="0">
                <a:solidFill>
                  <a:schemeClr val="tx1"/>
                </a:solidFill>
                <a:round/>
                <a:headEnd/>
                <a:tailEnd/>
              </a:ln>
            </p:spPr>
            <p:txBody>
              <a:bodyPr/>
              <a:lstStyle/>
              <a:p>
                <a:endParaRPr lang="en-US"/>
              </a:p>
            </p:txBody>
          </p:sp>
          <p:sp>
            <p:nvSpPr>
              <p:cNvPr id="34409" name="Line 617"/>
              <p:cNvSpPr>
                <a:spLocks noChangeShapeType="1"/>
              </p:cNvSpPr>
              <p:nvPr/>
            </p:nvSpPr>
            <p:spPr bwMode="auto">
              <a:xfrm flipV="1">
                <a:off x="1146" y="3031"/>
                <a:ext cx="1" cy="16"/>
              </a:xfrm>
              <a:prstGeom prst="line">
                <a:avLst/>
              </a:prstGeom>
              <a:noFill/>
              <a:ln w="0">
                <a:solidFill>
                  <a:schemeClr val="tx1"/>
                </a:solidFill>
                <a:round/>
                <a:headEnd/>
                <a:tailEnd/>
              </a:ln>
            </p:spPr>
            <p:txBody>
              <a:bodyPr/>
              <a:lstStyle/>
              <a:p>
                <a:endParaRPr lang="en-US"/>
              </a:p>
            </p:txBody>
          </p:sp>
          <p:sp>
            <p:nvSpPr>
              <p:cNvPr id="34410" name="Line 618"/>
              <p:cNvSpPr>
                <a:spLocks noChangeShapeType="1"/>
              </p:cNvSpPr>
              <p:nvPr/>
            </p:nvSpPr>
            <p:spPr bwMode="auto">
              <a:xfrm>
                <a:off x="1032" y="3056"/>
                <a:ext cx="89" cy="1"/>
              </a:xfrm>
              <a:prstGeom prst="line">
                <a:avLst/>
              </a:prstGeom>
              <a:noFill/>
              <a:ln w="0">
                <a:solidFill>
                  <a:schemeClr val="tx1"/>
                </a:solidFill>
                <a:round/>
                <a:headEnd/>
                <a:tailEnd/>
              </a:ln>
            </p:spPr>
            <p:txBody>
              <a:bodyPr/>
              <a:lstStyle/>
              <a:p>
                <a:endParaRPr lang="en-US"/>
              </a:p>
            </p:txBody>
          </p:sp>
          <p:sp>
            <p:nvSpPr>
              <p:cNvPr id="34411" name="Freeform 619"/>
              <p:cNvSpPr>
                <a:spLocks/>
              </p:cNvSpPr>
              <p:nvPr/>
            </p:nvSpPr>
            <p:spPr bwMode="auto">
              <a:xfrm>
                <a:off x="1007" y="3052"/>
                <a:ext cx="25" cy="8"/>
              </a:xfrm>
              <a:custGeom>
                <a:avLst/>
                <a:gdLst/>
                <a:ahLst/>
                <a:cxnLst>
                  <a:cxn ang="0">
                    <a:pos x="175" y="0"/>
                  </a:cxn>
                  <a:cxn ang="0">
                    <a:pos x="175" y="58"/>
                  </a:cxn>
                  <a:cxn ang="0">
                    <a:pos x="0" y="28"/>
                  </a:cxn>
                  <a:cxn ang="0">
                    <a:pos x="175" y="0"/>
                  </a:cxn>
                </a:cxnLst>
                <a:rect l="0" t="0" r="r" b="b"/>
                <a:pathLst>
                  <a:path w="175" h="58">
                    <a:moveTo>
                      <a:pt x="175" y="0"/>
                    </a:moveTo>
                    <a:lnTo>
                      <a:pt x="175" y="58"/>
                    </a:lnTo>
                    <a:lnTo>
                      <a:pt x="0" y="28"/>
                    </a:lnTo>
                    <a:lnTo>
                      <a:pt x="175" y="0"/>
                    </a:lnTo>
                    <a:close/>
                  </a:path>
                </a:pathLst>
              </a:custGeom>
              <a:solidFill>
                <a:srgbClr val="000000"/>
              </a:solidFill>
              <a:ln w="0">
                <a:solidFill>
                  <a:schemeClr val="tx1"/>
                </a:solidFill>
                <a:prstDash val="solid"/>
                <a:round/>
                <a:headEnd/>
                <a:tailEnd/>
              </a:ln>
            </p:spPr>
            <p:txBody>
              <a:bodyPr/>
              <a:lstStyle/>
              <a:p>
                <a:endParaRPr lang="en-US"/>
              </a:p>
            </p:txBody>
          </p:sp>
          <p:sp>
            <p:nvSpPr>
              <p:cNvPr id="34412" name="Freeform 620"/>
              <p:cNvSpPr>
                <a:spLocks/>
              </p:cNvSpPr>
              <p:nvPr/>
            </p:nvSpPr>
            <p:spPr bwMode="auto">
              <a:xfrm>
                <a:off x="1121" y="3052"/>
                <a:ext cx="25" cy="8"/>
              </a:xfrm>
              <a:custGeom>
                <a:avLst/>
                <a:gdLst/>
                <a:ahLst/>
                <a:cxnLst>
                  <a:cxn ang="0">
                    <a:pos x="0" y="0"/>
                  </a:cxn>
                  <a:cxn ang="0">
                    <a:pos x="0" y="58"/>
                  </a:cxn>
                  <a:cxn ang="0">
                    <a:pos x="176" y="28"/>
                  </a:cxn>
                  <a:cxn ang="0">
                    <a:pos x="0" y="0"/>
                  </a:cxn>
                </a:cxnLst>
                <a:rect l="0" t="0" r="r" b="b"/>
                <a:pathLst>
                  <a:path w="176" h="58">
                    <a:moveTo>
                      <a:pt x="0" y="0"/>
                    </a:moveTo>
                    <a:lnTo>
                      <a:pt x="0" y="58"/>
                    </a:lnTo>
                    <a:lnTo>
                      <a:pt x="176" y="28"/>
                    </a:lnTo>
                    <a:lnTo>
                      <a:pt x="0" y="0"/>
                    </a:lnTo>
                    <a:close/>
                  </a:path>
                </a:pathLst>
              </a:custGeom>
              <a:solidFill>
                <a:srgbClr val="000000"/>
              </a:solidFill>
              <a:ln w="0">
                <a:solidFill>
                  <a:schemeClr val="tx1"/>
                </a:solidFill>
                <a:prstDash val="solid"/>
                <a:round/>
                <a:headEnd/>
                <a:tailEnd/>
              </a:ln>
            </p:spPr>
            <p:txBody>
              <a:bodyPr/>
              <a:lstStyle/>
              <a:p>
                <a:endParaRPr lang="en-US"/>
              </a:p>
            </p:txBody>
          </p:sp>
          <p:sp>
            <p:nvSpPr>
              <p:cNvPr id="34413" name="Line 621"/>
              <p:cNvSpPr>
                <a:spLocks noChangeShapeType="1"/>
              </p:cNvSpPr>
              <p:nvPr/>
            </p:nvSpPr>
            <p:spPr bwMode="auto">
              <a:xfrm flipH="1">
                <a:off x="1064" y="3018"/>
                <a:ext cx="4" cy="1"/>
              </a:xfrm>
              <a:prstGeom prst="line">
                <a:avLst/>
              </a:prstGeom>
              <a:noFill/>
              <a:ln w="0">
                <a:solidFill>
                  <a:schemeClr val="tx1"/>
                </a:solidFill>
                <a:round/>
                <a:headEnd/>
                <a:tailEnd/>
              </a:ln>
            </p:spPr>
            <p:txBody>
              <a:bodyPr/>
              <a:lstStyle/>
              <a:p>
                <a:endParaRPr lang="en-US"/>
              </a:p>
            </p:txBody>
          </p:sp>
          <p:sp>
            <p:nvSpPr>
              <p:cNvPr id="34414" name="Line 622"/>
              <p:cNvSpPr>
                <a:spLocks noChangeShapeType="1"/>
              </p:cNvSpPr>
              <p:nvPr/>
            </p:nvSpPr>
            <p:spPr bwMode="auto">
              <a:xfrm flipH="1">
                <a:off x="1063" y="3019"/>
                <a:ext cx="1" cy="3"/>
              </a:xfrm>
              <a:prstGeom prst="line">
                <a:avLst/>
              </a:prstGeom>
              <a:noFill/>
              <a:ln w="0">
                <a:solidFill>
                  <a:schemeClr val="tx1"/>
                </a:solidFill>
                <a:round/>
                <a:headEnd/>
                <a:tailEnd/>
              </a:ln>
            </p:spPr>
            <p:txBody>
              <a:bodyPr/>
              <a:lstStyle/>
              <a:p>
                <a:endParaRPr lang="en-US"/>
              </a:p>
            </p:txBody>
          </p:sp>
          <p:sp>
            <p:nvSpPr>
              <p:cNvPr id="34415" name="Line 623"/>
              <p:cNvSpPr>
                <a:spLocks noChangeShapeType="1"/>
              </p:cNvSpPr>
              <p:nvPr/>
            </p:nvSpPr>
            <p:spPr bwMode="auto">
              <a:xfrm>
                <a:off x="1063" y="3022"/>
                <a:ext cx="1" cy="2"/>
              </a:xfrm>
              <a:prstGeom prst="line">
                <a:avLst/>
              </a:prstGeom>
              <a:noFill/>
              <a:ln w="0">
                <a:solidFill>
                  <a:schemeClr val="tx1"/>
                </a:solidFill>
                <a:round/>
                <a:headEnd/>
                <a:tailEnd/>
              </a:ln>
            </p:spPr>
            <p:txBody>
              <a:bodyPr/>
              <a:lstStyle/>
              <a:p>
                <a:endParaRPr lang="en-US"/>
              </a:p>
            </p:txBody>
          </p:sp>
          <p:sp>
            <p:nvSpPr>
              <p:cNvPr id="34416" name="Line 624"/>
              <p:cNvSpPr>
                <a:spLocks noChangeShapeType="1"/>
              </p:cNvSpPr>
              <p:nvPr/>
            </p:nvSpPr>
            <p:spPr bwMode="auto">
              <a:xfrm>
                <a:off x="1063" y="3024"/>
                <a:ext cx="1" cy="2"/>
              </a:xfrm>
              <a:prstGeom prst="line">
                <a:avLst/>
              </a:prstGeom>
              <a:noFill/>
              <a:ln w="0">
                <a:solidFill>
                  <a:schemeClr val="tx1"/>
                </a:solidFill>
                <a:round/>
                <a:headEnd/>
                <a:tailEnd/>
              </a:ln>
            </p:spPr>
            <p:txBody>
              <a:bodyPr/>
              <a:lstStyle/>
              <a:p>
                <a:endParaRPr lang="en-US"/>
              </a:p>
            </p:txBody>
          </p:sp>
          <p:sp>
            <p:nvSpPr>
              <p:cNvPr id="34417" name="Line 625"/>
              <p:cNvSpPr>
                <a:spLocks noChangeShapeType="1"/>
              </p:cNvSpPr>
              <p:nvPr/>
            </p:nvSpPr>
            <p:spPr bwMode="auto">
              <a:xfrm>
                <a:off x="1064" y="3026"/>
                <a:ext cx="3" cy="2"/>
              </a:xfrm>
              <a:prstGeom prst="line">
                <a:avLst/>
              </a:prstGeom>
              <a:noFill/>
              <a:ln w="0">
                <a:solidFill>
                  <a:schemeClr val="tx1"/>
                </a:solidFill>
                <a:round/>
                <a:headEnd/>
                <a:tailEnd/>
              </a:ln>
            </p:spPr>
            <p:txBody>
              <a:bodyPr/>
              <a:lstStyle/>
              <a:p>
                <a:endParaRPr lang="en-US"/>
              </a:p>
            </p:txBody>
          </p:sp>
          <p:sp>
            <p:nvSpPr>
              <p:cNvPr id="34418" name="Line 626"/>
              <p:cNvSpPr>
                <a:spLocks noChangeShapeType="1"/>
              </p:cNvSpPr>
              <p:nvPr/>
            </p:nvSpPr>
            <p:spPr bwMode="auto">
              <a:xfrm>
                <a:off x="1067" y="3028"/>
                <a:ext cx="4" cy="1"/>
              </a:xfrm>
              <a:prstGeom prst="line">
                <a:avLst/>
              </a:prstGeom>
              <a:noFill/>
              <a:ln w="0">
                <a:solidFill>
                  <a:schemeClr val="tx1"/>
                </a:solidFill>
                <a:round/>
                <a:headEnd/>
                <a:tailEnd/>
              </a:ln>
            </p:spPr>
            <p:txBody>
              <a:bodyPr/>
              <a:lstStyle/>
              <a:p>
                <a:endParaRPr lang="en-US"/>
              </a:p>
            </p:txBody>
          </p:sp>
          <p:sp>
            <p:nvSpPr>
              <p:cNvPr id="34419" name="Line 627"/>
              <p:cNvSpPr>
                <a:spLocks noChangeShapeType="1"/>
              </p:cNvSpPr>
              <p:nvPr/>
            </p:nvSpPr>
            <p:spPr bwMode="auto">
              <a:xfrm>
                <a:off x="1071" y="3029"/>
                <a:ext cx="4" cy="1"/>
              </a:xfrm>
              <a:prstGeom prst="line">
                <a:avLst/>
              </a:prstGeom>
              <a:noFill/>
              <a:ln w="0">
                <a:solidFill>
                  <a:schemeClr val="tx1"/>
                </a:solidFill>
                <a:round/>
                <a:headEnd/>
                <a:tailEnd/>
              </a:ln>
            </p:spPr>
            <p:txBody>
              <a:bodyPr/>
              <a:lstStyle/>
              <a:p>
                <a:endParaRPr lang="en-US"/>
              </a:p>
            </p:txBody>
          </p:sp>
          <p:sp>
            <p:nvSpPr>
              <p:cNvPr id="34420" name="Line 628"/>
              <p:cNvSpPr>
                <a:spLocks noChangeShapeType="1"/>
              </p:cNvSpPr>
              <p:nvPr/>
            </p:nvSpPr>
            <p:spPr bwMode="auto">
              <a:xfrm>
                <a:off x="1075" y="3030"/>
                <a:ext cx="2" cy="2"/>
              </a:xfrm>
              <a:prstGeom prst="line">
                <a:avLst/>
              </a:prstGeom>
              <a:noFill/>
              <a:ln w="0">
                <a:solidFill>
                  <a:schemeClr val="tx1"/>
                </a:solidFill>
                <a:round/>
                <a:headEnd/>
                <a:tailEnd/>
              </a:ln>
            </p:spPr>
            <p:txBody>
              <a:bodyPr/>
              <a:lstStyle/>
              <a:p>
                <a:endParaRPr lang="en-US"/>
              </a:p>
            </p:txBody>
          </p:sp>
          <p:sp>
            <p:nvSpPr>
              <p:cNvPr id="34421" name="Line 629"/>
              <p:cNvSpPr>
                <a:spLocks noChangeShapeType="1"/>
              </p:cNvSpPr>
              <p:nvPr/>
            </p:nvSpPr>
            <p:spPr bwMode="auto">
              <a:xfrm>
                <a:off x="1077" y="3032"/>
                <a:ext cx="1" cy="3"/>
              </a:xfrm>
              <a:prstGeom prst="line">
                <a:avLst/>
              </a:prstGeom>
              <a:noFill/>
              <a:ln w="0">
                <a:solidFill>
                  <a:schemeClr val="tx1"/>
                </a:solidFill>
                <a:round/>
                <a:headEnd/>
                <a:tailEnd/>
              </a:ln>
            </p:spPr>
            <p:txBody>
              <a:bodyPr/>
              <a:lstStyle/>
              <a:p>
                <a:endParaRPr lang="en-US"/>
              </a:p>
            </p:txBody>
          </p:sp>
          <p:sp>
            <p:nvSpPr>
              <p:cNvPr id="34422" name="Line 630"/>
              <p:cNvSpPr>
                <a:spLocks noChangeShapeType="1"/>
              </p:cNvSpPr>
              <p:nvPr/>
            </p:nvSpPr>
            <p:spPr bwMode="auto">
              <a:xfrm>
                <a:off x="1078" y="3035"/>
                <a:ext cx="1" cy="3"/>
              </a:xfrm>
              <a:prstGeom prst="line">
                <a:avLst/>
              </a:prstGeom>
              <a:noFill/>
              <a:ln w="0">
                <a:solidFill>
                  <a:schemeClr val="tx1"/>
                </a:solidFill>
                <a:round/>
                <a:headEnd/>
                <a:tailEnd/>
              </a:ln>
            </p:spPr>
            <p:txBody>
              <a:bodyPr/>
              <a:lstStyle/>
              <a:p>
                <a:endParaRPr lang="en-US"/>
              </a:p>
            </p:txBody>
          </p:sp>
          <p:sp>
            <p:nvSpPr>
              <p:cNvPr id="34423" name="Line 631"/>
              <p:cNvSpPr>
                <a:spLocks noChangeShapeType="1"/>
              </p:cNvSpPr>
              <p:nvPr/>
            </p:nvSpPr>
            <p:spPr bwMode="auto">
              <a:xfrm flipH="1">
                <a:off x="1077" y="3038"/>
                <a:ext cx="1" cy="3"/>
              </a:xfrm>
              <a:prstGeom prst="line">
                <a:avLst/>
              </a:prstGeom>
              <a:noFill/>
              <a:ln w="0">
                <a:solidFill>
                  <a:schemeClr val="tx1"/>
                </a:solidFill>
                <a:round/>
                <a:headEnd/>
                <a:tailEnd/>
              </a:ln>
            </p:spPr>
            <p:txBody>
              <a:bodyPr/>
              <a:lstStyle/>
              <a:p>
                <a:endParaRPr lang="en-US"/>
              </a:p>
            </p:txBody>
          </p:sp>
          <p:sp>
            <p:nvSpPr>
              <p:cNvPr id="34424" name="Line 632"/>
              <p:cNvSpPr>
                <a:spLocks noChangeShapeType="1"/>
              </p:cNvSpPr>
              <p:nvPr/>
            </p:nvSpPr>
            <p:spPr bwMode="auto">
              <a:xfrm flipH="1">
                <a:off x="1076" y="3041"/>
                <a:ext cx="1" cy="1"/>
              </a:xfrm>
              <a:prstGeom prst="line">
                <a:avLst/>
              </a:prstGeom>
              <a:noFill/>
              <a:ln w="0">
                <a:solidFill>
                  <a:schemeClr val="tx1"/>
                </a:solidFill>
                <a:round/>
                <a:headEnd/>
                <a:tailEnd/>
              </a:ln>
            </p:spPr>
            <p:txBody>
              <a:bodyPr/>
              <a:lstStyle/>
              <a:p>
                <a:endParaRPr lang="en-US"/>
              </a:p>
            </p:txBody>
          </p:sp>
          <p:sp>
            <p:nvSpPr>
              <p:cNvPr id="34425" name="Line 633"/>
              <p:cNvSpPr>
                <a:spLocks noChangeShapeType="1"/>
              </p:cNvSpPr>
              <p:nvPr/>
            </p:nvSpPr>
            <p:spPr bwMode="auto">
              <a:xfrm flipH="1">
                <a:off x="1073" y="3042"/>
                <a:ext cx="3" cy="1"/>
              </a:xfrm>
              <a:prstGeom prst="line">
                <a:avLst/>
              </a:prstGeom>
              <a:noFill/>
              <a:ln w="0">
                <a:solidFill>
                  <a:schemeClr val="tx1"/>
                </a:solidFill>
                <a:round/>
                <a:headEnd/>
                <a:tailEnd/>
              </a:ln>
            </p:spPr>
            <p:txBody>
              <a:bodyPr/>
              <a:lstStyle/>
              <a:p>
                <a:endParaRPr lang="en-US"/>
              </a:p>
            </p:txBody>
          </p:sp>
          <p:sp>
            <p:nvSpPr>
              <p:cNvPr id="34426" name="Line 634"/>
              <p:cNvSpPr>
                <a:spLocks noChangeShapeType="1"/>
              </p:cNvSpPr>
              <p:nvPr/>
            </p:nvSpPr>
            <p:spPr bwMode="auto">
              <a:xfrm flipH="1">
                <a:off x="1068" y="3043"/>
                <a:ext cx="5" cy="1"/>
              </a:xfrm>
              <a:prstGeom prst="line">
                <a:avLst/>
              </a:prstGeom>
              <a:noFill/>
              <a:ln w="0">
                <a:solidFill>
                  <a:schemeClr val="tx1"/>
                </a:solidFill>
                <a:round/>
                <a:headEnd/>
                <a:tailEnd/>
              </a:ln>
            </p:spPr>
            <p:txBody>
              <a:bodyPr/>
              <a:lstStyle/>
              <a:p>
                <a:endParaRPr lang="en-US"/>
              </a:p>
            </p:txBody>
          </p:sp>
          <p:sp>
            <p:nvSpPr>
              <p:cNvPr id="34427" name="Line 635"/>
              <p:cNvSpPr>
                <a:spLocks noChangeShapeType="1"/>
              </p:cNvSpPr>
              <p:nvPr/>
            </p:nvSpPr>
            <p:spPr bwMode="auto">
              <a:xfrm flipH="1" flipV="1">
                <a:off x="1064" y="3042"/>
                <a:ext cx="4" cy="1"/>
              </a:xfrm>
              <a:prstGeom prst="line">
                <a:avLst/>
              </a:prstGeom>
              <a:noFill/>
              <a:ln w="0">
                <a:solidFill>
                  <a:schemeClr val="tx1"/>
                </a:solidFill>
                <a:round/>
                <a:headEnd/>
                <a:tailEnd/>
              </a:ln>
            </p:spPr>
            <p:txBody>
              <a:bodyPr/>
              <a:lstStyle/>
              <a:p>
                <a:endParaRPr lang="en-US"/>
              </a:p>
            </p:txBody>
          </p:sp>
          <p:sp>
            <p:nvSpPr>
              <p:cNvPr id="34428" name="Line 636"/>
              <p:cNvSpPr>
                <a:spLocks noChangeShapeType="1"/>
              </p:cNvSpPr>
              <p:nvPr/>
            </p:nvSpPr>
            <p:spPr bwMode="auto">
              <a:xfrm flipH="1" flipV="1">
                <a:off x="1063" y="3041"/>
                <a:ext cx="1" cy="1"/>
              </a:xfrm>
              <a:prstGeom prst="line">
                <a:avLst/>
              </a:prstGeom>
              <a:noFill/>
              <a:ln w="0">
                <a:solidFill>
                  <a:schemeClr val="tx1"/>
                </a:solidFill>
                <a:round/>
                <a:headEnd/>
                <a:tailEnd/>
              </a:ln>
            </p:spPr>
            <p:txBody>
              <a:bodyPr/>
              <a:lstStyle/>
              <a:p>
                <a:endParaRPr lang="en-US"/>
              </a:p>
            </p:txBody>
          </p:sp>
          <p:sp>
            <p:nvSpPr>
              <p:cNvPr id="34429" name="Line 637"/>
              <p:cNvSpPr>
                <a:spLocks noChangeShapeType="1"/>
              </p:cNvSpPr>
              <p:nvPr/>
            </p:nvSpPr>
            <p:spPr bwMode="auto">
              <a:xfrm flipH="1" flipV="1">
                <a:off x="1062" y="3038"/>
                <a:ext cx="1" cy="3"/>
              </a:xfrm>
              <a:prstGeom prst="line">
                <a:avLst/>
              </a:prstGeom>
              <a:noFill/>
              <a:ln w="0">
                <a:solidFill>
                  <a:schemeClr val="tx1"/>
                </a:solidFill>
                <a:round/>
                <a:headEnd/>
                <a:tailEnd/>
              </a:ln>
            </p:spPr>
            <p:txBody>
              <a:bodyPr/>
              <a:lstStyle/>
              <a:p>
                <a:endParaRPr lang="en-US"/>
              </a:p>
            </p:txBody>
          </p:sp>
          <p:sp>
            <p:nvSpPr>
              <p:cNvPr id="34430" name="Line 638"/>
              <p:cNvSpPr>
                <a:spLocks noChangeShapeType="1"/>
              </p:cNvSpPr>
              <p:nvPr/>
            </p:nvSpPr>
            <p:spPr bwMode="auto">
              <a:xfrm flipV="1">
                <a:off x="1062" y="3035"/>
                <a:ext cx="1" cy="3"/>
              </a:xfrm>
              <a:prstGeom prst="line">
                <a:avLst/>
              </a:prstGeom>
              <a:noFill/>
              <a:ln w="0">
                <a:solidFill>
                  <a:schemeClr val="tx1"/>
                </a:solidFill>
                <a:round/>
                <a:headEnd/>
                <a:tailEnd/>
              </a:ln>
            </p:spPr>
            <p:txBody>
              <a:bodyPr/>
              <a:lstStyle/>
              <a:p>
                <a:endParaRPr lang="en-US"/>
              </a:p>
            </p:txBody>
          </p:sp>
          <p:sp>
            <p:nvSpPr>
              <p:cNvPr id="34431" name="Line 639"/>
              <p:cNvSpPr>
                <a:spLocks noChangeShapeType="1"/>
              </p:cNvSpPr>
              <p:nvPr/>
            </p:nvSpPr>
            <p:spPr bwMode="auto">
              <a:xfrm flipV="1">
                <a:off x="1062" y="3032"/>
                <a:ext cx="1" cy="3"/>
              </a:xfrm>
              <a:prstGeom prst="line">
                <a:avLst/>
              </a:prstGeom>
              <a:noFill/>
              <a:ln w="0">
                <a:solidFill>
                  <a:schemeClr val="tx1"/>
                </a:solidFill>
                <a:round/>
                <a:headEnd/>
                <a:tailEnd/>
              </a:ln>
            </p:spPr>
            <p:txBody>
              <a:bodyPr/>
              <a:lstStyle/>
              <a:p>
                <a:endParaRPr lang="en-US"/>
              </a:p>
            </p:txBody>
          </p:sp>
          <p:sp>
            <p:nvSpPr>
              <p:cNvPr id="34432" name="Line 640"/>
              <p:cNvSpPr>
                <a:spLocks noChangeShapeType="1"/>
              </p:cNvSpPr>
              <p:nvPr/>
            </p:nvSpPr>
            <p:spPr bwMode="auto">
              <a:xfrm flipV="1">
                <a:off x="1063" y="3030"/>
                <a:ext cx="2" cy="2"/>
              </a:xfrm>
              <a:prstGeom prst="line">
                <a:avLst/>
              </a:prstGeom>
              <a:noFill/>
              <a:ln w="0">
                <a:solidFill>
                  <a:schemeClr val="tx1"/>
                </a:solidFill>
                <a:round/>
                <a:headEnd/>
                <a:tailEnd/>
              </a:ln>
            </p:spPr>
            <p:txBody>
              <a:bodyPr/>
              <a:lstStyle/>
              <a:p>
                <a:endParaRPr lang="en-US"/>
              </a:p>
            </p:txBody>
          </p:sp>
          <p:sp>
            <p:nvSpPr>
              <p:cNvPr id="34433" name="Line 641"/>
              <p:cNvSpPr>
                <a:spLocks noChangeShapeType="1"/>
              </p:cNvSpPr>
              <p:nvPr/>
            </p:nvSpPr>
            <p:spPr bwMode="auto">
              <a:xfrm flipV="1">
                <a:off x="1065" y="3029"/>
                <a:ext cx="4" cy="1"/>
              </a:xfrm>
              <a:prstGeom prst="line">
                <a:avLst/>
              </a:prstGeom>
              <a:noFill/>
              <a:ln w="0">
                <a:solidFill>
                  <a:schemeClr val="tx1"/>
                </a:solidFill>
                <a:round/>
                <a:headEnd/>
                <a:tailEnd/>
              </a:ln>
            </p:spPr>
            <p:txBody>
              <a:bodyPr/>
              <a:lstStyle/>
              <a:p>
                <a:endParaRPr lang="en-US"/>
              </a:p>
            </p:txBody>
          </p:sp>
          <p:sp>
            <p:nvSpPr>
              <p:cNvPr id="34434" name="Line 642"/>
              <p:cNvSpPr>
                <a:spLocks noChangeShapeType="1"/>
              </p:cNvSpPr>
              <p:nvPr/>
            </p:nvSpPr>
            <p:spPr bwMode="auto">
              <a:xfrm flipV="1">
                <a:off x="1069" y="3028"/>
                <a:ext cx="5" cy="1"/>
              </a:xfrm>
              <a:prstGeom prst="line">
                <a:avLst/>
              </a:prstGeom>
              <a:noFill/>
              <a:ln w="0">
                <a:solidFill>
                  <a:schemeClr val="tx1"/>
                </a:solidFill>
                <a:round/>
                <a:headEnd/>
                <a:tailEnd/>
              </a:ln>
            </p:spPr>
            <p:txBody>
              <a:bodyPr/>
              <a:lstStyle/>
              <a:p>
                <a:endParaRPr lang="en-US"/>
              </a:p>
            </p:txBody>
          </p:sp>
          <p:sp>
            <p:nvSpPr>
              <p:cNvPr id="34435" name="Line 643"/>
              <p:cNvSpPr>
                <a:spLocks noChangeShapeType="1"/>
              </p:cNvSpPr>
              <p:nvPr/>
            </p:nvSpPr>
            <p:spPr bwMode="auto">
              <a:xfrm flipV="1">
                <a:off x="1074" y="3026"/>
                <a:ext cx="2" cy="2"/>
              </a:xfrm>
              <a:prstGeom prst="line">
                <a:avLst/>
              </a:prstGeom>
              <a:noFill/>
              <a:ln w="0">
                <a:solidFill>
                  <a:schemeClr val="tx1"/>
                </a:solidFill>
                <a:round/>
                <a:headEnd/>
                <a:tailEnd/>
              </a:ln>
            </p:spPr>
            <p:txBody>
              <a:bodyPr/>
              <a:lstStyle/>
              <a:p>
                <a:endParaRPr lang="en-US"/>
              </a:p>
            </p:txBody>
          </p:sp>
          <p:sp>
            <p:nvSpPr>
              <p:cNvPr id="34436" name="Line 644"/>
              <p:cNvSpPr>
                <a:spLocks noChangeShapeType="1"/>
              </p:cNvSpPr>
              <p:nvPr/>
            </p:nvSpPr>
            <p:spPr bwMode="auto">
              <a:xfrm flipV="1">
                <a:off x="1076" y="3024"/>
                <a:ext cx="1" cy="2"/>
              </a:xfrm>
              <a:prstGeom prst="line">
                <a:avLst/>
              </a:prstGeom>
              <a:noFill/>
              <a:ln w="0">
                <a:solidFill>
                  <a:schemeClr val="tx1"/>
                </a:solidFill>
                <a:round/>
                <a:headEnd/>
                <a:tailEnd/>
              </a:ln>
            </p:spPr>
            <p:txBody>
              <a:bodyPr/>
              <a:lstStyle/>
              <a:p>
                <a:endParaRPr lang="en-US"/>
              </a:p>
            </p:txBody>
          </p:sp>
          <p:sp>
            <p:nvSpPr>
              <p:cNvPr id="34437" name="Line 645"/>
              <p:cNvSpPr>
                <a:spLocks noChangeShapeType="1"/>
              </p:cNvSpPr>
              <p:nvPr/>
            </p:nvSpPr>
            <p:spPr bwMode="auto">
              <a:xfrm flipV="1">
                <a:off x="1077" y="3022"/>
                <a:ext cx="1" cy="2"/>
              </a:xfrm>
              <a:prstGeom prst="line">
                <a:avLst/>
              </a:prstGeom>
              <a:noFill/>
              <a:ln w="0">
                <a:solidFill>
                  <a:schemeClr val="tx1"/>
                </a:solidFill>
                <a:round/>
                <a:headEnd/>
                <a:tailEnd/>
              </a:ln>
            </p:spPr>
            <p:txBody>
              <a:bodyPr/>
              <a:lstStyle/>
              <a:p>
                <a:endParaRPr lang="en-US"/>
              </a:p>
            </p:txBody>
          </p:sp>
          <p:sp>
            <p:nvSpPr>
              <p:cNvPr id="34438" name="Line 646"/>
              <p:cNvSpPr>
                <a:spLocks noChangeShapeType="1"/>
              </p:cNvSpPr>
              <p:nvPr/>
            </p:nvSpPr>
            <p:spPr bwMode="auto">
              <a:xfrm flipH="1" flipV="1">
                <a:off x="1076" y="3019"/>
                <a:ext cx="1" cy="3"/>
              </a:xfrm>
              <a:prstGeom prst="line">
                <a:avLst/>
              </a:prstGeom>
              <a:noFill/>
              <a:ln w="0">
                <a:solidFill>
                  <a:schemeClr val="tx1"/>
                </a:solidFill>
                <a:round/>
                <a:headEnd/>
                <a:tailEnd/>
              </a:ln>
            </p:spPr>
            <p:txBody>
              <a:bodyPr/>
              <a:lstStyle/>
              <a:p>
                <a:endParaRPr lang="en-US"/>
              </a:p>
            </p:txBody>
          </p:sp>
          <p:sp>
            <p:nvSpPr>
              <p:cNvPr id="34439" name="Line 647"/>
              <p:cNvSpPr>
                <a:spLocks noChangeShapeType="1"/>
              </p:cNvSpPr>
              <p:nvPr/>
            </p:nvSpPr>
            <p:spPr bwMode="auto">
              <a:xfrm flipH="1" flipV="1">
                <a:off x="1073" y="3018"/>
                <a:ext cx="3" cy="1"/>
              </a:xfrm>
              <a:prstGeom prst="line">
                <a:avLst/>
              </a:prstGeom>
              <a:noFill/>
              <a:ln w="0">
                <a:solidFill>
                  <a:schemeClr val="tx1"/>
                </a:solidFill>
                <a:round/>
                <a:headEnd/>
                <a:tailEnd/>
              </a:ln>
            </p:spPr>
            <p:txBody>
              <a:bodyPr/>
              <a:lstStyle/>
              <a:p>
                <a:endParaRPr lang="en-US"/>
              </a:p>
            </p:txBody>
          </p:sp>
          <p:sp>
            <p:nvSpPr>
              <p:cNvPr id="34440" name="Line 648"/>
              <p:cNvSpPr>
                <a:spLocks noChangeShapeType="1"/>
              </p:cNvSpPr>
              <p:nvPr/>
            </p:nvSpPr>
            <p:spPr bwMode="auto">
              <a:xfrm flipH="1">
                <a:off x="1068" y="3018"/>
                <a:ext cx="5" cy="1"/>
              </a:xfrm>
              <a:prstGeom prst="line">
                <a:avLst/>
              </a:prstGeom>
              <a:noFill/>
              <a:ln w="0">
                <a:solidFill>
                  <a:schemeClr val="tx1"/>
                </a:solidFill>
                <a:round/>
                <a:headEnd/>
                <a:tailEnd/>
              </a:ln>
            </p:spPr>
            <p:txBody>
              <a:bodyPr/>
              <a:lstStyle/>
              <a:p>
                <a:endParaRPr lang="en-US"/>
              </a:p>
            </p:txBody>
          </p:sp>
          <p:sp>
            <p:nvSpPr>
              <p:cNvPr id="34441" name="Line 649"/>
              <p:cNvSpPr>
                <a:spLocks noChangeShapeType="1"/>
              </p:cNvSpPr>
              <p:nvPr/>
            </p:nvSpPr>
            <p:spPr bwMode="auto">
              <a:xfrm flipH="1">
                <a:off x="1083" y="3015"/>
                <a:ext cx="1" cy="1"/>
              </a:xfrm>
              <a:prstGeom prst="line">
                <a:avLst/>
              </a:prstGeom>
              <a:noFill/>
              <a:ln w="0">
                <a:solidFill>
                  <a:schemeClr val="tx1"/>
                </a:solidFill>
                <a:round/>
                <a:headEnd/>
                <a:tailEnd/>
              </a:ln>
            </p:spPr>
            <p:txBody>
              <a:bodyPr/>
              <a:lstStyle/>
              <a:p>
                <a:endParaRPr lang="en-US"/>
              </a:p>
            </p:txBody>
          </p:sp>
          <p:sp>
            <p:nvSpPr>
              <p:cNvPr id="34442" name="Line 650"/>
              <p:cNvSpPr>
                <a:spLocks noChangeShapeType="1"/>
              </p:cNvSpPr>
              <p:nvPr/>
            </p:nvSpPr>
            <p:spPr bwMode="auto">
              <a:xfrm flipH="1" flipV="1">
                <a:off x="1082" y="3015"/>
                <a:ext cx="1" cy="1"/>
              </a:xfrm>
              <a:prstGeom prst="line">
                <a:avLst/>
              </a:prstGeom>
              <a:noFill/>
              <a:ln w="0">
                <a:solidFill>
                  <a:schemeClr val="tx1"/>
                </a:solidFill>
                <a:round/>
                <a:headEnd/>
                <a:tailEnd/>
              </a:ln>
            </p:spPr>
            <p:txBody>
              <a:bodyPr/>
              <a:lstStyle/>
              <a:p>
                <a:endParaRPr lang="en-US"/>
              </a:p>
            </p:txBody>
          </p:sp>
          <p:sp>
            <p:nvSpPr>
              <p:cNvPr id="34443" name="Line 651"/>
              <p:cNvSpPr>
                <a:spLocks noChangeShapeType="1"/>
              </p:cNvSpPr>
              <p:nvPr/>
            </p:nvSpPr>
            <p:spPr bwMode="auto">
              <a:xfrm flipV="1">
                <a:off x="1082" y="3013"/>
                <a:ext cx="1" cy="2"/>
              </a:xfrm>
              <a:prstGeom prst="line">
                <a:avLst/>
              </a:prstGeom>
              <a:noFill/>
              <a:ln w="0">
                <a:solidFill>
                  <a:schemeClr val="tx1"/>
                </a:solidFill>
                <a:round/>
                <a:headEnd/>
                <a:tailEnd/>
              </a:ln>
            </p:spPr>
            <p:txBody>
              <a:bodyPr/>
              <a:lstStyle/>
              <a:p>
                <a:endParaRPr lang="en-US"/>
              </a:p>
            </p:txBody>
          </p:sp>
          <p:sp>
            <p:nvSpPr>
              <p:cNvPr id="34444" name="Line 652"/>
              <p:cNvSpPr>
                <a:spLocks noChangeShapeType="1"/>
              </p:cNvSpPr>
              <p:nvPr/>
            </p:nvSpPr>
            <p:spPr bwMode="auto">
              <a:xfrm>
                <a:off x="1083" y="3013"/>
                <a:ext cx="1" cy="2"/>
              </a:xfrm>
              <a:prstGeom prst="line">
                <a:avLst/>
              </a:prstGeom>
              <a:noFill/>
              <a:ln w="0">
                <a:solidFill>
                  <a:schemeClr val="tx1"/>
                </a:solidFill>
                <a:round/>
                <a:headEnd/>
                <a:tailEnd/>
              </a:ln>
            </p:spPr>
            <p:txBody>
              <a:bodyPr/>
              <a:lstStyle/>
              <a:p>
                <a:endParaRPr lang="en-US"/>
              </a:p>
            </p:txBody>
          </p:sp>
          <p:sp>
            <p:nvSpPr>
              <p:cNvPr id="34445" name="Line 653"/>
              <p:cNvSpPr>
                <a:spLocks noChangeShapeType="1"/>
              </p:cNvSpPr>
              <p:nvPr/>
            </p:nvSpPr>
            <p:spPr bwMode="auto">
              <a:xfrm>
                <a:off x="1084" y="3015"/>
                <a:ext cx="1" cy="2"/>
              </a:xfrm>
              <a:prstGeom prst="line">
                <a:avLst/>
              </a:prstGeom>
              <a:noFill/>
              <a:ln w="0">
                <a:solidFill>
                  <a:schemeClr val="tx1"/>
                </a:solidFill>
                <a:round/>
                <a:headEnd/>
                <a:tailEnd/>
              </a:ln>
            </p:spPr>
            <p:txBody>
              <a:bodyPr/>
              <a:lstStyle/>
              <a:p>
                <a:endParaRPr lang="en-US"/>
              </a:p>
            </p:txBody>
          </p:sp>
          <p:sp>
            <p:nvSpPr>
              <p:cNvPr id="34446" name="Line 654"/>
              <p:cNvSpPr>
                <a:spLocks noChangeShapeType="1"/>
              </p:cNvSpPr>
              <p:nvPr/>
            </p:nvSpPr>
            <p:spPr bwMode="auto">
              <a:xfrm flipH="1">
                <a:off x="1083" y="3017"/>
                <a:ext cx="1" cy="2"/>
              </a:xfrm>
              <a:prstGeom prst="line">
                <a:avLst/>
              </a:prstGeom>
              <a:noFill/>
              <a:ln w="0">
                <a:solidFill>
                  <a:schemeClr val="tx1"/>
                </a:solidFill>
                <a:round/>
                <a:headEnd/>
                <a:tailEnd/>
              </a:ln>
            </p:spPr>
            <p:txBody>
              <a:bodyPr/>
              <a:lstStyle/>
              <a:p>
                <a:endParaRPr lang="en-US"/>
              </a:p>
            </p:txBody>
          </p:sp>
          <p:sp>
            <p:nvSpPr>
              <p:cNvPr id="34447" name="Line 655"/>
              <p:cNvSpPr>
                <a:spLocks noChangeShapeType="1"/>
              </p:cNvSpPr>
              <p:nvPr/>
            </p:nvSpPr>
            <p:spPr bwMode="auto">
              <a:xfrm flipH="1">
                <a:off x="1082" y="3019"/>
                <a:ext cx="1" cy="2"/>
              </a:xfrm>
              <a:prstGeom prst="line">
                <a:avLst/>
              </a:prstGeom>
              <a:noFill/>
              <a:ln w="0">
                <a:solidFill>
                  <a:schemeClr val="tx1"/>
                </a:solidFill>
                <a:round/>
                <a:headEnd/>
                <a:tailEnd/>
              </a:ln>
            </p:spPr>
            <p:txBody>
              <a:bodyPr/>
              <a:lstStyle/>
              <a:p>
                <a:endParaRPr lang="en-US"/>
              </a:p>
            </p:txBody>
          </p:sp>
          <p:sp>
            <p:nvSpPr>
              <p:cNvPr id="34448" name="Line 656"/>
              <p:cNvSpPr>
                <a:spLocks noChangeShapeType="1"/>
              </p:cNvSpPr>
              <p:nvPr/>
            </p:nvSpPr>
            <p:spPr bwMode="auto">
              <a:xfrm flipH="1">
                <a:off x="1090" y="3015"/>
                <a:ext cx="2" cy="1"/>
              </a:xfrm>
              <a:prstGeom prst="line">
                <a:avLst/>
              </a:prstGeom>
              <a:noFill/>
              <a:ln w="0">
                <a:solidFill>
                  <a:schemeClr val="tx1"/>
                </a:solidFill>
                <a:round/>
                <a:headEnd/>
                <a:tailEnd/>
              </a:ln>
            </p:spPr>
            <p:txBody>
              <a:bodyPr/>
              <a:lstStyle/>
              <a:p>
                <a:endParaRPr lang="en-US"/>
              </a:p>
            </p:txBody>
          </p:sp>
          <p:sp>
            <p:nvSpPr>
              <p:cNvPr id="34449" name="Line 657"/>
              <p:cNvSpPr>
                <a:spLocks noChangeShapeType="1"/>
              </p:cNvSpPr>
              <p:nvPr/>
            </p:nvSpPr>
            <p:spPr bwMode="auto">
              <a:xfrm flipH="1" flipV="1">
                <a:off x="1089" y="3015"/>
                <a:ext cx="1" cy="1"/>
              </a:xfrm>
              <a:prstGeom prst="line">
                <a:avLst/>
              </a:prstGeom>
              <a:noFill/>
              <a:ln w="0">
                <a:solidFill>
                  <a:schemeClr val="tx1"/>
                </a:solidFill>
                <a:round/>
                <a:headEnd/>
                <a:tailEnd/>
              </a:ln>
            </p:spPr>
            <p:txBody>
              <a:bodyPr/>
              <a:lstStyle/>
              <a:p>
                <a:endParaRPr lang="en-US"/>
              </a:p>
            </p:txBody>
          </p:sp>
          <p:sp>
            <p:nvSpPr>
              <p:cNvPr id="34450" name="Line 658"/>
              <p:cNvSpPr>
                <a:spLocks noChangeShapeType="1"/>
              </p:cNvSpPr>
              <p:nvPr/>
            </p:nvSpPr>
            <p:spPr bwMode="auto">
              <a:xfrm flipV="1">
                <a:off x="1089" y="3013"/>
                <a:ext cx="1" cy="2"/>
              </a:xfrm>
              <a:prstGeom prst="line">
                <a:avLst/>
              </a:prstGeom>
              <a:noFill/>
              <a:ln w="0">
                <a:solidFill>
                  <a:schemeClr val="tx1"/>
                </a:solidFill>
                <a:round/>
                <a:headEnd/>
                <a:tailEnd/>
              </a:ln>
            </p:spPr>
            <p:txBody>
              <a:bodyPr/>
              <a:lstStyle/>
              <a:p>
                <a:endParaRPr lang="en-US"/>
              </a:p>
            </p:txBody>
          </p:sp>
          <p:sp>
            <p:nvSpPr>
              <p:cNvPr id="34451" name="Line 659"/>
              <p:cNvSpPr>
                <a:spLocks noChangeShapeType="1"/>
              </p:cNvSpPr>
              <p:nvPr/>
            </p:nvSpPr>
            <p:spPr bwMode="auto">
              <a:xfrm>
                <a:off x="1090" y="3013"/>
                <a:ext cx="2" cy="2"/>
              </a:xfrm>
              <a:prstGeom prst="line">
                <a:avLst/>
              </a:prstGeom>
              <a:noFill/>
              <a:ln w="0">
                <a:solidFill>
                  <a:schemeClr val="tx1"/>
                </a:solidFill>
                <a:round/>
                <a:headEnd/>
                <a:tailEnd/>
              </a:ln>
            </p:spPr>
            <p:txBody>
              <a:bodyPr/>
              <a:lstStyle/>
              <a:p>
                <a:endParaRPr lang="en-US"/>
              </a:p>
            </p:txBody>
          </p:sp>
          <p:sp>
            <p:nvSpPr>
              <p:cNvPr id="34452" name="Line 660"/>
              <p:cNvSpPr>
                <a:spLocks noChangeShapeType="1"/>
              </p:cNvSpPr>
              <p:nvPr/>
            </p:nvSpPr>
            <p:spPr bwMode="auto">
              <a:xfrm>
                <a:off x="1092" y="3015"/>
                <a:ext cx="1" cy="2"/>
              </a:xfrm>
              <a:prstGeom prst="line">
                <a:avLst/>
              </a:prstGeom>
              <a:noFill/>
              <a:ln w="0">
                <a:solidFill>
                  <a:schemeClr val="tx1"/>
                </a:solidFill>
                <a:round/>
                <a:headEnd/>
                <a:tailEnd/>
              </a:ln>
            </p:spPr>
            <p:txBody>
              <a:bodyPr/>
              <a:lstStyle/>
              <a:p>
                <a:endParaRPr lang="en-US"/>
              </a:p>
            </p:txBody>
          </p:sp>
          <p:sp>
            <p:nvSpPr>
              <p:cNvPr id="34453" name="Line 661"/>
              <p:cNvSpPr>
                <a:spLocks noChangeShapeType="1"/>
              </p:cNvSpPr>
              <p:nvPr/>
            </p:nvSpPr>
            <p:spPr bwMode="auto">
              <a:xfrm flipH="1">
                <a:off x="1090" y="3017"/>
                <a:ext cx="2" cy="2"/>
              </a:xfrm>
              <a:prstGeom prst="line">
                <a:avLst/>
              </a:prstGeom>
              <a:noFill/>
              <a:ln w="0">
                <a:solidFill>
                  <a:schemeClr val="tx1"/>
                </a:solidFill>
                <a:round/>
                <a:headEnd/>
                <a:tailEnd/>
              </a:ln>
            </p:spPr>
            <p:txBody>
              <a:bodyPr/>
              <a:lstStyle/>
              <a:p>
                <a:endParaRPr lang="en-US"/>
              </a:p>
            </p:txBody>
          </p:sp>
          <p:sp>
            <p:nvSpPr>
              <p:cNvPr id="34454" name="Line 662"/>
              <p:cNvSpPr>
                <a:spLocks noChangeShapeType="1"/>
              </p:cNvSpPr>
              <p:nvPr/>
            </p:nvSpPr>
            <p:spPr bwMode="auto">
              <a:xfrm flipH="1">
                <a:off x="1089" y="3019"/>
                <a:ext cx="1" cy="2"/>
              </a:xfrm>
              <a:prstGeom prst="line">
                <a:avLst/>
              </a:prstGeom>
              <a:noFill/>
              <a:ln w="0">
                <a:solidFill>
                  <a:schemeClr val="tx1"/>
                </a:solidFill>
                <a:round/>
                <a:headEnd/>
                <a:tailEnd/>
              </a:ln>
            </p:spPr>
            <p:txBody>
              <a:bodyPr/>
              <a:lstStyle/>
              <a:p>
                <a:endParaRPr lang="en-US"/>
              </a:p>
            </p:txBody>
          </p:sp>
          <p:sp>
            <p:nvSpPr>
              <p:cNvPr id="34455" name="Freeform 663"/>
              <p:cNvSpPr>
                <a:spLocks/>
              </p:cNvSpPr>
              <p:nvPr/>
            </p:nvSpPr>
            <p:spPr bwMode="auto">
              <a:xfrm>
                <a:off x="1006" y="2355"/>
                <a:ext cx="37" cy="132"/>
              </a:xfrm>
              <a:custGeom>
                <a:avLst/>
                <a:gdLst/>
                <a:ahLst/>
                <a:cxnLst>
                  <a:cxn ang="0">
                    <a:pos x="261" y="4"/>
                  </a:cxn>
                  <a:cxn ang="0">
                    <a:pos x="17" y="918"/>
                  </a:cxn>
                  <a:cxn ang="0">
                    <a:pos x="0" y="914"/>
                  </a:cxn>
                  <a:cxn ang="0">
                    <a:pos x="243" y="0"/>
                  </a:cxn>
                  <a:cxn ang="0">
                    <a:pos x="261" y="4"/>
                  </a:cxn>
                </a:cxnLst>
                <a:rect l="0" t="0" r="r" b="b"/>
                <a:pathLst>
                  <a:path w="261" h="918">
                    <a:moveTo>
                      <a:pt x="261" y="4"/>
                    </a:moveTo>
                    <a:lnTo>
                      <a:pt x="17" y="918"/>
                    </a:lnTo>
                    <a:lnTo>
                      <a:pt x="0" y="914"/>
                    </a:lnTo>
                    <a:lnTo>
                      <a:pt x="243" y="0"/>
                    </a:lnTo>
                    <a:lnTo>
                      <a:pt x="261" y="4"/>
                    </a:lnTo>
                    <a:close/>
                  </a:path>
                </a:pathLst>
              </a:custGeom>
              <a:solidFill>
                <a:srgbClr val="000000"/>
              </a:solidFill>
              <a:ln w="0">
                <a:solidFill>
                  <a:schemeClr val="tx1"/>
                </a:solidFill>
                <a:prstDash val="solid"/>
                <a:round/>
                <a:headEnd/>
                <a:tailEnd/>
              </a:ln>
            </p:spPr>
            <p:txBody>
              <a:bodyPr/>
              <a:lstStyle/>
              <a:p>
                <a:endParaRPr lang="en-US"/>
              </a:p>
            </p:txBody>
          </p:sp>
          <p:sp>
            <p:nvSpPr>
              <p:cNvPr id="34456" name="Freeform 664"/>
              <p:cNvSpPr>
                <a:spLocks/>
              </p:cNvSpPr>
              <p:nvPr/>
            </p:nvSpPr>
            <p:spPr bwMode="auto">
              <a:xfrm>
                <a:off x="1006" y="2355"/>
                <a:ext cx="37" cy="132"/>
              </a:xfrm>
              <a:custGeom>
                <a:avLst/>
                <a:gdLst/>
                <a:ahLst/>
                <a:cxnLst>
                  <a:cxn ang="0">
                    <a:pos x="17" y="0"/>
                  </a:cxn>
                  <a:cxn ang="0">
                    <a:pos x="261" y="914"/>
                  </a:cxn>
                  <a:cxn ang="0">
                    <a:pos x="243" y="918"/>
                  </a:cxn>
                  <a:cxn ang="0">
                    <a:pos x="0" y="4"/>
                  </a:cxn>
                  <a:cxn ang="0">
                    <a:pos x="17" y="0"/>
                  </a:cxn>
                </a:cxnLst>
                <a:rect l="0" t="0" r="r" b="b"/>
                <a:pathLst>
                  <a:path w="261" h="918">
                    <a:moveTo>
                      <a:pt x="17" y="0"/>
                    </a:moveTo>
                    <a:lnTo>
                      <a:pt x="261" y="914"/>
                    </a:lnTo>
                    <a:lnTo>
                      <a:pt x="243" y="918"/>
                    </a:lnTo>
                    <a:lnTo>
                      <a:pt x="0" y="4"/>
                    </a:lnTo>
                    <a:lnTo>
                      <a:pt x="17" y="0"/>
                    </a:lnTo>
                    <a:close/>
                  </a:path>
                </a:pathLst>
              </a:custGeom>
              <a:solidFill>
                <a:srgbClr val="000000"/>
              </a:solidFill>
              <a:ln w="0">
                <a:solidFill>
                  <a:schemeClr val="tx1"/>
                </a:solidFill>
                <a:prstDash val="solid"/>
                <a:round/>
                <a:headEnd/>
                <a:tailEnd/>
              </a:ln>
            </p:spPr>
            <p:txBody>
              <a:bodyPr/>
              <a:lstStyle/>
              <a:p>
                <a:endParaRPr lang="en-US"/>
              </a:p>
            </p:txBody>
          </p:sp>
          <p:sp>
            <p:nvSpPr>
              <p:cNvPr id="34457" name="Freeform 665"/>
              <p:cNvSpPr>
                <a:spLocks/>
              </p:cNvSpPr>
              <p:nvPr/>
            </p:nvSpPr>
            <p:spPr bwMode="auto">
              <a:xfrm>
                <a:off x="1042" y="2399"/>
                <a:ext cx="9" cy="23"/>
              </a:xfrm>
              <a:custGeom>
                <a:avLst/>
                <a:gdLst/>
                <a:ahLst/>
                <a:cxnLst>
                  <a:cxn ang="0">
                    <a:pos x="68" y="14"/>
                  </a:cxn>
                  <a:cxn ang="0">
                    <a:pos x="17" y="0"/>
                  </a:cxn>
                  <a:cxn ang="0">
                    <a:pos x="0" y="160"/>
                  </a:cxn>
                  <a:cxn ang="0">
                    <a:pos x="68" y="14"/>
                  </a:cxn>
                </a:cxnLst>
                <a:rect l="0" t="0" r="r" b="b"/>
                <a:pathLst>
                  <a:path w="68" h="160">
                    <a:moveTo>
                      <a:pt x="68" y="14"/>
                    </a:moveTo>
                    <a:lnTo>
                      <a:pt x="17" y="0"/>
                    </a:lnTo>
                    <a:lnTo>
                      <a:pt x="0" y="160"/>
                    </a:lnTo>
                    <a:lnTo>
                      <a:pt x="68" y="14"/>
                    </a:lnTo>
                    <a:close/>
                  </a:path>
                </a:pathLst>
              </a:custGeom>
              <a:solidFill>
                <a:srgbClr val="000000"/>
              </a:solidFill>
              <a:ln w="0">
                <a:solidFill>
                  <a:schemeClr val="tx1"/>
                </a:solidFill>
                <a:prstDash val="solid"/>
                <a:round/>
                <a:headEnd/>
                <a:tailEnd/>
              </a:ln>
            </p:spPr>
            <p:txBody>
              <a:bodyPr/>
              <a:lstStyle/>
              <a:p>
                <a:endParaRPr lang="en-US"/>
              </a:p>
            </p:txBody>
          </p:sp>
          <p:sp>
            <p:nvSpPr>
              <p:cNvPr id="34458" name="Freeform 666"/>
              <p:cNvSpPr>
                <a:spLocks/>
              </p:cNvSpPr>
              <p:nvPr/>
            </p:nvSpPr>
            <p:spPr bwMode="auto">
              <a:xfrm>
                <a:off x="1006" y="2354"/>
                <a:ext cx="2" cy="134"/>
              </a:xfrm>
              <a:custGeom>
                <a:avLst/>
                <a:gdLst/>
                <a:ahLst/>
                <a:cxnLst>
                  <a:cxn ang="0">
                    <a:pos x="19" y="19"/>
                  </a:cxn>
                  <a:cxn ang="0">
                    <a:pos x="19" y="914"/>
                  </a:cxn>
                  <a:cxn ang="0">
                    <a:pos x="0" y="934"/>
                  </a:cxn>
                  <a:cxn ang="0">
                    <a:pos x="0" y="0"/>
                  </a:cxn>
                  <a:cxn ang="0">
                    <a:pos x="19" y="19"/>
                  </a:cxn>
                </a:cxnLst>
                <a:rect l="0" t="0" r="r" b="b"/>
                <a:pathLst>
                  <a:path w="19" h="934">
                    <a:moveTo>
                      <a:pt x="19" y="19"/>
                    </a:moveTo>
                    <a:lnTo>
                      <a:pt x="19" y="914"/>
                    </a:lnTo>
                    <a:lnTo>
                      <a:pt x="0" y="934"/>
                    </a:lnTo>
                    <a:lnTo>
                      <a:pt x="0" y="0"/>
                    </a:lnTo>
                    <a:lnTo>
                      <a:pt x="19" y="19"/>
                    </a:lnTo>
                    <a:close/>
                  </a:path>
                </a:pathLst>
              </a:custGeom>
              <a:solidFill>
                <a:srgbClr val="000000"/>
              </a:solidFill>
              <a:ln w="0">
                <a:solidFill>
                  <a:schemeClr val="tx1"/>
                </a:solidFill>
                <a:prstDash val="solid"/>
                <a:round/>
                <a:headEnd/>
                <a:tailEnd/>
              </a:ln>
            </p:spPr>
            <p:txBody>
              <a:bodyPr/>
              <a:lstStyle/>
              <a:p>
                <a:endParaRPr lang="en-US"/>
              </a:p>
            </p:txBody>
          </p:sp>
          <p:sp>
            <p:nvSpPr>
              <p:cNvPr id="34459" name="Freeform 667"/>
              <p:cNvSpPr>
                <a:spLocks/>
              </p:cNvSpPr>
              <p:nvPr/>
            </p:nvSpPr>
            <p:spPr bwMode="auto">
              <a:xfrm>
                <a:off x="1006" y="2485"/>
                <a:ext cx="37" cy="3"/>
              </a:xfrm>
              <a:custGeom>
                <a:avLst/>
                <a:gdLst/>
                <a:ahLst/>
                <a:cxnLst>
                  <a:cxn ang="0">
                    <a:pos x="19" y="0"/>
                  </a:cxn>
                  <a:cxn ang="0">
                    <a:pos x="243" y="0"/>
                  </a:cxn>
                  <a:cxn ang="0">
                    <a:pos x="263" y="20"/>
                  </a:cxn>
                  <a:cxn ang="0">
                    <a:pos x="0" y="20"/>
                  </a:cxn>
                  <a:cxn ang="0">
                    <a:pos x="19" y="0"/>
                  </a:cxn>
                </a:cxnLst>
                <a:rect l="0" t="0" r="r" b="b"/>
                <a:pathLst>
                  <a:path w="263" h="20">
                    <a:moveTo>
                      <a:pt x="19" y="0"/>
                    </a:moveTo>
                    <a:lnTo>
                      <a:pt x="243" y="0"/>
                    </a:lnTo>
                    <a:lnTo>
                      <a:pt x="263" y="20"/>
                    </a:lnTo>
                    <a:lnTo>
                      <a:pt x="0" y="20"/>
                    </a:lnTo>
                    <a:lnTo>
                      <a:pt x="19" y="0"/>
                    </a:lnTo>
                    <a:close/>
                  </a:path>
                </a:pathLst>
              </a:custGeom>
              <a:solidFill>
                <a:srgbClr val="000000"/>
              </a:solidFill>
              <a:ln w="0">
                <a:solidFill>
                  <a:schemeClr val="tx1"/>
                </a:solidFill>
                <a:prstDash val="solid"/>
                <a:round/>
                <a:headEnd/>
                <a:tailEnd/>
              </a:ln>
            </p:spPr>
            <p:txBody>
              <a:bodyPr/>
              <a:lstStyle/>
              <a:p>
                <a:endParaRPr lang="en-US"/>
              </a:p>
            </p:txBody>
          </p:sp>
          <p:sp>
            <p:nvSpPr>
              <p:cNvPr id="34460" name="Freeform 668"/>
              <p:cNvSpPr>
                <a:spLocks/>
              </p:cNvSpPr>
              <p:nvPr/>
            </p:nvSpPr>
            <p:spPr bwMode="auto">
              <a:xfrm>
                <a:off x="1040" y="2354"/>
                <a:ext cx="3" cy="134"/>
              </a:xfrm>
              <a:custGeom>
                <a:avLst/>
                <a:gdLst/>
                <a:ahLst/>
                <a:cxnLst>
                  <a:cxn ang="0">
                    <a:pos x="0" y="914"/>
                  </a:cxn>
                  <a:cxn ang="0">
                    <a:pos x="0" y="19"/>
                  </a:cxn>
                  <a:cxn ang="0">
                    <a:pos x="20" y="0"/>
                  </a:cxn>
                  <a:cxn ang="0">
                    <a:pos x="20" y="934"/>
                  </a:cxn>
                  <a:cxn ang="0">
                    <a:pos x="0" y="914"/>
                  </a:cxn>
                </a:cxnLst>
                <a:rect l="0" t="0" r="r" b="b"/>
                <a:pathLst>
                  <a:path w="20" h="934">
                    <a:moveTo>
                      <a:pt x="0" y="914"/>
                    </a:moveTo>
                    <a:lnTo>
                      <a:pt x="0" y="19"/>
                    </a:lnTo>
                    <a:lnTo>
                      <a:pt x="20" y="0"/>
                    </a:lnTo>
                    <a:lnTo>
                      <a:pt x="20" y="934"/>
                    </a:lnTo>
                    <a:lnTo>
                      <a:pt x="0" y="914"/>
                    </a:lnTo>
                    <a:close/>
                  </a:path>
                </a:pathLst>
              </a:custGeom>
              <a:solidFill>
                <a:srgbClr val="000000"/>
              </a:solidFill>
              <a:ln w="0">
                <a:solidFill>
                  <a:schemeClr val="tx1"/>
                </a:solidFill>
                <a:prstDash val="solid"/>
                <a:round/>
                <a:headEnd/>
                <a:tailEnd/>
              </a:ln>
            </p:spPr>
            <p:txBody>
              <a:bodyPr/>
              <a:lstStyle/>
              <a:p>
                <a:endParaRPr lang="en-US"/>
              </a:p>
            </p:txBody>
          </p:sp>
          <p:sp>
            <p:nvSpPr>
              <p:cNvPr id="34461" name="Freeform 669"/>
              <p:cNvSpPr>
                <a:spLocks/>
              </p:cNvSpPr>
              <p:nvPr/>
            </p:nvSpPr>
            <p:spPr bwMode="auto">
              <a:xfrm>
                <a:off x="1006" y="2354"/>
                <a:ext cx="37" cy="3"/>
              </a:xfrm>
              <a:custGeom>
                <a:avLst/>
                <a:gdLst/>
                <a:ahLst/>
                <a:cxnLst>
                  <a:cxn ang="0">
                    <a:pos x="243" y="19"/>
                  </a:cxn>
                  <a:cxn ang="0">
                    <a:pos x="19" y="19"/>
                  </a:cxn>
                  <a:cxn ang="0">
                    <a:pos x="0" y="0"/>
                  </a:cxn>
                  <a:cxn ang="0">
                    <a:pos x="263" y="0"/>
                  </a:cxn>
                  <a:cxn ang="0">
                    <a:pos x="243" y="19"/>
                  </a:cxn>
                </a:cxnLst>
                <a:rect l="0" t="0" r="r" b="b"/>
                <a:pathLst>
                  <a:path w="263" h="19">
                    <a:moveTo>
                      <a:pt x="243" y="19"/>
                    </a:moveTo>
                    <a:lnTo>
                      <a:pt x="19" y="19"/>
                    </a:lnTo>
                    <a:lnTo>
                      <a:pt x="0" y="0"/>
                    </a:lnTo>
                    <a:lnTo>
                      <a:pt x="263" y="0"/>
                    </a:lnTo>
                    <a:lnTo>
                      <a:pt x="243" y="19"/>
                    </a:lnTo>
                    <a:close/>
                  </a:path>
                </a:pathLst>
              </a:custGeom>
              <a:solidFill>
                <a:srgbClr val="000000"/>
              </a:solidFill>
              <a:ln w="0">
                <a:solidFill>
                  <a:schemeClr val="tx1"/>
                </a:solidFill>
                <a:prstDash val="solid"/>
                <a:round/>
                <a:headEnd/>
                <a:tailEnd/>
              </a:ln>
            </p:spPr>
            <p:txBody>
              <a:bodyPr/>
              <a:lstStyle/>
              <a:p>
                <a:endParaRPr lang="en-US"/>
              </a:p>
            </p:txBody>
          </p:sp>
          <p:sp>
            <p:nvSpPr>
              <p:cNvPr id="34462" name="Line 670"/>
              <p:cNvSpPr>
                <a:spLocks noChangeShapeType="1"/>
              </p:cNvSpPr>
              <p:nvPr/>
            </p:nvSpPr>
            <p:spPr bwMode="auto">
              <a:xfrm flipV="1">
                <a:off x="1069" y="2696"/>
                <a:ext cx="4" cy="4"/>
              </a:xfrm>
              <a:prstGeom prst="line">
                <a:avLst/>
              </a:prstGeom>
              <a:noFill/>
              <a:ln w="0">
                <a:solidFill>
                  <a:schemeClr val="tx1"/>
                </a:solidFill>
                <a:round/>
                <a:headEnd/>
                <a:tailEnd/>
              </a:ln>
            </p:spPr>
            <p:txBody>
              <a:bodyPr/>
              <a:lstStyle/>
              <a:p>
                <a:endParaRPr lang="en-US"/>
              </a:p>
            </p:txBody>
          </p:sp>
          <p:sp>
            <p:nvSpPr>
              <p:cNvPr id="34463" name="Line 671"/>
              <p:cNvSpPr>
                <a:spLocks noChangeShapeType="1"/>
              </p:cNvSpPr>
              <p:nvPr/>
            </p:nvSpPr>
            <p:spPr bwMode="auto">
              <a:xfrm flipV="1">
                <a:off x="1117" y="2638"/>
                <a:ext cx="4" cy="5"/>
              </a:xfrm>
              <a:prstGeom prst="line">
                <a:avLst/>
              </a:prstGeom>
              <a:noFill/>
              <a:ln w="0">
                <a:solidFill>
                  <a:schemeClr val="tx1"/>
                </a:solidFill>
                <a:round/>
                <a:headEnd/>
                <a:tailEnd/>
              </a:ln>
            </p:spPr>
            <p:txBody>
              <a:bodyPr/>
              <a:lstStyle/>
              <a:p>
                <a:endParaRPr lang="en-US"/>
              </a:p>
            </p:txBody>
          </p:sp>
          <p:sp>
            <p:nvSpPr>
              <p:cNvPr id="34464" name="Line 672"/>
              <p:cNvSpPr>
                <a:spLocks noChangeShapeType="1"/>
              </p:cNvSpPr>
              <p:nvPr/>
            </p:nvSpPr>
            <p:spPr bwMode="auto">
              <a:xfrm flipV="1">
                <a:off x="1081" y="2758"/>
                <a:ext cx="3" cy="5"/>
              </a:xfrm>
              <a:prstGeom prst="line">
                <a:avLst/>
              </a:prstGeom>
              <a:noFill/>
              <a:ln w="0">
                <a:solidFill>
                  <a:schemeClr val="tx1"/>
                </a:solidFill>
                <a:round/>
                <a:headEnd/>
                <a:tailEnd/>
              </a:ln>
            </p:spPr>
            <p:txBody>
              <a:bodyPr/>
              <a:lstStyle/>
              <a:p>
                <a:endParaRPr lang="en-US"/>
              </a:p>
            </p:txBody>
          </p:sp>
          <p:sp>
            <p:nvSpPr>
              <p:cNvPr id="34465" name="Line 673"/>
              <p:cNvSpPr>
                <a:spLocks noChangeShapeType="1"/>
              </p:cNvSpPr>
              <p:nvPr/>
            </p:nvSpPr>
            <p:spPr bwMode="auto">
              <a:xfrm flipV="1">
                <a:off x="1129" y="2701"/>
                <a:ext cx="4" cy="5"/>
              </a:xfrm>
              <a:prstGeom prst="line">
                <a:avLst/>
              </a:prstGeom>
              <a:noFill/>
              <a:ln w="0">
                <a:solidFill>
                  <a:schemeClr val="tx1"/>
                </a:solidFill>
                <a:round/>
                <a:headEnd/>
                <a:tailEnd/>
              </a:ln>
            </p:spPr>
            <p:txBody>
              <a:bodyPr/>
              <a:lstStyle/>
              <a:p>
                <a:endParaRPr lang="en-US"/>
              </a:p>
            </p:txBody>
          </p:sp>
          <p:sp>
            <p:nvSpPr>
              <p:cNvPr id="34466" name="Line 674"/>
              <p:cNvSpPr>
                <a:spLocks noChangeShapeType="1"/>
              </p:cNvSpPr>
              <p:nvPr/>
            </p:nvSpPr>
            <p:spPr bwMode="auto">
              <a:xfrm flipV="1">
                <a:off x="1140" y="2764"/>
                <a:ext cx="5" cy="5"/>
              </a:xfrm>
              <a:prstGeom prst="line">
                <a:avLst/>
              </a:prstGeom>
              <a:noFill/>
              <a:ln w="0">
                <a:solidFill>
                  <a:schemeClr val="tx1"/>
                </a:solidFill>
                <a:round/>
                <a:headEnd/>
                <a:tailEnd/>
              </a:ln>
            </p:spPr>
            <p:txBody>
              <a:bodyPr/>
              <a:lstStyle/>
              <a:p>
                <a:endParaRPr lang="en-US"/>
              </a:p>
            </p:txBody>
          </p:sp>
          <p:sp>
            <p:nvSpPr>
              <p:cNvPr id="34467" name="Line 675"/>
              <p:cNvSpPr>
                <a:spLocks noChangeShapeType="1"/>
              </p:cNvSpPr>
              <p:nvPr/>
            </p:nvSpPr>
            <p:spPr bwMode="auto">
              <a:xfrm flipV="1">
                <a:off x="1009" y="2690"/>
                <a:ext cx="4" cy="5"/>
              </a:xfrm>
              <a:prstGeom prst="line">
                <a:avLst/>
              </a:prstGeom>
              <a:noFill/>
              <a:ln w="0">
                <a:solidFill>
                  <a:schemeClr val="tx1"/>
                </a:solidFill>
                <a:round/>
                <a:headEnd/>
                <a:tailEnd/>
              </a:ln>
            </p:spPr>
            <p:txBody>
              <a:bodyPr/>
              <a:lstStyle/>
              <a:p>
                <a:endParaRPr lang="en-US"/>
              </a:p>
            </p:txBody>
          </p:sp>
          <p:sp>
            <p:nvSpPr>
              <p:cNvPr id="34468" name="Line 676"/>
              <p:cNvSpPr>
                <a:spLocks noChangeShapeType="1"/>
              </p:cNvSpPr>
              <p:nvPr/>
            </p:nvSpPr>
            <p:spPr bwMode="auto">
              <a:xfrm flipV="1">
                <a:off x="1057" y="2633"/>
                <a:ext cx="4" cy="4"/>
              </a:xfrm>
              <a:prstGeom prst="line">
                <a:avLst/>
              </a:prstGeom>
              <a:noFill/>
              <a:ln w="0">
                <a:solidFill>
                  <a:schemeClr val="tx1"/>
                </a:solidFill>
                <a:round/>
                <a:headEnd/>
                <a:tailEnd/>
              </a:ln>
            </p:spPr>
            <p:txBody>
              <a:bodyPr/>
              <a:lstStyle/>
              <a:p>
                <a:endParaRPr lang="en-US"/>
              </a:p>
            </p:txBody>
          </p:sp>
          <p:sp>
            <p:nvSpPr>
              <p:cNvPr id="34469" name="Line 677"/>
              <p:cNvSpPr>
                <a:spLocks noChangeShapeType="1"/>
              </p:cNvSpPr>
              <p:nvPr/>
            </p:nvSpPr>
            <p:spPr bwMode="auto">
              <a:xfrm flipV="1">
                <a:off x="1106" y="2575"/>
                <a:ext cx="4" cy="5"/>
              </a:xfrm>
              <a:prstGeom prst="line">
                <a:avLst/>
              </a:prstGeom>
              <a:noFill/>
              <a:ln w="0">
                <a:solidFill>
                  <a:schemeClr val="tx1"/>
                </a:solidFill>
                <a:round/>
                <a:headEnd/>
                <a:tailEnd/>
              </a:ln>
            </p:spPr>
            <p:txBody>
              <a:bodyPr/>
              <a:lstStyle/>
              <a:p>
                <a:endParaRPr lang="en-US"/>
              </a:p>
            </p:txBody>
          </p:sp>
          <p:sp>
            <p:nvSpPr>
              <p:cNvPr id="34470" name="Line 678"/>
              <p:cNvSpPr>
                <a:spLocks noChangeShapeType="1"/>
              </p:cNvSpPr>
              <p:nvPr/>
            </p:nvSpPr>
            <p:spPr bwMode="auto">
              <a:xfrm flipV="1">
                <a:off x="1046" y="2570"/>
                <a:ext cx="4" cy="5"/>
              </a:xfrm>
              <a:prstGeom prst="line">
                <a:avLst/>
              </a:prstGeom>
              <a:noFill/>
              <a:ln w="0">
                <a:solidFill>
                  <a:schemeClr val="tx1"/>
                </a:solidFill>
                <a:round/>
                <a:headEnd/>
                <a:tailEnd/>
              </a:ln>
            </p:spPr>
            <p:txBody>
              <a:bodyPr/>
              <a:lstStyle/>
              <a:p>
                <a:endParaRPr lang="en-US"/>
              </a:p>
            </p:txBody>
          </p:sp>
          <p:sp>
            <p:nvSpPr>
              <p:cNvPr id="34471" name="Line 679"/>
              <p:cNvSpPr>
                <a:spLocks noChangeShapeType="1"/>
              </p:cNvSpPr>
              <p:nvPr/>
            </p:nvSpPr>
            <p:spPr bwMode="auto">
              <a:xfrm>
                <a:off x="1009" y="2695"/>
                <a:ext cx="5" cy="1"/>
              </a:xfrm>
              <a:prstGeom prst="line">
                <a:avLst/>
              </a:prstGeom>
              <a:noFill/>
              <a:ln w="0">
                <a:solidFill>
                  <a:schemeClr val="tx1"/>
                </a:solidFill>
                <a:round/>
                <a:headEnd/>
                <a:tailEnd/>
              </a:ln>
            </p:spPr>
            <p:txBody>
              <a:bodyPr/>
              <a:lstStyle/>
              <a:p>
                <a:endParaRPr lang="en-US"/>
              </a:p>
            </p:txBody>
          </p:sp>
          <p:sp>
            <p:nvSpPr>
              <p:cNvPr id="34472" name="Line 680"/>
              <p:cNvSpPr>
                <a:spLocks noChangeShapeType="1"/>
              </p:cNvSpPr>
              <p:nvPr/>
            </p:nvSpPr>
            <p:spPr bwMode="auto">
              <a:xfrm>
                <a:off x="1069" y="2700"/>
                <a:ext cx="5" cy="1"/>
              </a:xfrm>
              <a:prstGeom prst="line">
                <a:avLst/>
              </a:prstGeom>
              <a:noFill/>
              <a:ln w="0">
                <a:solidFill>
                  <a:schemeClr val="tx1"/>
                </a:solidFill>
                <a:round/>
                <a:headEnd/>
                <a:tailEnd/>
              </a:ln>
            </p:spPr>
            <p:txBody>
              <a:bodyPr/>
              <a:lstStyle/>
              <a:p>
                <a:endParaRPr lang="en-US"/>
              </a:p>
            </p:txBody>
          </p:sp>
          <p:sp>
            <p:nvSpPr>
              <p:cNvPr id="34473" name="Line 681"/>
              <p:cNvSpPr>
                <a:spLocks noChangeShapeType="1"/>
              </p:cNvSpPr>
              <p:nvPr/>
            </p:nvSpPr>
            <p:spPr bwMode="auto">
              <a:xfrm>
                <a:off x="1129" y="2706"/>
                <a:ext cx="5" cy="1"/>
              </a:xfrm>
              <a:prstGeom prst="line">
                <a:avLst/>
              </a:prstGeom>
              <a:noFill/>
              <a:ln w="0">
                <a:solidFill>
                  <a:schemeClr val="tx1"/>
                </a:solidFill>
                <a:round/>
                <a:headEnd/>
                <a:tailEnd/>
              </a:ln>
            </p:spPr>
            <p:txBody>
              <a:bodyPr/>
              <a:lstStyle/>
              <a:p>
                <a:endParaRPr lang="en-US"/>
              </a:p>
            </p:txBody>
          </p:sp>
          <p:sp>
            <p:nvSpPr>
              <p:cNvPr id="34474" name="Line 682"/>
              <p:cNvSpPr>
                <a:spLocks noChangeShapeType="1"/>
              </p:cNvSpPr>
              <p:nvPr/>
            </p:nvSpPr>
            <p:spPr bwMode="auto">
              <a:xfrm>
                <a:off x="1057" y="2637"/>
                <a:ext cx="5" cy="1"/>
              </a:xfrm>
              <a:prstGeom prst="line">
                <a:avLst/>
              </a:prstGeom>
              <a:noFill/>
              <a:ln w="0">
                <a:solidFill>
                  <a:schemeClr val="tx1"/>
                </a:solidFill>
                <a:round/>
                <a:headEnd/>
                <a:tailEnd/>
              </a:ln>
            </p:spPr>
            <p:txBody>
              <a:bodyPr/>
              <a:lstStyle/>
              <a:p>
                <a:endParaRPr lang="en-US"/>
              </a:p>
            </p:txBody>
          </p:sp>
          <p:sp>
            <p:nvSpPr>
              <p:cNvPr id="34475" name="Line 683"/>
              <p:cNvSpPr>
                <a:spLocks noChangeShapeType="1"/>
              </p:cNvSpPr>
              <p:nvPr/>
            </p:nvSpPr>
            <p:spPr bwMode="auto">
              <a:xfrm>
                <a:off x="1117" y="2643"/>
                <a:ext cx="5" cy="1"/>
              </a:xfrm>
              <a:prstGeom prst="line">
                <a:avLst/>
              </a:prstGeom>
              <a:noFill/>
              <a:ln w="0">
                <a:solidFill>
                  <a:schemeClr val="tx1"/>
                </a:solidFill>
                <a:round/>
                <a:headEnd/>
                <a:tailEnd/>
              </a:ln>
            </p:spPr>
            <p:txBody>
              <a:bodyPr/>
              <a:lstStyle/>
              <a:p>
                <a:endParaRPr lang="en-US"/>
              </a:p>
            </p:txBody>
          </p:sp>
          <p:sp>
            <p:nvSpPr>
              <p:cNvPr id="34476" name="Line 684"/>
              <p:cNvSpPr>
                <a:spLocks noChangeShapeType="1"/>
              </p:cNvSpPr>
              <p:nvPr/>
            </p:nvSpPr>
            <p:spPr bwMode="auto">
              <a:xfrm>
                <a:off x="1046" y="2575"/>
                <a:ext cx="5" cy="1"/>
              </a:xfrm>
              <a:prstGeom prst="line">
                <a:avLst/>
              </a:prstGeom>
              <a:noFill/>
              <a:ln w="0">
                <a:solidFill>
                  <a:schemeClr val="tx1"/>
                </a:solidFill>
                <a:round/>
                <a:headEnd/>
                <a:tailEnd/>
              </a:ln>
            </p:spPr>
            <p:txBody>
              <a:bodyPr/>
              <a:lstStyle/>
              <a:p>
                <a:endParaRPr lang="en-US"/>
              </a:p>
            </p:txBody>
          </p:sp>
          <p:sp>
            <p:nvSpPr>
              <p:cNvPr id="34477" name="Line 685"/>
              <p:cNvSpPr>
                <a:spLocks noChangeShapeType="1"/>
              </p:cNvSpPr>
              <p:nvPr/>
            </p:nvSpPr>
            <p:spPr bwMode="auto">
              <a:xfrm>
                <a:off x="1106" y="2580"/>
                <a:ext cx="5" cy="1"/>
              </a:xfrm>
              <a:prstGeom prst="line">
                <a:avLst/>
              </a:prstGeom>
              <a:noFill/>
              <a:ln w="0">
                <a:solidFill>
                  <a:schemeClr val="tx1"/>
                </a:solidFill>
                <a:round/>
                <a:headEnd/>
                <a:tailEnd/>
              </a:ln>
            </p:spPr>
            <p:txBody>
              <a:bodyPr/>
              <a:lstStyle/>
              <a:p>
                <a:endParaRPr lang="en-US"/>
              </a:p>
            </p:txBody>
          </p:sp>
          <p:sp>
            <p:nvSpPr>
              <p:cNvPr id="34478" name="Line 686"/>
              <p:cNvSpPr>
                <a:spLocks noChangeShapeType="1"/>
              </p:cNvSpPr>
              <p:nvPr/>
            </p:nvSpPr>
            <p:spPr bwMode="auto">
              <a:xfrm>
                <a:off x="1081" y="2763"/>
                <a:ext cx="4" cy="1"/>
              </a:xfrm>
              <a:prstGeom prst="line">
                <a:avLst/>
              </a:prstGeom>
              <a:noFill/>
              <a:ln w="0">
                <a:solidFill>
                  <a:schemeClr val="tx1"/>
                </a:solidFill>
                <a:round/>
                <a:headEnd/>
                <a:tailEnd/>
              </a:ln>
            </p:spPr>
            <p:txBody>
              <a:bodyPr/>
              <a:lstStyle/>
              <a:p>
                <a:endParaRPr lang="en-US"/>
              </a:p>
            </p:txBody>
          </p:sp>
          <p:sp>
            <p:nvSpPr>
              <p:cNvPr id="34479" name="Line 687"/>
              <p:cNvSpPr>
                <a:spLocks noChangeShapeType="1"/>
              </p:cNvSpPr>
              <p:nvPr/>
            </p:nvSpPr>
            <p:spPr bwMode="auto">
              <a:xfrm>
                <a:off x="1140" y="2769"/>
                <a:ext cx="5" cy="1"/>
              </a:xfrm>
              <a:prstGeom prst="line">
                <a:avLst/>
              </a:prstGeom>
              <a:noFill/>
              <a:ln w="0">
                <a:solidFill>
                  <a:schemeClr val="tx1"/>
                </a:solidFill>
                <a:round/>
                <a:headEnd/>
                <a:tailEnd/>
              </a:ln>
            </p:spPr>
            <p:txBody>
              <a:bodyPr/>
              <a:lstStyle/>
              <a:p>
                <a:endParaRPr lang="en-US"/>
              </a:p>
            </p:txBody>
          </p:sp>
          <p:sp>
            <p:nvSpPr>
              <p:cNvPr id="34480" name="Line 688"/>
              <p:cNvSpPr>
                <a:spLocks noChangeShapeType="1"/>
              </p:cNvSpPr>
              <p:nvPr/>
            </p:nvSpPr>
            <p:spPr bwMode="auto">
              <a:xfrm flipH="1" flipV="1">
                <a:off x="1084" y="2758"/>
                <a:ext cx="1" cy="6"/>
              </a:xfrm>
              <a:prstGeom prst="line">
                <a:avLst/>
              </a:prstGeom>
              <a:noFill/>
              <a:ln w="0">
                <a:solidFill>
                  <a:schemeClr val="tx1"/>
                </a:solidFill>
                <a:round/>
                <a:headEnd/>
                <a:tailEnd/>
              </a:ln>
            </p:spPr>
            <p:txBody>
              <a:bodyPr/>
              <a:lstStyle/>
              <a:p>
                <a:endParaRPr lang="en-US"/>
              </a:p>
            </p:txBody>
          </p:sp>
          <p:sp>
            <p:nvSpPr>
              <p:cNvPr id="34481" name="Line 689"/>
              <p:cNvSpPr>
                <a:spLocks noChangeShapeType="1"/>
              </p:cNvSpPr>
              <p:nvPr/>
            </p:nvSpPr>
            <p:spPr bwMode="auto">
              <a:xfrm flipH="1" flipV="1">
                <a:off x="1073" y="2696"/>
                <a:ext cx="1" cy="5"/>
              </a:xfrm>
              <a:prstGeom prst="line">
                <a:avLst/>
              </a:prstGeom>
              <a:noFill/>
              <a:ln w="0">
                <a:solidFill>
                  <a:schemeClr val="tx1"/>
                </a:solidFill>
                <a:round/>
                <a:headEnd/>
                <a:tailEnd/>
              </a:ln>
            </p:spPr>
            <p:txBody>
              <a:bodyPr/>
              <a:lstStyle/>
              <a:p>
                <a:endParaRPr lang="en-US"/>
              </a:p>
            </p:txBody>
          </p:sp>
          <p:sp>
            <p:nvSpPr>
              <p:cNvPr id="34482" name="Line 690"/>
              <p:cNvSpPr>
                <a:spLocks noChangeShapeType="1"/>
              </p:cNvSpPr>
              <p:nvPr/>
            </p:nvSpPr>
            <p:spPr bwMode="auto">
              <a:xfrm flipH="1" flipV="1">
                <a:off x="1061" y="2633"/>
                <a:ext cx="1" cy="5"/>
              </a:xfrm>
              <a:prstGeom prst="line">
                <a:avLst/>
              </a:prstGeom>
              <a:noFill/>
              <a:ln w="0">
                <a:solidFill>
                  <a:schemeClr val="tx1"/>
                </a:solidFill>
                <a:round/>
                <a:headEnd/>
                <a:tailEnd/>
              </a:ln>
            </p:spPr>
            <p:txBody>
              <a:bodyPr/>
              <a:lstStyle/>
              <a:p>
                <a:endParaRPr lang="en-US"/>
              </a:p>
            </p:txBody>
          </p:sp>
          <p:sp>
            <p:nvSpPr>
              <p:cNvPr id="34483" name="Line 691"/>
              <p:cNvSpPr>
                <a:spLocks noChangeShapeType="1"/>
              </p:cNvSpPr>
              <p:nvPr/>
            </p:nvSpPr>
            <p:spPr bwMode="auto">
              <a:xfrm flipH="1" flipV="1">
                <a:off x="1050" y="2570"/>
                <a:ext cx="1" cy="5"/>
              </a:xfrm>
              <a:prstGeom prst="line">
                <a:avLst/>
              </a:prstGeom>
              <a:noFill/>
              <a:ln w="0">
                <a:solidFill>
                  <a:schemeClr val="tx1"/>
                </a:solidFill>
                <a:round/>
                <a:headEnd/>
                <a:tailEnd/>
              </a:ln>
            </p:spPr>
            <p:txBody>
              <a:bodyPr/>
              <a:lstStyle/>
              <a:p>
                <a:endParaRPr lang="en-US"/>
              </a:p>
            </p:txBody>
          </p:sp>
          <p:sp>
            <p:nvSpPr>
              <p:cNvPr id="34484" name="Line 692"/>
              <p:cNvSpPr>
                <a:spLocks noChangeShapeType="1"/>
              </p:cNvSpPr>
              <p:nvPr/>
            </p:nvSpPr>
            <p:spPr bwMode="auto">
              <a:xfrm flipH="1" flipV="1">
                <a:off x="1145" y="2764"/>
                <a:ext cx="1" cy="5"/>
              </a:xfrm>
              <a:prstGeom prst="line">
                <a:avLst/>
              </a:prstGeom>
              <a:noFill/>
              <a:ln w="0">
                <a:solidFill>
                  <a:schemeClr val="tx1"/>
                </a:solidFill>
                <a:round/>
                <a:headEnd/>
                <a:tailEnd/>
              </a:ln>
            </p:spPr>
            <p:txBody>
              <a:bodyPr/>
              <a:lstStyle/>
              <a:p>
                <a:endParaRPr lang="en-US"/>
              </a:p>
            </p:txBody>
          </p:sp>
          <p:sp>
            <p:nvSpPr>
              <p:cNvPr id="34485" name="Line 693"/>
              <p:cNvSpPr>
                <a:spLocks noChangeShapeType="1"/>
              </p:cNvSpPr>
              <p:nvPr/>
            </p:nvSpPr>
            <p:spPr bwMode="auto">
              <a:xfrm flipH="1" flipV="1">
                <a:off x="1133" y="2701"/>
                <a:ext cx="1" cy="5"/>
              </a:xfrm>
              <a:prstGeom prst="line">
                <a:avLst/>
              </a:prstGeom>
              <a:noFill/>
              <a:ln w="0">
                <a:solidFill>
                  <a:schemeClr val="tx1"/>
                </a:solidFill>
                <a:round/>
                <a:headEnd/>
                <a:tailEnd/>
              </a:ln>
            </p:spPr>
            <p:txBody>
              <a:bodyPr/>
              <a:lstStyle/>
              <a:p>
                <a:endParaRPr lang="en-US"/>
              </a:p>
            </p:txBody>
          </p:sp>
          <p:sp>
            <p:nvSpPr>
              <p:cNvPr id="34486" name="Line 694"/>
              <p:cNvSpPr>
                <a:spLocks noChangeShapeType="1"/>
              </p:cNvSpPr>
              <p:nvPr/>
            </p:nvSpPr>
            <p:spPr bwMode="auto">
              <a:xfrm flipH="1" flipV="1">
                <a:off x="1121" y="2638"/>
                <a:ext cx="1" cy="5"/>
              </a:xfrm>
              <a:prstGeom prst="line">
                <a:avLst/>
              </a:prstGeom>
              <a:noFill/>
              <a:ln w="0">
                <a:solidFill>
                  <a:schemeClr val="tx1"/>
                </a:solidFill>
                <a:round/>
                <a:headEnd/>
                <a:tailEnd/>
              </a:ln>
            </p:spPr>
            <p:txBody>
              <a:bodyPr/>
              <a:lstStyle/>
              <a:p>
                <a:endParaRPr lang="en-US"/>
              </a:p>
            </p:txBody>
          </p:sp>
          <p:sp>
            <p:nvSpPr>
              <p:cNvPr id="34487" name="Line 695"/>
              <p:cNvSpPr>
                <a:spLocks noChangeShapeType="1"/>
              </p:cNvSpPr>
              <p:nvPr/>
            </p:nvSpPr>
            <p:spPr bwMode="auto">
              <a:xfrm flipH="1" flipV="1">
                <a:off x="1110" y="2575"/>
                <a:ext cx="1" cy="5"/>
              </a:xfrm>
              <a:prstGeom prst="line">
                <a:avLst/>
              </a:prstGeom>
              <a:noFill/>
              <a:ln w="0">
                <a:solidFill>
                  <a:schemeClr val="tx1"/>
                </a:solidFill>
                <a:round/>
                <a:headEnd/>
                <a:tailEnd/>
              </a:ln>
            </p:spPr>
            <p:txBody>
              <a:bodyPr/>
              <a:lstStyle/>
              <a:p>
                <a:endParaRPr lang="en-US"/>
              </a:p>
            </p:txBody>
          </p:sp>
          <p:sp>
            <p:nvSpPr>
              <p:cNvPr id="34488" name="Line 696"/>
              <p:cNvSpPr>
                <a:spLocks noChangeShapeType="1"/>
              </p:cNvSpPr>
              <p:nvPr/>
            </p:nvSpPr>
            <p:spPr bwMode="auto">
              <a:xfrm flipH="1" flipV="1">
                <a:off x="1013" y="2690"/>
                <a:ext cx="1" cy="6"/>
              </a:xfrm>
              <a:prstGeom prst="line">
                <a:avLst/>
              </a:prstGeom>
              <a:noFill/>
              <a:ln w="0">
                <a:solidFill>
                  <a:schemeClr val="tx1"/>
                </a:solidFill>
                <a:round/>
                <a:headEnd/>
                <a:tailEnd/>
              </a:ln>
            </p:spPr>
            <p:txBody>
              <a:bodyPr/>
              <a:lstStyle/>
              <a:p>
                <a:endParaRPr lang="en-US"/>
              </a:p>
            </p:txBody>
          </p:sp>
          <p:sp>
            <p:nvSpPr>
              <p:cNvPr id="34489" name="Line 697"/>
              <p:cNvSpPr>
                <a:spLocks noChangeShapeType="1"/>
              </p:cNvSpPr>
              <p:nvPr/>
            </p:nvSpPr>
            <p:spPr bwMode="auto">
              <a:xfrm flipV="1">
                <a:off x="1081" y="2758"/>
                <a:ext cx="7" cy="7"/>
              </a:xfrm>
              <a:prstGeom prst="line">
                <a:avLst/>
              </a:prstGeom>
              <a:noFill/>
              <a:ln w="0">
                <a:solidFill>
                  <a:schemeClr val="tx1"/>
                </a:solidFill>
                <a:round/>
                <a:headEnd/>
                <a:tailEnd/>
              </a:ln>
            </p:spPr>
            <p:txBody>
              <a:bodyPr/>
              <a:lstStyle/>
              <a:p>
                <a:endParaRPr lang="en-US"/>
              </a:p>
            </p:txBody>
          </p:sp>
          <p:sp>
            <p:nvSpPr>
              <p:cNvPr id="34490" name="Line 698"/>
              <p:cNvSpPr>
                <a:spLocks noChangeShapeType="1"/>
              </p:cNvSpPr>
              <p:nvPr/>
            </p:nvSpPr>
            <p:spPr bwMode="auto">
              <a:xfrm flipV="1">
                <a:off x="1070" y="2663"/>
                <a:ext cx="6" cy="7"/>
              </a:xfrm>
              <a:prstGeom prst="line">
                <a:avLst/>
              </a:prstGeom>
              <a:noFill/>
              <a:ln w="0">
                <a:solidFill>
                  <a:schemeClr val="tx1"/>
                </a:solidFill>
                <a:round/>
                <a:headEnd/>
                <a:tailEnd/>
              </a:ln>
            </p:spPr>
            <p:txBody>
              <a:bodyPr/>
              <a:lstStyle/>
              <a:p>
                <a:endParaRPr lang="en-US"/>
              </a:p>
            </p:txBody>
          </p:sp>
          <p:sp>
            <p:nvSpPr>
              <p:cNvPr id="34491" name="Line 699"/>
              <p:cNvSpPr>
                <a:spLocks noChangeShapeType="1"/>
              </p:cNvSpPr>
              <p:nvPr/>
            </p:nvSpPr>
            <p:spPr bwMode="auto">
              <a:xfrm flipV="1">
                <a:off x="1059" y="2568"/>
                <a:ext cx="6" cy="6"/>
              </a:xfrm>
              <a:prstGeom prst="line">
                <a:avLst/>
              </a:prstGeom>
              <a:noFill/>
              <a:ln w="0">
                <a:solidFill>
                  <a:schemeClr val="tx1"/>
                </a:solidFill>
                <a:round/>
                <a:headEnd/>
                <a:tailEnd/>
              </a:ln>
            </p:spPr>
            <p:txBody>
              <a:bodyPr/>
              <a:lstStyle/>
              <a:p>
                <a:endParaRPr lang="en-US"/>
              </a:p>
            </p:txBody>
          </p:sp>
          <p:sp>
            <p:nvSpPr>
              <p:cNvPr id="34492" name="Line 700"/>
              <p:cNvSpPr>
                <a:spLocks noChangeShapeType="1"/>
              </p:cNvSpPr>
              <p:nvPr/>
            </p:nvSpPr>
            <p:spPr bwMode="auto">
              <a:xfrm flipH="1" flipV="1">
                <a:off x="1088" y="2758"/>
                <a:ext cx="1" cy="8"/>
              </a:xfrm>
              <a:prstGeom prst="line">
                <a:avLst/>
              </a:prstGeom>
              <a:noFill/>
              <a:ln w="0">
                <a:solidFill>
                  <a:schemeClr val="tx1"/>
                </a:solidFill>
                <a:round/>
                <a:headEnd/>
                <a:tailEnd/>
              </a:ln>
            </p:spPr>
            <p:txBody>
              <a:bodyPr/>
              <a:lstStyle/>
              <a:p>
                <a:endParaRPr lang="en-US"/>
              </a:p>
            </p:txBody>
          </p:sp>
          <p:sp>
            <p:nvSpPr>
              <p:cNvPr id="34493" name="Line 701"/>
              <p:cNvSpPr>
                <a:spLocks noChangeShapeType="1"/>
              </p:cNvSpPr>
              <p:nvPr/>
            </p:nvSpPr>
            <p:spPr bwMode="auto">
              <a:xfrm flipH="1" flipV="1">
                <a:off x="1076" y="2663"/>
                <a:ext cx="1" cy="8"/>
              </a:xfrm>
              <a:prstGeom prst="line">
                <a:avLst/>
              </a:prstGeom>
              <a:noFill/>
              <a:ln w="0">
                <a:solidFill>
                  <a:schemeClr val="tx1"/>
                </a:solidFill>
                <a:round/>
                <a:headEnd/>
                <a:tailEnd/>
              </a:ln>
            </p:spPr>
            <p:txBody>
              <a:bodyPr/>
              <a:lstStyle/>
              <a:p>
                <a:endParaRPr lang="en-US"/>
              </a:p>
            </p:txBody>
          </p:sp>
          <p:sp>
            <p:nvSpPr>
              <p:cNvPr id="34494" name="Line 702"/>
              <p:cNvSpPr>
                <a:spLocks noChangeShapeType="1"/>
              </p:cNvSpPr>
              <p:nvPr/>
            </p:nvSpPr>
            <p:spPr bwMode="auto">
              <a:xfrm flipH="1" flipV="1">
                <a:off x="1065" y="2568"/>
                <a:ext cx="1" cy="8"/>
              </a:xfrm>
              <a:prstGeom prst="line">
                <a:avLst/>
              </a:prstGeom>
              <a:noFill/>
              <a:ln w="0">
                <a:solidFill>
                  <a:schemeClr val="tx1"/>
                </a:solidFill>
                <a:round/>
                <a:headEnd/>
                <a:tailEnd/>
              </a:ln>
            </p:spPr>
            <p:txBody>
              <a:bodyPr/>
              <a:lstStyle/>
              <a:p>
                <a:endParaRPr lang="en-US"/>
              </a:p>
            </p:txBody>
          </p:sp>
          <p:sp>
            <p:nvSpPr>
              <p:cNvPr id="34495" name="Line 703"/>
              <p:cNvSpPr>
                <a:spLocks noChangeShapeType="1"/>
              </p:cNvSpPr>
              <p:nvPr/>
            </p:nvSpPr>
            <p:spPr bwMode="auto">
              <a:xfrm>
                <a:off x="1081" y="2765"/>
                <a:ext cx="8" cy="1"/>
              </a:xfrm>
              <a:prstGeom prst="line">
                <a:avLst/>
              </a:prstGeom>
              <a:noFill/>
              <a:ln w="0">
                <a:solidFill>
                  <a:schemeClr val="tx1"/>
                </a:solidFill>
                <a:round/>
                <a:headEnd/>
                <a:tailEnd/>
              </a:ln>
            </p:spPr>
            <p:txBody>
              <a:bodyPr/>
              <a:lstStyle/>
              <a:p>
                <a:endParaRPr lang="en-US"/>
              </a:p>
            </p:txBody>
          </p:sp>
          <p:sp>
            <p:nvSpPr>
              <p:cNvPr id="34496" name="Line 704"/>
              <p:cNvSpPr>
                <a:spLocks noChangeShapeType="1"/>
              </p:cNvSpPr>
              <p:nvPr/>
            </p:nvSpPr>
            <p:spPr bwMode="auto">
              <a:xfrm>
                <a:off x="1070" y="2670"/>
                <a:ext cx="7" cy="1"/>
              </a:xfrm>
              <a:prstGeom prst="line">
                <a:avLst/>
              </a:prstGeom>
              <a:noFill/>
              <a:ln w="0">
                <a:solidFill>
                  <a:schemeClr val="tx1"/>
                </a:solidFill>
                <a:round/>
                <a:headEnd/>
                <a:tailEnd/>
              </a:ln>
            </p:spPr>
            <p:txBody>
              <a:bodyPr/>
              <a:lstStyle/>
              <a:p>
                <a:endParaRPr lang="en-US"/>
              </a:p>
            </p:txBody>
          </p:sp>
          <p:sp>
            <p:nvSpPr>
              <p:cNvPr id="34497" name="Line 705"/>
              <p:cNvSpPr>
                <a:spLocks noChangeShapeType="1"/>
              </p:cNvSpPr>
              <p:nvPr/>
            </p:nvSpPr>
            <p:spPr bwMode="auto">
              <a:xfrm>
                <a:off x="1059" y="2574"/>
                <a:ext cx="7" cy="2"/>
              </a:xfrm>
              <a:prstGeom prst="line">
                <a:avLst/>
              </a:prstGeom>
              <a:noFill/>
              <a:ln w="0">
                <a:solidFill>
                  <a:schemeClr val="tx1"/>
                </a:solidFill>
                <a:round/>
                <a:headEnd/>
                <a:tailEnd/>
              </a:ln>
            </p:spPr>
            <p:txBody>
              <a:bodyPr/>
              <a:lstStyle/>
              <a:p>
                <a:endParaRPr lang="en-US"/>
              </a:p>
            </p:txBody>
          </p:sp>
          <p:sp>
            <p:nvSpPr>
              <p:cNvPr id="34498" name="Line 706"/>
              <p:cNvSpPr>
                <a:spLocks noChangeShapeType="1"/>
              </p:cNvSpPr>
              <p:nvPr/>
            </p:nvSpPr>
            <p:spPr bwMode="auto">
              <a:xfrm flipV="1">
                <a:off x="1038" y="2702"/>
                <a:ext cx="5" cy="3"/>
              </a:xfrm>
              <a:prstGeom prst="line">
                <a:avLst/>
              </a:prstGeom>
              <a:noFill/>
              <a:ln w="0">
                <a:solidFill>
                  <a:schemeClr val="tx1"/>
                </a:solidFill>
                <a:round/>
                <a:headEnd/>
                <a:tailEnd/>
              </a:ln>
            </p:spPr>
            <p:txBody>
              <a:bodyPr/>
              <a:lstStyle/>
              <a:p>
                <a:endParaRPr lang="en-US"/>
              </a:p>
            </p:txBody>
          </p:sp>
          <p:sp>
            <p:nvSpPr>
              <p:cNvPr id="34499" name="Line 707"/>
              <p:cNvSpPr>
                <a:spLocks noChangeShapeType="1"/>
              </p:cNvSpPr>
              <p:nvPr/>
            </p:nvSpPr>
            <p:spPr bwMode="auto">
              <a:xfrm flipV="1">
                <a:off x="1108" y="2676"/>
                <a:ext cx="6" cy="2"/>
              </a:xfrm>
              <a:prstGeom prst="line">
                <a:avLst/>
              </a:prstGeom>
              <a:noFill/>
              <a:ln w="0">
                <a:solidFill>
                  <a:schemeClr val="tx1"/>
                </a:solidFill>
                <a:round/>
                <a:headEnd/>
                <a:tailEnd/>
              </a:ln>
            </p:spPr>
            <p:txBody>
              <a:bodyPr/>
              <a:lstStyle/>
              <a:p>
                <a:endParaRPr lang="en-US"/>
              </a:p>
            </p:txBody>
          </p:sp>
          <p:sp>
            <p:nvSpPr>
              <p:cNvPr id="34500" name="Line 708"/>
              <p:cNvSpPr>
                <a:spLocks noChangeShapeType="1"/>
              </p:cNvSpPr>
              <p:nvPr/>
            </p:nvSpPr>
            <p:spPr bwMode="auto">
              <a:xfrm flipV="1">
                <a:off x="1087" y="2736"/>
                <a:ext cx="6" cy="2"/>
              </a:xfrm>
              <a:prstGeom prst="line">
                <a:avLst/>
              </a:prstGeom>
              <a:noFill/>
              <a:ln w="0">
                <a:solidFill>
                  <a:schemeClr val="tx1"/>
                </a:solidFill>
                <a:round/>
                <a:headEnd/>
                <a:tailEnd/>
              </a:ln>
            </p:spPr>
            <p:txBody>
              <a:bodyPr/>
              <a:lstStyle/>
              <a:p>
                <a:endParaRPr lang="en-US"/>
              </a:p>
            </p:txBody>
          </p:sp>
          <p:sp>
            <p:nvSpPr>
              <p:cNvPr id="34501" name="Line 709"/>
              <p:cNvSpPr>
                <a:spLocks noChangeShapeType="1"/>
              </p:cNvSpPr>
              <p:nvPr/>
            </p:nvSpPr>
            <p:spPr bwMode="auto">
              <a:xfrm flipV="1">
                <a:off x="1137" y="2770"/>
                <a:ext cx="6" cy="2"/>
              </a:xfrm>
              <a:prstGeom prst="line">
                <a:avLst/>
              </a:prstGeom>
              <a:noFill/>
              <a:ln w="0">
                <a:solidFill>
                  <a:schemeClr val="tx1"/>
                </a:solidFill>
                <a:round/>
                <a:headEnd/>
                <a:tailEnd/>
              </a:ln>
            </p:spPr>
            <p:txBody>
              <a:bodyPr/>
              <a:lstStyle/>
              <a:p>
                <a:endParaRPr lang="en-US"/>
              </a:p>
            </p:txBody>
          </p:sp>
          <p:sp>
            <p:nvSpPr>
              <p:cNvPr id="34502" name="Line 710"/>
              <p:cNvSpPr>
                <a:spLocks noChangeShapeType="1"/>
              </p:cNvSpPr>
              <p:nvPr/>
            </p:nvSpPr>
            <p:spPr bwMode="auto">
              <a:xfrm flipV="1">
                <a:off x="1058" y="2642"/>
                <a:ext cx="6" cy="2"/>
              </a:xfrm>
              <a:prstGeom prst="line">
                <a:avLst/>
              </a:prstGeom>
              <a:noFill/>
              <a:ln w="0">
                <a:solidFill>
                  <a:schemeClr val="tx1"/>
                </a:solidFill>
                <a:round/>
                <a:headEnd/>
                <a:tailEnd/>
              </a:ln>
            </p:spPr>
            <p:txBody>
              <a:bodyPr/>
              <a:lstStyle/>
              <a:p>
                <a:endParaRPr lang="en-US"/>
              </a:p>
            </p:txBody>
          </p:sp>
          <p:sp>
            <p:nvSpPr>
              <p:cNvPr id="34503" name="Line 711"/>
              <p:cNvSpPr>
                <a:spLocks noChangeShapeType="1"/>
              </p:cNvSpPr>
              <p:nvPr/>
            </p:nvSpPr>
            <p:spPr bwMode="auto">
              <a:xfrm flipV="1">
                <a:off x="1128" y="2615"/>
                <a:ext cx="6" cy="2"/>
              </a:xfrm>
              <a:prstGeom prst="line">
                <a:avLst/>
              </a:prstGeom>
              <a:noFill/>
              <a:ln w="0">
                <a:solidFill>
                  <a:schemeClr val="tx1"/>
                </a:solidFill>
                <a:round/>
                <a:headEnd/>
                <a:tailEnd/>
              </a:ln>
            </p:spPr>
            <p:txBody>
              <a:bodyPr/>
              <a:lstStyle/>
              <a:p>
                <a:endParaRPr lang="en-US"/>
              </a:p>
            </p:txBody>
          </p:sp>
          <p:sp>
            <p:nvSpPr>
              <p:cNvPr id="34504" name="Line 712"/>
              <p:cNvSpPr>
                <a:spLocks noChangeShapeType="1"/>
              </p:cNvSpPr>
              <p:nvPr/>
            </p:nvSpPr>
            <p:spPr bwMode="auto">
              <a:xfrm flipV="1">
                <a:off x="1008" y="2608"/>
                <a:ext cx="6" cy="3"/>
              </a:xfrm>
              <a:prstGeom prst="line">
                <a:avLst/>
              </a:prstGeom>
              <a:noFill/>
              <a:ln w="0">
                <a:solidFill>
                  <a:schemeClr val="tx1"/>
                </a:solidFill>
                <a:round/>
                <a:headEnd/>
                <a:tailEnd/>
              </a:ln>
            </p:spPr>
            <p:txBody>
              <a:bodyPr/>
              <a:lstStyle/>
              <a:p>
                <a:endParaRPr lang="en-US"/>
              </a:p>
            </p:txBody>
          </p:sp>
          <p:sp>
            <p:nvSpPr>
              <p:cNvPr id="34505" name="Line 713"/>
              <p:cNvSpPr>
                <a:spLocks noChangeShapeType="1"/>
              </p:cNvSpPr>
              <p:nvPr/>
            </p:nvSpPr>
            <p:spPr bwMode="auto">
              <a:xfrm flipV="1">
                <a:off x="1078" y="2581"/>
                <a:ext cx="6" cy="3"/>
              </a:xfrm>
              <a:prstGeom prst="line">
                <a:avLst/>
              </a:prstGeom>
              <a:noFill/>
              <a:ln w="0">
                <a:solidFill>
                  <a:schemeClr val="tx1"/>
                </a:solidFill>
                <a:round/>
                <a:headEnd/>
                <a:tailEnd/>
              </a:ln>
            </p:spPr>
            <p:txBody>
              <a:bodyPr/>
              <a:lstStyle/>
              <a:p>
                <a:endParaRPr lang="en-US"/>
              </a:p>
            </p:txBody>
          </p:sp>
          <p:sp>
            <p:nvSpPr>
              <p:cNvPr id="34506" name="Line 714"/>
              <p:cNvSpPr>
                <a:spLocks noChangeShapeType="1"/>
              </p:cNvSpPr>
              <p:nvPr/>
            </p:nvSpPr>
            <p:spPr bwMode="auto">
              <a:xfrm flipV="1">
                <a:off x="1028" y="2548"/>
                <a:ext cx="6" cy="2"/>
              </a:xfrm>
              <a:prstGeom prst="line">
                <a:avLst/>
              </a:prstGeom>
              <a:noFill/>
              <a:ln w="0">
                <a:solidFill>
                  <a:schemeClr val="tx1"/>
                </a:solidFill>
                <a:round/>
                <a:headEnd/>
                <a:tailEnd/>
              </a:ln>
            </p:spPr>
            <p:txBody>
              <a:bodyPr/>
              <a:lstStyle/>
              <a:p>
                <a:endParaRPr lang="en-US"/>
              </a:p>
            </p:txBody>
          </p:sp>
          <p:sp>
            <p:nvSpPr>
              <p:cNvPr id="34507" name="Line 715"/>
              <p:cNvSpPr>
                <a:spLocks noChangeShapeType="1"/>
              </p:cNvSpPr>
              <p:nvPr/>
            </p:nvSpPr>
            <p:spPr bwMode="auto">
              <a:xfrm flipV="1">
                <a:off x="1099" y="2521"/>
                <a:ext cx="4" cy="2"/>
              </a:xfrm>
              <a:prstGeom prst="line">
                <a:avLst/>
              </a:prstGeom>
              <a:noFill/>
              <a:ln w="0">
                <a:solidFill>
                  <a:schemeClr val="tx1"/>
                </a:solidFill>
                <a:round/>
                <a:headEnd/>
                <a:tailEnd/>
              </a:ln>
            </p:spPr>
            <p:txBody>
              <a:bodyPr/>
              <a:lstStyle/>
              <a:p>
                <a:endParaRPr lang="en-US"/>
              </a:p>
            </p:txBody>
          </p:sp>
          <p:sp>
            <p:nvSpPr>
              <p:cNvPr id="34508" name="Line 716"/>
              <p:cNvSpPr>
                <a:spLocks noChangeShapeType="1"/>
              </p:cNvSpPr>
              <p:nvPr/>
            </p:nvSpPr>
            <p:spPr bwMode="auto">
              <a:xfrm>
                <a:off x="1038" y="2705"/>
                <a:ext cx="4" cy="3"/>
              </a:xfrm>
              <a:prstGeom prst="line">
                <a:avLst/>
              </a:prstGeom>
              <a:noFill/>
              <a:ln w="0">
                <a:solidFill>
                  <a:schemeClr val="tx1"/>
                </a:solidFill>
                <a:round/>
                <a:headEnd/>
                <a:tailEnd/>
              </a:ln>
            </p:spPr>
            <p:txBody>
              <a:bodyPr/>
              <a:lstStyle/>
              <a:p>
                <a:endParaRPr lang="en-US"/>
              </a:p>
            </p:txBody>
          </p:sp>
          <p:sp>
            <p:nvSpPr>
              <p:cNvPr id="34509" name="Line 717"/>
              <p:cNvSpPr>
                <a:spLocks noChangeShapeType="1"/>
              </p:cNvSpPr>
              <p:nvPr/>
            </p:nvSpPr>
            <p:spPr bwMode="auto">
              <a:xfrm>
                <a:off x="1087" y="2738"/>
                <a:ext cx="5" cy="3"/>
              </a:xfrm>
              <a:prstGeom prst="line">
                <a:avLst/>
              </a:prstGeom>
              <a:noFill/>
              <a:ln w="0">
                <a:solidFill>
                  <a:schemeClr val="tx1"/>
                </a:solidFill>
                <a:round/>
                <a:headEnd/>
                <a:tailEnd/>
              </a:ln>
            </p:spPr>
            <p:txBody>
              <a:bodyPr/>
              <a:lstStyle/>
              <a:p>
                <a:endParaRPr lang="en-US"/>
              </a:p>
            </p:txBody>
          </p:sp>
          <p:sp>
            <p:nvSpPr>
              <p:cNvPr id="34510" name="Line 718"/>
              <p:cNvSpPr>
                <a:spLocks noChangeShapeType="1"/>
              </p:cNvSpPr>
              <p:nvPr/>
            </p:nvSpPr>
            <p:spPr bwMode="auto">
              <a:xfrm>
                <a:off x="1137" y="2772"/>
                <a:ext cx="4" cy="3"/>
              </a:xfrm>
              <a:prstGeom prst="line">
                <a:avLst/>
              </a:prstGeom>
              <a:noFill/>
              <a:ln w="0">
                <a:solidFill>
                  <a:schemeClr val="tx1"/>
                </a:solidFill>
                <a:round/>
                <a:headEnd/>
                <a:tailEnd/>
              </a:ln>
            </p:spPr>
            <p:txBody>
              <a:bodyPr/>
              <a:lstStyle/>
              <a:p>
                <a:endParaRPr lang="en-US"/>
              </a:p>
            </p:txBody>
          </p:sp>
          <p:sp>
            <p:nvSpPr>
              <p:cNvPr id="34511" name="Line 719"/>
              <p:cNvSpPr>
                <a:spLocks noChangeShapeType="1"/>
              </p:cNvSpPr>
              <p:nvPr/>
            </p:nvSpPr>
            <p:spPr bwMode="auto">
              <a:xfrm>
                <a:off x="1008" y="2611"/>
                <a:ext cx="4" cy="2"/>
              </a:xfrm>
              <a:prstGeom prst="line">
                <a:avLst/>
              </a:prstGeom>
              <a:noFill/>
              <a:ln w="0">
                <a:solidFill>
                  <a:schemeClr val="tx1"/>
                </a:solidFill>
                <a:round/>
                <a:headEnd/>
                <a:tailEnd/>
              </a:ln>
            </p:spPr>
            <p:txBody>
              <a:bodyPr/>
              <a:lstStyle/>
              <a:p>
                <a:endParaRPr lang="en-US"/>
              </a:p>
            </p:txBody>
          </p:sp>
          <p:sp>
            <p:nvSpPr>
              <p:cNvPr id="34512" name="Line 720"/>
              <p:cNvSpPr>
                <a:spLocks noChangeShapeType="1"/>
              </p:cNvSpPr>
              <p:nvPr/>
            </p:nvSpPr>
            <p:spPr bwMode="auto">
              <a:xfrm>
                <a:off x="1058" y="2644"/>
                <a:ext cx="4" cy="3"/>
              </a:xfrm>
              <a:prstGeom prst="line">
                <a:avLst/>
              </a:prstGeom>
              <a:noFill/>
              <a:ln w="0">
                <a:solidFill>
                  <a:schemeClr val="tx1"/>
                </a:solidFill>
                <a:round/>
                <a:headEnd/>
                <a:tailEnd/>
              </a:ln>
            </p:spPr>
            <p:txBody>
              <a:bodyPr/>
              <a:lstStyle/>
              <a:p>
                <a:endParaRPr lang="en-US"/>
              </a:p>
            </p:txBody>
          </p:sp>
          <p:sp>
            <p:nvSpPr>
              <p:cNvPr id="34513" name="Line 721"/>
              <p:cNvSpPr>
                <a:spLocks noChangeShapeType="1"/>
              </p:cNvSpPr>
              <p:nvPr/>
            </p:nvSpPr>
            <p:spPr bwMode="auto">
              <a:xfrm>
                <a:off x="1108" y="2678"/>
                <a:ext cx="4" cy="3"/>
              </a:xfrm>
              <a:prstGeom prst="line">
                <a:avLst/>
              </a:prstGeom>
              <a:noFill/>
              <a:ln w="0">
                <a:solidFill>
                  <a:schemeClr val="tx1"/>
                </a:solidFill>
                <a:round/>
                <a:headEnd/>
                <a:tailEnd/>
              </a:ln>
            </p:spPr>
            <p:txBody>
              <a:bodyPr/>
              <a:lstStyle/>
              <a:p>
                <a:endParaRPr lang="en-US"/>
              </a:p>
            </p:txBody>
          </p:sp>
          <p:sp>
            <p:nvSpPr>
              <p:cNvPr id="34514" name="Line 722"/>
              <p:cNvSpPr>
                <a:spLocks noChangeShapeType="1"/>
              </p:cNvSpPr>
              <p:nvPr/>
            </p:nvSpPr>
            <p:spPr bwMode="auto">
              <a:xfrm>
                <a:off x="1028" y="2550"/>
                <a:ext cx="4" cy="3"/>
              </a:xfrm>
              <a:prstGeom prst="line">
                <a:avLst/>
              </a:prstGeom>
              <a:noFill/>
              <a:ln w="0">
                <a:solidFill>
                  <a:schemeClr val="tx1"/>
                </a:solidFill>
                <a:round/>
                <a:headEnd/>
                <a:tailEnd/>
              </a:ln>
            </p:spPr>
            <p:txBody>
              <a:bodyPr/>
              <a:lstStyle/>
              <a:p>
                <a:endParaRPr lang="en-US"/>
              </a:p>
            </p:txBody>
          </p:sp>
          <p:sp>
            <p:nvSpPr>
              <p:cNvPr id="34515" name="Line 723"/>
              <p:cNvSpPr>
                <a:spLocks noChangeShapeType="1"/>
              </p:cNvSpPr>
              <p:nvPr/>
            </p:nvSpPr>
            <p:spPr bwMode="auto">
              <a:xfrm>
                <a:off x="1078" y="2584"/>
                <a:ext cx="4" cy="2"/>
              </a:xfrm>
              <a:prstGeom prst="line">
                <a:avLst/>
              </a:prstGeom>
              <a:noFill/>
              <a:ln w="0">
                <a:solidFill>
                  <a:schemeClr val="tx1"/>
                </a:solidFill>
                <a:round/>
                <a:headEnd/>
                <a:tailEnd/>
              </a:ln>
            </p:spPr>
            <p:txBody>
              <a:bodyPr/>
              <a:lstStyle/>
              <a:p>
                <a:endParaRPr lang="en-US"/>
              </a:p>
            </p:txBody>
          </p:sp>
          <p:sp>
            <p:nvSpPr>
              <p:cNvPr id="34516" name="Line 724"/>
              <p:cNvSpPr>
                <a:spLocks noChangeShapeType="1"/>
              </p:cNvSpPr>
              <p:nvPr/>
            </p:nvSpPr>
            <p:spPr bwMode="auto">
              <a:xfrm>
                <a:off x="1128" y="2617"/>
                <a:ext cx="4" cy="3"/>
              </a:xfrm>
              <a:prstGeom prst="line">
                <a:avLst/>
              </a:prstGeom>
              <a:noFill/>
              <a:ln w="0">
                <a:solidFill>
                  <a:schemeClr val="tx1"/>
                </a:solidFill>
                <a:round/>
                <a:headEnd/>
                <a:tailEnd/>
              </a:ln>
            </p:spPr>
            <p:txBody>
              <a:bodyPr/>
              <a:lstStyle/>
              <a:p>
                <a:endParaRPr lang="en-US"/>
              </a:p>
            </p:txBody>
          </p:sp>
          <p:sp>
            <p:nvSpPr>
              <p:cNvPr id="34517" name="Line 725"/>
              <p:cNvSpPr>
                <a:spLocks noChangeShapeType="1"/>
              </p:cNvSpPr>
              <p:nvPr/>
            </p:nvSpPr>
            <p:spPr bwMode="auto">
              <a:xfrm>
                <a:off x="1099" y="2523"/>
                <a:ext cx="4" cy="3"/>
              </a:xfrm>
              <a:prstGeom prst="line">
                <a:avLst/>
              </a:prstGeom>
              <a:noFill/>
              <a:ln w="0">
                <a:solidFill>
                  <a:schemeClr val="tx1"/>
                </a:solidFill>
                <a:round/>
                <a:headEnd/>
                <a:tailEnd/>
              </a:ln>
            </p:spPr>
            <p:txBody>
              <a:bodyPr/>
              <a:lstStyle/>
              <a:p>
                <a:endParaRPr lang="en-US"/>
              </a:p>
            </p:txBody>
          </p:sp>
          <p:sp>
            <p:nvSpPr>
              <p:cNvPr id="34518" name="Line 726"/>
              <p:cNvSpPr>
                <a:spLocks noChangeShapeType="1"/>
              </p:cNvSpPr>
              <p:nvPr/>
            </p:nvSpPr>
            <p:spPr bwMode="auto">
              <a:xfrm flipV="1">
                <a:off x="1092" y="2736"/>
                <a:ext cx="1" cy="5"/>
              </a:xfrm>
              <a:prstGeom prst="line">
                <a:avLst/>
              </a:prstGeom>
              <a:noFill/>
              <a:ln w="0">
                <a:solidFill>
                  <a:schemeClr val="tx1"/>
                </a:solidFill>
                <a:round/>
                <a:headEnd/>
                <a:tailEnd/>
              </a:ln>
            </p:spPr>
            <p:txBody>
              <a:bodyPr/>
              <a:lstStyle/>
              <a:p>
                <a:endParaRPr lang="en-US"/>
              </a:p>
            </p:txBody>
          </p:sp>
          <p:sp>
            <p:nvSpPr>
              <p:cNvPr id="34519" name="Line 727"/>
              <p:cNvSpPr>
                <a:spLocks noChangeShapeType="1"/>
              </p:cNvSpPr>
              <p:nvPr/>
            </p:nvSpPr>
            <p:spPr bwMode="auto">
              <a:xfrm flipV="1">
                <a:off x="1112" y="2676"/>
                <a:ext cx="2" cy="5"/>
              </a:xfrm>
              <a:prstGeom prst="line">
                <a:avLst/>
              </a:prstGeom>
              <a:noFill/>
              <a:ln w="0">
                <a:solidFill>
                  <a:schemeClr val="tx1"/>
                </a:solidFill>
                <a:round/>
                <a:headEnd/>
                <a:tailEnd/>
              </a:ln>
            </p:spPr>
            <p:txBody>
              <a:bodyPr/>
              <a:lstStyle/>
              <a:p>
                <a:endParaRPr lang="en-US"/>
              </a:p>
            </p:txBody>
          </p:sp>
          <p:sp>
            <p:nvSpPr>
              <p:cNvPr id="34520" name="Line 728"/>
              <p:cNvSpPr>
                <a:spLocks noChangeShapeType="1"/>
              </p:cNvSpPr>
              <p:nvPr/>
            </p:nvSpPr>
            <p:spPr bwMode="auto">
              <a:xfrm flipV="1">
                <a:off x="1132" y="2615"/>
                <a:ext cx="2" cy="5"/>
              </a:xfrm>
              <a:prstGeom prst="line">
                <a:avLst/>
              </a:prstGeom>
              <a:noFill/>
              <a:ln w="0">
                <a:solidFill>
                  <a:schemeClr val="tx1"/>
                </a:solidFill>
                <a:round/>
                <a:headEnd/>
                <a:tailEnd/>
              </a:ln>
            </p:spPr>
            <p:txBody>
              <a:bodyPr/>
              <a:lstStyle/>
              <a:p>
                <a:endParaRPr lang="en-US"/>
              </a:p>
            </p:txBody>
          </p:sp>
          <p:sp>
            <p:nvSpPr>
              <p:cNvPr id="34521" name="Line 729"/>
              <p:cNvSpPr>
                <a:spLocks noChangeShapeType="1"/>
              </p:cNvSpPr>
              <p:nvPr/>
            </p:nvSpPr>
            <p:spPr bwMode="auto">
              <a:xfrm flipV="1">
                <a:off x="1141" y="2770"/>
                <a:ext cx="2" cy="5"/>
              </a:xfrm>
              <a:prstGeom prst="line">
                <a:avLst/>
              </a:prstGeom>
              <a:noFill/>
              <a:ln w="0">
                <a:solidFill>
                  <a:schemeClr val="tx1"/>
                </a:solidFill>
                <a:round/>
                <a:headEnd/>
                <a:tailEnd/>
              </a:ln>
            </p:spPr>
            <p:txBody>
              <a:bodyPr/>
              <a:lstStyle/>
              <a:p>
                <a:endParaRPr lang="en-US"/>
              </a:p>
            </p:txBody>
          </p:sp>
          <p:sp>
            <p:nvSpPr>
              <p:cNvPr id="34522" name="Line 730"/>
              <p:cNvSpPr>
                <a:spLocks noChangeShapeType="1"/>
              </p:cNvSpPr>
              <p:nvPr/>
            </p:nvSpPr>
            <p:spPr bwMode="auto">
              <a:xfrm flipV="1">
                <a:off x="1042" y="2702"/>
                <a:ext cx="1" cy="6"/>
              </a:xfrm>
              <a:prstGeom prst="line">
                <a:avLst/>
              </a:prstGeom>
              <a:noFill/>
              <a:ln w="0">
                <a:solidFill>
                  <a:schemeClr val="tx1"/>
                </a:solidFill>
                <a:round/>
                <a:headEnd/>
                <a:tailEnd/>
              </a:ln>
            </p:spPr>
            <p:txBody>
              <a:bodyPr/>
              <a:lstStyle/>
              <a:p>
                <a:endParaRPr lang="en-US"/>
              </a:p>
            </p:txBody>
          </p:sp>
          <p:sp>
            <p:nvSpPr>
              <p:cNvPr id="34523" name="Line 731"/>
              <p:cNvSpPr>
                <a:spLocks noChangeShapeType="1"/>
              </p:cNvSpPr>
              <p:nvPr/>
            </p:nvSpPr>
            <p:spPr bwMode="auto">
              <a:xfrm flipV="1">
                <a:off x="1062" y="2642"/>
                <a:ext cx="2" cy="5"/>
              </a:xfrm>
              <a:prstGeom prst="line">
                <a:avLst/>
              </a:prstGeom>
              <a:noFill/>
              <a:ln w="0">
                <a:solidFill>
                  <a:schemeClr val="tx1"/>
                </a:solidFill>
                <a:round/>
                <a:headEnd/>
                <a:tailEnd/>
              </a:ln>
            </p:spPr>
            <p:txBody>
              <a:bodyPr/>
              <a:lstStyle/>
              <a:p>
                <a:endParaRPr lang="en-US"/>
              </a:p>
            </p:txBody>
          </p:sp>
          <p:sp>
            <p:nvSpPr>
              <p:cNvPr id="34524" name="Line 732"/>
              <p:cNvSpPr>
                <a:spLocks noChangeShapeType="1"/>
              </p:cNvSpPr>
              <p:nvPr/>
            </p:nvSpPr>
            <p:spPr bwMode="auto">
              <a:xfrm flipV="1">
                <a:off x="1082" y="2581"/>
                <a:ext cx="2" cy="5"/>
              </a:xfrm>
              <a:prstGeom prst="line">
                <a:avLst/>
              </a:prstGeom>
              <a:noFill/>
              <a:ln w="0">
                <a:solidFill>
                  <a:schemeClr val="tx1"/>
                </a:solidFill>
                <a:round/>
                <a:headEnd/>
                <a:tailEnd/>
              </a:ln>
            </p:spPr>
            <p:txBody>
              <a:bodyPr/>
              <a:lstStyle/>
              <a:p>
                <a:endParaRPr lang="en-US"/>
              </a:p>
            </p:txBody>
          </p:sp>
          <p:sp>
            <p:nvSpPr>
              <p:cNvPr id="34525" name="Line 733"/>
              <p:cNvSpPr>
                <a:spLocks noChangeShapeType="1"/>
              </p:cNvSpPr>
              <p:nvPr/>
            </p:nvSpPr>
            <p:spPr bwMode="auto">
              <a:xfrm flipV="1">
                <a:off x="1103" y="2521"/>
                <a:ext cx="1" cy="5"/>
              </a:xfrm>
              <a:prstGeom prst="line">
                <a:avLst/>
              </a:prstGeom>
              <a:noFill/>
              <a:ln w="0">
                <a:solidFill>
                  <a:schemeClr val="tx1"/>
                </a:solidFill>
                <a:round/>
                <a:headEnd/>
                <a:tailEnd/>
              </a:ln>
            </p:spPr>
            <p:txBody>
              <a:bodyPr/>
              <a:lstStyle/>
              <a:p>
                <a:endParaRPr lang="en-US"/>
              </a:p>
            </p:txBody>
          </p:sp>
          <p:sp>
            <p:nvSpPr>
              <p:cNvPr id="34526" name="Line 734"/>
              <p:cNvSpPr>
                <a:spLocks noChangeShapeType="1"/>
              </p:cNvSpPr>
              <p:nvPr/>
            </p:nvSpPr>
            <p:spPr bwMode="auto">
              <a:xfrm flipV="1">
                <a:off x="1012" y="2608"/>
                <a:ext cx="2" cy="5"/>
              </a:xfrm>
              <a:prstGeom prst="line">
                <a:avLst/>
              </a:prstGeom>
              <a:noFill/>
              <a:ln w="0">
                <a:solidFill>
                  <a:schemeClr val="tx1"/>
                </a:solidFill>
                <a:round/>
                <a:headEnd/>
                <a:tailEnd/>
              </a:ln>
            </p:spPr>
            <p:txBody>
              <a:bodyPr/>
              <a:lstStyle/>
              <a:p>
                <a:endParaRPr lang="en-US"/>
              </a:p>
            </p:txBody>
          </p:sp>
          <p:sp>
            <p:nvSpPr>
              <p:cNvPr id="34527" name="Line 735"/>
              <p:cNvSpPr>
                <a:spLocks noChangeShapeType="1"/>
              </p:cNvSpPr>
              <p:nvPr/>
            </p:nvSpPr>
            <p:spPr bwMode="auto">
              <a:xfrm flipV="1">
                <a:off x="1032" y="2548"/>
                <a:ext cx="2" cy="5"/>
              </a:xfrm>
              <a:prstGeom prst="line">
                <a:avLst/>
              </a:prstGeom>
              <a:noFill/>
              <a:ln w="0">
                <a:solidFill>
                  <a:schemeClr val="tx1"/>
                </a:solidFill>
                <a:round/>
                <a:headEnd/>
                <a:tailEnd/>
              </a:ln>
            </p:spPr>
            <p:txBody>
              <a:bodyPr/>
              <a:lstStyle/>
              <a:p>
                <a:endParaRPr lang="en-US"/>
              </a:p>
            </p:txBody>
          </p:sp>
          <p:sp>
            <p:nvSpPr>
              <p:cNvPr id="34528" name="Freeform 736"/>
              <p:cNvSpPr>
                <a:spLocks/>
              </p:cNvSpPr>
              <p:nvPr/>
            </p:nvSpPr>
            <p:spPr bwMode="auto">
              <a:xfrm>
                <a:off x="1007" y="2485"/>
                <a:ext cx="105" cy="37"/>
              </a:xfrm>
              <a:custGeom>
                <a:avLst/>
                <a:gdLst/>
                <a:ahLst/>
                <a:cxnLst>
                  <a:cxn ang="0">
                    <a:pos x="736" y="16"/>
                  </a:cxn>
                  <a:cxn ang="0">
                    <a:pos x="5" y="260"/>
                  </a:cxn>
                  <a:cxn ang="0">
                    <a:pos x="0" y="244"/>
                  </a:cxn>
                  <a:cxn ang="0">
                    <a:pos x="731" y="0"/>
                  </a:cxn>
                  <a:cxn ang="0">
                    <a:pos x="736" y="16"/>
                  </a:cxn>
                </a:cxnLst>
                <a:rect l="0" t="0" r="r" b="b"/>
                <a:pathLst>
                  <a:path w="736" h="260">
                    <a:moveTo>
                      <a:pt x="736" y="16"/>
                    </a:moveTo>
                    <a:lnTo>
                      <a:pt x="5" y="260"/>
                    </a:lnTo>
                    <a:lnTo>
                      <a:pt x="0" y="244"/>
                    </a:lnTo>
                    <a:lnTo>
                      <a:pt x="731" y="0"/>
                    </a:lnTo>
                    <a:lnTo>
                      <a:pt x="736" y="16"/>
                    </a:lnTo>
                    <a:close/>
                  </a:path>
                </a:pathLst>
              </a:custGeom>
              <a:solidFill>
                <a:srgbClr val="000000"/>
              </a:solidFill>
              <a:ln w="0">
                <a:solidFill>
                  <a:schemeClr val="tx1"/>
                </a:solidFill>
                <a:prstDash val="solid"/>
                <a:round/>
                <a:headEnd/>
                <a:tailEnd/>
              </a:ln>
            </p:spPr>
            <p:txBody>
              <a:bodyPr/>
              <a:lstStyle/>
              <a:p>
                <a:endParaRPr lang="en-US"/>
              </a:p>
            </p:txBody>
          </p:sp>
          <p:sp>
            <p:nvSpPr>
              <p:cNvPr id="34529" name="Freeform 737"/>
              <p:cNvSpPr>
                <a:spLocks/>
              </p:cNvSpPr>
              <p:nvPr/>
            </p:nvSpPr>
            <p:spPr bwMode="auto">
              <a:xfrm>
                <a:off x="1007" y="2485"/>
                <a:ext cx="105" cy="37"/>
              </a:xfrm>
              <a:custGeom>
                <a:avLst/>
                <a:gdLst/>
                <a:ahLst/>
                <a:cxnLst>
                  <a:cxn ang="0">
                    <a:pos x="731" y="260"/>
                  </a:cxn>
                  <a:cxn ang="0">
                    <a:pos x="0" y="16"/>
                  </a:cxn>
                  <a:cxn ang="0">
                    <a:pos x="5" y="0"/>
                  </a:cxn>
                  <a:cxn ang="0">
                    <a:pos x="736" y="244"/>
                  </a:cxn>
                  <a:cxn ang="0">
                    <a:pos x="731" y="260"/>
                  </a:cxn>
                </a:cxnLst>
                <a:rect l="0" t="0" r="r" b="b"/>
                <a:pathLst>
                  <a:path w="736" h="260">
                    <a:moveTo>
                      <a:pt x="731" y="260"/>
                    </a:moveTo>
                    <a:lnTo>
                      <a:pt x="0" y="16"/>
                    </a:lnTo>
                    <a:lnTo>
                      <a:pt x="5" y="0"/>
                    </a:lnTo>
                    <a:lnTo>
                      <a:pt x="736" y="244"/>
                    </a:lnTo>
                    <a:lnTo>
                      <a:pt x="731" y="260"/>
                    </a:lnTo>
                    <a:close/>
                  </a:path>
                </a:pathLst>
              </a:custGeom>
              <a:solidFill>
                <a:srgbClr val="000000"/>
              </a:solidFill>
              <a:ln w="0">
                <a:solidFill>
                  <a:schemeClr val="tx1"/>
                </a:solidFill>
                <a:prstDash val="solid"/>
                <a:round/>
                <a:headEnd/>
                <a:tailEnd/>
              </a:ln>
            </p:spPr>
            <p:txBody>
              <a:bodyPr/>
              <a:lstStyle/>
              <a:p>
                <a:endParaRPr lang="en-US"/>
              </a:p>
            </p:txBody>
          </p:sp>
          <p:sp>
            <p:nvSpPr>
              <p:cNvPr id="34530" name="Rectangle 738"/>
              <p:cNvSpPr>
                <a:spLocks noChangeArrowheads="1"/>
              </p:cNvSpPr>
              <p:nvPr/>
            </p:nvSpPr>
            <p:spPr bwMode="auto">
              <a:xfrm>
                <a:off x="1007" y="2520"/>
                <a:ext cx="139" cy="3"/>
              </a:xfrm>
              <a:prstGeom prst="rect">
                <a:avLst/>
              </a:prstGeom>
              <a:solidFill>
                <a:srgbClr val="000000"/>
              </a:solidFill>
              <a:ln w="0">
                <a:solidFill>
                  <a:schemeClr val="tx1"/>
                </a:solidFill>
                <a:miter lim="800000"/>
                <a:headEnd/>
                <a:tailEnd/>
              </a:ln>
            </p:spPr>
            <p:txBody>
              <a:bodyPr/>
              <a:lstStyle/>
              <a:p>
                <a:endParaRPr lang="en-US"/>
              </a:p>
            </p:txBody>
          </p:sp>
          <p:sp>
            <p:nvSpPr>
              <p:cNvPr id="34531" name="Freeform 739"/>
              <p:cNvSpPr>
                <a:spLocks/>
              </p:cNvSpPr>
              <p:nvPr/>
            </p:nvSpPr>
            <p:spPr bwMode="auto">
              <a:xfrm>
                <a:off x="1006" y="2485"/>
                <a:ext cx="107" cy="3"/>
              </a:xfrm>
              <a:custGeom>
                <a:avLst/>
                <a:gdLst/>
                <a:ahLst/>
                <a:cxnLst>
                  <a:cxn ang="0">
                    <a:pos x="731" y="20"/>
                  </a:cxn>
                  <a:cxn ang="0">
                    <a:pos x="19" y="20"/>
                  </a:cxn>
                  <a:cxn ang="0">
                    <a:pos x="0" y="0"/>
                  </a:cxn>
                  <a:cxn ang="0">
                    <a:pos x="750" y="0"/>
                  </a:cxn>
                  <a:cxn ang="0">
                    <a:pos x="731" y="20"/>
                  </a:cxn>
                </a:cxnLst>
                <a:rect l="0" t="0" r="r" b="b"/>
                <a:pathLst>
                  <a:path w="750" h="20">
                    <a:moveTo>
                      <a:pt x="731" y="20"/>
                    </a:moveTo>
                    <a:lnTo>
                      <a:pt x="19" y="20"/>
                    </a:lnTo>
                    <a:lnTo>
                      <a:pt x="0" y="0"/>
                    </a:lnTo>
                    <a:lnTo>
                      <a:pt x="750" y="0"/>
                    </a:lnTo>
                    <a:lnTo>
                      <a:pt x="731" y="20"/>
                    </a:lnTo>
                    <a:close/>
                  </a:path>
                </a:pathLst>
              </a:custGeom>
              <a:solidFill>
                <a:srgbClr val="000000"/>
              </a:solidFill>
              <a:ln w="0">
                <a:solidFill>
                  <a:schemeClr val="tx1"/>
                </a:solidFill>
                <a:prstDash val="solid"/>
                <a:round/>
                <a:headEnd/>
                <a:tailEnd/>
              </a:ln>
            </p:spPr>
            <p:txBody>
              <a:bodyPr/>
              <a:lstStyle/>
              <a:p>
                <a:endParaRPr lang="en-US"/>
              </a:p>
            </p:txBody>
          </p:sp>
          <p:sp>
            <p:nvSpPr>
              <p:cNvPr id="34532" name="Freeform 740"/>
              <p:cNvSpPr>
                <a:spLocks/>
              </p:cNvSpPr>
              <p:nvPr/>
            </p:nvSpPr>
            <p:spPr bwMode="auto">
              <a:xfrm>
                <a:off x="1006" y="2485"/>
                <a:ext cx="2" cy="38"/>
              </a:xfrm>
              <a:custGeom>
                <a:avLst/>
                <a:gdLst/>
                <a:ahLst/>
                <a:cxnLst>
                  <a:cxn ang="0">
                    <a:pos x="19" y="20"/>
                  </a:cxn>
                  <a:cxn ang="0">
                    <a:pos x="19" y="244"/>
                  </a:cxn>
                  <a:cxn ang="0">
                    <a:pos x="0" y="263"/>
                  </a:cxn>
                  <a:cxn ang="0">
                    <a:pos x="0" y="0"/>
                  </a:cxn>
                  <a:cxn ang="0">
                    <a:pos x="19" y="20"/>
                  </a:cxn>
                </a:cxnLst>
                <a:rect l="0" t="0" r="r" b="b"/>
                <a:pathLst>
                  <a:path w="19" h="263">
                    <a:moveTo>
                      <a:pt x="19" y="20"/>
                    </a:moveTo>
                    <a:lnTo>
                      <a:pt x="19" y="244"/>
                    </a:lnTo>
                    <a:lnTo>
                      <a:pt x="0" y="263"/>
                    </a:lnTo>
                    <a:lnTo>
                      <a:pt x="0" y="0"/>
                    </a:lnTo>
                    <a:lnTo>
                      <a:pt x="19" y="20"/>
                    </a:lnTo>
                    <a:close/>
                  </a:path>
                </a:pathLst>
              </a:custGeom>
              <a:solidFill>
                <a:srgbClr val="000000"/>
              </a:solidFill>
              <a:ln w="0">
                <a:solidFill>
                  <a:schemeClr val="tx1"/>
                </a:solidFill>
                <a:prstDash val="solid"/>
                <a:round/>
                <a:headEnd/>
                <a:tailEnd/>
              </a:ln>
            </p:spPr>
            <p:txBody>
              <a:bodyPr/>
              <a:lstStyle/>
              <a:p>
                <a:endParaRPr lang="en-US"/>
              </a:p>
            </p:txBody>
          </p:sp>
          <p:sp>
            <p:nvSpPr>
              <p:cNvPr id="34533" name="Freeform 741"/>
              <p:cNvSpPr>
                <a:spLocks/>
              </p:cNvSpPr>
              <p:nvPr/>
            </p:nvSpPr>
            <p:spPr bwMode="auto">
              <a:xfrm>
                <a:off x="1006" y="2520"/>
                <a:ext cx="107" cy="3"/>
              </a:xfrm>
              <a:custGeom>
                <a:avLst/>
                <a:gdLst/>
                <a:ahLst/>
                <a:cxnLst>
                  <a:cxn ang="0">
                    <a:pos x="19" y="0"/>
                  </a:cxn>
                  <a:cxn ang="0">
                    <a:pos x="731" y="0"/>
                  </a:cxn>
                  <a:cxn ang="0">
                    <a:pos x="750" y="19"/>
                  </a:cxn>
                  <a:cxn ang="0">
                    <a:pos x="0" y="19"/>
                  </a:cxn>
                  <a:cxn ang="0">
                    <a:pos x="19" y="0"/>
                  </a:cxn>
                </a:cxnLst>
                <a:rect l="0" t="0" r="r" b="b"/>
                <a:pathLst>
                  <a:path w="750" h="19">
                    <a:moveTo>
                      <a:pt x="19" y="0"/>
                    </a:moveTo>
                    <a:lnTo>
                      <a:pt x="731" y="0"/>
                    </a:lnTo>
                    <a:lnTo>
                      <a:pt x="750" y="19"/>
                    </a:lnTo>
                    <a:lnTo>
                      <a:pt x="0" y="19"/>
                    </a:lnTo>
                    <a:lnTo>
                      <a:pt x="19" y="0"/>
                    </a:lnTo>
                    <a:close/>
                  </a:path>
                </a:pathLst>
              </a:custGeom>
              <a:solidFill>
                <a:srgbClr val="000000"/>
              </a:solidFill>
              <a:ln w="0">
                <a:solidFill>
                  <a:schemeClr val="tx1"/>
                </a:solidFill>
                <a:prstDash val="solid"/>
                <a:round/>
                <a:headEnd/>
                <a:tailEnd/>
              </a:ln>
            </p:spPr>
            <p:txBody>
              <a:bodyPr/>
              <a:lstStyle/>
              <a:p>
                <a:endParaRPr lang="en-US"/>
              </a:p>
            </p:txBody>
          </p:sp>
          <p:sp>
            <p:nvSpPr>
              <p:cNvPr id="34534" name="Freeform 742"/>
              <p:cNvSpPr>
                <a:spLocks/>
              </p:cNvSpPr>
              <p:nvPr/>
            </p:nvSpPr>
            <p:spPr bwMode="auto">
              <a:xfrm>
                <a:off x="1110" y="2485"/>
                <a:ext cx="3" cy="38"/>
              </a:xfrm>
              <a:custGeom>
                <a:avLst/>
                <a:gdLst/>
                <a:ahLst/>
                <a:cxnLst>
                  <a:cxn ang="0">
                    <a:pos x="0" y="244"/>
                  </a:cxn>
                  <a:cxn ang="0">
                    <a:pos x="0" y="20"/>
                  </a:cxn>
                  <a:cxn ang="0">
                    <a:pos x="19" y="0"/>
                  </a:cxn>
                  <a:cxn ang="0">
                    <a:pos x="19" y="263"/>
                  </a:cxn>
                  <a:cxn ang="0">
                    <a:pos x="0" y="244"/>
                  </a:cxn>
                </a:cxnLst>
                <a:rect l="0" t="0" r="r" b="b"/>
                <a:pathLst>
                  <a:path w="19" h="263">
                    <a:moveTo>
                      <a:pt x="0" y="244"/>
                    </a:moveTo>
                    <a:lnTo>
                      <a:pt x="0" y="20"/>
                    </a:lnTo>
                    <a:lnTo>
                      <a:pt x="19" y="0"/>
                    </a:lnTo>
                    <a:lnTo>
                      <a:pt x="19" y="263"/>
                    </a:lnTo>
                    <a:lnTo>
                      <a:pt x="0" y="244"/>
                    </a:lnTo>
                    <a:close/>
                  </a:path>
                </a:pathLst>
              </a:custGeom>
              <a:solidFill>
                <a:srgbClr val="000000"/>
              </a:solidFill>
              <a:ln w="0">
                <a:solidFill>
                  <a:schemeClr val="tx1"/>
                </a:solidFill>
                <a:prstDash val="solid"/>
                <a:round/>
                <a:headEnd/>
                <a:tailEnd/>
              </a:ln>
            </p:spPr>
            <p:txBody>
              <a:bodyPr/>
              <a:lstStyle/>
              <a:p>
                <a:endParaRPr lang="en-US"/>
              </a:p>
            </p:txBody>
          </p:sp>
          <p:sp>
            <p:nvSpPr>
              <p:cNvPr id="34535" name="Line 743"/>
              <p:cNvSpPr>
                <a:spLocks noChangeShapeType="1"/>
              </p:cNvSpPr>
              <p:nvPr/>
            </p:nvSpPr>
            <p:spPr bwMode="auto">
              <a:xfrm>
                <a:off x="1133" y="2512"/>
                <a:ext cx="147" cy="57"/>
              </a:xfrm>
              <a:prstGeom prst="line">
                <a:avLst/>
              </a:prstGeom>
              <a:noFill/>
              <a:ln w="0">
                <a:solidFill>
                  <a:schemeClr val="tx1"/>
                </a:solidFill>
                <a:round/>
                <a:headEnd/>
                <a:tailEnd/>
              </a:ln>
            </p:spPr>
            <p:txBody>
              <a:bodyPr/>
              <a:lstStyle/>
              <a:p>
                <a:endParaRPr lang="en-US"/>
              </a:p>
            </p:txBody>
          </p:sp>
          <p:sp>
            <p:nvSpPr>
              <p:cNvPr id="34536" name="Freeform 744"/>
              <p:cNvSpPr>
                <a:spLocks/>
              </p:cNvSpPr>
              <p:nvPr/>
            </p:nvSpPr>
            <p:spPr bwMode="auto">
              <a:xfrm>
                <a:off x="1111" y="2504"/>
                <a:ext cx="23" cy="11"/>
              </a:xfrm>
              <a:custGeom>
                <a:avLst/>
                <a:gdLst/>
                <a:ahLst/>
                <a:cxnLst>
                  <a:cxn ang="0">
                    <a:pos x="138" y="81"/>
                  </a:cxn>
                  <a:cxn ang="0">
                    <a:pos x="157" y="32"/>
                  </a:cxn>
                  <a:cxn ang="0">
                    <a:pos x="0" y="0"/>
                  </a:cxn>
                  <a:cxn ang="0">
                    <a:pos x="138" y="81"/>
                  </a:cxn>
                </a:cxnLst>
                <a:rect l="0" t="0" r="r" b="b"/>
                <a:pathLst>
                  <a:path w="157" h="81">
                    <a:moveTo>
                      <a:pt x="138" y="81"/>
                    </a:moveTo>
                    <a:lnTo>
                      <a:pt x="157" y="32"/>
                    </a:lnTo>
                    <a:lnTo>
                      <a:pt x="0" y="0"/>
                    </a:lnTo>
                    <a:lnTo>
                      <a:pt x="138" y="81"/>
                    </a:lnTo>
                    <a:close/>
                  </a:path>
                </a:pathLst>
              </a:custGeom>
              <a:solidFill>
                <a:srgbClr val="000000"/>
              </a:solidFill>
              <a:ln w="0">
                <a:solidFill>
                  <a:schemeClr val="tx1"/>
                </a:solidFill>
                <a:prstDash val="solid"/>
                <a:round/>
                <a:headEnd/>
                <a:tailEnd/>
              </a:ln>
            </p:spPr>
            <p:txBody>
              <a:bodyPr/>
              <a:lstStyle/>
              <a:p>
                <a:endParaRPr lang="en-US"/>
              </a:p>
            </p:txBody>
          </p:sp>
          <p:sp>
            <p:nvSpPr>
              <p:cNvPr id="34537" name="Line 745"/>
              <p:cNvSpPr>
                <a:spLocks noChangeShapeType="1"/>
              </p:cNvSpPr>
              <p:nvPr/>
            </p:nvSpPr>
            <p:spPr bwMode="auto">
              <a:xfrm flipV="1">
                <a:off x="1048" y="2058"/>
                <a:ext cx="91" cy="342"/>
              </a:xfrm>
              <a:prstGeom prst="line">
                <a:avLst/>
              </a:prstGeom>
              <a:noFill/>
              <a:ln w="0">
                <a:solidFill>
                  <a:schemeClr val="tx1"/>
                </a:solidFill>
                <a:round/>
                <a:headEnd/>
                <a:tailEnd/>
              </a:ln>
            </p:spPr>
            <p:txBody>
              <a:bodyPr/>
              <a:lstStyle/>
              <a:p>
                <a:endParaRPr lang="en-US"/>
              </a:p>
            </p:txBody>
          </p:sp>
          <p:sp>
            <p:nvSpPr>
              <p:cNvPr id="34538" name="Rectangle 746"/>
              <p:cNvSpPr>
                <a:spLocks noChangeArrowheads="1"/>
              </p:cNvSpPr>
              <p:nvPr/>
            </p:nvSpPr>
            <p:spPr bwMode="auto">
              <a:xfrm>
                <a:off x="1006" y="2338"/>
                <a:ext cx="2" cy="18"/>
              </a:xfrm>
              <a:prstGeom prst="rect">
                <a:avLst/>
              </a:prstGeom>
              <a:solidFill>
                <a:srgbClr val="000000"/>
              </a:solidFill>
              <a:ln w="0">
                <a:solidFill>
                  <a:schemeClr val="tx1"/>
                </a:solidFill>
                <a:miter lim="800000"/>
                <a:headEnd/>
                <a:tailEnd/>
              </a:ln>
            </p:spPr>
            <p:txBody>
              <a:bodyPr/>
              <a:lstStyle/>
              <a:p>
                <a:endParaRPr lang="en-US"/>
              </a:p>
            </p:txBody>
          </p:sp>
          <p:sp>
            <p:nvSpPr>
              <p:cNvPr id="34539" name="Line 747"/>
              <p:cNvSpPr>
                <a:spLocks noChangeShapeType="1"/>
              </p:cNvSpPr>
              <p:nvPr/>
            </p:nvSpPr>
            <p:spPr bwMode="auto">
              <a:xfrm>
                <a:off x="1139" y="2058"/>
                <a:ext cx="78" cy="1"/>
              </a:xfrm>
              <a:prstGeom prst="line">
                <a:avLst/>
              </a:prstGeom>
              <a:noFill/>
              <a:ln w="0">
                <a:solidFill>
                  <a:schemeClr val="tx1"/>
                </a:solidFill>
                <a:round/>
                <a:headEnd/>
                <a:tailEnd/>
              </a:ln>
            </p:spPr>
            <p:txBody>
              <a:bodyPr/>
              <a:lstStyle/>
              <a:p>
                <a:endParaRPr lang="en-US"/>
              </a:p>
            </p:txBody>
          </p:sp>
          <p:sp>
            <p:nvSpPr>
              <p:cNvPr id="34540" name="Rectangle 748"/>
              <p:cNvSpPr>
                <a:spLocks noChangeArrowheads="1"/>
              </p:cNvSpPr>
              <p:nvPr/>
            </p:nvSpPr>
            <p:spPr bwMode="auto">
              <a:xfrm>
                <a:off x="2190" y="2652"/>
                <a:ext cx="2" cy="461"/>
              </a:xfrm>
              <a:prstGeom prst="rect">
                <a:avLst/>
              </a:prstGeom>
              <a:solidFill>
                <a:srgbClr val="000000"/>
              </a:solidFill>
              <a:ln w="0">
                <a:solidFill>
                  <a:schemeClr val="tx1"/>
                </a:solidFill>
                <a:miter lim="800000"/>
                <a:headEnd/>
                <a:tailEnd/>
              </a:ln>
            </p:spPr>
            <p:txBody>
              <a:bodyPr/>
              <a:lstStyle/>
              <a:p>
                <a:endParaRPr lang="en-US"/>
              </a:p>
            </p:txBody>
          </p:sp>
          <p:sp>
            <p:nvSpPr>
              <p:cNvPr id="34541" name="Rectangle 749"/>
              <p:cNvSpPr>
                <a:spLocks noChangeArrowheads="1"/>
              </p:cNvSpPr>
              <p:nvPr/>
            </p:nvSpPr>
            <p:spPr bwMode="auto">
              <a:xfrm>
                <a:off x="2329" y="2652"/>
                <a:ext cx="2" cy="461"/>
              </a:xfrm>
              <a:prstGeom prst="rect">
                <a:avLst/>
              </a:prstGeom>
              <a:solidFill>
                <a:srgbClr val="000000"/>
              </a:solidFill>
              <a:ln w="0">
                <a:solidFill>
                  <a:schemeClr val="tx1"/>
                </a:solidFill>
                <a:miter lim="800000"/>
                <a:headEnd/>
                <a:tailEnd/>
              </a:ln>
            </p:spPr>
            <p:txBody>
              <a:bodyPr/>
              <a:lstStyle/>
              <a:p>
                <a:endParaRPr lang="en-US"/>
              </a:p>
            </p:txBody>
          </p:sp>
          <p:sp>
            <p:nvSpPr>
              <p:cNvPr id="34542" name="Rectangle 750"/>
              <p:cNvSpPr>
                <a:spLocks noChangeArrowheads="1"/>
              </p:cNvSpPr>
              <p:nvPr/>
            </p:nvSpPr>
            <p:spPr bwMode="auto">
              <a:xfrm>
                <a:off x="3373" y="2521"/>
                <a:ext cx="3" cy="662"/>
              </a:xfrm>
              <a:prstGeom prst="rect">
                <a:avLst/>
              </a:prstGeom>
              <a:solidFill>
                <a:srgbClr val="000000"/>
              </a:solidFill>
              <a:ln w="0">
                <a:solidFill>
                  <a:schemeClr val="tx1"/>
                </a:solidFill>
                <a:miter lim="800000"/>
                <a:headEnd/>
                <a:tailEnd/>
              </a:ln>
            </p:spPr>
            <p:txBody>
              <a:bodyPr/>
              <a:lstStyle/>
              <a:p>
                <a:endParaRPr lang="en-US"/>
              </a:p>
            </p:txBody>
          </p:sp>
          <p:sp>
            <p:nvSpPr>
              <p:cNvPr id="34543" name="Rectangle 751"/>
              <p:cNvSpPr>
                <a:spLocks noChangeArrowheads="1"/>
              </p:cNvSpPr>
              <p:nvPr/>
            </p:nvSpPr>
            <p:spPr bwMode="auto">
              <a:xfrm>
                <a:off x="3513" y="2521"/>
                <a:ext cx="2" cy="662"/>
              </a:xfrm>
              <a:prstGeom prst="rect">
                <a:avLst/>
              </a:prstGeom>
              <a:solidFill>
                <a:srgbClr val="000000"/>
              </a:solidFill>
              <a:ln w="0">
                <a:solidFill>
                  <a:schemeClr val="tx1"/>
                </a:solidFill>
                <a:miter lim="800000"/>
                <a:headEnd/>
                <a:tailEnd/>
              </a:ln>
            </p:spPr>
            <p:txBody>
              <a:bodyPr/>
              <a:lstStyle/>
              <a:p>
                <a:endParaRPr lang="en-US"/>
              </a:p>
            </p:txBody>
          </p:sp>
          <p:sp>
            <p:nvSpPr>
              <p:cNvPr id="34544" name="Line 752"/>
              <p:cNvSpPr>
                <a:spLocks noChangeShapeType="1"/>
              </p:cNvSpPr>
              <p:nvPr/>
            </p:nvSpPr>
            <p:spPr bwMode="auto">
              <a:xfrm flipH="1">
                <a:off x="1890" y="3113"/>
                <a:ext cx="293" cy="1"/>
              </a:xfrm>
              <a:prstGeom prst="line">
                <a:avLst/>
              </a:prstGeom>
              <a:noFill/>
              <a:ln w="0">
                <a:solidFill>
                  <a:schemeClr val="tx1"/>
                </a:solidFill>
                <a:round/>
                <a:headEnd/>
                <a:tailEnd/>
              </a:ln>
            </p:spPr>
            <p:txBody>
              <a:bodyPr/>
              <a:lstStyle/>
              <a:p>
                <a:endParaRPr lang="en-US"/>
              </a:p>
            </p:txBody>
          </p:sp>
          <p:sp>
            <p:nvSpPr>
              <p:cNvPr id="34545" name="Line 753"/>
              <p:cNvSpPr>
                <a:spLocks noChangeShapeType="1"/>
              </p:cNvSpPr>
              <p:nvPr/>
            </p:nvSpPr>
            <p:spPr bwMode="auto">
              <a:xfrm flipH="1">
                <a:off x="1890" y="2652"/>
                <a:ext cx="293" cy="1"/>
              </a:xfrm>
              <a:prstGeom prst="line">
                <a:avLst/>
              </a:prstGeom>
              <a:noFill/>
              <a:ln w="0">
                <a:solidFill>
                  <a:schemeClr val="tx1"/>
                </a:solidFill>
                <a:round/>
                <a:headEnd/>
                <a:tailEnd/>
              </a:ln>
            </p:spPr>
            <p:txBody>
              <a:bodyPr/>
              <a:lstStyle/>
              <a:p>
                <a:endParaRPr lang="en-US"/>
              </a:p>
            </p:txBody>
          </p:sp>
          <p:sp>
            <p:nvSpPr>
              <p:cNvPr id="34546" name="Line 754"/>
              <p:cNvSpPr>
                <a:spLocks noChangeShapeType="1"/>
              </p:cNvSpPr>
              <p:nvPr/>
            </p:nvSpPr>
            <p:spPr bwMode="auto">
              <a:xfrm flipV="1">
                <a:off x="1912" y="2674"/>
                <a:ext cx="1" cy="417"/>
              </a:xfrm>
              <a:prstGeom prst="line">
                <a:avLst/>
              </a:prstGeom>
              <a:noFill/>
              <a:ln w="0">
                <a:solidFill>
                  <a:schemeClr val="tx1"/>
                </a:solidFill>
                <a:round/>
                <a:headEnd/>
                <a:tailEnd/>
              </a:ln>
            </p:spPr>
            <p:txBody>
              <a:bodyPr/>
              <a:lstStyle/>
              <a:p>
                <a:endParaRPr lang="en-US"/>
              </a:p>
            </p:txBody>
          </p:sp>
          <p:sp>
            <p:nvSpPr>
              <p:cNvPr id="34547" name="Freeform 755"/>
              <p:cNvSpPr>
                <a:spLocks/>
              </p:cNvSpPr>
              <p:nvPr/>
            </p:nvSpPr>
            <p:spPr bwMode="auto">
              <a:xfrm>
                <a:off x="1909" y="3091"/>
                <a:ext cx="7" cy="22"/>
              </a:xfrm>
              <a:custGeom>
                <a:avLst/>
                <a:gdLst/>
                <a:ahLst/>
                <a:cxnLst>
                  <a:cxn ang="0">
                    <a:pos x="0" y="0"/>
                  </a:cxn>
                  <a:cxn ang="0">
                    <a:pos x="52" y="0"/>
                  </a:cxn>
                  <a:cxn ang="0">
                    <a:pos x="26" y="157"/>
                  </a:cxn>
                  <a:cxn ang="0">
                    <a:pos x="0" y="0"/>
                  </a:cxn>
                </a:cxnLst>
                <a:rect l="0" t="0" r="r" b="b"/>
                <a:pathLst>
                  <a:path w="52" h="157">
                    <a:moveTo>
                      <a:pt x="0" y="0"/>
                    </a:moveTo>
                    <a:lnTo>
                      <a:pt x="52" y="0"/>
                    </a:lnTo>
                    <a:lnTo>
                      <a:pt x="26" y="157"/>
                    </a:lnTo>
                    <a:lnTo>
                      <a:pt x="0" y="0"/>
                    </a:lnTo>
                    <a:close/>
                  </a:path>
                </a:pathLst>
              </a:custGeom>
              <a:solidFill>
                <a:srgbClr val="000000"/>
              </a:solidFill>
              <a:ln w="0">
                <a:solidFill>
                  <a:schemeClr val="tx1"/>
                </a:solidFill>
                <a:prstDash val="solid"/>
                <a:round/>
                <a:headEnd/>
                <a:tailEnd/>
              </a:ln>
            </p:spPr>
            <p:txBody>
              <a:bodyPr/>
              <a:lstStyle/>
              <a:p>
                <a:endParaRPr lang="en-US"/>
              </a:p>
            </p:txBody>
          </p:sp>
          <p:sp>
            <p:nvSpPr>
              <p:cNvPr id="34548" name="Freeform 756"/>
              <p:cNvSpPr>
                <a:spLocks/>
              </p:cNvSpPr>
              <p:nvPr/>
            </p:nvSpPr>
            <p:spPr bwMode="auto">
              <a:xfrm>
                <a:off x="1909" y="2652"/>
                <a:ext cx="7" cy="22"/>
              </a:xfrm>
              <a:custGeom>
                <a:avLst/>
                <a:gdLst/>
                <a:ahLst/>
                <a:cxnLst>
                  <a:cxn ang="0">
                    <a:pos x="0" y="158"/>
                  </a:cxn>
                  <a:cxn ang="0">
                    <a:pos x="52" y="158"/>
                  </a:cxn>
                  <a:cxn ang="0">
                    <a:pos x="26" y="0"/>
                  </a:cxn>
                  <a:cxn ang="0">
                    <a:pos x="0" y="158"/>
                  </a:cxn>
                </a:cxnLst>
                <a:rect l="0" t="0" r="r" b="b"/>
                <a:pathLst>
                  <a:path w="52" h="158">
                    <a:moveTo>
                      <a:pt x="0" y="158"/>
                    </a:moveTo>
                    <a:lnTo>
                      <a:pt x="52" y="158"/>
                    </a:lnTo>
                    <a:lnTo>
                      <a:pt x="26" y="0"/>
                    </a:lnTo>
                    <a:lnTo>
                      <a:pt x="0" y="158"/>
                    </a:lnTo>
                    <a:close/>
                  </a:path>
                </a:pathLst>
              </a:custGeom>
              <a:solidFill>
                <a:srgbClr val="000000"/>
              </a:solidFill>
              <a:ln w="0">
                <a:solidFill>
                  <a:schemeClr val="tx1"/>
                </a:solidFill>
                <a:prstDash val="solid"/>
                <a:round/>
                <a:headEnd/>
                <a:tailEnd/>
              </a:ln>
            </p:spPr>
            <p:txBody>
              <a:bodyPr/>
              <a:lstStyle/>
              <a:p>
                <a:endParaRPr lang="en-US"/>
              </a:p>
            </p:txBody>
          </p:sp>
          <p:sp>
            <p:nvSpPr>
              <p:cNvPr id="34549" name="Line 757"/>
              <p:cNvSpPr>
                <a:spLocks noChangeShapeType="1"/>
              </p:cNvSpPr>
              <p:nvPr/>
            </p:nvSpPr>
            <p:spPr bwMode="auto">
              <a:xfrm>
                <a:off x="1878" y="3057"/>
                <a:ext cx="15" cy="11"/>
              </a:xfrm>
              <a:prstGeom prst="line">
                <a:avLst/>
              </a:prstGeom>
              <a:noFill/>
              <a:ln w="0">
                <a:solidFill>
                  <a:schemeClr val="tx1"/>
                </a:solidFill>
                <a:round/>
                <a:headEnd/>
                <a:tailEnd/>
              </a:ln>
            </p:spPr>
            <p:txBody>
              <a:bodyPr/>
              <a:lstStyle/>
              <a:p>
                <a:endParaRPr lang="en-US"/>
              </a:p>
            </p:txBody>
          </p:sp>
          <p:sp>
            <p:nvSpPr>
              <p:cNvPr id="34550" name="Line 758"/>
              <p:cNvSpPr>
                <a:spLocks noChangeShapeType="1"/>
              </p:cNvSpPr>
              <p:nvPr/>
            </p:nvSpPr>
            <p:spPr bwMode="auto">
              <a:xfrm flipV="1">
                <a:off x="1893" y="3052"/>
                <a:ext cx="1" cy="16"/>
              </a:xfrm>
              <a:prstGeom prst="line">
                <a:avLst/>
              </a:prstGeom>
              <a:noFill/>
              <a:ln w="0">
                <a:solidFill>
                  <a:schemeClr val="tx1"/>
                </a:solidFill>
                <a:round/>
                <a:headEnd/>
                <a:tailEnd/>
              </a:ln>
            </p:spPr>
            <p:txBody>
              <a:bodyPr/>
              <a:lstStyle/>
              <a:p>
                <a:endParaRPr lang="en-US"/>
              </a:p>
            </p:txBody>
          </p:sp>
          <p:sp>
            <p:nvSpPr>
              <p:cNvPr id="34551" name="Line 759"/>
              <p:cNvSpPr>
                <a:spLocks noChangeShapeType="1"/>
              </p:cNvSpPr>
              <p:nvPr/>
            </p:nvSpPr>
            <p:spPr bwMode="auto">
              <a:xfrm>
                <a:off x="1878" y="3057"/>
                <a:ext cx="23" cy="1"/>
              </a:xfrm>
              <a:prstGeom prst="line">
                <a:avLst/>
              </a:prstGeom>
              <a:noFill/>
              <a:ln w="0">
                <a:solidFill>
                  <a:schemeClr val="tx1"/>
                </a:solidFill>
                <a:round/>
                <a:headEnd/>
                <a:tailEnd/>
              </a:ln>
            </p:spPr>
            <p:txBody>
              <a:bodyPr/>
              <a:lstStyle/>
              <a:p>
                <a:endParaRPr lang="en-US"/>
              </a:p>
            </p:txBody>
          </p:sp>
          <p:sp>
            <p:nvSpPr>
              <p:cNvPr id="34552" name="Line 760"/>
              <p:cNvSpPr>
                <a:spLocks noChangeShapeType="1"/>
              </p:cNvSpPr>
              <p:nvPr/>
            </p:nvSpPr>
            <p:spPr bwMode="auto">
              <a:xfrm flipH="1">
                <a:off x="1882" y="3008"/>
                <a:ext cx="2" cy="1"/>
              </a:xfrm>
              <a:prstGeom prst="line">
                <a:avLst/>
              </a:prstGeom>
              <a:noFill/>
              <a:ln w="0">
                <a:solidFill>
                  <a:schemeClr val="tx1"/>
                </a:solidFill>
                <a:round/>
                <a:headEnd/>
                <a:tailEnd/>
              </a:ln>
            </p:spPr>
            <p:txBody>
              <a:bodyPr/>
              <a:lstStyle/>
              <a:p>
                <a:endParaRPr lang="en-US"/>
              </a:p>
            </p:txBody>
          </p:sp>
          <p:sp>
            <p:nvSpPr>
              <p:cNvPr id="34553" name="Line 761"/>
              <p:cNvSpPr>
                <a:spLocks noChangeShapeType="1"/>
              </p:cNvSpPr>
              <p:nvPr/>
            </p:nvSpPr>
            <p:spPr bwMode="auto">
              <a:xfrm flipH="1">
                <a:off x="1880" y="3009"/>
                <a:ext cx="2" cy="2"/>
              </a:xfrm>
              <a:prstGeom prst="line">
                <a:avLst/>
              </a:prstGeom>
              <a:noFill/>
              <a:ln w="0">
                <a:solidFill>
                  <a:schemeClr val="tx1"/>
                </a:solidFill>
                <a:round/>
                <a:headEnd/>
                <a:tailEnd/>
              </a:ln>
            </p:spPr>
            <p:txBody>
              <a:bodyPr/>
              <a:lstStyle/>
              <a:p>
                <a:endParaRPr lang="en-US"/>
              </a:p>
            </p:txBody>
          </p:sp>
          <p:sp>
            <p:nvSpPr>
              <p:cNvPr id="34554" name="Line 762"/>
              <p:cNvSpPr>
                <a:spLocks noChangeShapeType="1"/>
              </p:cNvSpPr>
              <p:nvPr/>
            </p:nvSpPr>
            <p:spPr bwMode="auto">
              <a:xfrm flipH="1">
                <a:off x="1878" y="3011"/>
                <a:ext cx="2" cy="2"/>
              </a:xfrm>
              <a:prstGeom prst="line">
                <a:avLst/>
              </a:prstGeom>
              <a:noFill/>
              <a:ln w="0">
                <a:solidFill>
                  <a:schemeClr val="tx1"/>
                </a:solidFill>
                <a:round/>
                <a:headEnd/>
                <a:tailEnd/>
              </a:ln>
            </p:spPr>
            <p:txBody>
              <a:bodyPr/>
              <a:lstStyle/>
              <a:p>
                <a:endParaRPr lang="en-US"/>
              </a:p>
            </p:txBody>
          </p:sp>
          <p:sp>
            <p:nvSpPr>
              <p:cNvPr id="34555" name="Line 763"/>
              <p:cNvSpPr>
                <a:spLocks noChangeShapeType="1"/>
              </p:cNvSpPr>
              <p:nvPr/>
            </p:nvSpPr>
            <p:spPr bwMode="auto">
              <a:xfrm>
                <a:off x="1878" y="3013"/>
                <a:ext cx="1" cy="4"/>
              </a:xfrm>
              <a:prstGeom prst="line">
                <a:avLst/>
              </a:prstGeom>
              <a:noFill/>
              <a:ln w="0">
                <a:solidFill>
                  <a:schemeClr val="tx1"/>
                </a:solidFill>
                <a:round/>
                <a:headEnd/>
                <a:tailEnd/>
              </a:ln>
            </p:spPr>
            <p:txBody>
              <a:bodyPr/>
              <a:lstStyle/>
              <a:p>
                <a:endParaRPr lang="en-US"/>
              </a:p>
            </p:txBody>
          </p:sp>
          <p:sp>
            <p:nvSpPr>
              <p:cNvPr id="34556" name="Line 764"/>
              <p:cNvSpPr>
                <a:spLocks noChangeShapeType="1"/>
              </p:cNvSpPr>
              <p:nvPr/>
            </p:nvSpPr>
            <p:spPr bwMode="auto">
              <a:xfrm>
                <a:off x="1878" y="3017"/>
                <a:ext cx="2" cy="3"/>
              </a:xfrm>
              <a:prstGeom prst="line">
                <a:avLst/>
              </a:prstGeom>
              <a:noFill/>
              <a:ln w="0">
                <a:solidFill>
                  <a:schemeClr val="tx1"/>
                </a:solidFill>
                <a:round/>
                <a:headEnd/>
                <a:tailEnd/>
              </a:ln>
            </p:spPr>
            <p:txBody>
              <a:bodyPr/>
              <a:lstStyle/>
              <a:p>
                <a:endParaRPr lang="en-US"/>
              </a:p>
            </p:txBody>
          </p:sp>
          <p:sp>
            <p:nvSpPr>
              <p:cNvPr id="34557" name="Line 765"/>
              <p:cNvSpPr>
                <a:spLocks noChangeShapeType="1"/>
              </p:cNvSpPr>
              <p:nvPr/>
            </p:nvSpPr>
            <p:spPr bwMode="auto">
              <a:xfrm>
                <a:off x="1880" y="3020"/>
                <a:ext cx="2" cy="2"/>
              </a:xfrm>
              <a:prstGeom prst="line">
                <a:avLst/>
              </a:prstGeom>
              <a:noFill/>
              <a:ln w="0">
                <a:solidFill>
                  <a:schemeClr val="tx1"/>
                </a:solidFill>
                <a:round/>
                <a:headEnd/>
                <a:tailEnd/>
              </a:ln>
            </p:spPr>
            <p:txBody>
              <a:bodyPr/>
              <a:lstStyle/>
              <a:p>
                <a:endParaRPr lang="en-US"/>
              </a:p>
            </p:txBody>
          </p:sp>
          <p:sp>
            <p:nvSpPr>
              <p:cNvPr id="34558" name="Line 766"/>
              <p:cNvSpPr>
                <a:spLocks noChangeShapeType="1"/>
              </p:cNvSpPr>
              <p:nvPr/>
            </p:nvSpPr>
            <p:spPr bwMode="auto">
              <a:xfrm>
                <a:off x="1882" y="3022"/>
                <a:ext cx="2" cy="1"/>
              </a:xfrm>
              <a:prstGeom prst="line">
                <a:avLst/>
              </a:prstGeom>
              <a:noFill/>
              <a:ln w="0">
                <a:solidFill>
                  <a:schemeClr val="tx1"/>
                </a:solidFill>
                <a:round/>
                <a:headEnd/>
                <a:tailEnd/>
              </a:ln>
            </p:spPr>
            <p:txBody>
              <a:bodyPr/>
              <a:lstStyle/>
              <a:p>
                <a:endParaRPr lang="en-US"/>
              </a:p>
            </p:txBody>
          </p:sp>
          <p:sp>
            <p:nvSpPr>
              <p:cNvPr id="34559" name="Line 767"/>
              <p:cNvSpPr>
                <a:spLocks noChangeShapeType="1"/>
              </p:cNvSpPr>
              <p:nvPr/>
            </p:nvSpPr>
            <p:spPr bwMode="auto">
              <a:xfrm>
                <a:off x="1884" y="3023"/>
                <a:ext cx="3" cy="1"/>
              </a:xfrm>
              <a:prstGeom prst="line">
                <a:avLst/>
              </a:prstGeom>
              <a:noFill/>
              <a:ln w="0">
                <a:solidFill>
                  <a:schemeClr val="tx1"/>
                </a:solidFill>
                <a:round/>
                <a:headEnd/>
                <a:tailEnd/>
              </a:ln>
            </p:spPr>
            <p:txBody>
              <a:bodyPr/>
              <a:lstStyle/>
              <a:p>
                <a:endParaRPr lang="en-US"/>
              </a:p>
            </p:txBody>
          </p:sp>
          <p:sp>
            <p:nvSpPr>
              <p:cNvPr id="34560" name="Line 768"/>
              <p:cNvSpPr>
                <a:spLocks noChangeShapeType="1"/>
              </p:cNvSpPr>
              <p:nvPr/>
            </p:nvSpPr>
            <p:spPr bwMode="auto">
              <a:xfrm>
                <a:off x="1887" y="3024"/>
                <a:ext cx="5" cy="1"/>
              </a:xfrm>
              <a:prstGeom prst="line">
                <a:avLst/>
              </a:prstGeom>
              <a:noFill/>
              <a:ln w="0">
                <a:solidFill>
                  <a:schemeClr val="tx1"/>
                </a:solidFill>
                <a:round/>
                <a:headEnd/>
                <a:tailEnd/>
              </a:ln>
            </p:spPr>
            <p:txBody>
              <a:bodyPr/>
              <a:lstStyle/>
              <a:p>
                <a:endParaRPr lang="en-US"/>
              </a:p>
            </p:txBody>
          </p:sp>
          <p:sp>
            <p:nvSpPr>
              <p:cNvPr id="34561" name="Line 769"/>
              <p:cNvSpPr>
                <a:spLocks noChangeShapeType="1"/>
              </p:cNvSpPr>
              <p:nvPr/>
            </p:nvSpPr>
            <p:spPr bwMode="auto">
              <a:xfrm flipV="1">
                <a:off x="1892" y="3023"/>
                <a:ext cx="4" cy="1"/>
              </a:xfrm>
              <a:prstGeom prst="line">
                <a:avLst/>
              </a:prstGeom>
              <a:noFill/>
              <a:ln w="0">
                <a:solidFill>
                  <a:schemeClr val="tx1"/>
                </a:solidFill>
                <a:round/>
                <a:headEnd/>
                <a:tailEnd/>
              </a:ln>
            </p:spPr>
            <p:txBody>
              <a:bodyPr/>
              <a:lstStyle/>
              <a:p>
                <a:endParaRPr lang="en-US"/>
              </a:p>
            </p:txBody>
          </p:sp>
          <p:sp>
            <p:nvSpPr>
              <p:cNvPr id="34562" name="Line 770"/>
              <p:cNvSpPr>
                <a:spLocks noChangeShapeType="1"/>
              </p:cNvSpPr>
              <p:nvPr/>
            </p:nvSpPr>
            <p:spPr bwMode="auto">
              <a:xfrm flipV="1">
                <a:off x="1896" y="3022"/>
                <a:ext cx="2" cy="1"/>
              </a:xfrm>
              <a:prstGeom prst="line">
                <a:avLst/>
              </a:prstGeom>
              <a:noFill/>
              <a:ln w="0">
                <a:solidFill>
                  <a:schemeClr val="tx1"/>
                </a:solidFill>
                <a:round/>
                <a:headEnd/>
                <a:tailEnd/>
              </a:ln>
            </p:spPr>
            <p:txBody>
              <a:bodyPr/>
              <a:lstStyle/>
              <a:p>
                <a:endParaRPr lang="en-US"/>
              </a:p>
            </p:txBody>
          </p:sp>
          <p:sp>
            <p:nvSpPr>
              <p:cNvPr id="34563" name="Line 771"/>
              <p:cNvSpPr>
                <a:spLocks noChangeShapeType="1"/>
              </p:cNvSpPr>
              <p:nvPr/>
            </p:nvSpPr>
            <p:spPr bwMode="auto">
              <a:xfrm flipV="1">
                <a:off x="1898" y="3020"/>
                <a:ext cx="2" cy="2"/>
              </a:xfrm>
              <a:prstGeom prst="line">
                <a:avLst/>
              </a:prstGeom>
              <a:noFill/>
              <a:ln w="0">
                <a:solidFill>
                  <a:schemeClr val="tx1"/>
                </a:solidFill>
                <a:round/>
                <a:headEnd/>
                <a:tailEnd/>
              </a:ln>
            </p:spPr>
            <p:txBody>
              <a:bodyPr/>
              <a:lstStyle/>
              <a:p>
                <a:endParaRPr lang="en-US"/>
              </a:p>
            </p:txBody>
          </p:sp>
          <p:sp>
            <p:nvSpPr>
              <p:cNvPr id="34564" name="Line 772"/>
              <p:cNvSpPr>
                <a:spLocks noChangeShapeType="1"/>
              </p:cNvSpPr>
              <p:nvPr/>
            </p:nvSpPr>
            <p:spPr bwMode="auto">
              <a:xfrm flipV="1">
                <a:off x="1900" y="3017"/>
                <a:ext cx="1" cy="3"/>
              </a:xfrm>
              <a:prstGeom prst="line">
                <a:avLst/>
              </a:prstGeom>
              <a:noFill/>
              <a:ln w="0">
                <a:solidFill>
                  <a:schemeClr val="tx1"/>
                </a:solidFill>
                <a:round/>
                <a:headEnd/>
                <a:tailEnd/>
              </a:ln>
            </p:spPr>
            <p:txBody>
              <a:bodyPr/>
              <a:lstStyle/>
              <a:p>
                <a:endParaRPr lang="en-US"/>
              </a:p>
            </p:txBody>
          </p:sp>
          <p:sp>
            <p:nvSpPr>
              <p:cNvPr id="34565" name="Line 773"/>
              <p:cNvSpPr>
                <a:spLocks noChangeShapeType="1"/>
              </p:cNvSpPr>
              <p:nvPr/>
            </p:nvSpPr>
            <p:spPr bwMode="auto">
              <a:xfrm flipV="1">
                <a:off x="1901" y="3013"/>
                <a:ext cx="1" cy="4"/>
              </a:xfrm>
              <a:prstGeom prst="line">
                <a:avLst/>
              </a:prstGeom>
              <a:noFill/>
              <a:ln w="0">
                <a:solidFill>
                  <a:schemeClr val="tx1"/>
                </a:solidFill>
                <a:round/>
                <a:headEnd/>
                <a:tailEnd/>
              </a:ln>
            </p:spPr>
            <p:txBody>
              <a:bodyPr/>
              <a:lstStyle/>
              <a:p>
                <a:endParaRPr lang="en-US"/>
              </a:p>
            </p:txBody>
          </p:sp>
          <p:sp>
            <p:nvSpPr>
              <p:cNvPr id="34566" name="Line 774"/>
              <p:cNvSpPr>
                <a:spLocks noChangeShapeType="1"/>
              </p:cNvSpPr>
              <p:nvPr/>
            </p:nvSpPr>
            <p:spPr bwMode="auto">
              <a:xfrm flipH="1" flipV="1">
                <a:off x="1900" y="3011"/>
                <a:ext cx="1" cy="2"/>
              </a:xfrm>
              <a:prstGeom prst="line">
                <a:avLst/>
              </a:prstGeom>
              <a:noFill/>
              <a:ln w="0">
                <a:solidFill>
                  <a:schemeClr val="tx1"/>
                </a:solidFill>
                <a:round/>
                <a:headEnd/>
                <a:tailEnd/>
              </a:ln>
            </p:spPr>
            <p:txBody>
              <a:bodyPr/>
              <a:lstStyle/>
              <a:p>
                <a:endParaRPr lang="en-US"/>
              </a:p>
            </p:txBody>
          </p:sp>
          <p:sp>
            <p:nvSpPr>
              <p:cNvPr id="34567" name="Line 775"/>
              <p:cNvSpPr>
                <a:spLocks noChangeShapeType="1"/>
              </p:cNvSpPr>
              <p:nvPr/>
            </p:nvSpPr>
            <p:spPr bwMode="auto">
              <a:xfrm flipH="1" flipV="1">
                <a:off x="1898" y="3009"/>
                <a:ext cx="2" cy="2"/>
              </a:xfrm>
              <a:prstGeom prst="line">
                <a:avLst/>
              </a:prstGeom>
              <a:noFill/>
              <a:ln w="0">
                <a:solidFill>
                  <a:schemeClr val="tx1"/>
                </a:solidFill>
                <a:round/>
                <a:headEnd/>
                <a:tailEnd/>
              </a:ln>
            </p:spPr>
            <p:txBody>
              <a:bodyPr/>
              <a:lstStyle/>
              <a:p>
                <a:endParaRPr lang="en-US"/>
              </a:p>
            </p:txBody>
          </p:sp>
          <p:sp>
            <p:nvSpPr>
              <p:cNvPr id="34568" name="Line 776"/>
              <p:cNvSpPr>
                <a:spLocks noChangeShapeType="1"/>
              </p:cNvSpPr>
              <p:nvPr/>
            </p:nvSpPr>
            <p:spPr bwMode="auto">
              <a:xfrm flipH="1" flipV="1">
                <a:off x="1896" y="3008"/>
                <a:ext cx="2" cy="1"/>
              </a:xfrm>
              <a:prstGeom prst="line">
                <a:avLst/>
              </a:prstGeom>
              <a:noFill/>
              <a:ln w="0">
                <a:solidFill>
                  <a:schemeClr val="tx1"/>
                </a:solidFill>
                <a:round/>
                <a:headEnd/>
                <a:tailEnd/>
              </a:ln>
            </p:spPr>
            <p:txBody>
              <a:bodyPr/>
              <a:lstStyle/>
              <a:p>
                <a:endParaRPr lang="en-US"/>
              </a:p>
            </p:txBody>
          </p:sp>
          <p:sp>
            <p:nvSpPr>
              <p:cNvPr id="34569" name="Line 777"/>
              <p:cNvSpPr>
                <a:spLocks noChangeShapeType="1"/>
              </p:cNvSpPr>
              <p:nvPr/>
            </p:nvSpPr>
            <p:spPr bwMode="auto">
              <a:xfrm>
                <a:off x="1886" y="3000"/>
                <a:ext cx="15" cy="1"/>
              </a:xfrm>
              <a:prstGeom prst="line">
                <a:avLst/>
              </a:prstGeom>
              <a:noFill/>
              <a:ln w="0">
                <a:solidFill>
                  <a:schemeClr val="tx1"/>
                </a:solidFill>
                <a:round/>
                <a:headEnd/>
                <a:tailEnd/>
              </a:ln>
            </p:spPr>
            <p:txBody>
              <a:bodyPr/>
              <a:lstStyle/>
              <a:p>
                <a:endParaRPr lang="en-US"/>
              </a:p>
            </p:txBody>
          </p:sp>
          <p:sp>
            <p:nvSpPr>
              <p:cNvPr id="34570" name="Line 778"/>
              <p:cNvSpPr>
                <a:spLocks noChangeShapeType="1"/>
              </p:cNvSpPr>
              <p:nvPr/>
            </p:nvSpPr>
            <p:spPr bwMode="auto">
              <a:xfrm flipH="1" flipV="1">
                <a:off x="1889" y="2999"/>
                <a:ext cx="3" cy="1"/>
              </a:xfrm>
              <a:prstGeom prst="line">
                <a:avLst/>
              </a:prstGeom>
              <a:noFill/>
              <a:ln w="0">
                <a:solidFill>
                  <a:schemeClr val="tx1"/>
                </a:solidFill>
                <a:round/>
                <a:headEnd/>
                <a:tailEnd/>
              </a:ln>
            </p:spPr>
            <p:txBody>
              <a:bodyPr/>
              <a:lstStyle/>
              <a:p>
                <a:endParaRPr lang="en-US"/>
              </a:p>
            </p:txBody>
          </p:sp>
          <p:sp>
            <p:nvSpPr>
              <p:cNvPr id="34571" name="Line 779"/>
              <p:cNvSpPr>
                <a:spLocks noChangeShapeType="1"/>
              </p:cNvSpPr>
              <p:nvPr/>
            </p:nvSpPr>
            <p:spPr bwMode="auto">
              <a:xfrm flipH="1" flipV="1">
                <a:off x="1887" y="2997"/>
                <a:ext cx="2" cy="2"/>
              </a:xfrm>
              <a:prstGeom prst="line">
                <a:avLst/>
              </a:prstGeom>
              <a:noFill/>
              <a:ln w="0">
                <a:solidFill>
                  <a:schemeClr val="tx1"/>
                </a:solidFill>
                <a:round/>
                <a:headEnd/>
                <a:tailEnd/>
              </a:ln>
            </p:spPr>
            <p:txBody>
              <a:bodyPr/>
              <a:lstStyle/>
              <a:p>
                <a:endParaRPr lang="en-US"/>
              </a:p>
            </p:txBody>
          </p:sp>
          <p:sp>
            <p:nvSpPr>
              <p:cNvPr id="34572" name="Line 780"/>
              <p:cNvSpPr>
                <a:spLocks noChangeShapeType="1"/>
              </p:cNvSpPr>
              <p:nvPr/>
            </p:nvSpPr>
            <p:spPr bwMode="auto">
              <a:xfrm flipH="1" flipV="1">
                <a:off x="1886" y="2995"/>
                <a:ext cx="1" cy="2"/>
              </a:xfrm>
              <a:prstGeom prst="line">
                <a:avLst/>
              </a:prstGeom>
              <a:noFill/>
              <a:ln w="0">
                <a:solidFill>
                  <a:schemeClr val="tx1"/>
                </a:solidFill>
                <a:round/>
                <a:headEnd/>
                <a:tailEnd/>
              </a:ln>
            </p:spPr>
            <p:txBody>
              <a:bodyPr/>
              <a:lstStyle/>
              <a:p>
                <a:endParaRPr lang="en-US"/>
              </a:p>
            </p:txBody>
          </p:sp>
          <p:sp>
            <p:nvSpPr>
              <p:cNvPr id="34573" name="Line 781"/>
              <p:cNvSpPr>
                <a:spLocks noChangeShapeType="1"/>
              </p:cNvSpPr>
              <p:nvPr/>
            </p:nvSpPr>
            <p:spPr bwMode="auto">
              <a:xfrm flipV="1">
                <a:off x="1886" y="2992"/>
                <a:ext cx="1" cy="3"/>
              </a:xfrm>
              <a:prstGeom prst="line">
                <a:avLst/>
              </a:prstGeom>
              <a:noFill/>
              <a:ln w="0">
                <a:solidFill>
                  <a:schemeClr val="tx1"/>
                </a:solidFill>
                <a:round/>
                <a:headEnd/>
                <a:tailEnd/>
              </a:ln>
            </p:spPr>
            <p:txBody>
              <a:bodyPr/>
              <a:lstStyle/>
              <a:p>
                <a:endParaRPr lang="en-US"/>
              </a:p>
            </p:txBody>
          </p:sp>
          <p:sp>
            <p:nvSpPr>
              <p:cNvPr id="34574" name="Line 782"/>
              <p:cNvSpPr>
                <a:spLocks noChangeShapeType="1"/>
              </p:cNvSpPr>
              <p:nvPr/>
            </p:nvSpPr>
            <p:spPr bwMode="auto">
              <a:xfrm flipH="1">
                <a:off x="1887" y="2975"/>
                <a:ext cx="2" cy="2"/>
              </a:xfrm>
              <a:prstGeom prst="line">
                <a:avLst/>
              </a:prstGeom>
              <a:noFill/>
              <a:ln w="0">
                <a:solidFill>
                  <a:schemeClr val="tx1"/>
                </a:solidFill>
                <a:round/>
                <a:headEnd/>
                <a:tailEnd/>
              </a:ln>
            </p:spPr>
            <p:txBody>
              <a:bodyPr/>
              <a:lstStyle/>
              <a:p>
                <a:endParaRPr lang="en-US"/>
              </a:p>
            </p:txBody>
          </p:sp>
          <p:sp>
            <p:nvSpPr>
              <p:cNvPr id="34575" name="Line 783"/>
              <p:cNvSpPr>
                <a:spLocks noChangeShapeType="1"/>
              </p:cNvSpPr>
              <p:nvPr/>
            </p:nvSpPr>
            <p:spPr bwMode="auto">
              <a:xfrm flipH="1">
                <a:off x="1886" y="2977"/>
                <a:ext cx="1" cy="3"/>
              </a:xfrm>
              <a:prstGeom prst="line">
                <a:avLst/>
              </a:prstGeom>
              <a:noFill/>
              <a:ln w="0">
                <a:solidFill>
                  <a:schemeClr val="tx1"/>
                </a:solidFill>
                <a:round/>
                <a:headEnd/>
                <a:tailEnd/>
              </a:ln>
            </p:spPr>
            <p:txBody>
              <a:bodyPr/>
              <a:lstStyle/>
              <a:p>
                <a:endParaRPr lang="en-US"/>
              </a:p>
            </p:txBody>
          </p:sp>
          <p:sp>
            <p:nvSpPr>
              <p:cNvPr id="34576" name="Line 784"/>
              <p:cNvSpPr>
                <a:spLocks noChangeShapeType="1"/>
              </p:cNvSpPr>
              <p:nvPr/>
            </p:nvSpPr>
            <p:spPr bwMode="auto">
              <a:xfrm>
                <a:off x="1886" y="2980"/>
                <a:ext cx="1" cy="3"/>
              </a:xfrm>
              <a:prstGeom prst="line">
                <a:avLst/>
              </a:prstGeom>
              <a:noFill/>
              <a:ln w="0">
                <a:solidFill>
                  <a:schemeClr val="tx1"/>
                </a:solidFill>
                <a:round/>
                <a:headEnd/>
                <a:tailEnd/>
              </a:ln>
            </p:spPr>
            <p:txBody>
              <a:bodyPr/>
              <a:lstStyle/>
              <a:p>
                <a:endParaRPr lang="en-US"/>
              </a:p>
            </p:txBody>
          </p:sp>
          <p:sp>
            <p:nvSpPr>
              <p:cNvPr id="34577" name="Line 785"/>
              <p:cNvSpPr>
                <a:spLocks noChangeShapeType="1"/>
              </p:cNvSpPr>
              <p:nvPr/>
            </p:nvSpPr>
            <p:spPr bwMode="auto">
              <a:xfrm>
                <a:off x="1886" y="2983"/>
                <a:ext cx="1" cy="3"/>
              </a:xfrm>
              <a:prstGeom prst="line">
                <a:avLst/>
              </a:prstGeom>
              <a:noFill/>
              <a:ln w="0">
                <a:solidFill>
                  <a:schemeClr val="tx1"/>
                </a:solidFill>
                <a:round/>
                <a:headEnd/>
                <a:tailEnd/>
              </a:ln>
            </p:spPr>
            <p:txBody>
              <a:bodyPr/>
              <a:lstStyle/>
              <a:p>
                <a:endParaRPr lang="en-US"/>
              </a:p>
            </p:txBody>
          </p:sp>
          <p:sp>
            <p:nvSpPr>
              <p:cNvPr id="34578" name="Line 786"/>
              <p:cNvSpPr>
                <a:spLocks noChangeShapeType="1"/>
              </p:cNvSpPr>
              <p:nvPr/>
            </p:nvSpPr>
            <p:spPr bwMode="auto">
              <a:xfrm>
                <a:off x="1887" y="2986"/>
                <a:ext cx="2" cy="1"/>
              </a:xfrm>
              <a:prstGeom prst="line">
                <a:avLst/>
              </a:prstGeom>
              <a:noFill/>
              <a:ln w="0">
                <a:solidFill>
                  <a:schemeClr val="tx1"/>
                </a:solidFill>
                <a:round/>
                <a:headEnd/>
                <a:tailEnd/>
              </a:ln>
            </p:spPr>
            <p:txBody>
              <a:bodyPr/>
              <a:lstStyle/>
              <a:p>
                <a:endParaRPr lang="en-US"/>
              </a:p>
            </p:txBody>
          </p:sp>
          <p:sp>
            <p:nvSpPr>
              <p:cNvPr id="34579" name="Line 787"/>
              <p:cNvSpPr>
                <a:spLocks noChangeShapeType="1"/>
              </p:cNvSpPr>
              <p:nvPr/>
            </p:nvSpPr>
            <p:spPr bwMode="auto">
              <a:xfrm flipV="1">
                <a:off x="1889" y="2986"/>
                <a:ext cx="2" cy="1"/>
              </a:xfrm>
              <a:prstGeom prst="line">
                <a:avLst/>
              </a:prstGeom>
              <a:noFill/>
              <a:ln w="0">
                <a:solidFill>
                  <a:schemeClr val="tx1"/>
                </a:solidFill>
                <a:round/>
                <a:headEnd/>
                <a:tailEnd/>
              </a:ln>
            </p:spPr>
            <p:txBody>
              <a:bodyPr/>
              <a:lstStyle/>
              <a:p>
                <a:endParaRPr lang="en-US"/>
              </a:p>
            </p:txBody>
          </p:sp>
          <p:sp>
            <p:nvSpPr>
              <p:cNvPr id="34580" name="Line 788"/>
              <p:cNvSpPr>
                <a:spLocks noChangeShapeType="1"/>
              </p:cNvSpPr>
              <p:nvPr/>
            </p:nvSpPr>
            <p:spPr bwMode="auto">
              <a:xfrm flipV="1">
                <a:off x="1891" y="2984"/>
                <a:ext cx="1" cy="2"/>
              </a:xfrm>
              <a:prstGeom prst="line">
                <a:avLst/>
              </a:prstGeom>
              <a:noFill/>
              <a:ln w="0">
                <a:solidFill>
                  <a:schemeClr val="tx1"/>
                </a:solidFill>
                <a:round/>
                <a:headEnd/>
                <a:tailEnd/>
              </a:ln>
            </p:spPr>
            <p:txBody>
              <a:bodyPr/>
              <a:lstStyle/>
              <a:p>
                <a:endParaRPr lang="en-US"/>
              </a:p>
            </p:txBody>
          </p:sp>
          <p:sp>
            <p:nvSpPr>
              <p:cNvPr id="34581" name="Line 789"/>
              <p:cNvSpPr>
                <a:spLocks noChangeShapeType="1"/>
              </p:cNvSpPr>
              <p:nvPr/>
            </p:nvSpPr>
            <p:spPr bwMode="auto">
              <a:xfrm flipV="1">
                <a:off x="1892" y="2979"/>
                <a:ext cx="1" cy="5"/>
              </a:xfrm>
              <a:prstGeom prst="line">
                <a:avLst/>
              </a:prstGeom>
              <a:noFill/>
              <a:ln w="0">
                <a:solidFill>
                  <a:schemeClr val="tx1"/>
                </a:solidFill>
                <a:round/>
                <a:headEnd/>
                <a:tailEnd/>
              </a:ln>
            </p:spPr>
            <p:txBody>
              <a:bodyPr/>
              <a:lstStyle/>
              <a:p>
                <a:endParaRPr lang="en-US"/>
              </a:p>
            </p:txBody>
          </p:sp>
          <p:sp>
            <p:nvSpPr>
              <p:cNvPr id="34582" name="Line 790"/>
              <p:cNvSpPr>
                <a:spLocks noChangeShapeType="1"/>
              </p:cNvSpPr>
              <p:nvPr/>
            </p:nvSpPr>
            <p:spPr bwMode="auto">
              <a:xfrm flipV="1">
                <a:off x="1893" y="2977"/>
                <a:ext cx="2" cy="2"/>
              </a:xfrm>
              <a:prstGeom prst="line">
                <a:avLst/>
              </a:prstGeom>
              <a:noFill/>
              <a:ln w="0">
                <a:solidFill>
                  <a:schemeClr val="tx1"/>
                </a:solidFill>
                <a:round/>
                <a:headEnd/>
                <a:tailEnd/>
              </a:ln>
            </p:spPr>
            <p:txBody>
              <a:bodyPr/>
              <a:lstStyle/>
              <a:p>
                <a:endParaRPr lang="en-US"/>
              </a:p>
            </p:txBody>
          </p:sp>
          <p:sp>
            <p:nvSpPr>
              <p:cNvPr id="34583" name="Line 791"/>
              <p:cNvSpPr>
                <a:spLocks noChangeShapeType="1"/>
              </p:cNvSpPr>
              <p:nvPr/>
            </p:nvSpPr>
            <p:spPr bwMode="auto">
              <a:xfrm flipV="1">
                <a:off x="1895" y="2975"/>
                <a:ext cx="2" cy="2"/>
              </a:xfrm>
              <a:prstGeom prst="line">
                <a:avLst/>
              </a:prstGeom>
              <a:noFill/>
              <a:ln w="0">
                <a:solidFill>
                  <a:schemeClr val="tx1"/>
                </a:solidFill>
                <a:round/>
                <a:headEnd/>
                <a:tailEnd/>
              </a:ln>
            </p:spPr>
            <p:txBody>
              <a:bodyPr/>
              <a:lstStyle/>
              <a:p>
                <a:endParaRPr lang="en-US"/>
              </a:p>
            </p:txBody>
          </p:sp>
          <p:sp>
            <p:nvSpPr>
              <p:cNvPr id="34584" name="Line 792"/>
              <p:cNvSpPr>
                <a:spLocks noChangeShapeType="1"/>
              </p:cNvSpPr>
              <p:nvPr/>
            </p:nvSpPr>
            <p:spPr bwMode="auto">
              <a:xfrm>
                <a:off x="1897" y="2975"/>
                <a:ext cx="1" cy="1"/>
              </a:xfrm>
              <a:prstGeom prst="line">
                <a:avLst/>
              </a:prstGeom>
              <a:noFill/>
              <a:ln w="0">
                <a:solidFill>
                  <a:schemeClr val="tx1"/>
                </a:solidFill>
                <a:round/>
                <a:headEnd/>
                <a:tailEnd/>
              </a:ln>
            </p:spPr>
            <p:txBody>
              <a:bodyPr/>
              <a:lstStyle/>
              <a:p>
                <a:endParaRPr lang="en-US"/>
              </a:p>
            </p:txBody>
          </p:sp>
          <p:sp>
            <p:nvSpPr>
              <p:cNvPr id="34585" name="Line 793"/>
              <p:cNvSpPr>
                <a:spLocks noChangeShapeType="1"/>
              </p:cNvSpPr>
              <p:nvPr/>
            </p:nvSpPr>
            <p:spPr bwMode="auto">
              <a:xfrm>
                <a:off x="1898" y="2975"/>
                <a:ext cx="2" cy="2"/>
              </a:xfrm>
              <a:prstGeom prst="line">
                <a:avLst/>
              </a:prstGeom>
              <a:noFill/>
              <a:ln w="0">
                <a:solidFill>
                  <a:schemeClr val="tx1"/>
                </a:solidFill>
                <a:round/>
                <a:headEnd/>
                <a:tailEnd/>
              </a:ln>
            </p:spPr>
            <p:txBody>
              <a:bodyPr/>
              <a:lstStyle/>
              <a:p>
                <a:endParaRPr lang="en-US"/>
              </a:p>
            </p:txBody>
          </p:sp>
          <p:sp>
            <p:nvSpPr>
              <p:cNvPr id="34586" name="Line 794"/>
              <p:cNvSpPr>
                <a:spLocks noChangeShapeType="1"/>
              </p:cNvSpPr>
              <p:nvPr/>
            </p:nvSpPr>
            <p:spPr bwMode="auto">
              <a:xfrm>
                <a:off x="1900" y="2977"/>
                <a:ext cx="1" cy="3"/>
              </a:xfrm>
              <a:prstGeom prst="line">
                <a:avLst/>
              </a:prstGeom>
              <a:noFill/>
              <a:ln w="0">
                <a:solidFill>
                  <a:schemeClr val="tx1"/>
                </a:solidFill>
                <a:round/>
                <a:headEnd/>
                <a:tailEnd/>
              </a:ln>
            </p:spPr>
            <p:txBody>
              <a:bodyPr/>
              <a:lstStyle/>
              <a:p>
                <a:endParaRPr lang="en-US"/>
              </a:p>
            </p:txBody>
          </p:sp>
          <p:sp>
            <p:nvSpPr>
              <p:cNvPr id="34587" name="Line 795"/>
              <p:cNvSpPr>
                <a:spLocks noChangeShapeType="1"/>
              </p:cNvSpPr>
              <p:nvPr/>
            </p:nvSpPr>
            <p:spPr bwMode="auto">
              <a:xfrm>
                <a:off x="1901" y="2980"/>
                <a:ext cx="1" cy="3"/>
              </a:xfrm>
              <a:prstGeom prst="line">
                <a:avLst/>
              </a:prstGeom>
              <a:noFill/>
              <a:ln w="0">
                <a:solidFill>
                  <a:schemeClr val="tx1"/>
                </a:solidFill>
                <a:round/>
                <a:headEnd/>
                <a:tailEnd/>
              </a:ln>
            </p:spPr>
            <p:txBody>
              <a:bodyPr/>
              <a:lstStyle/>
              <a:p>
                <a:endParaRPr lang="en-US"/>
              </a:p>
            </p:txBody>
          </p:sp>
          <p:sp>
            <p:nvSpPr>
              <p:cNvPr id="34588" name="Line 796"/>
              <p:cNvSpPr>
                <a:spLocks noChangeShapeType="1"/>
              </p:cNvSpPr>
              <p:nvPr/>
            </p:nvSpPr>
            <p:spPr bwMode="auto">
              <a:xfrm flipH="1">
                <a:off x="1900" y="2983"/>
                <a:ext cx="1" cy="3"/>
              </a:xfrm>
              <a:prstGeom prst="line">
                <a:avLst/>
              </a:prstGeom>
              <a:noFill/>
              <a:ln w="0">
                <a:solidFill>
                  <a:schemeClr val="tx1"/>
                </a:solidFill>
                <a:round/>
                <a:headEnd/>
                <a:tailEnd/>
              </a:ln>
            </p:spPr>
            <p:txBody>
              <a:bodyPr/>
              <a:lstStyle/>
              <a:p>
                <a:endParaRPr lang="en-US"/>
              </a:p>
            </p:txBody>
          </p:sp>
          <p:sp>
            <p:nvSpPr>
              <p:cNvPr id="34589" name="Line 797"/>
              <p:cNvSpPr>
                <a:spLocks noChangeShapeType="1"/>
              </p:cNvSpPr>
              <p:nvPr/>
            </p:nvSpPr>
            <p:spPr bwMode="auto">
              <a:xfrm flipH="1">
                <a:off x="1898" y="2986"/>
                <a:ext cx="2" cy="1"/>
              </a:xfrm>
              <a:prstGeom prst="line">
                <a:avLst/>
              </a:prstGeom>
              <a:noFill/>
              <a:ln w="0">
                <a:solidFill>
                  <a:schemeClr val="tx1"/>
                </a:solidFill>
                <a:round/>
                <a:headEnd/>
                <a:tailEnd/>
              </a:ln>
            </p:spPr>
            <p:txBody>
              <a:bodyPr/>
              <a:lstStyle/>
              <a:p>
                <a:endParaRPr lang="en-US"/>
              </a:p>
            </p:txBody>
          </p:sp>
          <p:sp>
            <p:nvSpPr>
              <p:cNvPr id="34590" name="Line 798"/>
              <p:cNvSpPr>
                <a:spLocks noChangeShapeType="1"/>
              </p:cNvSpPr>
              <p:nvPr/>
            </p:nvSpPr>
            <p:spPr bwMode="auto">
              <a:xfrm flipH="1">
                <a:off x="1885" y="2930"/>
                <a:ext cx="2" cy="1"/>
              </a:xfrm>
              <a:prstGeom prst="line">
                <a:avLst/>
              </a:prstGeom>
              <a:noFill/>
              <a:ln w="0">
                <a:solidFill>
                  <a:schemeClr val="tx1"/>
                </a:solidFill>
                <a:round/>
                <a:headEnd/>
                <a:tailEnd/>
              </a:ln>
            </p:spPr>
            <p:txBody>
              <a:bodyPr/>
              <a:lstStyle/>
              <a:p>
                <a:endParaRPr lang="en-US"/>
              </a:p>
            </p:txBody>
          </p:sp>
          <p:sp>
            <p:nvSpPr>
              <p:cNvPr id="34591" name="Line 799"/>
              <p:cNvSpPr>
                <a:spLocks noChangeShapeType="1"/>
              </p:cNvSpPr>
              <p:nvPr/>
            </p:nvSpPr>
            <p:spPr bwMode="auto">
              <a:xfrm flipH="1">
                <a:off x="1884" y="2931"/>
                <a:ext cx="1" cy="3"/>
              </a:xfrm>
              <a:prstGeom prst="line">
                <a:avLst/>
              </a:prstGeom>
              <a:noFill/>
              <a:ln w="0">
                <a:solidFill>
                  <a:schemeClr val="tx1"/>
                </a:solidFill>
                <a:round/>
                <a:headEnd/>
                <a:tailEnd/>
              </a:ln>
            </p:spPr>
            <p:txBody>
              <a:bodyPr/>
              <a:lstStyle/>
              <a:p>
                <a:endParaRPr lang="en-US"/>
              </a:p>
            </p:txBody>
          </p:sp>
          <p:sp>
            <p:nvSpPr>
              <p:cNvPr id="34592" name="Line 800"/>
              <p:cNvSpPr>
                <a:spLocks noChangeShapeType="1"/>
              </p:cNvSpPr>
              <p:nvPr/>
            </p:nvSpPr>
            <p:spPr bwMode="auto">
              <a:xfrm>
                <a:off x="1884" y="2934"/>
                <a:ext cx="1" cy="3"/>
              </a:xfrm>
              <a:prstGeom prst="line">
                <a:avLst/>
              </a:prstGeom>
              <a:noFill/>
              <a:ln w="0">
                <a:solidFill>
                  <a:schemeClr val="tx1"/>
                </a:solidFill>
                <a:round/>
                <a:headEnd/>
                <a:tailEnd/>
              </a:ln>
            </p:spPr>
            <p:txBody>
              <a:bodyPr/>
              <a:lstStyle/>
              <a:p>
                <a:endParaRPr lang="en-US"/>
              </a:p>
            </p:txBody>
          </p:sp>
          <p:sp>
            <p:nvSpPr>
              <p:cNvPr id="34593" name="Line 801"/>
              <p:cNvSpPr>
                <a:spLocks noChangeShapeType="1"/>
              </p:cNvSpPr>
              <p:nvPr/>
            </p:nvSpPr>
            <p:spPr bwMode="auto">
              <a:xfrm>
                <a:off x="1884" y="2937"/>
                <a:ext cx="1" cy="2"/>
              </a:xfrm>
              <a:prstGeom prst="line">
                <a:avLst/>
              </a:prstGeom>
              <a:noFill/>
              <a:ln w="0">
                <a:solidFill>
                  <a:schemeClr val="tx1"/>
                </a:solidFill>
                <a:round/>
                <a:headEnd/>
                <a:tailEnd/>
              </a:ln>
            </p:spPr>
            <p:txBody>
              <a:bodyPr/>
              <a:lstStyle/>
              <a:p>
                <a:endParaRPr lang="en-US"/>
              </a:p>
            </p:txBody>
          </p:sp>
          <p:sp>
            <p:nvSpPr>
              <p:cNvPr id="34594" name="Line 802"/>
              <p:cNvSpPr>
                <a:spLocks noChangeShapeType="1"/>
              </p:cNvSpPr>
              <p:nvPr/>
            </p:nvSpPr>
            <p:spPr bwMode="auto">
              <a:xfrm>
                <a:off x="1885" y="2939"/>
                <a:ext cx="1" cy="1"/>
              </a:xfrm>
              <a:prstGeom prst="line">
                <a:avLst/>
              </a:prstGeom>
              <a:noFill/>
              <a:ln w="0">
                <a:solidFill>
                  <a:schemeClr val="tx1"/>
                </a:solidFill>
                <a:round/>
                <a:headEnd/>
                <a:tailEnd/>
              </a:ln>
            </p:spPr>
            <p:txBody>
              <a:bodyPr/>
              <a:lstStyle/>
              <a:p>
                <a:endParaRPr lang="en-US"/>
              </a:p>
            </p:txBody>
          </p:sp>
          <p:sp>
            <p:nvSpPr>
              <p:cNvPr id="34595" name="Line 803"/>
              <p:cNvSpPr>
                <a:spLocks noChangeShapeType="1"/>
              </p:cNvSpPr>
              <p:nvPr/>
            </p:nvSpPr>
            <p:spPr bwMode="auto">
              <a:xfrm>
                <a:off x="1886" y="2940"/>
                <a:ext cx="3" cy="1"/>
              </a:xfrm>
              <a:prstGeom prst="line">
                <a:avLst/>
              </a:prstGeom>
              <a:noFill/>
              <a:ln w="0">
                <a:solidFill>
                  <a:schemeClr val="tx1"/>
                </a:solidFill>
                <a:round/>
                <a:headEnd/>
                <a:tailEnd/>
              </a:ln>
            </p:spPr>
            <p:txBody>
              <a:bodyPr/>
              <a:lstStyle/>
              <a:p>
                <a:endParaRPr lang="en-US"/>
              </a:p>
            </p:txBody>
          </p:sp>
          <p:sp>
            <p:nvSpPr>
              <p:cNvPr id="34596" name="Line 804"/>
              <p:cNvSpPr>
                <a:spLocks noChangeShapeType="1"/>
              </p:cNvSpPr>
              <p:nvPr/>
            </p:nvSpPr>
            <p:spPr bwMode="auto">
              <a:xfrm>
                <a:off x="1889" y="2941"/>
                <a:ext cx="3" cy="1"/>
              </a:xfrm>
              <a:prstGeom prst="line">
                <a:avLst/>
              </a:prstGeom>
              <a:noFill/>
              <a:ln w="0">
                <a:solidFill>
                  <a:schemeClr val="tx1"/>
                </a:solidFill>
                <a:round/>
                <a:headEnd/>
                <a:tailEnd/>
              </a:ln>
            </p:spPr>
            <p:txBody>
              <a:bodyPr/>
              <a:lstStyle/>
              <a:p>
                <a:endParaRPr lang="en-US"/>
              </a:p>
            </p:txBody>
          </p:sp>
          <p:sp>
            <p:nvSpPr>
              <p:cNvPr id="34597" name="Line 805"/>
              <p:cNvSpPr>
                <a:spLocks noChangeShapeType="1"/>
              </p:cNvSpPr>
              <p:nvPr/>
            </p:nvSpPr>
            <p:spPr bwMode="auto">
              <a:xfrm flipV="1">
                <a:off x="1892" y="2940"/>
                <a:ext cx="3" cy="1"/>
              </a:xfrm>
              <a:prstGeom prst="line">
                <a:avLst/>
              </a:prstGeom>
              <a:noFill/>
              <a:ln w="0">
                <a:solidFill>
                  <a:schemeClr val="tx1"/>
                </a:solidFill>
                <a:round/>
                <a:headEnd/>
                <a:tailEnd/>
              </a:ln>
            </p:spPr>
            <p:txBody>
              <a:bodyPr/>
              <a:lstStyle/>
              <a:p>
                <a:endParaRPr lang="en-US"/>
              </a:p>
            </p:txBody>
          </p:sp>
          <p:sp>
            <p:nvSpPr>
              <p:cNvPr id="34598" name="Line 806"/>
              <p:cNvSpPr>
                <a:spLocks noChangeShapeType="1"/>
              </p:cNvSpPr>
              <p:nvPr/>
            </p:nvSpPr>
            <p:spPr bwMode="auto">
              <a:xfrm flipV="1">
                <a:off x="1895" y="2938"/>
                <a:ext cx="1" cy="2"/>
              </a:xfrm>
              <a:prstGeom prst="line">
                <a:avLst/>
              </a:prstGeom>
              <a:noFill/>
              <a:ln w="0">
                <a:solidFill>
                  <a:schemeClr val="tx1"/>
                </a:solidFill>
                <a:round/>
                <a:headEnd/>
                <a:tailEnd/>
              </a:ln>
            </p:spPr>
            <p:txBody>
              <a:bodyPr/>
              <a:lstStyle/>
              <a:p>
                <a:endParaRPr lang="en-US"/>
              </a:p>
            </p:txBody>
          </p:sp>
          <p:sp>
            <p:nvSpPr>
              <p:cNvPr id="34599" name="Line 807"/>
              <p:cNvSpPr>
                <a:spLocks noChangeShapeType="1"/>
              </p:cNvSpPr>
              <p:nvPr/>
            </p:nvSpPr>
            <p:spPr bwMode="auto">
              <a:xfrm flipV="1">
                <a:off x="1896" y="2935"/>
                <a:ext cx="1" cy="3"/>
              </a:xfrm>
              <a:prstGeom prst="line">
                <a:avLst/>
              </a:prstGeom>
              <a:noFill/>
              <a:ln w="0">
                <a:solidFill>
                  <a:schemeClr val="tx1"/>
                </a:solidFill>
                <a:round/>
                <a:headEnd/>
                <a:tailEnd/>
              </a:ln>
            </p:spPr>
            <p:txBody>
              <a:bodyPr/>
              <a:lstStyle/>
              <a:p>
                <a:endParaRPr lang="en-US"/>
              </a:p>
            </p:txBody>
          </p:sp>
        </p:grpSp>
        <p:grpSp>
          <p:nvGrpSpPr>
            <p:cNvPr id="34801" name="Group 1009"/>
            <p:cNvGrpSpPr>
              <a:grpSpLocks/>
            </p:cNvGrpSpPr>
            <p:nvPr/>
          </p:nvGrpSpPr>
          <p:grpSpPr bwMode="auto">
            <a:xfrm>
              <a:off x="1874" y="2652"/>
              <a:ext cx="455" cy="295"/>
              <a:chOff x="1874" y="2652"/>
              <a:chExt cx="455" cy="295"/>
            </a:xfrm>
          </p:grpSpPr>
          <p:sp>
            <p:nvSpPr>
              <p:cNvPr id="34601" name="Line 809"/>
              <p:cNvSpPr>
                <a:spLocks noChangeShapeType="1"/>
              </p:cNvSpPr>
              <p:nvPr/>
            </p:nvSpPr>
            <p:spPr bwMode="auto">
              <a:xfrm flipH="1" flipV="1">
                <a:off x="1895" y="2932"/>
                <a:ext cx="1" cy="3"/>
              </a:xfrm>
              <a:prstGeom prst="line">
                <a:avLst/>
              </a:prstGeom>
              <a:noFill/>
              <a:ln w="0">
                <a:solidFill>
                  <a:schemeClr val="tx1"/>
                </a:solidFill>
                <a:round/>
                <a:headEnd/>
                <a:tailEnd/>
              </a:ln>
            </p:spPr>
            <p:txBody>
              <a:bodyPr/>
              <a:lstStyle/>
              <a:p>
                <a:endParaRPr lang="en-US"/>
              </a:p>
            </p:txBody>
          </p:sp>
          <p:sp>
            <p:nvSpPr>
              <p:cNvPr id="34602" name="Line 810"/>
              <p:cNvSpPr>
                <a:spLocks noChangeShapeType="1"/>
              </p:cNvSpPr>
              <p:nvPr/>
            </p:nvSpPr>
            <p:spPr bwMode="auto">
              <a:xfrm flipH="1" flipV="1">
                <a:off x="1892" y="2931"/>
                <a:ext cx="3" cy="1"/>
              </a:xfrm>
              <a:prstGeom prst="line">
                <a:avLst/>
              </a:prstGeom>
              <a:noFill/>
              <a:ln w="0">
                <a:solidFill>
                  <a:schemeClr val="tx1"/>
                </a:solidFill>
                <a:round/>
                <a:headEnd/>
                <a:tailEnd/>
              </a:ln>
            </p:spPr>
            <p:txBody>
              <a:bodyPr/>
              <a:lstStyle/>
              <a:p>
                <a:endParaRPr lang="en-US"/>
              </a:p>
            </p:txBody>
          </p:sp>
          <p:sp>
            <p:nvSpPr>
              <p:cNvPr id="34603" name="Line 811"/>
              <p:cNvSpPr>
                <a:spLocks noChangeShapeType="1"/>
              </p:cNvSpPr>
              <p:nvPr/>
            </p:nvSpPr>
            <p:spPr bwMode="auto">
              <a:xfrm>
                <a:off x="1884" y="2937"/>
                <a:ext cx="2" cy="2"/>
              </a:xfrm>
              <a:prstGeom prst="line">
                <a:avLst/>
              </a:prstGeom>
              <a:noFill/>
              <a:ln w="0">
                <a:solidFill>
                  <a:schemeClr val="tx1"/>
                </a:solidFill>
                <a:round/>
                <a:headEnd/>
                <a:tailEnd/>
              </a:ln>
            </p:spPr>
            <p:txBody>
              <a:bodyPr/>
              <a:lstStyle/>
              <a:p>
                <a:endParaRPr lang="en-US"/>
              </a:p>
            </p:txBody>
          </p:sp>
          <p:sp>
            <p:nvSpPr>
              <p:cNvPr id="34604" name="Line 812"/>
              <p:cNvSpPr>
                <a:spLocks noChangeShapeType="1"/>
              </p:cNvSpPr>
              <p:nvPr/>
            </p:nvSpPr>
            <p:spPr bwMode="auto">
              <a:xfrm>
                <a:off x="1886" y="2939"/>
                <a:ext cx="3" cy="1"/>
              </a:xfrm>
              <a:prstGeom prst="line">
                <a:avLst/>
              </a:prstGeom>
              <a:noFill/>
              <a:ln w="0">
                <a:solidFill>
                  <a:schemeClr val="tx1"/>
                </a:solidFill>
                <a:round/>
                <a:headEnd/>
                <a:tailEnd/>
              </a:ln>
            </p:spPr>
            <p:txBody>
              <a:bodyPr/>
              <a:lstStyle/>
              <a:p>
                <a:endParaRPr lang="en-US"/>
              </a:p>
            </p:txBody>
          </p:sp>
          <p:sp>
            <p:nvSpPr>
              <p:cNvPr id="34605" name="Line 813"/>
              <p:cNvSpPr>
                <a:spLocks noChangeShapeType="1"/>
              </p:cNvSpPr>
              <p:nvPr/>
            </p:nvSpPr>
            <p:spPr bwMode="auto">
              <a:xfrm>
                <a:off x="1889" y="2940"/>
                <a:ext cx="3" cy="1"/>
              </a:xfrm>
              <a:prstGeom prst="line">
                <a:avLst/>
              </a:prstGeom>
              <a:noFill/>
              <a:ln w="0">
                <a:solidFill>
                  <a:schemeClr val="tx1"/>
                </a:solidFill>
                <a:round/>
                <a:headEnd/>
                <a:tailEnd/>
              </a:ln>
            </p:spPr>
            <p:txBody>
              <a:bodyPr/>
              <a:lstStyle/>
              <a:p>
                <a:endParaRPr lang="en-US"/>
              </a:p>
            </p:txBody>
          </p:sp>
          <p:sp>
            <p:nvSpPr>
              <p:cNvPr id="34606" name="Line 814"/>
              <p:cNvSpPr>
                <a:spLocks noChangeShapeType="1"/>
              </p:cNvSpPr>
              <p:nvPr/>
            </p:nvSpPr>
            <p:spPr bwMode="auto">
              <a:xfrm flipV="1">
                <a:off x="1892" y="2939"/>
                <a:ext cx="3" cy="1"/>
              </a:xfrm>
              <a:prstGeom prst="line">
                <a:avLst/>
              </a:prstGeom>
              <a:noFill/>
              <a:ln w="0">
                <a:solidFill>
                  <a:schemeClr val="tx1"/>
                </a:solidFill>
                <a:round/>
                <a:headEnd/>
                <a:tailEnd/>
              </a:ln>
            </p:spPr>
            <p:txBody>
              <a:bodyPr/>
              <a:lstStyle/>
              <a:p>
                <a:endParaRPr lang="en-US"/>
              </a:p>
            </p:txBody>
          </p:sp>
          <p:sp>
            <p:nvSpPr>
              <p:cNvPr id="34607" name="Line 815"/>
              <p:cNvSpPr>
                <a:spLocks noChangeShapeType="1"/>
              </p:cNvSpPr>
              <p:nvPr/>
            </p:nvSpPr>
            <p:spPr bwMode="auto">
              <a:xfrm flipV="1">
                <a:off x="1895" y="2938"/>
                <a:ext cx="1" cy="1"/>
              </a:xfrm>
              <a:prstGeom prst="line">
                <a:avLst/>
              </a:prstGeom>
              <a:noFill/>
              <a:ln w="0">
                <a:solidFill>
                  <a:schemeClr val="tx1"/>
                </a:solidFill>
                <a:round/>
                <a:headEnd/>
                <a:tailEnd/>
              </a:ln>
            </p:spPr>
            <p:txBody>
              <a:bodyPr/>
              <a:lstStyle/>
              <a:p>
                <a:endParaRPr lang="en-US"/>
              </a:p>
            </p:txBody>
          </p:sp>
          <p:sp>
            <p:nvSpPr>
              <p:cNvPr id="34608" name="Line 816"/>
              <p:cNvSpPr>
                <a:spLocks noChangeShapeType="1"/>
              </p:cNvSpPr>
              <p:nvPr/>
            </p:nvSpPr>
            <p:spPr bwMode="auto">
              <a:xfrm>
                <a:off x="1884" y="2930"/>
                <a:ext cx="8" cy="1"/>
              </a:xfrm>
              <a:prstGeom prst="line">
                <a:avLst/>
              </a:prstGeom>
              <a:noFill/>
              <a:ln w="0">
                <a:solidFill>
                  <a:schemeClr val="tx1"/>
                </a:solidFill>
                <a:round/>
                <a:headEnd/>
                <a:tailEnd/>
              </a:ln>
            </p:spPr>
            <p:txBody>
              <a:bodyPr/>
              <a:lstStyle/>
              <a:p>
                <a:endParaRPr lang="en-US"/>
              </a:p>
            </p:txBody>
          </p:sp>
          <p:sp>
            <p:nvSpPr>
              <p:cNvPr id="34609" name="Line 817"/>
              <p:cNvSpPr>
                <a:spLocks noChangeShapeType="1"/>
              </p:cNvSpPr>
              <p:nvPr/>
            </p:nvSpPr>
            <p:spPr bwMode="auto">
              <a:xfrm>
                <a:off x="1892" y="2931"/>
                <a:ext cx="3" cy="1"/>
              </a:xfrm>
              <a:prstGeom prst="line">
                <a:avLst/>
              </a:prstGeom>
              <a:noFill/>
              <a:ln w="0">
                <a:solidFill>
                  <a:schemeClr val="tx1"/>
                </a:solidFill>
                <a:round/>
                <a:headEnd/>
                <a:tailEnd/>
              </a:ln>
            </p:spPr>
            <p:txBody>
              <a:bodyPr/>
              <a:lstStyle/>
              <a:p>
                <a:endParaRPr lang="en-US"/>
              </a:p>
            </p:txBody>
          </p:sp>
          <p:sp>
            <p:nvSpPr>
              <p:cNvPr id="34610" name="Line 818"/>
              <p:cNvSpPr>
                <a:spLocks noChangeShapeType="1"/>
              </p:cNvSpPr>
              <p:nvPr/>
            </p:nvSpPr>
            <p:spPr bwMode="auto">
              <a:xfrm flipV="1">
                <a:off x="1895" y="2929"/>
                <a:ext cx="1" cy="2"/>
              </a:xfrm>
              <a:prstGeom prst="line">
                <a:avLst/>
              </a:prstGeom>
              <a:noFill/>
              <a:ln w="0">
                <a:solidFill>
                  <a:schemeClr val="tx1"/>
                </a:solidFill>
                <a:round/>
                <a:headEnd/>
                <a:tailEnd/>
              </a:ln>
            </p:spPr>
            <p:txBody>
              <a:bodyPr/>
              <a:lstStyle/>
              <a:p>
                <a:endParaRPr lang="en-US"/>
              </a:p>
            </p:txBody>
          </p:sp>
          <p:sp>
            <p:nvSpPr>
              <p:cNvPr id="34611" name="Line 819"/>
              <p:cNvSpPr>
                <a:spLocks noChangeShapeType="1"/>
              </p:cNvSpPr>
              <p:nvPr/>
            </p:nvSpPr>
            <p:spPr bwMode="auto">
              <a:xfrm flipV="1">
                <a:off x="1896" y="2927"/>
                <a:ext cx="1" cy="2"/>
              </a:xfrm>
              <a:prstGeom prst="line">
                <a:avLst/>
              </a:prstGeom>
              <a:noFill/>
              <a:ln w="0">
                <a:solidFill>
                  <a:schemeClr val="tx1"/>
                </a:solidFill>
                <a:round/>
                <a:headEnd/>
                <a:tailEnd/>
              </a:ln>
            </p:spPr>
            <p:txBody>
              <a:bodyPr/>
              <a:lstStyle/>
              <a:p>
                <a:endParaRPr lang="en-US"/>
              </a:p>
            </p:txBody>
          </p:sp>
          <p:sp>
            <p:nvSpPr>
              <p:cNvPr id="34612" name="Line 820"/>
              <p:cNvSpPr>
                <a:spLocks noChangeShapeType="1"/>
              </p:cNvSpPr>
              <p:nvPr/>
            </p:nvSpPr>
            <p:spPr bwMode="auto">
              <a:xfrm flipH="1" flipV="1">
                <a:off x="1893" y="2925"/>
                <a:ext cx="3" cy="2"/>
              </a:xfrm>
              <a:prstGeom prst="line">
                <a:avLst/>
              </a:prstGeom>
              <a:noFill/>
              <a:ln w="0">
                <a:solidFill>
                  <a:schemeClr val="tx1"/>
                </a:solidFill>
                <a:round/>
                <a:headEnd/>
                <a:tailEnd/>
              </a:ln>
            </p:spPr>
            <p:txBody>
              <a:bodyPr/>
              <a:lstStyle/>
              <a:p>
                <a:endParaRPr lang="en-US"/>
              </a:p>
            </p:txBody>
          </p:sp>
          <p:sp>
            <p:nvSpPr>
              <p:cNvPr id="34613" name="Line 821"/>
              <p:cNvSpPr>
                <a:spLocks noChangeShapeType="1"/>
              </p:cNvSpPr>
              <p:nvPr/>
            </p:nvSpPr>
            <p:spPr bwMode="auto">
              <a:xfrm flipH="1" flipV="1">
                <a:off x="1890" y="2924"/>
                <a:ext cx="3" cy="1"/>
              </a:xfrm>
              <a:prstGeom prst="line">
                <a:avLst/>
              </a:prstGeom>
              <a:noFill/>
              <a:ln w="0">
                <a:solidFill>
                  <a:schemeClr val="tx1"/>
                </a:solidFill>
                <a:round/>
                <a:headEnd/>
                <a:tailEnd/>
              </a:ln>
            </p:spPr>
            <p:txBody>
              <a:bodyPr/>
              <a:lstStyle/>
              <a:p>
                <a:endParaRPr lang="en-US"/>
              </a:p>
            </p:txBody>
          </p:sp>
          <p:sp>
            <p:nvSpPr>
              <p:cNvPr id="34614" name="Line 822"/>
              <p:cNvSpPr>
                <a:spLocks noChangeShapeType="1"/>
              </p:cNvSpPr>
              <p:nvPr/>
            </p:nvSpPr>
            <p:spPr bwMode="auto">
              <a:xfrm flipH="1">
                <a:off x="1888" y="2924"/>
                <a:ext cx="2" cy="1"/>
              </a:xfrm>
              <a:prstGeom prst="line">
                <a:avLst/>
              </a:prstGeom>
              <a:noFill/>
              <a:ln w="0">
                <a:solidFill>
                  <a:schemeClr val="tx1"/>
                </a:solidFill>
                <a:round/>
                <a:headEnd/>
                <a:tailEnd/>
              </a:ln>
            </p:spPr>
            <p:txBody>
              <a:bodyPr/>
              <a:lstStyle/>
              <a:p>
                <a:endParaRPr lang="en-US"/>
              </a:p>
            </p:txBody>
          </p:sp>
          <p:sp>
            <p:nvSpPr>
              <p:cNvPr id="34615" name="Line 823"/>
              <p:cNvSpPr>
                <a:spLocks noChangeShapeType="1"/>
              </p:cNvSpPr>
              <p:nvPr/>
            </p:nvSpPr>
            <p:spPr bwMode="auto">
              <a:xfrm flipH="1">
                <a:off x="1885" y="2924"/>
                <a:ext cx="3" cy="1"/>
              </a:xfrm>
              <a:prstGeom prst="line">
                <a:avLst/>
              </a:prstGeom>
              <a:noFill/>
              <a:ln w="0">
                <a:solidFill>
                  <a:schemeClr val="tx1"/>
                </a:solidFill>
                <a:round/>
                <a:headEnd/>
                <a:tailEnd/>
              </a:ln>
            </p:spPr>
            <p:txBody>
              <a:bodyPr/>
              <a:lstStyle/>
              <a:p>
                <a:endParaRPr lang="en-US"/>
              </a:p>
            </p:txBody>
          </p:sp>
          <p:sp>
            <p:nvSpPr>
              <p:cNvPr id="34616" name="Line 824"/>
              <p:cNvSpPr>
                <a:spLocks noChangeShapeType="1"/>
              </p:cNvSpPr>
              <p:nvPr/>
            </p:nvSpPr>
            <p:spPr bwMode="auto">
              <a:xfrm flipH="1">
                <a:off x="1883" y="2925"/>
                <a:ext cx="2" cy="1"/>
              </a:xfrm>
              <a:prstGeom prst="line">
                <a:avLst/>
              </a:prstGeom>
              <a:noFill/>
              <a:ln w="0">
                <a:solidFill>
                  <a:schemeClr val="tx1"/>
                </a:solidFill>
                <a:round/>
                <a:headEnd/>
                <a:tailEnd/>
              </a:ln>
            </p:spPr>
            <p:txBody>
              <a:bodyPr/>
              <a:lstStyle/>
              <a:p>
                <a:endParaRPr lang="en-US"/>
              </a:p>
            </p:txBody>
          </p:sp>
          <p:sp>
            <p:nvSpPr>
              <p:cNvPr id="34617" name="Line 825"/>
              <p:cNvSpPr>
                <a:spLocks noChangeShapeType="1"/>
              </p:cNvSpPr>
              <p:nvPr/>
            </p:nvSpPr>
            <p:spPr bwMode="auto">
              <a:xfrm flipH="1">
                <a:off x="1881" y="2926"/>
                <a:ext cx="2" cy="2"/>
              </a:xfrm>
              <a:prstGeom prst="line">
                <a:avLst/>
              </a:prstGeom>
              <a:noFill/>
              <a:ln w="0">
                <a:solidFill>
                  <a:schemeClr val="tx1"/>
                </a:solidFill>
                <a:round/>
                <a:headEnd/>
                <a:tailEnd/>
              </a:ln>
            </p:spPr>
            <p:txBody>
              <a:bodyPr/>
              <a:lstStyle/>
              <a:p>
                <a:endParaRPr lang="en-US"/>
              </a:p>
            </p:txBody>
          </p:sp>
          <p:sp>
            <p:nvSpPr>
              <p:cNvPr id="34618" name="Line 826"/>
              <p:cNvSpPr>
                <a:spLocks noChangeShapeType="1"/>
              </p:cNvSpPr>
              <p:nvPr/>
            </p:nvSpPr>
            <p:spPr bwMode="auto">
              <a:xfrm flipH="1">
                <a:off x="1880" y="2928"/>
                <a:ext cx="1" cy="2"/>
              </a:xfrm>
              <a:prstGeom prst="line">
                <a:avLst/>
              </a:prstGeom>
              <a:noFill/>
              <a:ln w="0">
                <a:solidFill>
                  <a:schemeClr val="tx1"/>
                </a:solidFill>
                <a:round/>
                <a:headEnd/>
                <a:tailEnd/>
              </a:ln>
            </p:spPr>
            <p:txBody>
              <a:bodyPr/>
              <a:lstStyle/>
              <a:p>
                <a:endParaRPr lang="en-US"/>
              </a:p>
            </p:txBody>
          </p:sp>
          <p:sp>
            <p:nvSpPr>
              <p:cNvPr id="34619" name="Line 827"/>
              <p:cNvSpPr>
                <a:spLocks noChangeShapeType="1"/>
              </p:cNvSpPr>
              <p:nvPr/>
            </p:nvSpPr>
            <p:spPr bwMode="auto">
              <a:xfrm flipH="1">
                <a:off x="1878" y="2930"/>
                <a:ext cx="2" cy="4"/>
              </a:xfrm>
              <a:prstGeom prst="line">
                <a:avLst/>
              </a:prstGeom>
              <a:noFill/>
              <a:ln w="0">
                <a:solidFill>
                  <a:schemeClr val="tx1"/>
                </a:solidFill>
                <a:round/>
                <a:headEnd/>
                <a:tailEnd/>
              </a:ln>
            </p:spPr>
            <p:txBody>
              <a:bodyPr/>
              <a:lstStyle/>
              <a:p>
                <a:endParaRPr lang="en-US"/>
              </a:p>
            </p:txBody>
          </p:sp>
          <p:sp>
            <p:nvSpPr>
              <p:cNvPr id="34620" name="Line 828"/>
              <p:cNvSpPr>
                <a:spLocks noChangeShapeType="1"/>
              </p:cNvSpPr>
              <p:nvPr/>
            </p:nvSpPr>
            <p:spPr bwMode="auto">
              <a:xfrm>
                <a:off x="1878" y="2934"/>
                <a:ext cx="1" cy="3"/>
              </a:xfrm>
              <a:prstGeom prst="line">
                <a:avLst/>
              </a:prstGeom>
              <a:noFill/>
              <a:ln w="0">
                <a:solidFill>
                  <a:schemeClr val="tx1"/>
                </a:solidFill>
                <a:round/>
                <a:headEnd/>
                <a:tailEnd/>
              </a:ln>
            </p:spPr>
            <p:txBody>
              <a:bodyPr/>
              <a:lstStyle/>
              <a:p>
                <a:endParaRPr lang="en-US"/>
              </a:p>
            </p:txBody>
          </p:sp>
          <p:sp>
            <p:nvSpPr>
              <p:cNvPr id="34621" name="Line 829"/>
              <p:cNvSpPr>
                <a:spLocks noChangeShapeType="1"/>
              </p:cNvSpPr>
              <p:nvPr/>
            </p:nvSpPr>
            <p:spPr bwMode="auto">
              <a:xfrm>
                <a:off x="1878" y="2937"/>
                <a:ext cx="2" cy="3"/>
              </a:xfrm>
              <a:prstGeom prst="line">
                <a:avLst/>
              </a:prstGeom>
              <a:noFill/>
              <a:ln w="0">
                <a:solidFill>
                  <a:schemeClr val="tx1"/>
                </a:solidFill>
                <a:round/>
                <a:headEnd/>
                <a:tailEnd/>
              </a:ln>
            </p:spPr>
            <p:txBody>
              <a:bodyPr/>
              <a:lstStyle/>
              <a:p>
                <a:endParaRPr lang="en-US"/>
              </a:p>
            </p:txBody>
          </p:sp>
          <p:sp>
            <p:nvSpPr>
              <p:cNvPr id="34622" name="Line 830"/>
              <p:cNvSpPr>
                <a:spLocks noChangeShapeType="1"/>
              </p:cNvSpPr>
              <p:nvPr/>
            </p:nvSpPr>
            <p:spPr bwMode="auto">
              <a:xfrm>
                <a:off x="1880" y="2940"/>
                <a:ext cx="1" cy="2"/>
              </a:xfrm>
              <a:prstGeom prst="line">
                <a:avLst/>
              </a:prstGeom>
              <a:noFill/>
              <a:ln w="0">
                <a:solidFill>
                  <a:schemeClr val="tx1"/>
                </a:solidFill>
                <a:round/>
                <a:headEnd/>
                <a:tailEnd/>
              </a:ln>
            </p:spPr>
            <p:txBody>
              <a:bodyPr/>
              <a:lstStyle/>
              <a:p>
                <a:endParaRPr lang="en-US"/>
              </a:p>
            </p:txBody>
          </p:sp>
          <p:sp>
            <p:nvSpPr>
              <p:cNvPr id="34623" name="Line 831"/>
              <p:cNvSpPr>
                <a:spLocks noChangeShapeType="1"/>
              </p:cNvSpPr>
              <p:nvPr/>
            </p:nvSpPr>
            <p:spPr bwMode="auto">
              <a:xfrm>
                <a:off x="1881" y="2942"/>
                <a:ext cx="2" cy="2"/>
              </a:xfrm>
              <a:prstGeom prst="line">
                <a:avLst/>
              </a:prstGeom>
              <a:noFill/>
              <a:ln w="0">
                <a:solidFill>
                  <a:schemeClr val="tx1"/>
                </a:solidFill>
                <a:round/>
                <a:headEnd/>
                <a:tailEnd/>
              </a:ln>
            </p:spPr>
            <p:txBody>
              <a:bodyPr/>
              <a:lstStyle/>
              <a:p>
                <a:endParaRPr lang="en-US"/>
              </a:p>
            </p:txBody>
          </p:sp>
          <p:sp>
            <p:nvSpPr>
              <p:cNvPr id="34624" name="Line 832"/>
              <p:cNvSpPr>
                <a:spLocks noChangeShapeType="1"/>
              </p:cNvSpPr>
              <p:nvPr/>
            </p:nvSpPr>
            <p:spPr bwMode="auto">
              <a:xfrm>
                <a:off x="1883" y="2944"/>
                <a:ext cx="2" cy="1"/>
              </a:xfrm>
              <a:prstGeom prst="line">
                <a:avLst/>
              </a:prstGeom>
              <a:noFill/>
              <a:ln w="0">
                <a:solidFill>
                  <a:schemeClr val="tx1"/>
                </a:solidFill>
                <a:round/>
                <a:headEnd/>
                <a:tailEnd/>
              </a:ln>
            </p:spPr>
            <p:txBody>
              <a:bodyPr/>
              <a:lstStyle/>
              <a:p>
                <a:endParaRPr lang="en-US"/>
              </a:p>
            </p:txBody>
          </p:sp>
          <p:sp>
            <p:nvSpPr>
              <p:cNvPr id="34625" name="Line 833"/>
              <p:cNvSpPr>
                <a:spLocks noChangeShapeType="1"/>
              </p:cNvSpPr>
              <p:nvPr/>
            </p:nvSpPr>
            <p:spPr bwMode="auto">
              <a:xfrm>
                <a:off x="1885" y="2945"/>
                <a:ext cx="3" cy="1"/>
              </a:xfrm>
              <a:prstGeom prst="line">
                <a:avLst/>
              </a:prstGeom>
              <a:noFill/>
              <a:ln w="0">
                <a:solidFill>
                  <a:schemeClr val="tx1"/>
                </a:solidFill>
                <a:round/>
                <a:headEnd/>
                <a:tailEnd/>
              </a:ln>
            </p:spPr>
            <p:txBody>
              <a:bodyPr/>
              <a:lstStyle/>
              <a:p>
                <a:endParaRPr lang="en-US"/>
              </a:p>
            </p:txBody>
          </p:sp>
          <p:sp>
            <p:nvSpPr>
              <p:cNvPr id="34626" name="Line 834"/>
              <p:cNvSpPr>
                <a:spLocks noChangeShapeType="1"/>
              </p:cNvSpPr>
              <p:nvPr/>
            </p:nvSpPr>
            <p:spPr bwMode="auto">
              <a:xfrm>
                <a:off x="1888" y="2946"/>
                <a:ext cx="3" cy="1"/>
              </a:xfrm>
              <a:prstGeom prst="line">
                <a:avLst/>
              </a:prstGeom>
              <a:noFill/>
              <a:ln w="0">
                <a:solidFill>
                  <a:schemeClr val="tx1"/>
                </a:solidFill>
                <a:round/>
                <a:headEnd/>
                <a:tailEnd/>
              </a:ln>
            </p:spPr>
            <p:txBody>
              <a:bodyPr/>
              <a:lstStyle/>
              <a:p>
                <a:endParaRPr lang="en-US"/>
              </a:p>
            </p:txBody>
          </p:sp>
          <p:sp>
            <p:nvSpPr>
              <p:cNvPr id="34627" name="Line 835"/>
              <p:cNvSpPr>
                <a:spLocks noChangeShapeType="1"/>
              </p:cNvSpPr>
              <p:nvPr/>
            </p:nvSpPr>
            <p:spPr bwMode="auto">
              <a:xfrm flipV="1">
                <a:off x="1891" y="2945"/>
                <a:ext cx="4" cy="1"/>
              </a:xfrm>
              <a:prstGeom prst="line">
                <a:avLst/>
              </a:prstGeom>
              <a:noFill/>
              <a:ln w="0">
                <a:solidFill>
                  <a:schemeClr val="tx1"/>
                </a:solidFill>
                <a:round/>
                <a:headEnd/>
                <a:tailEnd/>
              </a:ln>
            </p:spPr>
            <p:txBody>
              <a:bodyPr/>
              <a:lstStyle/>
              <a:p>
                <a:endParaRPr lang="en-US"/>
              </a:p>
            </p:txBody>
          </p:sp>
          <p:sp>
            <p:nvSpPr>
              <p:cNvPr id="34628" name="Line 836"/>
              <p:cNvSpPr>
                <a:spLocks noChangeShapeType="1"/>
              </p:cNvSpPr>
              <p:nvPr/>
            </p:nvSpPr>
            <p:spPr bwMode="auto">
              <a:xfrm flipV="1">
                <a:off x="1895" y="2944"/>
                <a:ext cx="2" cy="1"/>
              </a:xfrm>
              <a:prstGeom prst="line">
                <a:avLst/>
              </a:prstGeom>
              <a:noFill/>
              <a:ln w="0">
                <a:solidFill>
                  <a:schemeClr val="tx1"/>
                </a:solidFill>
                <a:round/>
                <a:headEnd/>
                <a:tailEnd/>
              </a:ln>
            </p:spPr>
            <p:txBody>
              <a:bodyPr/>
              <a:lstStyle/>
              <a:p>
                <a:endParaRPr lang="en-US"/>
              </a:p>
            </p:txBody>
          </p:sp>
          <p:sp>
            <p:nvSpPr>
              <p:cNvPr id="34629" name="Line 837"/>
              <p:cNvSpPr>
                <a:spLocks noChangeShapeType="1"/>
              </p:cNvSpPr>
              <p:nvPr/>
            </p:nvSpPr>
            <p:spPr bwMode="auto">
              <a:xfrm flipV="1">
                <a:off x="1897" y="2942"/>
                <a:ext cx="2" cy="2"/>
              </a:xfrm>
              <a:prstGeom prst="line">
                <a:avLst/>
              </a:prstGeom>
              <a:noFill/>
              <a:ln w="0">
                <a:solidFill>
                  <a:schemeClr val="tx1"/>
                </a:solidFill>
                <a:round/>
                <a:headEnd/>
                <a:tailEnd/>
              </a:ln>
            </p:spPr>
            <p:txBody>
              <a:bodyPr/>
              <a:lstStyle/>
              <a:p>
                <a:endParaRPr lang="en-US"/>
              </a:p>
            </p:txBody>
          </p:sp>
          <p:sp>
            <p:nvSpPr>
              <p:cNvPr id="34630" name="Line 838"/>
              <p:cNvSpPr>
                <a:spLocks noChangeShapeType="1"/>
              </p:cNvSpPr>
              <p:nvPr/>
            </p:nvSpPr>
            <p:spPr bwMode="auto">
              <a:xfrm flipV="1">
                <a:off x="1899" y="2940"/>
                <a:ext cx="1" cy="2"/>
              </a:xfrm>
              <a:prstGeom prst="line">
                <a:avLst/>
              </a:prstGeom>
              <a:noFill/>
              <a:ln w="0">
                <a:solidFill>
                  <a:schemeClr val="tx1"/>
                </a:solidFill>
                <a:round/>
                <a:headEnd/>
                <a:tailEnd/>
              </a:ln>
            </p:spPr>
            <p:txBody>
              <a:bodyPr/>
              <a:lstStyle/>
              <a:p>
                <a:endParaRPr lang="en-US"/>
              </a:p>
            </p:txBody>
          </p:sp>
          <p:sp>
            <p:nvSpPr>
              <p:cNvPr id="34631" name="Line 839"/>
              <p:cNvSpPr>
                <a:spLocks noChangeShapeType="1"/>
              </p:cNvSpPr>
              <p:nvPr/>
            </p:nvSpPr>
            <p:spPr bwMode="auto">
              <a:xfrm flipV="1">
                <a:off x="1900" y="2937"/>
                <a:ext cx="1" cy="3"/>
              </a:xfrm>
              <a:prstGeom prst="line">
                <a:avLst/>
              </a:prstGeom>
              <a:noFill/>
              <a:ln w="0">
                <a:solidFill>
                  <a:schemeClr val="tx1"/>
                </a:solidFill>
                <a:round/>
                <a:headEnd/>
                <a:tailEnd/>
              </a:ln>
            </p:spPr>
            <p:txBody>
              <a:bodyPr/>
              <a:lstStyle/>
              <a:p>
                <a:endParaRPr lang="en-US"/>
              </a:p>
            </p:txBody>
          </p:sp>
          <p:sp>
            <p:nvSpPr>
              <p:cNvPr id="34632" name="Line 840"/>
              <p:cNvSpPr>
                <a:spLocks noChangeShapeType="1"/>
              </p:cNvSpPr>
              <p:nvPr/>
            </p:nvSpPr>
            <p:spPr bwMode="auto">
              <a:xfrm flipV="1">
                <a:off x="1901" y="2934"/>
                <a:ext cx="1" cy="3"/>
              </a:xfrm>
              <a:prstGeom prst="line">
                <a:avLst/>
              </a:prstGeom>
              <a:noFill/>
              <a:ln w="0">
                <a:solidFill>
                  <a:schemeClr val="tx1"/>
                </a:solidFill>
                <a:round/>
                <a:headEnd/>
                <a:tailEnd/>
              </a:ln>
            </p:spPr>
            <p:txBody>
              <a:bodyPr/>
              <a:lstStyle/>
              <a:p>
                <a:endParaRPr lang="en-US"/>
              </a:p>
            </p:txBody>
          </p:sp>
          <p:sp>
            <p:nvSpPr>
              <p:cNvPr id="34633" name="Line 841"/>
              <p:cNvSpPr>
                <a:spLocks noChangeShapeType="1"/>
              </p:cNvSpPr>
              <p:nvPr/>
            </p:nvSpPr>
            <p:spPr bwMode="auto">
              <a:xfrm flipH="1" flipV="1">
                <a:off x="1900" y="2930"/>
                <a:ext cx="1" cy="4"/>
              </a:xfrm>
              <a:prstGeom prst="line">
                <a:avLst/>
              </a:prstGeom>
              <a:noFill/>
              <a:ln w="0">
                <a:solidFill>
                  <a:schemeClr val="tx1"/>
                </a:solidFill>
                <a:round/>
                <a:headEnd/>
                <a:tailEnd/>
              </a:ln>
            </p:spPr>
            <p:txBody>
              <a:bodyPr/>
              <a:lstStyle/>
              <a:p>
                <a:endParaRPr lang="en-US"/>
              </a:p>
            </p:txBody>
          </p:sp>
          <p:sp>
            <p:nvSpPr>
              <p:cNvPr id="34634" name="Line 842"/>
              <p:cNvSpPr>
                <a:spLocks noChangeShapeType="1"/>
              </p:cNvSpPr>
              <p:nvPr/>
            </p:nvSpPr>
            <p:spPr bwMode="auto">
              <a:xfrm flipH="1" flipV="1">
                <a:off x="1899" y="2928"/>
                <a:ext cx="1" cy="2"/>
              </a:xfrm>
              <a:prstGeom prst="line">
                <a:avLst/>
              </a:prstGeom>
              <a:noFill/>
              <a:ln w="0">
                <a:solidFill>
                  <a:schemeClr val="tx1"/>
                </a:solidFill>
                <a:round/>
                <a:headEnd/>
                <a:tailEnd/>
              </a:ln>
            </p:spPr>
            <p:txBody>
              <a:bodyPr/>
              <a:lstStyle/>
              <a:p>
                <a:endParaRPr lang="en-US"/>
              </a:p>
            </p:txBody>
          </p:sp>
          <p:sp>
            <p:nvSpPr>
              <p:cNvPr id="34635" name="Line 843"/>
              <p:cNvSpPr>
                <a:spLocks noChangeShapeType="1"/>
              </p:cNvSpPr>
              <p:nvPr/>
            </p:nvSpPr>
            <p:spPr bwMode="auto">
              <a:xfrm flipH="1" flipV="1">
                <a:off x="1898" y="2927"/>
                <a:ext cx="1" cy="1"/>
              </a:xfrm>
              <a:prstGeom prst="line">
                <a:avLst/>
              </a:prstGeom>
              <a:noFill/>
              <a:ln w="0">
                <a:solidFill>
                  <a:schemeClr val="tx1"/>
                </a:solidFill>
                <a:round/>
                <a:headEnd/>
                <a:tailEnd/>
              </a:ln>
            </p:spPr>
            <p:txBody>
              <a:bodyPr/>
              <a:lstStyle/>
              <a:p>
                <a:endParaRPr lang="en-US"/>
              </a:p>
            </p:txBody>
          </p:sp>
          <p:sp>
            <p:nvSpPr>
              <p:cNvPr id="34636" name="Line 844"/>
              <p:cNvSpPr>
                <a:spLocks noChangeShapeType="1"/>
              </p:cNvSpPr>
              <p:nvPr/>
            </p:nvSpPr>
            <p:spPr bwMode="auto">
              <a:xfrm>
                <a:off x="1884" y="2929"/>
                <a:ext cx="8" cy="1"/>
              </a:xfrm>
              <a:prstGeom prst="line">
                <a:avLst/>
              </a:prstGeom>
              <a:noFill/>
              <a:ln w="0">
                <a:solidFill>
                  <a:schemeClr val="tx1"/>
                </a:solidFill>
                <a:round/>
                <a:headEnd/>
                <a:tailEnd/>
              </a:ln>
            </p:spPr>
            <p:txBody>
              <a:bodyPr/>
              <a:lstStyle/>
              <a:p>
                <a:endParaRPr lang="en-US"/>
              </a:p>
            </p:txBody>
          </p:sp>
          <p:sp>
            <p:nvSpPr>
              <p:cNvPr id="34637" name="Line 845"/>
              <p:cNvSpPr>
                <a:spLocks noChangeShapeType="1"/>
              </p:cNvSpPr>
              <p:nvPr/>
            </p:nvSpPr>
            <p:spPr bwMode="auto">
              <a:xfrm>
                <a:off x="1892" y="2930"/>
                <a:ext cx="3" cy="1"/>
              </a:xfrm>
              <a:prstGeom prst="line">
                <a:avLst/>
              </a:prstGeom>
              <a:noFill/>
              <a:ln w="0">
                <a:solidFill>
                  <a:schemeClr val="tx1"/>
                </a:solidFill>
                <a:round/>
                <a:headEnd/>
                <a:tailEnd/>
              </a:ln>
            </p:spPr>
            <p:txBody>
              <a:bodyPr/>
              <a:lstStyle/>
              <a:p>
                <a:endParaRPr lang="en-US"/>
              </a:p>
            </p:txBody>
          </p:sp>
          <p:sp>
            <p:nvSpPr>
              <p:cNvPr id="34638" name="Line 846"/>
              <p:cNvSpPr>
                <a:spLocks noChangeShapeType="1"/>
              </p:cNvSpPr>
              <p:nvPr/>
            </p:nvSpPr>
            <p:spPr bwMode="auto">
              <a:xfrm flipV="1">
                <a:off x="1895" y="2929"/>
                <a:ext cx="1" cy="1"/>
              </a:xfrm>
              <a:prstGeom prst="line">
                <a:avLst/>
              </a:prstGeom>
              <a:noFill/>
              <a:ln w="0">
                <a:solidFill>
                  <a:schemeClr val="tx1"/>
                </a:solidFill>
                <a:round/>
                <a:headEnd/>
                <a:tailEnd/>
              </a:ln>
            </p:spPr>
            <p:txBody>
              <a:bodyPr/>
              <a:lstStyle/>
              <a:p>
                <a:endParaRPr lang="en-US"/>
              </a:p>
            </p:txBody>
          </p:sp>
          <p:sp>
            <p:nvSpPr>
              <p:cNvPr id="34639" name="Line 847"/>
              <p:cNvSpPr>
                <a:spLocks noChangeShapeType="1"/>
              </p:cNvSpPr>
              <p:nvPr/>
            </p:nvSpPr>
            <p:spPr bwMode="auto">
              <a:xfrm>
                <a:off x="1878" y="2889"/>
                <a:ext cx="2" cy="4"/>
              </a:xfrm>
              <a:prstGeom prst="line">
                <a:avLst/>
              </a:prstGeom>
              <a:noFill/>
              <a:ln w="0">
                <a:solidFill>
                  <a:schemeClr val="tx1"/>
                </a:solidFill>
                <a:round/>
                <a:headEnd/>
                <a:tailEnd/>
              </a:ln>
            </p:spPr>
            <p:txBody>
              <a:bodyPr/>
              <a:lstStyle/>
              <a:p>
                <a:endParaRPr lang="en-US"/>
              </a:p>
            </p:txBody>
          </p:sp>
          <p:sp>
            <p:nvSpPr>
              <p:cNvPr id="34640" name="Line 848"/>
              <p:cNvSpPr>
                <a:spLocks noChangeShapeType="1"/>
              </p:cNvSpPr>
              <p:nvPr/>
            </p:nvSpPr>
            <p:spPr bwMode="auto">
              <a:xfrm>
                <a:off x="1880" y="2893"/>
                <a:ext cx="2" cy="1"/>
              </a:xfrm>
              <a:prstGeom prst="line">
                <a:avLst/>
              </a:prstGeom>
              <a:noFill/>
              <a:ln w="0">
                <a:solidFill>
                  <a:schemeClr val="tx1"/>
                </a:solidFill>
                <a:round/>
                <a:headEnd/>
                <a:tailEnd/>
              </a:ln>
            </p:spPr>
            <p:txBody>
              <a:bodyPr/>
              <a:lstStyle/>
              <a:p>
                <a:endParaRPr lang="en-US"/>
              </a:p>
            </p:txBody>
          </p:sp>
          <p:sp>
            <p:nvSpPr>
              <p:cNvPr id="34641" name="Line 849"/>
              <p:cNvSpPr>
                <a:spLocks noChangeShapeType="1"/>
              </p:cNvSpPr>
              <p:nvPr/>
            </p:nvSpPr>
            <p:spPr bwMode="auto">
              <a:xfrm>
                <a:off x="1882" y="2894"/>
                <a:ext cx="2" cy="1"/>
              </a:xfrm>
              <a:prstGeom prst="line">
                <a:avLst/>
              </a:prstGeom>
              <a:noFill/>
              <a:ln w="0">
                <a:solidFill>
                  <a:schemeClr val="tx1"/>
                </a:solidFill>
                <a:round/>
                <a:headEnd/>
                <a:tailEnd/>
              </a:ln>
            </p:spPr>
            <p:txBody>
              <a:bodyPr/>
              <a:lstStyle/>
              <a:p>
                <a:endParaRPr lang="en-US"/>
              </a:p>
            </p:txBody>
          </p:sp>
          <p:sp>
            <p:nvSpPr>
              <p:cNvPr id="34642" name="Line 850"/>
              <p:cNvSpPr>
                <a:spLocks noChangeShapeType="1"/>
              </p:cNvSpPr>
              <p:nvPr/>
            </p:nvSpPr>
            <p:spPr bwMode="auto">
              <a:xfrm flipV="1">
                <a:off x="1884" y="2893"/>
                <a:ext cx="2" cy="1"/>
              </a:xfrm>
              <a:prstGeom prst="line">
                <a:avLst/>
              </a:prstGeom>
              <a:noFill/>
              <a:ln w="0">
                <a:solidFill>
                  <a:schemeClr val="tx1"/>
                </a:solidFill>
                <a:round/>
                <a:headEnd/>
                <a:tailEnd/>
              </a:ln>
            </p:spPr>
            <p:txBody>
              <a:bodyPr/>
              <a:lstStyle/>
              <a:p>
                <a:endParaRPr lang="en-US"/>
              </a:p>
            </p:txBody>
          </p:sp>
          <p:sp>
            <p:nvSpPr>
              <p:cNvPr id="34643" name="Line 851"/>
              <p:cNvSpPr>
                <a:spLocks noChangeShapeType="1"/>
              </p:cNvSpPr>
              <p:nvPr/>
            </p:nvSpPr>
            <p:spPr bwMode="auto">
              <a:xfrm flipV="1">
                <a:off x="1886" y="2891"/>
                <a:ext cx="1" cy="2"/>
              </a:xfrm>
              <a:prstGeom prst="line">
                <a:avLst/>
              </a:prstGeom>
              <a:noFill/>
              <a:ln w="0">
                <a:solidFill>
                  <a:schemeClr val="tx1"/>
                </a:solidFill>
                <a:round/>
                <a:headEnd/>
                <a:tailEnd/>
              </a:ln>
            </p:spPr>
            <p:txBody>
              <a:bodyPr/>
              <a:lstStyle/>
              <a:p>
                <a:endParaRPr lang="en-US"/>
              </a:p>
            </p:txBody>
          </p:sp>
          <p:sp>
            <p:nvSpPr>
              <p:cNvPr id="34644" name="Line 852"/>
              <p:cNvSpPr>
                <a:spLocks noChangeShapeType="1"/>
              </p:cNvSpPr>
              <p:nvPr/>
            </p:nvSpPr>
            <p:spPr bwMode="auto">
              <a:xfrm flipV="1">
                <a:off x="1887" y="2886"/>
                <a:ext cx="1" cy="5"/>
              </a:xfrm>
              <a:prstGeom prst="line">
                <a:avLst/>
              </a:prstGeom>
              <a:noFill/>
              <a:ln w="0">
                <a:solidFill>
                  <a:schemeClr val="tx1"/>
                </a:solidFill>
                <a:round/>
                <a:headEnd/>
                <a:tailEnd/>
              </a:ln>
            </p:spPr>
            <p:txBody>
              <a:bodyPr/>
              <a:lstStyle/>
              <a:p>
                <a:endParaRPr lang="en-US"/>
              </a:p>
            </p:txBody>
          </p:sp>
          <p:sp>
            <p:nvSpPr>
              <p:cNvPr id="34645" name="Line 853"/>
              <p:cNvSpPr>
                <a:spLocks noChangeShapeType="1"/>
              </p:cNvSpPr>
              <p:nvPr/>
            </p:nvSpPr>
            <p:spPr bwMode="auto">
              <a:xfrm flipV="1">
                <a:off x="1888" y="2883"/>
                <a:ext cx="1" cy="3"/>
              </a:xfrm>
              <a:prstGeom prst="line">
                <a:avLst/>
              </a:prstGeom>
              <a:noFill/>
              <a:ln w="0">
                <a:solidFill>
                  <a:schemeClr val="tx1"/>
                </a:solidFill>
                <a:round/>
                <a:headEnd/>
                <a:tailEnd/>
              </a:ln>
            </p:spPr>
            <p:txBody>
              <a:bodyPr/>
              <a:lstStyle/>
              <a:p>
                <a:endParaRPr lang="en-US"/>
              </a:p>
            </p:txBody>
          </p:sp>
          <p:sp>
            <p:nvSpPr>
              <p:cNvPr id="34646" name="Line 854"/>
              <p:cNvSpPr>
                <a:spLocks noChangeShapeType="1"/>
              </p:cNvSpPr>
              <p:nvPr/>
            </p:nvSpPr>
            <p:spPr bwMode="auto">
              <a:xfrm flipV="1">
                <a:off x="1889" y="2881"/>
                <a:ext cx="2" cy="2"/>
              </a:xfrm>
              <a:prstGeom prst="line">
                <a:avLst/>
              </a:prstGeom>
              <a:noFill/>
              <a:ln w="0">
                <a:solidFill>
                  <a:schemeClr val="tx1"/>
                </a:solidFill>
                <a:round/>
                <a:headEnd/>
                <a:tailEnd/>
              </a:ln>
            </p:spPr>
            <p:txBody>
              <a:bodyPr/>
              <a:lstStyle/>
              <a:p>
                <a:endParaRPr lang="en-US"/>
              </a:p>
            </p:txBody>
          </p:sp>
          <p:sp>
            <p:nvSpPr>
              <p:cNvPr id="34647" name="Line 855"/>
              <p:cNvSpPr>
                <a:spLocks noChangeShapeType="1"/>
              </p:cNvSpPr>
              <p:nvPr/>
            </p:nvSpPr>
            <p:spPr bwMode="auto">
              <a:xfrm flipV="1">
                <a:off x="1891" y="2880"/>
                <a:ext cx="2" cy="1"/>
              </a:xfrm>
              <a:prstGeom prst="line">
                <a:avLst/>
              </a:prstGeom>
              <a:noFill/>
              <a:ln w="0">
                <a:solidFill>
                  <a:schemeClr val="tx1"/>
                </a:solidFill>
                <a:round/>
                <a:headEnd/>
                <a:tailEnd/>
              </a:ln>
            </p:spPr>
            <p:txBody>
              <a:bodyPr/>
              <a:lstStyle/>
              <a:p>
                <a:endParaRPr lang="en-US"/>
              </a:p>
            </p:txBody>
          </p:sp>
          <p:sp>
            <p:nvSpPr>
              <p:cNvPr id="34648" name="Line 856"/>
              <p:cNvSpPr>
                <a:spLocks noChangeShapeType="1"/>
              </p:cNvSpPr>
              <p:nvPr/>
            </p:nvSpPr>
            <p:spPr bwMode="auto">
              <a:xfrm>
                <a:off x="1893" y="2880"/>
                <a:ext cx="4" cy="1"/>
              </a:xfrm>
              <a:prstGeom prst="line">
                <a:avLst/>
              </a:prstGeom>
              <a:noFill/>
              <a:ln w="0">
                <a:solidFill>
                  <a:schemeClr val="tx1"/>
                </a:solidFill>
                <a:round/>
                <a:headEnd/>
                <a:tailEnd/>
              </a:ln>
            </p:spPr>
            <p:txBody>
              <a:bodyPr/>
              <a:lstStyle/>
              <a:p>
                <a:endParaRPr lang="en-US"/>
              </a:p>
            </p:txBody>
          </p:sp>
          <p:sp>
            <p:nvSpPr>
              <p:cNvPr id="34649" name="Line 857"/>
              <p:cNvSpPr>
                <a:spLocks noChangeShapeType="1"/>
              </p:cNvSpPr>
              <p:nvPr/>
            </p:nvSpPr>
            <p:spPr bwMode="auto">
              <a:xfrm>
                <a:off x="1897" y="2880"/>
                <a:ext cx="2" cy="1"/>
              </a:xfrm>
              <a:prstGeom prst="line">
                <a:avLst/>
              </a:prstGeom>
              <a:noFill/>
              <a:ln w="0">
                <a:solidFill>
                  <a:schemeClr val="tx1"/>
                </a:solidFill>
                <a:round/>
                <a:headEnd/>
                <a:tailEnd/>
              </a:ln>
            </p:spPr>
            <p:txBody>
              <a:bodyPr/>
              <a:lstStyle/>
              <a:p>
                <a:endParaRPr lang="en-US"/>
              </a:p>
            </p:txBody>
          </p:sp>
          <p:sp>
            <p:nvSpPr>
              <p:cNvPr id="34650" name="Line 858"/>
              <p:cNvSpPr>
                <a:spLocks noChangeShapeType="1"/>
              </p:cNvSpPr>
              <p:nvPr/>
            </p:nvSpPr>
            <p:spPr bwMode="auto">
              <a:xfrm>
                <a:off x="1899" y="2881"/>
                <a:ext cx="1" cy="1"/>
              </a:xfrm>
              <a:prstGeom prst="line">
                <a:avLst/>
              </a:prstGeom>
              <a:noFill/>
              <a:ln w="0">
                <a:solidFill>
                  <a:schemeClr val="tx1"/>
                </a:solidFill>
                <a:round/>
                <a:headEnd/>
                <a:tailEnd/>
              </a:ln>
            </p:spPr>
            <p:txBody>
              <a:bodyPr/>
              <a:lstStyle/>
              <a:p>
                <a:endParaRPr lang="en-US"/>
              </a:p>
            </p:txBody>
          </p:sp>
          <p:sp>
            <p:nvSpPr>
              <p:cNvPr id="34651" name="Line 859"/>
              <p:cNvSpPr>
                <a:spLocks noChangeShapeType="1"/>
              </p:cNvSpPr>
              <p:nvPr/>
            </p:nvSpPr>
            <p:spPr bwMode="auto">
              <a:xfrm>
                <a:off x="1900" y="2882"/>
                <a:ext cx="1" cy="3"/>
              </a:xfrm>
              <a:prstGeom prst="line">
                <a:avLst/>
              </a:prstGeom>
              <a:noFill/>
              <a:ln w="0">
                <a:solidFill>
                  <a:schemeClr val="tx1"/>
                </a:solidFill>
                <a:round/>
                <a:headEnd/>
                <a:tailEnd/>
              </a:ln>
            </p:spPr>
            <p:txBody>
              <a:bodyPr/>
              <a:lstStyle/>
              <a:p>
                <a:endParaRPr lang="en-US"/>
              </a:p>
            </p:txBody>
          </p:sp>
          <p:sp>
            <p:nvSpPr>
              <p:cNvPr id="34652" name="Line 860"/>
              <p:cNvSpPr>
                <a:spLocks noChangeShapeType="1"/>
              </p:cNvSpPr>
              <p:nvPr/>
            </p:nvSpPr>
            <p:spPr bwMode="auto">
              <a:xfrm>
                <a:off x="1901" y="2885"/>
                <a:ext cx="1" cy="4"/>
              </a:xfrm>
              <a:prstGeom prst="line">
                <a:avLst/>
              </a:prstGeom>
              <a:noFill/>
              <a:ln w="0">
                <a:solidFill>
                  <a:schemeClr val="tx1"/>
                </a:solidFill>
                <a:round/>
                <a:headEnd/>
                <a:tailEnd/>
              </a:ln>
            </p:spPr>
            <p:txBody>
              <a:bodyPr/>
              <a:lstStyle/>
              <a:p>
                <a:endParaRPr lang="en-US"/>
              </a:p>
            </p:txBody>
          </p:sp>
          <p:sp>
            <p:nvSpPr>
              <p:cNvPr id="34653" name="Line 861"/>
              <p:cNvSpPr>
                <a:spLocks noChangeShapeType="1"/>
              </p:cNvSpPr>
              <p:nvPr/>
            </p:nvSpPr>
            <p:spPr bwMode="auto">
              <a:xfrm flipH="1">
                <a:off x="1900" y="2889"/>
                <a:ext cx="1" cy="4"/>
              </a:xfrm>
              <a:prstGeom prst="line">
                <a:avLst/>
              </a:prstGeom>
              <a:noFill/>
              <a:ln w="0">
                <a:solidFill>
                  <a:schemeClr val="tx1"/>
                </a:solidFill>
                <a:round/>
                <a:headEnd/>
                <a:tailEnd/>
              </a:ln>
            </p:spPr>
            <p:txBody>
              <a:bodyPr/>
              <a:lstStyle/>
              <a:p>
                <a:endParaRPr lang="en-US"/>
              </a:p>
            </p:txBody>
          </p:sp>
          <p:sp>
            <p:nvSpPr>
              <p:cNvPr id="34654" name="Line 862"/>
              <p:cNvSpPr>
                <a:spLocks noChangeShapeType="1"/>
              </p:cNvSpPr>
              <p:nvPr/>
            </p:nvSpPr>
            <p:spPr bwMode="auto">
              <a:xfrm flipH="1">
                <a:off x="1899" y="2893"/>
                <a:ext cx="1" cy="1"/>
              </a:xfrm>
              <a:prstGeom prst="line">
                <a:avLst/>
              </a:prstGeom>
              <a:noFill/>
              <a:ln w="0">
                <a:solidFill>
                  <a:schemeClr val="tx1"/>
                </a:solidFill>
                <a:round/>
                <a:headEnd/>
                <a:tailEnd/>
              </a:ln>
            </p:spPr>
            <p:txBody>
              <a:bodyPr/>
              <a:lstStyle/>
              <a:p>
                <a:endParaRPr lang="en-US"/>
              </a:p>
            </p:txBody>
          </p:sp>
          <p:sp>
            <p:nvSpPr>
              <p:cNvPr id="34655" name="Line 863"/>
              <p:cNvSpPr>
                <a:spLocks noChangeShapeType="1"/>
              </p:cNvSpPr>
              <p:nvPr/>
            </p:nvSpPr>
            <p:spPr bwMode="auto">
              <a:xfrm flipH="1">
                <a:off x="1897" y="2894"/>
                <a:ext cx="2" cy="1"/>
              </a:xfrm>
              <a:prstGeom prst="line">
                <a:avLst/>
              </a:prstGeom>
              <a:noFill/>
              <a:ln w="0">
                <a:solidFill>
                  <a:schemeClr val="tx1"/>
                </a:solidFill>
                <a:round/>
                <a:headEnd/>
                <a:tailEnd/>
              </a:ln>
            </p:spPr>
            <p:txBody>
              <a:bodyPr/>
              <a:lstStyle/>
              <a:p>
                <a:endParaRPr lang="en-US"/>
              </a:p>
            </p:txBody>
          </p:sp>
          <p:sp>
            <p:nvSpPr>
              <p:cNvPr id="34656" name="Line 864"/>
              <p:cNvSpPr>
                <a:spLocks noChangeShapeType="1"/>
              </p:cNvSpPr>
              <p:nvPr/>
            </p:nvSpPr>
            <p:spPr bwMode="auto">
              <a:xfrm flipH="1">
                <a:off x="1893" y="2895"/>
                <a:ext cx="4" cy="1"/>
              </a:xfrm>
              <a:prstGeom prst="line">
                <a:avLst/>
              </a:prstGeom>
              <a:noFill/>
              <a:ln w="0">
                <a:solidFill>
                  <a:schemeClr val="tx1"/>
                </a:solidFill>
                <a:round/>
                <a:headEnd/>
                <a:tailEnd/>
              </a:ln>
            </p:spPr>
            <p:txBody>
              <a:bodyPr/>
              <a:lstStyle/>
              <a:p>
                <a:endParaRPr lang="en-US"/>
              </a:p>
            </p:txBody>
          </p:sp>
          <p:sp>
            <p:nvSpPr>
              <p:cNvPr id="34657" name="Line 865"/>
              <p:cNvSpPr>
                <a:spLocks noChangeShapeType="1"/>
              </p:cNvSpPr>
              <p:nvPr/>
            </p:nvSpPr>
            <p:spPr bwMode="auto">
              <a:xfrm flipH="1" flipV="1">
                <a:off x="1891" y="2894"/>
                <a:ext cx="2" cy="1"/>
              </a:xfrm>
              <a:prstGeom prst="line">
                <a:avLst/>
              </a:prstGeom>
              <a:noFill/>
              <a:ln w="0">
                <a:solidFill>
                  <a:schemeClr val="tx1"/>
                </a:solidFill>
                <a:round/>
                <a:headEnd/>
                <a:tailEnd/>
              </a:ln>
            </p:spPr>
            <p:txBody>
              <a:bodyPr/>
              <a:lstStyle/>
              <a:p>
                <a:endParaRPr lang="en-US"/>
              </a:p>
            </p:txBody>
          </p:sp>
          <p:sp>
            <p:nvSpPr>
              <p:cNvPr id="34658" name="Line 866"/>
              <p:cNvSpPr>
                <a:spLocks noChangeShapeType="1"/>
              </p:cNvSpPr>
              <p:nvPr/>
            </p:nvSpPr>
            <p:spPr bwMode="auto">
              <a:xfrm flipH="1" flipV="1">
                <a:off x="1889" y="2892"/>
                <a:ext cx="2" cy="2"/>
              </a:xfrm>
              <a:prstGeom prst="line">
                <a:avLst/>
              </a:prstGeom>
              <a:noFill/>
              <a:ln w="0">
                <a:solidFill>
                  <a:schemeClr val="tx1"/>
                </a:solidFill>
                <a:round/>
                <a:headEnd/>
                <a:tailEnd/>
              </a:ln>
            </p:spPr>
            <p:txBody>
              <a:bodyPr/>
              <a:lstStyle/>
              <a:p>
                <a:endParaRPr lang="en-US"/>
              </a:p>
            </p:txBody>
          </p:sp>
          <p:sp>
            <p:nvSpPr>
              <p:cNvPr id="34659" name="Line 867"/>
              <p:cNvSpPr>
                <a:spLocks noChangeShapeType="1"/>
              </p:cNvSpPr>
              <p:nvPr/>
            </p:nvSpPr>
            <p:spPr bwMode="auto">
              <a:xfrm flipH="1" flipV="1">
                <a:off x="1888" y="2888"/>
                <a:ext cx="1" cy="4"/>
              </a:xfrm>
              <a:prstGeom prst="line">
                <a:avLst/>
              </a:prstGeom>
              <a:noFill/>
              <a:ln w="0">
                <a:solidFill>
                  <a:schemeClr val="tx1"/>
                </a:solidFill>
                <a:round/>
                <a:headEnd/>
                <a:tailEnd/>
              </a:ln>
            </p:spPr>
            <p:txBody>
              <a:bodyPr/>
              <a:lstStyle/>
              <a:p>
                <a:endParaRPr lang="en-US"/>
              </a:p>
            </p:txBody>
          </p:sp>
          <p:sp>
            <p:nvSpPr>
              <p:cNvPr id="34660" name="Line 868"/>
              <p:cNvSpPr>
                <a:spLocks noChangeShapeType="1"/>
              </p:cNvSpPr>
              <p:nvPr/>
            </p:nvSpPr>
            <p:spPr bwMode="auto">
              <a:xfrm flipH="1" flipV="1">
                <a:off x="1887" y="2884"/>
                <a:ext cx="1" cy="4"/>
              </a:xfrm>
              <a:prstGeom prst="line">
                <a:avLst/>
              </a:prstGeom>
              <a:noFill/>
              <a:ln w="0">
                <a:solidFill>
                  <a:schemeClr val="tx1"/>
                </a:solidFill>
                <a:round/>
                <a:headEnd/>
                <a:tailEnd/>
              </a:ln>
            </p:spPr>
            <p:txBody>
              <a:bodyPr/>
              <a:lstStyle/>
              <a:p>
                <a:endParaRPr lang="en-US"/>
              </a:p>
            </p:txBody>
          </p:sp>
          <p:sp>
            <p:nvSpPr>
              <p:cNvPr id="34661" name="Line 869"/>
              <p:cNvSpPr>
                <a:spLocks noChangeShapeType="1"/>
              </p:cNvSpPr>
              <p:nvPr/>
            </p:nvSpPr>
            <p:spPr bwMode="auto">
              <a:xfrm flipH="1" flipV="1">
                <a:off x="1886" y="2882"/>
                <a:ext cx="1" cy="2"/>
              </a:xfrm>
              <a:prstGeom prst="line">
                <a:avLst/>
              </a:prstGeom>
              <a:noFill/>
              <a:ln w="0">
                <a:solidFill>
                  <a:schemeClr val="tx1"/>
                </a:solidFill>
                <a:round/>
                <a:headEnd/>
                <a:tailEnd/>
              </a:ln>
            </p:spPr>
            <p:txBody>
              <a:bodyPr/>
              <a:lstStyle/>
              <a:p>
                <a:endParaRPr lang="en-US"/>
              </a:p>
            </p:txBody>
          </p:sp>
          <p:sp>
            <p:nvSpPr>
              <p:cNvPr id="34662" name="Line 870"/>
              <p:cNvSpPr>
                <a:spLocks noChangeShapeType="1"/>
              </p:cNvSpPr>
              <p:nvPr/>
            </p:nvSpPr>
            <p:spPr bwMode="auto">
              <a:xfrm flipH="1" flipV="1">
                <a:off x="1884" y="2881"/>
                <a:ext cx="2" cy="1"/>
              </a:xfrm>
              <a:prstGeom prst="line">
                <a:avLst/>
              </a:prstGeom>
              <a:noFill/>
              <a:ln w="0">
                <a:solidFill>
                  <a:schemeClr val="tx1"/>
                </a:solidFill>
                <a:round/>
                <a:headEnd/>
                <a:tailEnd/>
              </a:ln>
            </p:spPr>
            <p:txBody>
              <a:bodyPr/>
              <a:lstStyle/>
              <a:p>
                <a:endParaRPr lang="en-US"/>
              </a:p>
            </p:txBody>
          </p:sp>
          <p:sp>
            <p:nvSpPr>
              <p:cNvPr id="34663" name="Line 871"/>
              <p:cNvSpPr>
                <a:spLocks noChangeShapeType="1"/>
              </p:cNvSpPr>
              <p:nvPr/>
            </p:nvSpPr>
            <p:spPr bwMode="auto">
              <a:xfrm flipH="1">
                <a:off x="1882" y="2881"/>
                <a:ext cx="2" cy="1"/>
              </a:xfrm>
              <a:prstGeom prst="line">
                <a:avLst/>
              </a:prstGeom>
              <a:noFill/>
              <a:ln w="0">
                <a:solidFill>
                  <a:schemeClr val="tx1"/>
                </a:solidFill>
                <a:round/>
                <a:headEnd/>
                <a:tailEnd/>
              </a:ln>
            </p:spPr>
            <p:txBody>
              <a:bodyPr/>
              <a:lstStyle/>
              <a:p>
                <a:endParaRPr lang="en-US"/>
              </a:p>
            </p:txBody>
          </p:sp>
          <p:sp>
            <p:nvSpPr>
              <p:cNvPr id="34664" name="Line 872"/>
              <p:cNvSpPr>
                <a:spLocks noChangeShapeType="1"/>
              </p:cNvSpPr>
              <p:nvPr/>
            </p:nvSpPr>
            <p:spPr bwMode="auto">
              <a:xfrm flipH="1">
                <a:off x="1880" y="2881"/>
                <a:ext cx="2" cy="1"/>
              </a:xfrm>
              <a:prstGeom prst="line">
                <a:avLst/>
              </a:prstGeom>
              <a:noFill/>
              <a:ln w="0">
                <a:solidFill>
                  <a:schemeClr val="tx1"/>
                </a:solidFill>
                <a:round/>
                <a:headEnd/>
                <a:tailEnd/>
              </a:ln>
            </p:spPr>
            <p:txBody>
              <a:bodyPr/>
              <a:lstStyle/>
              <a:p>
                <a:endParaRPr lang="en-US"/>
              </a:p>
            </p:txBody>
          </p:sp>
          <p:sp>
            <p:nvSpPr>
              <p:cNvPr id="34665" name="Line 873"/>
              <p:cNvSpPr>
                <a:spLocks noChangeShapeType="1"/>
              </p:cNvSpPr>
              <p:nvPr/>
            </p:nvSpPr>
            <p:spPr bwMode="auto">
              <a:xfrm flipH="1">
                <a:off x="1878" y="2882"/>
                <a:ext cx="2" cy="3"/>
              </a:xfrm>
              <a:prstGeom prst="line">
                <a:avLst/>
              </a:prstGeom>
              <a:noFill/>
              <a:ln w="0">
                <a:solidFill>
                  <a:schemeClr val="tx1"/>
                </a:solidFill>
                <a:round/>
                <a:headEnd/>
                <a:tailEnd/>
              </a:ln>
            </p:spPr>
            <p:txBody>
              <a:bodyPr/>
              <a:lstStyle/>
              <a:p>
                <a:endParaRPr lang="en-US"/>
              </a:p>
            </p:txBody>
          </p:sp>
          <p:sp>
            <p:nvSpPr>
              <p:cNvPr id="34666" name="Line 874"/>
              <p:cNvSpPr>
                <a:spLocks noChangeShapeType="1"/>
              </p:cNvSpPr>
              <p:nvPr/>
            </p:nvSpPr>
            <p:spPr bwMode="auto">
              <a:xfrm>
                <a:off x="1878" y="2885"/>
                <a:ext cx="1" cy="4"/>
              </a:xfrm>
              <a:prstGeom prst="line">
                <a:avLst/>
              </a:prstGeom>
              <a:noFill/>
              <a:ln w="0">
                <a:solidFill>
                  <a:schemeClr val="tx1"/>
                </a:solidFill>
                <a:round/>
                <a:headEnd/>
                <a:tailEnd/>
              </a:ln>
            </p:spPr>
            <p:txBody>
              <a:bodyPr/>
              <a:lstStyle/>
              <a:p>
                <a:endParaRPr lang="en-US"/>
              </a:p>
            </p:txBody>
          </p:sp>
          <p:sp>
            <p:nvSpPr>
              <p:cNvPr id="34667" name="Line 875"/>
              <p:cNvSpPr>
                <a:spLocks noChangeShapeType="1"/>
              </p:cNvSpPr>
              <p:nvPr/>
            </p:nvSpPr>
            <p:spPr bwMode="auto">
              <a:xfrm>
                <a:off x="1875" y="2874"/>
                <a:ext cx="1" cy="1"/>
              </a:xfrm>
              <a:prstGeom prst="line">
                <a:avLst/>
              </a:prstGeom>
              <a:noFill/>
              <a:ln w="0">
                <a:solidFill>
                  <a:schemeClr val="tx1"/>
                </a:solidFill>
                <a:round/>
                <a:headEnd/>
                <a:tailEnd/>
              </a:ln>
            </p:spPr>
            <p:txBody>
              <a:bodyPr/>
              <a:lstStyle/>
              <a:p>
                <a:endParaRPr lang="en-US"/>
              </a:p>
            </p:txBody>
          </p:sp>
          <p:sp>
            <p:nvSpPr>
              <p:cNvPr id="34668" name="Line 876"/>
              <p:cNvSpPr>
                <a:spLocks noChangeShapeType="1"/>
              </p:cNvSpPr>
              <p:nvPr/>
            </p:nvSpPr>
            <p:spPr bwMode="auto">
              <a:xfrm flipH="1">
                <a:off x="1875" y="2875"/>
                <a:ext cx="1" cy="2"/>
              </a:xfrm>
              <a:prstGeom prst="line">
                <a:avLst/>
              </a:prstGeom>
              <a:noFill/>
              <a:ln w="0">
                <a:solidFill>
                  <a:schemeClr val="tx1"/>
                </a:solidFill>
                <a:round/>
                <a:headEnd/>
                <a:tailEnd/>
              </a:ln>
            </p:spPr>
            <p:txBody>
              <a:bodyPr/>
              <a:lstStyle/>
              <a:p>
                <a:endParaRPr lang="en-US"/>
              </a:p>
            </p:txBody>
          </p:sp>
          <p:sp>
            <p:nvSpPr>
              <p:cNvPr id="34669" name="Line 877"/>
              <p:cNvSpPr>
                <a:spLocks noChangeShapeType="1"/>
              </p:cNvSpPr>
              <p:nvPr/>
            </p:nvSpPr>
            <p:spPr bwMode="auto">
              <a:xfrm flipH="1" flipV="1">
                <a:off x="1874" y="2875"/>
                <a:ext cx="1" cy="2"/>
              </a:xfrm>
              <a:prstGeom prst="line">
                <a:avLst/>
              </a:prstGeom>
              <a:noFill/>
              <a:ln w="0">
                <a:solidFill>
                  <a:schemeClr val="tx1"/>
                </a:solidFill>
                <a:round/>
                <a:headEnd/>
                <a:tailEnd/>
              </a:ln>
            </p:spPr>
            <p:txBody>
              <a:bodyPr/>
              <a:lstStyle/>
              <a:p>
                <a:endParaRPr lang="en-US"/>
              </a:p>
            </p:txBody>
          </p:sp>
          <p:sp>
            <p:nvSpPr>
              <p:cNvPr id="34670" name="Line 878"/>
              <p:cNvSpPr>
                <a:spLocks noChangeShapeType="1"/>
              </p:cNvSpPr>
              <p:nvPr/>
            </p:nvSpPr>
            <p:spPr bwMode="auto">
              <a:xfrm flipV="1">
                <a:off x="1874" y="2874"/>
                <a:ext cx="1" cy="1"/>
              </a:xfrm>
              <a:prstGeom prst="line">
                <a:avLst/>
              </a:prstGeom>
              <a:noFill/>
              <a:ln w="0">
                <a:solidFill>
                  <a:schemeClr val="tx1"/>
                </a:solidFill>
                <a:round/>
                <a:headEnd/>
                <a:tailEnd/>
              </a:ln>
            </p:spPr>
            <p:txBody>
              <a:bodyPr/>
              <a:lstStyle/>
              <a:p>
                <a:endParaRPr lang="en-US"/>
              </a:p>
            </p:txBody>
          </p:sp>
          <p:sp>
            <p:nvSpPr>
              <p:cNvPr id="34671" name="Line 879"/>
              <p:cNvSpPr>
                <a:spLocks noChangeShapeType="1"/>
              </p:cNvSpPr>
              <p:nvPr/>
            </p:nvSpPr>
            <p:spPr bwMode="auto">
              <a:xfrm>
                <a:off x="1875" y="2874"/>
                <a:ext cx="2" cy="1"/>
              </a:xfrm>
              <a:prstGeom prst="line">
                <a:avLst/>
              </a:prstGeom>
              <a:noFill/>
              <a:ln w="0">
                <a:solidFill>
                  <a:schemeClr val="tx1"/>
                </a:solidFill>
                <a:round/>
                <a:headEnd/>
                <a:tailEnd/>
              </a:ln>
            </p:spPr>
            <p:txBody>
              <a:bodyPr/>
              <a:lstStyle/>
              <a:p>
                <a:endParaRPr lang="en-US"/>
              </a:p>
            </p:txBody>
          </p:sp>
          <p:sp>
            <p:nvSpPr>
              <p:cNvPr id="34672" name="Line 880"/>
              <p:cNvSpPr>
                <a:spLocks noChangeShapeType="1"/>
              </p:cNvSpPr>
              <p:nvPr/>
            </p:nvSpPr>
            <p:spPr bwMode="auto">
              <a:xfrm>
                <a:off x="1877" y="2874"/>
                <a:ext cx="3" cy="1"/>
              </a:xfrm>
              <a:prstGeom prst="line">
                <a:avLst/>
              </a:prstGeom>
              <a:noFill/>
              <a:ln w="0">
                <a:solidFill>
                  <a:schemeClr val="tx1"/>
                </a:solidFill>
                <a:round/>
                <a:headEnd/>
                <a:tailEnd/>
              </a:ln>
            </p:spPr>
            <p:txBody>
              <a:bodyPr/>
              <a:lstStyle/>
              <a:p>
                <a:endParaRPr lang="en-US"/>
              </a:p>
            </p:txBody>
          </p:sp>
          <p:sp>
            <p:nvSpPr>
              <p:cNvPr id="34673" name="Line 881"/>
              <p:cNvSpPr>
                <a:spLocks noChangeShapeType="1"/>
              </p:cNvSpPr>
              <p:nvPr/>
            </p:nvSpPr>
            <p:spPr bwMode="auto">
              <a:xfrm>
                <a:off x="1880" y="2875"/>
                <a:ext cx="1" cy="2"/>
              </a:xfrm>
              <a:prstGeom prst="line">
                <a:avLst/>
              </a:prstGeom>
              <a:noFill/>
              <a:ln w="0">
                <a:solidFill>
                  <a:schemeClr val="tx1"/>
                </a:solidFill>
                <a:round/>
                <a:headEnd/>
                <a:tailEnd/>
              </a:ln>
            </p:spPr>
            <p:txBody>
              <a:bodyPr/>
              <a:lstStyle/>
              <a:p>
                <a:endParaRPr lang="en-US"/>
              </a:p>
            </p:txBody>
          </p:sp>
          <p:sp>
            <p:nvSpPr>
              <p:cNvPr id="34674" name="Line 882"/>
              <p:cNvSpPr>
                <a:spLocks noChangeShapeType="1"/>
              </p:cNvSpPr>
              <p:nvPr/>
            </p:nvSpPr>
            <p:spPr bwMode="auto">
              <a:xfrm>
                <a:off x="1875" y="2868"/>
                <a:ext cx="1" cy="1"/>
              </a:xfrm>
              <a:prstGeom prst="line">
                <a:avLst/>
              </a:prstGeom>
              <a:noFill/>
              <a:ln w="0">
                <a:solidFill>
                  <a:schemeClr val="tx1"/>
                </a:solidFill>
                <a:round/>
                <a:headEnd/>
                <a:tailEnd/>
              </a:ln>
            </p:spPr>
            <p:txBody>
              <a:bodyPr/>
              <a:lstStyle/>
              <a:p>
                <a:endParaRPr lang="en-US"/>
              </a:p>
            </p:txBody>
          </p:sp>
          <p:sp>
            <p:nvSpPr>
              <p:cNvPr id="34675" name="Line 883"/>
              <p:cNvSpPr>
                <a:spLocks noChangeShapeType="1"/>
              </p:cNvSpPr>
              <p:nvPr/>
            </p:nvSpPr>
            <p:spPr bwMode="auto">
              <a:xfrm flipH="1">
                <a:off x="1875" y="2869"/>
                <a:ext cx="1" cy="1"/>
              </a:xfrm>
              <a:prstGeom prst="line">
                <a:avLst/>
              </a:prstGeom>
              <a:noFill/>
              <a:ln w="0">
                <a:solidFill>
                  <a:schemeClr val="tx1"/>
                </a:solidFill>
                <a:round/>
                <a:headEnd/>
                <a:tailEnd/>
              </a:ln>
            </p:spPr>
            <p:txBody>
              <a:bodyPr/>
              <a:lstStyle/>
              <a:p>
                <a:endParaRPr lang="en-US"/>
              </a:p>
            </p:txBody>
          </p:sp>
          <p:sp>
            <p:nvSpPr>
              <p:cNvPr id="34676" name="Line 884"/>
              <p:cNvSpPr>
                <a:spLocks noChangeShapeType="1"/>
              </p:cNvSpPr>
              <p:nvPr/>
            </p:nvSpPr>
            <p:spPr bwMode="auto">
              <a:xfrm flipH="1" flipV="1">
                <a:off x="1874" y="2869"/>
                <a:ext cx="1" cy="1"/>
              </a:xfrm>
              <a:prstGeom prst="line">
                <a:avLst/>
              </a:prstGeom>
              <a:noFill/>
              <a:ln w="0">
                <a:solidFill>
                  <a:schemeClr val="tx1"/>
                </a:solidFill>
                <a:round/>
                <a:headEnd/>
                <a:tailEnd/>
              </a:ln>
            </p:spPr>
            <p:txBody>
              <a:bodyPr/>
              <a:lstStyle/>
              <a:p>
                <a:endParaRPr lang="en-US"/>
              </a:p>
            </p:txBody>
          </p:sp>
          <p:sp>
            <p:nvSpPr>
              <p:cNvPr id="34677" name="Line 885"/>
              <p:cNvSpPr>
                <a:spLocks noChangeShapeType="1"/>
              </p:cNvSpPr>
              <p:nvPr/>
            </p:nvSpPr>
            <p:spPr bwMode="auto">
              <a:xfrm flipV="1">
                <a:off x="1874" y="2868"/>
                <a:ext cx="1" cy="1"/>
              </a:xfrm>
              <a:prstGeom prst="line">
                <a:avLst/>
              </a:prstGeom>
              <a:noFill/>
              <a:ln w="0">
                <a:solidFill>
                  <a:schemeClr val="tx1"/>
                </a:solidFill>
                <a:round/>
                <a:headEnd/>
                <a:tailEnd/>
              </a:ln>
            </p:spPr>
            <p:txBody>
              <a:bodyPr/>
              <a:lstStyle/>
              <a:p>
                <a:endParaRPr lang="en-US"/>
              </a:p>
            </p:txBody>
          </p:sp>
          <p:sp>
            <p:nvSpPr>
              <p:cNvPr id="34678" name="Line 886"/>
              <p:cNvSpPr>
                <a:spLocks noChangeShapeType="1"/>
              </p:cNvSpPr>
              <p:nvPr/>
            </p:nvSpPr>
            <p:spPr bwMode="auto">
              <a:xfrm>
                <a:off x="1875" y="2868"/>
                <a:ext cx="2" cy="1"/>
              </a:xfrm>
              <a:prstGeom prst="line">
                <a:avLst/>
              </a:prstGeom>
              <a:noFill/>
              <a:ln w="0">
                <a:solidFill>
                  <a:schemeClr val="tx1"/>
                </a:solidFill>
                <a:round/>
                <a:headEnd/>
                <a:tailEnd/>
              </a:ln>
            </p:spPr>
            <p:txBody>
              <a:bodyPr/>
              <a:lstStyle/>
              <a:p>
                <a:endParaRPr lang="en-US"/>
              </a:p>
            </p:txBody>
          </p:sp>
          <p:sp>
            <p:nvSpPr>
              <p:cNvPr id="34679" name="Line 887"/>
              <p:cNvSpPr>
                <a:spLocks noChangeShapeType="1"/>
              </p:cNvSpPr>
              <p:nvPr/>
            </p:nvSpPr>
            <p:spPr bwMode="auto">
              <a:xfrm>
                <a:off x="1877" y="2868"/>
                <a:ext cx="3" cy="1"/>
              </a:xfrm>
              <a:prstGeom prst="line">
                <a:avLst/>
              </a:prstGeom>
              <a:noFill/>
              <a:ln w="0">
                <a:solidFill>
                  <a:schemeClr val="tx1"/>
                </a:solidFill>
                <a:round/>
                <a:headEnd/>
                <a:tailEnd/>
              </a:ln>
            </p:spPr>
            <p:txBody>
              <a:bodyPr/>
              <a:lstStyle/>
              <a:p>
                <a:endParaRPr lang="en-US"/>
              </a:p>
            </p:txBody>
          </p:sp>
          <p:sp>
            <p:nvSpPr>
              <p:cNvPr id="34680" name="Line 888"/>
              <p:cNvSpPr>
                <a:spLocks noChangeShapeType="1"/>
              </p:cNvSpPr>
              <p:nvPr/>
            </p:nvSpPr>
            <p:spPr bwMode="auto">
              <a:xfrm>
                <a:off x="1880" y="2869"/>
                <a:ext cx="1" cy="1"/>
              </a:xfrm>
              <a:prstGeom prst="line">
                <a:avLst/>
              </a:prstGeom>
              <a:noFill/>
              <a:ln w="0">
                <a:solidFill>
                  <a:schemeClr val="tx1"/>
                </a:solidFill>
                <a:round/>
                <a:headEnd/>
                <a:tailEnd/>
              </a:ln>
            </p:spPr>
            <p:txBody>
              <a:bodyPr/>
              <a:lstStyle/>
              <a:p>
                <a:endParaRPr lang="en-US"/>
              </a:p>
            </p:txBody>
          </p:sp>
          <p:sp>
            <p:nvSpPr>
              <p:cNvPr id="34681" name="Line 889"/>
              <p:cNvSpPr>
                <a:spLocks noChangeShapeType="1"/>
              </p:cNvSpPr>
              <p:nvPr/>
            </p:nvSpPr>
            <p:spPr bwMode="auto">
              <a:xfrm flipV="1">
                <a:off x="1888" y="2814"/>
                <a:ext cx="1" cy="20"/>
              </a:xfrm>
              <a:prstGeom prst="line">
                <a:avLst/>
              </a:prstGeom>
              <a:noFill/>
              <a:ln w="0">
                <a:solidFill>
                  <a:schemeClr val="tx1"/>
                </a:solidFill>
                <a:round/>
                <a:headEnd/>
                <a:tailEnd/>
              </a:ln>
            </p:spPr>
            <p:txBody>
              <a:bodyPr/>
              <a:lstStyle/>
              <a:p>
                <a:endParaRPr lang="en-US"/>
              </a:p>
            </p:txBody>
          </p:sp>
          <p:sp>
            <p:nvSpPr>
              <p:cNvPr id="34682" name="Line 890"/>
              <p:cNvSpPr>
                <a:spLocks noChangeShapeType="1"/>
              </p:cNvSpPr>
              <p:nvPr/>
            </p:nvSpPr>
            <p:spPr bwMode="auto">
              <a:xfrm flipV="1">
                <a:off x="1895" y="2814"/>
                <a:ext cx="1" cy="20"/>
              </a:xfrm>
              <a:prstGeom prst="line">
                <a:avLst/>
              </a:prstGeom>
              <a:noFill/>
              <a:ln w="0">
                <a:solidFill>
                  <a:schemeClr val="tx1"/>
                </a:solidFill>
                <a:round/>
                <a:headEnd/>
                <a:tailEnd/>
              </a:ln>
            </p:spPr>
            <p:txBody>
              <a:bodyPr/>
              <a:lstStyle/>
              <a:p>
                <a:endParaRPr lang="en-US"/>
              </a:p>
            </p:txBody>
          </p:sp>
          <p:sp>
            <p:nvSpPr>
              <p:cNvPr id="34683" name="Line 891"/>
              <p:cNvSpPr>
                <a:spLocks noChangeShapeType="1"/>
              </p:cNvSpPr>
              <p:nvPr/>
            </p:nvSpPr>
            <p:spPr bwMode="auto">
              <a:xfrm flipH="1">
                <a:off x="1883" y="2783"/>
                <a:ext cx="1" cy="1"/>
              </a:xfrm>
              <a:prstGeom prst="line">
                <a:avLst/>
              </a:prstGeom>
              <a:noFill/>
              <a:ln w="0">
                <a:solidFill>
                  <a:schemeClr val="tx1"/>
                </a:solidFill>
                <a:round/>
                <a:headEnd/>
                <a:tailEnd/>
              </a:ln>
            </p:spPr>
            <p:txBody>
              <a:bodyPr/>
              <a:lstStyle/>
              <a:p>
                <a:endParaRPr lang="en-US"/>
              </a:p>
            </p:txBody>
          </p:sp>
          <p:sp>
            <p:nvSpPr>
              <p:cNvPr id="34684" name="Line 892"/>
              <p:cNvSpPr>
                <a:spLocks noChangeShapeType="1"/>
              </p:cNvSpPr>
              <p:nvPr/>
            </p:nvSpPr>
            <p:spPr bwMode="auto">
              <a:xfrm flipH="1" flipV="1">
                <a:off x="1881" y="2782"/>
                <a:ext cx="2" cy="1"/>
              </a:xfrm>
              <a:prstGeom prst="line">
                <a:avLst/>
              </a:prstGeom>
              <a:noFill/>
              <a:ln w="0">
                <a:solidFill>
                  <a:schemeClr val="tx1"/>
                </a:solidFill>
                <a:round/>
                <a:headEnd/>
                <a:tailEnd/>
              </a:ln>
            </p:spPr>
            <p:txBody>
              <a:bodyPr/>
              <a:lstStyle/>
              <a:p>
                <a:endParaRPr lang="en-US"/>
              </a:p>
            </p:txBody>
          </p:sp>
          <p:sp>
            <p:nvSpPr>
              <p:cNvPr id="34685" name="Line 893"/>
              <p:cNvSpPr>
                <a:spLocks noChangeShapeType="1"/>
              </p:cNvSpPr>
              <p:nvPr/>
            </p:nvSpPr>
            <p:spPr bwMode="auto">
              <a:xfrm flipH="1" flipV="1">
                <a:off x="1880" y="2781"/>
                <a:ext cx="1" cy="1"/>
              </a:xfrm>
              <a:prstGeom prst="line">
                <a:avLst/>
              </a:prstGeom>
              <a:noFill/>
              <a:ln w="0">
                <a:solidFill>
                  <a:schemeClr val="tx1"/>
                </a:solidFill>
                <a:round/>
                <a:headEnd/>
                <a:tailEnd/>
              </a:ln>
            </p:spPr>
            <p:txBody>
              <a:bodyPr/>
              <a:lstStyle/>
              <a:p>
                <a:endParaRPr lang="en-US"/>
              </a:p>
            </p:txBody>
          </p:sp>
          <p:sp>
            <p:nvSpPr>
              <p:cNvPr id="34686" name="Line 894"/>
              <p:cNvSpPr>
                <a:spLocks noChangeShapeType="1"/>
              </p:cNvSpPr>
              <p:nvPr/>
            </p:nvSpPr>
            <p:spPr bwMode="auto">
              <a:xfrm flipH="1" flipV="1">
                <a:off x="1878" y="2779"/>
                <a:ext cx="2" cy="2"/>
              </a:xfrm>
              <a:prstGeom prst="line">
                <a:avLst/>
              </a:prstGeom>
              <a:noFill/>
              <a:ln w="0">
                <a:solidFill>
                  <a:schemeClr val="tx1"/>
                </a:solidFill>
                <a:round/>
                <a:headEnd/>
                <a:tailEnd/>
              </a:ln>
            </p:spPr>
            <p:txBody>
              <a:bodyPr/>
              <a:lstStyle/>
              <a:p>
                <a:endParaRPr lang="en-US"/>
              </a:p>
            </p:txBody>
          </p:sp>
          <p:sp>
            <p:nvSpPr>
              <p:cNvPr id="34687" name="Line 895"/>
              <p:cNvSpPr>
                <a:spLocks noChangeShapeType="1"/>
              </p:cNvSpPr>
              <p:nvPr/>
            </p:nvSpPr>
            <p:spPr bwMode="auto">
              <a:xfrm flipV="1">
                <a:off x="1878" y="2774"/>
                <a:ext cx="1" cy="5"/>
              </a:xfrm>
              <a:prstGeom prst="line">
                <a:avLst/>
              </a:prstGeom>
              <a:noFill/>
              <a:ln w="0">
                <a:solidFill>
                  <a:schemeClr val="tx1"/>
                </a:solidFill>
                <a:round/>
                <a:headEnd/>
                <a:tailEnd/>
              </a:ln>
            </p:spPr>
            <p:txBody>
              <a:bodyPr/>
              <a:lstStyle/>
              <a:p>
                <a:endParaRPr lang="en-US"/>
              </a:p>
            </p:txBody>
          </p:sp>
          <p:sp>
            <p:nvSpPr>
              <p:cNvPr id="34688" name="Line 896"/>
              <p:cNvSpPr>
                <a:spLocks noChangeShapeType="1"/>
              </p:cNvSpPr>
              <p:nvPr/>
            </p:nvSpPr>
            <p:spPr bwMode="auto">
              <a:xfrm flipV="1">
                <a:off x="1878" y="2772"/>
                <a:ext cx="2" cy="2"/>
              </a:xfrm>
              <a:prstGeom prst="line">
                <a:avLst/>
              </a:prstGeom>
              <a:noFill/>
              <a:ln w="0">
                <a:solidFill>
                  <a:schemeClr val="tx1"/>
                </a:solidFill>
                <a:round/>
                <a:headEnd/>
                <a:tailEnd/>
              </a:ln>
            </p:spPr>
            <p:txBody>
              <a:bodyPr/>
              <a:lstStyle/>
              <a:p>
                <a:endParaRPr lang="en-US"/>
              </a:p>
            </p:txBody>
          </p:sp>
          <p:sp>
            <p:nvSpPr>
              <p:cNvPr id="34689" name="Line 897"/>
              <p:cNvSpPr>
                <a:spLocks noChangeShapeType="1"/>
              </p:cNvSpPr>
              <p:nvPr/>
            </p:nvSpPr>
            <p:spPr bwMode="auto">
              <a:xfrm flipV="1">
                <a:off x="1880" y="2771"/>
                <a:ext cx="1" cy="1"/>
              </a:xfrm>
              <a:prstGeom prst="line">
                <a:avLst/>
              </a:prstGeom>
              <a:noFill/>
              <a:ln w="0">
                <a:solidFill>
                  <a:schemeClr val="tx1"/>
                </a:solidFill>
                <a:round/>
                <a:headEnd/>
                <a:tailEnd/>
              </a:ln>
            </p:spPr>
            <p:txBody>
              <a:bodyPr/>
              <a:lstStyle/>
              <a:p>
                <a:endParaRPr lang="en-US"/>
              </a:p>
            </p:txBody>
          </p:sp>
          <p:sp>
            <p:nvSpPr>
              <p:cNvPr id="34690" name="Line 898"/>
              <p:cNvSpPr>
                <a:spLocks noChangeShapeType="1"/>
              </p:cNvSpPr>
              <p:nvPr/>
            </p:nvSpPr>
            <p:spPr bwMode="auto">
              <a:xfrm flipV="1">
                <a:off x="1881" y="2770"/>
                <a:ext cx="2" cy="1"/>
              </a:xfrm>
              <a:prstGeom prst="line">
                <a:avLst/>
              </a:prstGeom>
              <a:noFill/>
              <a:ln w="0">
                <a:solidFill>
                  <a:schemeClr val="tx1"/>
                </a:solidFill>
                <a:round/>
                <a:headEnd/>
                <a:tailEnd/>
              </a:ln>
            </p:spPr>
            <p:txBody>
              <a:bodyPr/>
              <a:lstStyle/>
              <a:p>
                <a:endParaRPr lang="en-US"/>
              </a:p>
            </p:txBody>
          </p:sp>
          <p:sp>
            <p:nvSpPr>
              <p:cNvPr id="34691" name="Line 899"/>
              <p:cNvSpPr>
                <a:spLocks noChangeShapeType="1"/>
              </p:cNvSpPr>
              <p:nvPr/>
            </p:nvSpPr>
            <p:spPr bwMode="auto">
              <a:xfrm>
                <a:off x="1883" y="2770"/>
                <a:ext cx="2" cy="1"/>
              </a:xfrm>
              <a:prstGeom prst="line">
                <a:avLst/>
              </a:prstGeom>
              <a:noFill/>
              <a:ln w="0">
                <a:solidFill>
                  <a:schemeClr val="tx1"/>
                </a:solidFill>
                <a:round/>
                <a:headEnd/>
                <a:tailEnd/>
              </a:ln>
            </p:spPr>
            <p:txBody>
              <a:bodyPr/>
              <a:lstStyle/>
              <a:p>
                <a:endParaRPr lang="en-US"/>
              </a:p>
            </p:txBody>
          </p:sp>
          <p:sp>
            <p:nvSpPr>
              <p:cNvPr id="34692" name="Line 900"/>
              <p:cNvSpPr>
                <a:spLocks noChangeShapeType="1"/>
              </p:cNvSpPr>
              <p:nvPr/>
            </p:nvSpPr>
            <p:spPr bwMode="auto">
              <a:xfrm>
                <a:off x="1885" y="2770"/>
                <a:ext cx="2" cy="1"/>
              </a:xfrm>
              <a:prstGeom prst="line">
                <a:avLst/>
              </a:prstGeom>
              <a:noFill/>
              <a:ln w="0">
                <a:solidFill>
                  <a:schemeClr val="tx1"/>
                </a:solidFill>
                <a:round/>
                <a:headEnd/>
                <a:tailEnd/>
              </a:ln>
            </p:spPr>
            <p:txBody>
              <a:bodyPr/>
              <a:lstStyle/>
              <a:p>
                <a:endParaRPr lang="en-US"/>
              </a:p>
            </p:txBody>
          </p:sp>
          <p:sp>
            <p:nvSpPr>
              <p:cNvPr id="34693" name="Line 901"/>
              <p:cNvSpPr>
                <a:spLocks noChangeShapeType="1"/>
              </p:cNvSpPr>
              <p:nvPr/>
            </p:nvSpPr>
            <p:spPr bwMode="auto">
              <a:xfrm>
                <a:off x="1887" y="2771"/>
                <a:ext cx="3" cy="2"/>
              </a:xfrm>
              <a:prstGeom prst="line">
                <a:avLst/>
              </a:prstGeom>
              <a:noFill/>
              <a:ln w="0">
                <a:solidFill>
                  <a:schemeClr val="tx1"/>
                </a:solidFill>
                <a:round/>
                <a:headEnd/>
                <a:tailEnd/>
              </a:ln>
            </p:spPr>
            <p:txBody>
              <a:bodyPr/>
              <a:lstStyle/>
              <a:p>
                <a:endParaRPr lang="en-US"/>
              </a:p>
            </p:txBody>
          </p:sp>
          <p:sp>
            <p:nvSpPr>
              <p:cNvPr id="34694" name="Line 902"/>
              <p:cNvSpPr>
                <a:spLocks noChangeShapeType="1"/>
              </p:cNvSpPr>
              <p:nvPr/>
            </p:nvSpPr>
            <p:spPr bwMode="auto">
              <a:xfrm>
                <a:off x="1890" y="2773"/>
                <a:ext cx="11" cy="11"/>
              </a:xfrm>
              <a:prstGeom prst="line">
                <a:avLst/>
              </a:prstGeom>
              <a:noFill/>
              <a:ln w="0">
                <a:solidFill>
                  <a:schemeClr val="tx1"/>
                </a:solidFill>
                <a:round/>
                <a:headEnd/>
                <a:tailEnd/>
              </a:ln>
            </p:spPr>
            <p:txBody>
              <a:bodyPr/>
              <a:lstStyle/>
              <a:p>
                <a:endParaRPr lang="en-US"/>
              </a:p>
            </p:txBody>
          </p:sp>
          <p:sp>
            <p:nvSpPr>
              <p:cNvPr id="34695" name="Line 903"/>
              <p:cNvSpPr>
                <a:spLocks noChangeShapeType="1"/>
              </p:cNvSpPr>
              <p:nvPr/>
            </p:nvSpPr>
            <p:spPr bwMode="auto">
              <a:xfrm flipV="1">
                <a:off x="1901" y="2769"/>
                <a:ext cx="1" cy="15"/>
              </a:xfrm>
              <a:prstGeom prst="line">
                <a:avLst/>
              </a:prstGeom>
              <a:noFill/>
              <a:ln w="0">
                <a:solidFill>
                  <a:schemeClr val="tx1"/>
                </a:solidFill>
                <a:round/>
                <a:headEnd/>
                <a:tailEnd/>
              </a:ln>
            </p:spPr>
            <p:txBody>
              <a:bodyPr/>
              <a:lstStyle/>
              <a:p>
                <a:endParaRPr lang="en-US"/>
              </a:p>
            </p:txBody>
          </p:sp>
          <p:sp>
            <p:nvSpPr>
              <p:cNvPr id="34696" name="Line 904"/>
              <p:cNvSpPr>
                <a:spLocks noChangeShapeType="1"/>
              </p:cNvSpPr>
              <p:nvPr/>
            </p:nvSpPr>
            <p:spPr bwMode="auto">
              <a:xfrm flipH="1">
                <a:off x="1880" y="2760"/>
                <a:ext cx="1" cy="2"/>
              </a:xfrm>
              <a:prstGeom prst="line">
                <a:avLst/>
              </a:prstGeom>
              <a:noFill/>
              <a:ln w="0">
                <a:solidFill>
                  <a:schemeClr val="tx1"/>
                </a:solidFill>
                <a:round/>
                <a:headEnd/>
                <a:tailEnd/>
              </a:ln>
            </p:spPr>
            <p:txBody>
              <a:bodyPr/>
              <a:lstStyle/>
              <a:p>
                <a:endParaRPr lang="en-US"/>
              </a:p>
            </p:txBody>
          </p:sp>
          <p:sp>
            <p:nvSpPr>
              <p:cNvPr id="34697" name="Line 905"/>
              <p:cNvSpPr>
                <a:spLocks noChangeShapeType="1"/>
              </p:cNvSpPr>
              <p:nvPr/>
            </p:nvSpPr>
            <p:spPr bwMode="auto">
              <a:xfrm flipH="1" flipV="1">
                <a:off x="1878" y="2760"/>
                <a:ext cx="2" cy="2"/>
              </a:xfrm>
              <a:prstGeom prst="line">
                <a:avLst/>
              </a:prstGeom>
              <a:noFill/>
              <a:ln w="0">
                <a:solidFill>
                  <a:schemeClr val="tx1"/>
                </a:solidFill>
                <a:round/>
                <a:headEnd/>
                <a:tailEnd/>
              </a:ln>
            </p:spPr>
            <p:txBody>
              <a:bodyPr/>
              <a:lstStyle/>
              <a:p>
                <a:endParaRPr lang="en-US"/>
              </a:p>
            </p:txBody>
          </p:sp>
          <p:sp>
            <p:nvSpPr>
              <p:cNvPr id="34698" name="Line 906"/>
              <p:cNvSpPr>
                <a:spLocks noChangeShapeType="1"/>
              </p:cNvSpPr>
              <p:nvPr/>
            </p:nvSpPr>
            <p:spPr bwMode="auto">
              <a:xfrm flipV="1">
                <a:off x="1878" y="2759"/>
                <a:ext cx="2" cy="1"/>
              </a:xfrm>
              <a:prstGeom prst="line">
                <a:avLst/>
              </a:prstGeom>
              <a:noFill/>
              <a:ln w="0">
                <a:solidFill>
                  <a:schemeClr val="tx1"/>
                </a:solidFill>
                <a:round/>
                <a:headEnd/>
                <a:tailEnd/>
              </a:ln>
            </p:spPr>
            <p:txBody>
              <a:bodyPr/>
              <a:lstStyle/>
              <a:p>
                <a:endParaRPr lang="en-US"/>
              </a:p>
            </p:txBody>
          </p:sp>
          <p:sp>
            <p:nvSpPr>
              <p:cNvPr id="34699" name="Line 907"/>
              <p:cNvSpPr>
                <a:spLocks noChangeShapeType="1"/>
              </p:cNvSpPr>
              <p:nvPr/>
            </p:nvSpPr>
            <p:spPr bwMode="auto">
              <a:xfrm>
                <a:off x="1880" y="2759"/>
                <a:ext cx="2" cy="1"/>
              </a:xfrm>
              <a:prstGeom prst="line">
                <a:avLst/>
              </a:prstGeom>
              <a:noFill/>
              <a:ln w="0">
                <a:solidFill>
                  <a:schemeClr val="tx1"/>
                </a:solidFill>
                <a:round/>
                <a:headEnd/>
                <a:tailEnd/>
              </a:ln>
            </p:spPr>
            <p:txBody>
              <a:bodyPr/>
              <a:lstStyle/>
              <a:p>
                <a:endParaRPr lang="en-US"/>
              </a:p>
            </p:txBody>
          </p:sp>
          <p:sp>
            <p:nvSpPr>
              <p:cNvPr id="34700" name="Line 908"/>
              <p:cNvSpPr>
                <a:spLocks noChangeShapeType="1"/>
              </p:cNvSpPr>
              <p:nvPr/>
            </p:nvSpPr>
            <p:spPr bwMode="auto">
              <a:xfrm>
                <a:off x="1882" y="2759"/>
                <a:ext cx="2" cy="1"/>
              </a:xfrm>
              <a:prstGeom prst="line">
                <a:avLst/>
              </a:prstGeom>
              <a:noFill/>
              <a:ln w="0">
                <a:solidFill>
                  <a:schemeClr val="tx1"/>
                </a:solidFill>
                <a:round/>
                <a:headEnd/>
                <a:tailEnd/>
              </a:ln>
            </p:spPr>
            <p:txBody>
              <a:bodyPr/>
              <a:lstStyle/>
              <a:p>
                <a:endParaRPr lang="en-US"/>
              </a:p>
            </p:txBody>
          </p:sp>
          <p:sp>
            <p:nvSpPr>
              <p:cNvPr id="34701" name="Line 909"/>
              <p:cNvSpPr>
                <a:spLocks noChangeShapeType="1"/>
              </p:cNvSpPr>
              <p:nvPr/>
            </p:nvSpPr>
            <p:spPr bwMode="auto">
              <a:xfrm>
                <a:off x="1884" y="2760"/>
                <a:ext cx="1" cy="2"/>
              </a:xfrm>
              <a:prstGeom prst="line">
                <a:avLst/>
              </a:prstGeom>
              <a:noFill/>
              <a:ln w="0">
                <a:solidFill>
                  <a:schemeClr val="tx1"/>
                </a:solidFill>
                <a:round/>
                <a:headEnd/>
                <a:tailEnd/>
              </a:ln>
            </p:spPr>
            <p:txBody>
              <a:bodyPr/>
              <a:lstStyle/>
              <a:p>
                <a:endParaRPr lang="en-US"/>
              </a:p>
            </p:txBody>
          </p:sp>
          <p:sp>
            <p:nvSpPr>
              <p:cNvPr id="34702" name="Line 910"/>
              <p:cNvSpPr>
                <a:spLocks noChangeShapeType="1"/>
              </p:cNvSpPr>
              <p:nvPr/>
            </p:nvSpPr>
            <p:spPr bwMode="auto">
              <a:xfrm flipV="1">
                <a:off x="1891" y="2731"/>
                <a:ext cx="1" cy="20"/>
              </a:xfrm>
              <a:prstGeom prst="line">
                <a:avLst/>
              </a:prstGeom>
              <a:noFill/>
              <a:ln w="0">
                <a:solidFill>
                  <a:schemeClr val="tx1"/>
                </a:solidFill>
                <a:round/>
                <a:headEnd/>
                <a:tailEnd/>
              </a:ln>
            </p:spPr>
            <p:txBody>
              <a:bodyPr/>
              <a:lstStyle/>
              <a:p>
                <a:endParaRPr lang="en-US"/>
              </a:p>
            </p:txBody>
          </p:sp>
          <p:sp>
            <p:nvSpPr>
              <p:cNvPr id="34703" name="Line 911"/>
              <p:cNvSpPr>
                <a:spLocks noChangeShapeType="1"/>
              </p:cNvSpPr>
              <p:nvPr/>
            </p:nvSpPr>
            <p:spPr bwMode="auto">
              <a:xfrm>
                <a:off x="1878" y="2719"/>
                <a:ext cx="2" cy="3"/>
              </a:xfrm>
              <a:prstGeom prst="line">
                <a:avLst/>
              </a:prstGeom>
              <a:noFill/>
              <a:ln w="0">
                <a:solidFill>
                  <a:schemeClr val="tx1"/>
                </a:solidFill>
                <a:round/>
                <a:headEnd/>
                <a:tailEnd/>
              </a:ln>
            </p:spPr>
            <p:txBody>
              <a:bodyPr/>
              <a:lstStyle/>
              <a:p>
                <a:endParaRPr lang="en-US"/>
              </a:p>
            </p:txBody>
          </p:sp>
          <p:sp>
            <p:nvSpPr>
              <p:cNvPr id="34704" name="Line 912"/>
              <p:cNvSpPr>
                <a:spLocks noChangeShapeType="1"/>
              </p:cNvSpPr>
              <p:nvPr/>
            </p:nvSpPr>
            <p:spPr bwMode="auto">
              <a:xfrm>
                <a:off x="1880" y="2722"/>
                <a:ext cx="2" cy="1"/>
              </a:xfrm>
              <a:prstGeom prst="line">
                <a:avLst/>
              </a:prstGeom>
              <a:noFill/>
              <a:ln w="0">
                <a:solidFill>
                  <a:schemeClr val="tx1"/>
                </a:solidFill>
                <a:round/>
                <a:headEnd/>
                <a:tailEnd/>
              </a:ln>
            </p:spPr>
            <p:txBody>
              <a:bodyPr/>
              <a:lstStyle/>
              <a:p>
                <a:endParaRPr lang="en-US"/>
              </a:p>
            </p:txBody>
          </p:sp>
          <p:sp>
            <p:nvSpPr>
              <p:cNvPr id="34705" name="Line 913"/>
              <p:cNvSpPr>
                <a:spLocks noChangeShapeType="1"/>
              </p:cNvSpPr>
              <p:nvPr/>
            </p:nvSpPr>
            <p:spPr bwMode="auto">
              <a:xfrm>
                <a:off x="1882" y="2723"/>
                <a:ext cx="2" cy="1"/>
              </a:xfrm>
              <a:prstGeom prst="line">
                <a:avLst/>
              </a:prstGeom>
              <a:noFill/>
              <a:ln w="0">
                <a:solidFill>
                  <a:schemeClr val="tx1"/>
                </a:solidFill>
                <a:round/>
                <a:headEnd/>
                <a:tailEnd/>
              </a:ln>
            </p:spPr>
            <p:txBody>
              <a:bodyPr/>
              <a:lstStyle/>
              <a:p>
                <a:endParaRPr lang="en-US"/>
              </a:p>
            </p:txBody>
          </p:sp>
          <p:sp>
            <p:nvSpPr>
              <p:cNvPr id="34706" name="Line 914"/>
              <p:cNvSpPr>
                <a:spLocks noChangeShapeType="1"/>
              </p:cNvSpPr>
              <p:nvPr/>
            </p:nvSpPr>
            <p:spPr bwMode="auto">
              <a:xfrm flipV="1">
                <a:off x="1884" y="2722"/>
                <a:ext cx="2" cy="1"/>
              </a:xfrm>
              <a:prstGeom prst="line">
                <a:avLst/>
              </a:prstGeom>
              <a:noFill/>
              <a:ln w="0">
                <a:solidFill>
                  <a:schemeClr val="tx1"/>
                </a:solidFill>
                <a:round/>
                <a:headEnd/>
                <a:tailEnd/>
              </a:ln>
            </p:spPr>
            <p:txBody>
              <a:bodyPr/>
              <a:lstStyle/>
              <a:p>
                <a:endParaRPr lang="en-US"/>
              </a:p>
            </p:txBody>
          </p:sp>
          <p:sp>
            <p:nvSpPr>
              <p:cNvPr id="34707" name="Line 915"/>
              <p:cNvSpPr>
                <a:spLocks noChangeShapeType="1"/>
              </p:cNvSpPr>
              <p:nvPr/>
            </p:nvSpPr>
            <p:spPr bwMode="auto">
              <a:xfrm flipV="1">
                <a:off x="1886" y="2720"/>
                <a:ext cx="1" cy="2"/>
              </a:xfrm>
              <a:prstGeom prst="line">
                <a:avLst/>
              </a:prstGeom>
              <a:noFill/>
              <a:ln w="0">
                <a:solidFill>
                  <a:schemeClr val="tx1"/>
                </a:solidFill>
                <a:round/>
                <a:headEnd/>
                <a:tailEnd/>
              </a:ln>
            </p:spPr>
            <p:txBody>
              <a:bodyPr/>
              <a:lstStyle/>
              <a:p>
                <a:endParaRPr lang="en-US"/>
              </a:p>
            </p:txBody>
          </p:sp>
          <p:sp>
            <p:nvSpPr>
              <p:cNvPr id="34708" name="Line 916"/>
              <p:cNvSpPr>
                <a:spLocks noChangeShapeType="1"/>
              </p:cNvSpPr>
              <p:nvPr/>
            </p:nvSpPr>
            <p:spPr bwMode="auto">
              <a:xfrm flipV="1">
                <a:off x="1887" y="2715"/>
                <a:ext cx="1" cy="5"/>
              </a:xfrm>
              <a:prstGeom prst="line">
                <a:avLst/>
              </a:prstGeom>
              <a:noFill/>
              <a:ln w="0">
                <a:solidFill>
                  <a:schemeClr val="tx1"/>
                </a:solidFill>
                <a:round/>
                <a:headEnd/>
                <a:tailEnd/>
              </a:ln>
            </p:spPr>
            <p:txBody>
              <a:bodyPr/>
              <a:lstStyle/>
              <a:p>
                <a:endParaRPr lang="en-US"/>
              </a:p>
            </p:txBody>
          </p:sp>
          <p:sp>
            <p:nvSpPr>
              <p:cNvPr id="34709" name="Line 917"/>
              <p:cNvSpPr>
                <a:spLocks noChangeShapeType="1"/>
              </p:cNvSpPr>
              <p:nvPr/>
            </p:nvSpPr>
            <p:spPr bwMode="auto">
              <a:xfrm flipV="1">
                <a:off x="1888" y="2712"/>
                <a:ext cx="1" cy="3"/>
              </a:xfrm>
              <a:prstGeom prst="line">
                <a:avLst/>
              </a:prstGeom>
              <a:noFill/>
              <a:ln w="0">
                <a:solidFill>
                  <a:schemeClr val="tx1"/>
                </a:solidFill>
                <a:round/>
                <a:headEnd/>
                <a:tailEnd/>
              </a:ln>
            </p:spPr>
            <p:txBody>
              <a:bodyPr/>
              <a:lstStyle/>
              <a:p>
                <a:endParaRPr lang="en-US"/>
              </a:p>
            </p:txBody>
          </p:sp>
          <p:sp>
            <p:nvSpPr>
              <p:cNvPr id="34710" name="Line 918"/>
              <p:cNvSpPr>
                <a:spLocks noChangeShapeType="1"/>
              </p:cNvSpPr>
              <p:nvPr/>
            </p:nvSpPr>
            <p:spPr bwMode="auto">
              <a:xfrm flipV="1">
                <a:off x="1889" y="2710"/>
                <a:ext cx="2" cy="2"/>
              </a:xfrm>
              <a:prstGeom prst="line">
                <a:avLst/>
              </a:prstGeom>
              <a:noFill/>
              <a:ln w="0">
                <a:solidFill>
                  <a:schemeClr val="tx1"/>
                </a:solidFill>
                <a:round/>
                <a:headEnd/>
                <a:tailEnd/>
              </a:ln>
            </p:spPr>
            <p:txBody>
              <a:bodyPr/>
              <a:lstStyle/>
              <a:p>
                <a:endParaRPr lang="en-US"/>
              </a:p>
            </p:txBody>
          </p:sp>
          <p:sp>
            <p:nvSpPr>
              <p:cNvPr id="34711" name="Line 919"/>
              <p:cNvSpPr>
                <a:spLocks noChangeShapeType="1"/>
              </p:cNvSpPr>
              <p:nvPr/>
            </p:nvSpPr>
            <p:spPr bwMode="auto">
              <a:xfrm flipV="1">
                <a:off x="1891" y="2709"/>
                <a:ext cx="2" cy="1"/>
              </a:xfrm>
              <a:prstGeom prst="line">
                <a:avLst/>
              </a:prstGeom>
              <a:noFill/>
              <a:ln w="0">
                <a:solidFill>
                  <a:schemeClr val="tx1"/>
                </a:solidFill>
                <a:round/>
                <a:headEnd/>
                <a:tailEnd/>
              </a:ln>
            </p:spPr>
            <p:txBody>
              <a:bodyPr/>
              <a:lstStyle/>
              <a:p>
                <a:endParaRPr lang="en-US"/>
              </a:p>
            </p:txBody>
          </p:sp>
          <p:sp>
            <p:nvSpPr>
              <p:cNvPr id="34712" name="Line 920"/>
              <p:cNvSpPr>
                <a:spLocks noChangeShapeType="1"/>
              </p:cNvSpPr>
              <p:nvPr/>
            </p:nvSpPr>
            <p:spPr bwMode="auto">
              <a:xfrm>
                <a:off x="1893" y="2709"/>
                <a:ext cx="4" cy="1"/>
              </a:xfrm>
              <a:prstGeom prst="line">
                <a:avLst/>
              </a:prstGeom>
              <a:noFill/>
              <a:ln w="0">
                <a:solidFill>
                  <a:schemeClr val="tx1"/>
                </a:solidFill>
                <a:round/>
                <a:headEnd/>
                <a:tailEnd/>
              </a:ln>
            </p:spPr>
            <p:txBody>
              <a:bodyPr/>
              <a:lstStyle/>
              <a:p>
                <a:endParaRPr lang="en-US"/>
              </a:p>
            </p:txBody>
          </p:sp>
          <p:sp>
            <p:nvSpPr>
              <p:cNvPr id="34713" name="Line 921"/>
              <p:cNvSpPr>
                <a:spLocks noChangeShapeType="1"/>
              </p:cNvSpPr>
              <p:nvPr/>
            </p:nvSpPr>
            <p:spPr bwMode="auto">
              <a:xfrm>
                <a:off x="1897" y="2709"/>
                <a:ext cx="2" cy="1"/>
              </a:xfrm>
              <a:prstGeom prst="line">
                <a:avLst/>
              </a:prstGeom>
              <a:noFill/>
              <a:ln w="0">
                <a:solidFill>
                  <a:schemeClr val="tx1"/>
                </a:solidFill>
                <a:round/>
                <a:headEnd/>
                <a:tailEnd/>
              </a:ln>
            </p:spPr>
            <p:txBody>
              <a:bodyPr/>
              <a:lstStyle/>
              <a:p>
                <a:endParaRPr lang="en-US"/>
              </a:p>
            </p:txBody>
          </p:sp>
          <p:sp>
            <p:nvSpPr>
              <p:cNvPr id="34714" name="Line 922"/>
              <p:cNvSpPr>
                <a:spLocks noChangeShapeType="1"/>
              </p:cNvSpPr>
              <p:nvPr/>
            </p:nvSpPr>
            <p:spPr bwMode="auto">
              <a:xfrm>
                <a:off x="1899" y="2710"/>
                <a:ext cx="1" cy="1"/>
              </a:xfrm>
              <a:prstGeom prst="line">
                <a:avLst/>
              </a:prstGeom>
              <a:noFill/>
              <a:ln w="0">
                <a:solidFill>
                  <a:schemeClr val="tx1"/>
                </a:solidFill>
                <a:round/>
                <a:headEnd/>
                <a:tailEnd/>
              </a:ln>
            </p:spPr>
            <p:txBody>
              <a:bodyPr/>
              <a:lstStyle/>
              <a:p>
                <a:endParaRPr lang="en-US"/>
              </a:p>
            </p:txBody>
          </p:sp>
          <p:sp>
            <p:nvSpPr>
              <p:cNvPr id="34715" name="Line 923"/>
              <p:cNvSpPr>
                <a:spLocks noChangeShapeType="1"/>
              </p:cNvSpPr>
              <p:nvPr/>
            </p:nvSpPr>
            <p:spPr bwMode="auto">
              <a:xfrm>
                <a:off x="1900" y="2711"/>
                <a:ext cx="1" cy="3"/>
              </a:xfrm>
              <a:prstGeom prst="line">
                <a:avLst/>
              </a:prstGeom>
              <a:noFill/>
              <a:ln w="0">
                <a:solidFill>
                  <a:schemeClr val="tx1"/>
                </a:solidFill>
                <a:round/>
                <a:headEnd/>
                <a:tailEnd/>
              </a:ln>
            </p:spPr>
            <p:txBody>
              <a:bodyPr/>
              <a:lstStyle/>
              <a:p>
                <a:endParaRPr lang="en-US"/>
              </a:p>
            </p:txBody>
          </p:sp>
          <p:sp>
            <p:nvSpPr>
              <p:cNvPr id="34716" name="Line 924"/>
              <p:cNvSpPr>
                <a:spLocks noChangeShapeType="1"/>
              </p:cNvSpPr>
              <p:nvPr/>
            </p:nvSpPr>
            <p:spPr bwMode="auto">
              <a:xfrm>
                <a:off x="1901" y="2714"/>
                <a:ext cx="1" cy="5"/>
              </a:xfrm>
              <a:prstGeom prst="line">
                <a:avLst/>
              </a:prstGeom>
              <a:noFill/>
              <a:ln w="0">
                <a:solidFill>
                  <a:schemeClr val="tx1"/>
                </a:solidFill>
                <a:round/>
                <a:headEnd/>
                <a:tailEnd/>
              </a:ln>
            </p:spPr>
            <p:txBody>
              <a:bodyPr/>
              <a:lstStyle/>
              <a:p>
                <a:endParaRPr lang="en-US"/>
              </a:p>
            </p:txBody>
          </p:sp>
          <p:sp>
            <p:nvSpPr>
              <p:cNvPr id="34717" name="Line 925"/>
              <p:cNvSpPr>
                <a:spLocks noChangeShapeType="1"/>
              </p:cNvSpPr>
              <p:nvPr/>
            </p:nvSpPr>
            <p:spPr bwMode="auto">
              <a:xfrm flipH="1">
                <a:off x="1900" y="2719"/>
                <a:ext cx="1" cy="3"/>
              </a:xfrm>
              <a:prstGeom prst="line">
                <a:avLst/>
              </a:prstGeom>
              <a:noFill/>
              <a:ln w="0">
                <a:solidFill>
                  <a:schemeClr val="tx1"/>
                </a:solidFill>
                <a:round/>
                <a:headEnd/>
                <a:tailEnd/>
              </a:ln>
            </p:spPr>
            <p:txBody>
              <a:bodyPr/>
              <a:lstStyle/>
              <a:p>
                <a:endParaRPr lang="en-US"/>
              </a:p>
            </p:txBody>
          </p:sp>
          <p:sp>
            <p:nvSpPr>
              <p:cNvPr id="34718" name="Line 926"/>
              <p:cNvSpPr>
                <a:spLocks noChangeShapeType="1"/>
              </p:cNvSpPr>
              <p:nvPr/>
            </p:nvSpPr>
            <p:spPr bwMode="auto">
              <a:xfrm flipH="1">
                <a:off x="1899" y="2722"/>
                <a:ext cx="1" cy="1"/>
              </a:xfrm>
              <a:prstGeom prst="line">
                <a:avLst/>
              </a:prstGeom>
              <a:noFill/>
              <a:ln w="0">
                <a:solidFill>
                  <a:schemeClr val="tx1"/>
                </a:solidFill>
                <a:round/>
                <a:headEnd/>
                <a:tailEnd/>
              </a:ln>
            </p:spPr>
            <p:txBody>
              <a:bodyPr/>
              <a:lstStyle/>
              <a:p>
                <a:endParaRPr lang="en-US"/>
              </a:p>
            </p:txBody>
          </p:sp>
          <p:sp>
            <p:nvSpPr>
              <p:cNvPr id="34719" name="Line 927"/>
              <p:cNvSpPr>
                <a:spLocks noChangeShapeType="1"/>
              </p:cNvSpPr>
              <p:nvPr/>
            </p:nvSpPr>
            <p:spPr bwMode="auto">
              <a:xfrm flipH="1">
                <a:off x="1897" y="2723"/>
                <a:ext cx="2" cy="1"/>
              </a:xfrm>
              <a:prstGeom prst="line">
                <a:avLst/>
              </a:prstGeom>
              <a:noFill/>
              <a:ln w="0">
                <a:solidFill>
                  <a:schemeClr val="tx1"/>
                </a:solidFill>
                <a:round/>
                <a:headEnd/>
                <a:tailEnd/>
              </a:ln>
            </p:spPr>
            <p:txBody>
              <a:bodyPr/>
              <a:lstStyle/>
              <a:p>
                <a:endParaRPr lang="en-US"/>
              </a:p>
            </p:txBody>
          </p:sp>
          <p:sp>
            <p:nvSpPr>
              <p:cNvPr id="34720" name="Line 928"/>
              <p:cNvSpPr>
                <a:spLocks noChangeShapeType="1"/>
              </p:cNvSpPr>
              <p:nvPr/>
            </p:nvSpPr>
            <p:spPr bwMode="auto">
              <a:xfrm flipH="1">
                <a:off x="1893" y="2724"/>
                <a:ext cx="4" cy="1"/>
              </a:xfrm>
              <a:prstGeom prst="line">
                <a:avLst/>
              </a:prstGeom>
              <a:noFill/>
              <a:ln w="0">
                <a:solidFill>
                  <a:schemeClr val="tx1"/>
                </a:solidFill>
                <a:round/>
                <a:headEnd/>
                <a:tailEnd/>
              </a:ln>
            </p:spPr>
            <p:txBody>
              <a:bodyPr/>
              <a:lstStyle/>
              <a:p>
                <a:endParaRPr lang="en-US"/>
              </a:p>
            </p:txBody>
          </p:sp>
          <p:sp>
            <p:nvSpPr>
              <p:cNvPr id="34721" name="Line 929"/>
              <p:cNvSpPr>
                <a:spLocks noChangeShapeType="1"/>
              </p:cNvSpPr>
              <p:nvPr/>
            </p:nvSpPr>
            <p:spPr bwMode="auto">
              <a:xfrm flipH="1" flipV="1">
                <a:off x="1891" y="2723"/>
                <a:ext cx="2" cy="1"/>
              </a:xfrm>
              <a:prstGeom prst="line">
                <a:avLst/>
              </a:prstGeom>
              <a:noFill/>
              <a:ln w="0">
                <a:solidFill>
                  <a:schemeClr val="tx1"/>
                </a:solidFill>
                <a:round/>
                <a:headEnd/>
                <a:tailEnd/>
              </a:ln>
            </p:spPr>
            <p:txBody>
              <a:bodyPr/>
              <a:lstStyle/>
              <a:p>
                <a:endParaRPr lang="en-US"/>
              </a:p>
            </p:txBody>
          </p:sp>
          <p:sp>
            <p:nvSpPr>
              <p:cNvPr id="34722" name="Line 930"/>
              <p:cNvSpPr>
                <a:spLocks noChangeShapeType="1"/>
              </p:cNvSpPr>
              <p:nvPr/>
            </p:nvSpPr>
            <p:spPr bwMode="auto">
              <a:xfrm flipH="1" flipV="1">
                <a:off x="1889" y="2721"/>
                <a:ext cx="2" cy="2"/>
              </a:xfrm>
              <a:prstGeom prst="line">
                <a:avLst/>
              </a:prstGeom>
              <a:noFill/>
              <a:ln w="0">
                <a:solidFill>
                  <a:schemeClr val="tx1"/>
                </a:solidFill>
                <a:round/>
                <a:headEnd/>
                <a:tailEnd/>
              </a:ln>
            </p:spPr>
            <p:txBody>
              <a:bodyPr/>
              <a:lstStyle/>
              <a:p>
                <a:endParaRPr lang="en-US"/>
              </a:p>
            </p:txBody>
          </p:sp>
          <p:sp>
            <p:nvSpPr>
              <p:cNvPr id="34723" name="Line 931"/>
              <p:cNvSpPr>
                <a:spLocks noChangeShapeType="1"/>
              </p:cNvSpPr>
              <p:nvPr/>
            </p:nvSpPr>
            <p:spPr bwMode="auto">
              <a:xfrm flipH="1" flipV="1">
                <a:off x="1888" y="2718"/>
                <a:ext cx="1" cy="3"/>
              </a:xfrm>
              <a:prstGeom prst="line">
                <a:avLst/>
              </a:prstGeom>
              <a:noFill/>
              <a:ln w="0">
                <a:solidFill>
                  <a:schemeClr val="tx1"/>
                </a:solidFill>
                <a:round/>
                <a:headEnd/>
                <a:tailEnd/>
              </a:ln>
            </p:spPr>
            <p:txBody>
              <a:bodyPr/>
              <a:lstStyle/>
              <a:p>
                <a:endParaRPr lang="en-US"/>
              </a:p>
            </p:txBody>
          </p:sp>
          <p:sp>
            <p:nvSpPr>
              <p:cNvPr id="34724" name="Line 932"/>
              <p:cNvSpPr>
                <a:spLocks noChangeShapeType="1"/>
              </p:cNvSpPr>
              <p:nvPr/>
            </p:nvSpPr>
            <p:spPr bwMode="auto">
              <a:xfrm flipH="1" flipV="1">
                <a:off x="1887" y="2713"/>
                <a:ext cx="1" cy="5"/>
              </a:xfrm>
              <a:prstGeom prst="line">
                <a:avLst/>
              </a:prstGeom>
              <a:noFill/>
              <a:ln w="0">
                <a:solidFill>
                  <a:schemeClr val="tx1"/>
                </a:solidFill>
                <a:round/>
                <a:headEnd/>
                <a:tailEnd/>
              </a:ln>
            </p:spPr>
            <p:txBody>
              <a:bodyPr/>
              <a:lstStyle/>
              <a:p>
                <a:endParaRPr lang="en-US"/>
              </a:p>
            </p:txBody>
          </p:sp>
          <p:sp>
            <p:nvSpPr>
              <p:cNvPr id="34725" name="Line 933"/>
              <p:cNvSpPr>
                <a:spLocks noChangeShapeType="1"/>
              </p:cNvSpPr>
              <p:nvPr/>
            </p:nvSpPr>
            <p:spPr bwMode="auto">
              <a:xfrm flipH="1" flipV="1">
                <a:off x="1886" y="2711"/>
                <a:ext cx="1" cy="2"/>
              </a:xfrm>
              <a:prstGeom prst="line">
                <a:avLst/>
              </a:prstGeom>
              <a:noFill/>
              <a:ln w="0">
                <a:solidFill>
                  <a:schemeClr val="tx1"/>
                </a:solidFill>
                <a:round/>
                <a:headEnd/>
                <a:tailEnd/>
              </a:ln>
            </p:spPr>
            <p:txBody>
              <a:bodyPr/>
              <a:lstStyle/>
              <a:p>
                <a:endParaRPr lang="en-US"/>
              </a:p>
            </p:txBody>
          </p:sp>
          <p:sp>
            <p:nvSpPr>
              <p:cNvPr id="34726" name="Line 934"/>
              <p:cNvSpPr>
                <a:spLocks noChangeShapeType="1"/>
              </p:cNvSpPr>
              <p:nvPr/>
            </p:nvSpPr>
            <p:spPr bwMode="auto">
              <a:xfrm flipH="1" flipV="1">
                <a:off x="1884" y="2710"/>
                <a:ext cx="2" cy="1"/>
              </a:xfrm>
              <a:prstGeom prst="line">
                <a:avLst/>
              </a:prstGeom>
              <a:noFill/>
              <a:ln w="0">
                <a:solidFill>
                  <a:schemeClr val="tx1"/>
                </a:solidFill>
                <a:round/>
                <a:headEnd/>
                <a:tailEnd/>
              </a:ln>
            </p:spPr>
            <p:txBody>
              <a:bodyPr/>
              <a:lstStyle/>
              <a:p>
                <a:endParaRPr lang="en-US"/>
              </a:p>
            </p:txBody>
          </p:sp>
          <p:sp>
            <p:nvSpPr>
              <p:cNvPr id="34727" name="Line 935"/>
              <p:cNvSpPr>
                <a:spLocks noChangeShapeType="1"/>
              </p:cNvSpPr>
              <p:nvPr/>
            </p:nvSpPr>
            <p:spPr bwMode="auto">
              <a:xfrm flipH="1">
                <a:off x="1882" y="2710"/>
                <a:ext cx="2" cy="1"/>
              </a:xfrm>
              <a:prstGeom prst="line">
                <a:avLst/>
              </a:prstGeom>
              <a:noFill/>
              <a:ln w="0">
                <a:solidFill>
                  <a:schemeClr val="tx1"/>
                </a:solidFill>
                <a:round/>
                <a:headEnd/>
                <a:tailEnd/>
              </a:ln>
            </p:spPr>
            <p:txBody>
              <a:bodyPr/>
              <a:lstStyle/>
              <a:p>
                <a:endParaRPr lang="en-US"/>
              </a:p>
            </p:txBody>
          </p:sp>
          <p:sp>
            <p:nvSpPr>
              <p:cNvPr id="34728" name="Line 936"/>
              <p:cNvSpPr>
                <a:spLocks noChangeShapeType="1"/>
              </p:cNvSpPr>
              <p:nvPr/>
            </p:nvSpPr>
            <p:spPr bwMode="auto">
              <a:xfrm flipH="1">
                <a:off x="1880" y="2710"/>
                <a:ext cx="2" cy="1"/>
              </a:xfrm>
              <a:prstGeom prst="line">
                <a:avLst/>
              </a:prstGeom>
              <a:noFill/>
              <a:ln w="0">
                <a:solidFill>
                  <a:schemeClr val="tx1"/>
                </a:solidFill>
                <a:round/>
                <a:headEnd/>
                <a:tailEnd/>
              </a:ln>
            </p:spPr>
            <p:txBody>
              <a:bodyPr/>
              <a:lstStyle/>
              <a:p>
                <a:endParaRPr lang="en-US"/>
              </a:p>
            </p:txBody>
          </p:sp>
          <p:sp>
            <p:nvSpPr>
              <p:cNvPr id="34729" name="Line 937"/>
              <p:cNvSpPr>
                <a:spLocks noChangeShapeType="1"/>
              </p:cNvSpPr>
              <p:nvPr/>
            </p:nvSpPr>
            <p:spPr bwMode="auto">
              <a:xfrm flipH="1">
                <a:off x="1878" y="2711"/>
                <a:ext cx="2" cy="3"/>
              </a:xfrm>
              <a:prstGeom prst="line">
                <a:avLst/>
              </a:prstGeom>
              <a:noFill/>
              <a:ln w="0">
                <a:solidFill>
                  <a:schemeClr val="tx1"/>
                </a:solidFill>
                <a:round/>
                <a:headEnd/>
                <a:tailEnd/>
              </a:ln>
            </p:spPr>
            <p:txBody>
              <a:bodyPr/>
              <a:lstStyle/>
              <a:p>
                <a:endParaRPr lang="en-US"/>
              </a:p>
            </p:txBody>
          </p:sp>
          <p:sp>
            <p:nvSpPr>
              <p:cNvPr id="34730" name="Line 938"/>
              <p:cNvSpPr>
                <a:spLocks noChangeShapeType="1"/>
              </p:cNvSpPr>
              <p:nvPr/>
            </p:nvSpPr>
            <p:spPr bwMode="auto">
              <a:xfrm>
                <a:off x="1878" y="2714"/>
                <a:ext cx="1" cy="5"/>
              </a:xfrm>
              <a:prstGeom prst="line">
                <a:avLst/>
              </a:prstGeom>
              <a:noFill/>
              <a:ln w="0">
                <a:solidFill>
                  <a:schemeClr val="tx1"/>
                </a:solidFill>
                <a:round/>
                <a:headEnd/>
                <a:tailEnd/>
              </a:ln>
            </p:spPr>
            <p:txBody>
              <a:bodyPr/>
              <a:lstStyle/>
              <a:p>
                <a:endParaRPr lang="en-US"/>
              </a:p>
            </p:txBody>
          </p:sp>
          <p:sp>
            <p:nvSpPr>
              <p:cNvPr id="34731" name="Line 939"/>
              <p:cNvSpPr>
                <a:spLocks noChangeShapeType="1"/>
              </p:cNvSpPr>
              <p:nvPr/>
            </p:nvSpPr>
            <p:spPr bwMode="auto">
              <a:xfrm>
                <a:off x="1875" y="2704"/>
                <a:ext cx="1" cy="1"/>
              </a:xfrm>
              <a:prstGeom prst="line">
                <a:avLst/>
              </a:prstGeom>
              <a:noFill/>
              <a:ln w="0">
                <a:solidFill>
                  <a:schemeClr val="tx1"/>
                </a:solidFill>
                <a:round/>
                <a:headEnd/>
                <a:tailEnd/>
              </a:ln>
            </p:spPr>
            <p:txBody>
              <a:bodyPr/>
              <a:lstStyle/>
              <a:p>
                <a:endParaRPr lang="en-US"/>
              </a:p>
            </p:txBody>
          </p:sp>
          <p:sp>
            <p:nvSpPr>
              <p:cNvPr id="34732" name="Line 940"/>
              <p:cNvSpPr>
                <a:spLocks noChangeShapeType="1"/>
              </p:cNvSpPr>
              <p:nvPr/>
            </p:nvSpPr>
            <p:spPr bwMode="auto">
              <a:xfrm flipH="1">
                <a:off x="1875" y="2705"/>
                <a:ext cx="1" cy="1"/>
              </a:xfrm>
              <a:prstGeom prst="line">
                <a:avLst/>
              </a:prstGeom>
              <a:noFill/>
              <a:ln w="0">
                <a:solidFill>
                  <a:schemeClr val="tx1"/>
                </a:solidFill>
                <a:round/>
                <a:headEnd/>
                <a:tailEnd/>
              </a:ln>
            </p:spPr>
            <p:txBody>
              <a:bodyPr/>
              <a:lstStyle/>
              <a:p>
                <a:endParaRPr lang="en-US"/>
              </a:p>
            </p:txBody>
          </p:sp>
          <p:sp>
            <p:nvSpPr>
              <p:cNvPr id="34733" name="Line 941"/>
              <p:cNvSpPr>
                <a:spLocks noChangeShapeType="1"/>
              </p:cNvSpPr>
              <p:nvPr/>
            </p:nvSpPr>
            <p:spPr bwMode="auto">
              <a:xfrm flipH="1" flipV="1">
                <a:off x="1874" y="2705"/>
                <a:ext cx="1" cy="1"/>
              </a:xfrm>
              <a:prstGeom prst="line">
                <a:avLst/>
              </a:prstGeom>
              <a:noFill/>
              <a:ln w="0">
                <a:solidFill>
                  <a:schemeClr val="tx1"/>
                </a:solidFill>
                <a:round/>
                <a:headEnd/>
                <a:tailEnd/>
              </a:ln>
            </p:spPr>
            <p:txBody>
              <a:bodyPr/>
              <a:lstStyle/>
              <a:p>
                <a:endParaRPr lang="en-US"/>
              </a:p>
            </p:txBody>
          </p:sp>
          <p:sp>
            <p:nvSpPr>
              <p:cNvPr id="34734" name="Line 942"/>
              <p:cNvSpPr>
                <a:spLocks noChangeShapeType="1"/>
              </p:cNvSpPr>
              <p:nvPr/>
            </p:nvSpPr>
            <p:spPr bwMode="auto">
              <a:xfrm flipV="1">
                <a:off x="1874" y="2704"/>
                <a:ext cx="1" cy="1"/>
              </a:xfrm>
              <a:prstGeom prst="line">
                <a:avLst/>
              </a:prstGeom>
              <a:noFill/>
              <a:ln w="0">
                <a:solidFill>
                  <a:schemeClr val="tx1"/>
                </a:solidFill>
                <a:round/>
                <a:headEnd/>
                <a:tailEnd/>
              </a:ln>
            </p:spPr>
            <p:txBody>
              <a:bodyPr/>
              <a:lstStyle/>
              <a:p>
                <a:endParaRPr lang="en-US"/>
              </a:p>
            </p:txBody>
          </p:sp>
          <p:sp>
            <p:nvSpPr>
              <p:cNvPr id="34735" name="Line 943"/>
              <p:cNvSpPr>
                <a:spLocks noChangeShapeType="1"/>
              </p:cNvSpPr>
              <p:nvPr/>
            </p:nvSpPr>
            <p:spPr bwMode="auto">
              <a:xfrm>
                <a:off x="1875" y="2704"/>
                <a:ext cx="2" cy="1"/>
              </a:xfrm>
              <a:prstGeom prst="line">
                <a:avLst/>
              </a:prstGeom>
              <a:noFill/>
              <a:ln w="0">
                <a:solidFill>
                  <a:schemeClr val="tx1"/>
                </a:solidFill>
                <a:round/>
                <a:headEnd/>
                <a:tailEnd/>
              </a:ln>
            </p:spPr>
            <p:txBody>
              <a:bodyPr/>
              <a:lstStyle/>
              <a:p>
                <a:endParaRPr lang="en-US"/>
              </a:p>
            </p:txBody>
          </p:sp>
          <p:sp>
            <p:nvSpPr>
              <p:cNvPr id="34736" name="Line 944"/>
              <p:cNvSpPr>
                <a:spLocks noChangeShapeType="1"/>
              </p:cNvSpPr>
              <p:nvPr/>
            </p:nvSpPr>
            <p:spPr bwMode="auto">
              <a:xfrm>
                <a:off x="1877" y="2704"/>
                <a:ext cx="3" cy="1"/>
              </a:xfrm>
              <a:prstGeom prst="line">
                <a:avLst/>
              </a:prstGeom>
              <a:noFill/>
              <a:ln w="0">
                <a:solidFill>
                  <a:schemeClr val="tx1"/>
                </a:solidFill>
                <a:round/>
                <a:headEnd/>
                <a:tailEnd/>
              </a:ln>
            </p:spPr>
            <p:txBody>
              <a:bodyPr/>
              <a:lstStyle/>
              <a:p>
                <a:endParaRPr lang="en-US"/>
              </a:p>
            </p:txBody>
          </p:sp>
          <p:sp>
            <p:nvSpPr>
              <p:cNvPr id="34737" name="Line 945"/>
              <p:cNvSpPr>
                <a:spLocks noChangeShapeType="1"/>
              </p:cNvSpPr>
              <p:nvPr/>
            </p:nvSpPr>
            <p:spPr bwMode="auto">
              <a:xfrm>
                <a:off x="1880" y="2705"/>
                <a:ext cx="1" cy="1"/>
              </a:xfrm>
              <a:prstGeom prst="line">
                <a:avLst/>
              </a:prstGeom>
              <a:noFill/>
              <a:ln w="0">
                <a:solidFill>
                  <a:schemeClr val="tx1"/>
                </a:solidFill>
                <a:round/>
                <a:headEnd/>
                <a:tailEnd/>
              </a:ln>
            </p:spPr>
            <p:txBody>
              <a:bodyPr/>
              <a:lstStyle/>
              <a:p>
                <a:endParaRPr lang="en-US"/>
              </a:p>
            </p:txBody>
          </p:sp>
          <p:sp>
            <p:nvSpPr>
              <p:cNvPr id="34738" name="Line 946"/>
              <p:cNvSpPr>
                <a:spLocks noChangeShapeType="1"/>
              </p:cNvSpPr>
              <p:nvPr/>
            </p:nvSpPr>
            <p:spPr bwMode="auto">
              <a:xfrm>
                <a:off x="1875" y="2697"/>
                <a:ext cx="1" cy="1"/>
              </a:xfrm>
              <a:prstGeom prst="line">
                <a:avLst/>
              </a:prstGeom>
              <a:noFill/>
              <a:ln w="0">
                <a:solidFill>
                  <a:schemeClr val="tx1"/>
                </a:solidFill>
                <a:round/>
                <a:headEnd/>
                <a:tailEnd/>
              </a:ln>
            </p:spPr>
            <p:txBody>
              <a:bodyPr/>
              <a:lstStyle/>
              <a:p>
                <a:endParaRPr lang="en-US"/>
              </a:p>
            </p:txBody>
          </p:sp>
          <p:sp>
            <p:nvSpPr>
              <p:cNvPr id="34739" name="Line 947"/>
              <p:cNvSpPr>
                <a:spLocks noChangeShapeType="1"/>
              </p:cNvSpPr>
              <p:nvPr/>
            </p:nvSpPr>
            <p:spPr bwMode="auto">
              <a:xfrm flipH="1">
                <a:off x="1875" y="2698"/>
                <a:ext cx="1" cy="1"/>
              </a:xfrm>
              <a:prstGeom prst="line">
                <a:avLst/>
              </a:prstGeom>
              <a:noFill/>
              <a:ln w="0">
                <a:solidFill>
                  <a:schemeClr val="tx1"/>
                </a:solidFill>
                <a:round/>
                <a:headEnd/>
                <a:tailEnd/>
              </a:ln>
            </p:spPr>
            <p:txBody>
              <a:bodyPr/>
              <a:lstStyle/>
              <a:p>
                <a:endParaRPr lang="en-US"/>
              </a:p>
            </p:txBody>
          </p:sp>
          <p:sp>
            <p:nvSpPr>
              <p:cNvPr id="34740" name="Line 948"/>
              <p:cNvSpPr>
                <a:spLocks noChangeShapeType="1"/>
              </p:cNvSpPr>
              <p:nvPr/>
            </p:nvSpPr>
            <p:spPr bwMode="auto">
              <a:xfrm flipH="1" flipV="1">
                <a:off x="1874" y="2698"/>
                <a:ext cx="1" cy="1"/>
              </a:xfrm>
              <a:prstGeom prst="line">
                <a:avLst/>
              </a:prstGeom>
              <a:noFill/>
              <a:ln w="0">
                <a:solidFill>
                  <a:schemeClr val="tx1"/>
                </a:solidFill>
                <a:round/>
                <a:headEnd/>
                <a:tailEnd/>
              </a:ln>
            </p:spPr>
            <p:txBody>
              <a:bodyPr/>
              <a:lstStyle/>
              <a:p>
                <a:endParaRPr lang="en-US"/>
              </a:p>
            </p:txBody>
          </p:sp>
          <p:sp>
            <p:nvSpPr>
              <p:cNvPr id="34741" name="Line 949"/>
              <p:cNvSpPr>
                <a:spLocks noChangeShapeType="1"/>
              </p:cNvSpPr>
              <p:nvPr/>
            </p:nvSpPr>
            <p:spPr bwMode="auto">
              <a:xfrm flipV="1">
                <a:off x="1874" y="2697"/>
                <a:ext cx="1" cy="1"/>
              </a:xfrm>
              <a:prstGeom prst="line">
                <a:avLst/>
              </a:prstGeom>
              <a:noFill/>
              <a:ln w="0">
                <a:solidFill>
                  <a:schemeClr val="tx1"/>
                </a:solidFill>
                <a:round/>
                <a:headEnd/>
                <a:tailEnd/>
              </a:ln>
            </p:spPr>
            <p:txBody>
              <a:bodyPr/>
              <a:lstStyle/>
              <a:p>
                <a:endParaRPr lang="en-US"/>
              </a:p>
            </p:txBody>
          </p:sp>
          <p:sp>
            <p:nvSpPr>
              <p:cNvPr id="34742" name="Line 950"/>
              <p:cNvSpPr>
                <a:spLocks noChangeShapeType="1"/>
              </p:cNvSpPr>
              <p:nvPr/>
            </p:nvSpPr>
            <p:spPr bwMode="auto">
              <a:xfrm>
                <a:off x="1875" y="2697"/>
                <a:ext cx="2" cy="1"/>
              </a:xfrm>
              <a:prstGeom prst="line">
                <a:avLst/>
              </a:prstGeom>
              <a:noFill/>
              <a:ln w="0">
                <a:solidFill>
                  <a:schemeClr val="tx1"/>
                </a:solidFill>
                <a:round/>
                <a:headEnd/>
                <a:tailEnd/>
              </a:ln>
            </p:spPr>
            <p:txBody>
              <a:bodyPr/>
              <a:lstStyle/>
              <a:p>
                <a:endParaRPr lang="en-US"/>
              </a:p>
            </p:txBody>
          </p:sp>
          <p:sp>
            <p:nvSpPr>
              <p:cNvPr id="34743" name="Line 951"/>
              <p:cNvSpPr>
                <a:spLocks noChangeShapeType="1"/>
              </p:cNvSpPr>
              <p:nvPr/>
            </p:nvSpPr>
            <p:spPr bwMode="auto">
              <a:xfrm>
                <a:off x="1877" y="2697"/>
                <a:ext cx="3" cy="1"/>
              </a:xfrm>
              <a:prstGeom prst="line">
                <a:avLst/>
              </a:prstGeom>
              <a:noFill/>
              <a:ln w="0">
                <a:solidFill>
                  <a:schemeClr val="tx1"/>
                </a:solidFill>
                <a:round/>
                <a:headEnd/>
                <a:tailEnd/>
              </a:ln>
            </p:spPr>
            <p:txBody>
              <a:bodyPr/>
              <a:lstStyle/>
              <a:p>
                <a:endParaRPr lang="en-US"/>
              </a:p>
            </p:txBody>
          </p:sp>
          <p:sp>
            <p:nvSpPr>
              <p:cNvPr id="34744" name="Line 952"/>
              <p:cNvSpPr>
                <a:spLocks noChangeShapeType="1"/>
              </p:cNvSpPr>
              <p:nvPr/>
            </p:nvSpPr>
            <p:spPr bwMode="auto">
              <a:xfrm>
                <a:off x="1880" y="2698"/>
                <a:ext cx="1" cy="1"/>
              </a:xfrm>
              <a:prstGeom prst="line">
                <a:avLst/>
              </a:prstGeom>
              <a:noFill/>
              <a:ln w="0">
                <a:solidFill>
                  <a:schemeClr val="tx1"/>
                </a:solidFill>
                <a:round/>
                <a:headEnd/>
                <a:tailEnd/>
              </a:ln>
            </p:spPr>
            <p:txBody>
              <a:bodyPr/>
              <a:lstStyle/>
              <a:p>
                <a:endParaRPr lang="en-US"/>
              </a:p>
            </p:txBody>
          </p:sp>
          <p:sp>
            <p:nvSpPr>
              <p:cNvPr id="34745" name="Line 953"/>
              <p:cNvSpPr>
                <a:spLocks noChangeShapeType="1"/>
              </p:cNvSpPr>
              <p:nvPr/>
            </p:nvSpPr>
            <p:spPr bwMode="auto">
              <a:xfrm flipV="1">
                <a:off x="2253" y="2826"/>
                <a:ext cx="4" cy="5"/>
              </a:xfrm>
              <a:prstGeom prst="line">
                <a:avLst/>
              </a:prstGeom>
              <a:noFill/>
              <a:ln w="0">
                <a:solidFill>
                  <a:schemeClr val="tx1"/>
                </a:solidFill>
                <a:round/>
                <a:headEnd/>
                <a:tailEnd/>
              </a:ln>
            </p:spPr>
            <p:txBody>
              <a:bodyPr/>
              <a:lstStyle/>
              <a:p>
                <a:endParaRPr lang="en-US"/>
              </a:p>
            </p:txBody>
          </p:sp>
          <p:sp>
            <p:nvSpPr>
              <p:cNvPr id="34746" name="Line 954"/>
              <p:cNvSpPr>
                <a:spLocks noChangeShapeType="1"/>
              </p:cNvSpPr>
              <p:nvPr/>
            </p:nvSpPr>
            <p:spPr bwMode="auto">
              <a:xfrm flipV="1">
                <a:off x="2301" y="2769"/>
                <a:ext cx="4" cy="4"/>
              </a:xfrm>
              <a:prstGeom prst="line">
                <a:avLst/>
              </a:prstGeom>
              <a:noFill/>
              <a:ln w="0">
                <a:solidFill>
                  <a:schemeClr val="tx1"/>
                </a:solidFill>
                <a:round/>
                <a:headEnd/>
                <a:tailEnd/>
              </a:ln>
            </p:spPr>
            <p:txBody>
              <a:bodyPr/>
              <a:lstStyle/>
              <a:p>
                <a:endParaRPr lang="en-US"/>
              </a:p>
            </p:txBody>
          </p:sp>
          <p:sp>
            <p:nvSpPr>
              <p:cNvPr id="34747" name="Line 955"/>
              <p:cNvSpPr>
                <a:spLocks noChangeShapeType="1"/>
              </p:cNvSpPr>
              <p:nvPr/>
            </p:nvSpPr>
            <p:spPr bwMode="auto">
              <a:xfrm flipV="1">
                <a:off x="2264" y="2889"/>
                <a:ext cx="4" cy="5"/>
              </a:xfrm>
              <a:prstGeom prst="line">
                <a:avLst/>
              </a:prstGeom>
              <a:noFill/>
              <a:ln w="0">
                <a:solidFill>
                  <a:schemeClr val="tx1"/>
                </a:solidFill>
                <a:round/>
                <a:headEnd/>
                <a:tailEnd/>
              </a:ln>
            </p:spPr>
            <p:txBody>
              <a:bodyPr/>
              <a:lstStyle/>
              <a:p>
                <a:endParaRPr lang="en-US"/>
              </a:p>
            </p:txBody>
          </p:sp>
          <p:sp>
            <p:nvSpPr>
              <p:cNvPr id="34748" name="Line 956"/>
              <p:cNvSpPr>
                <a:spLocks noChangeShapeType="1"/>
              </p:cNvSpPr>
              <p:nvPr/>
            </p:nvSpPr>
            <p:spPr bwMode="auto">
              <a:xfrm flipV="1">
                <a:off x="2313" y="2831"/>
                <a:ext cx="4" cy="5"/>
              </a:xfrm>
              <a:prstGeom prst="line">
                <a:avLst/>
              </a:prstGeom>
              <a:noFill/>
              <a:ln w="0">
                <a:solidFill>
                  <a:schemeClr val="tx1"/>
                </a:solidFill>
                <a:round/>
                <a:headEnd/>
                <a:tailEnd/>
              </a:ln>
            </p:spPr>
            <p:txBody>
              <a:bodyPr/>
              <a:lstStyle/>
              <a:p>
                <a:endParaRPr lang="en-US"/>
              </a:p>
            </p:txBody>
          </p:sp>
          <p:sp>
            <p:nvSpPr>
              <p:cNvPr id="34749" name="Line 957"/>
              <p:cNvSpPr>
                <a:spLocks noChangeShapeType="1"/>
              </p:cNvSpPr>
              <p:nvPr/>
            </p:nvSpPr>
            <p:spPr bwMode="auto">
              <a:xfrm flipV="1">
                <a:off x="2324" y="2894"/>
                <a:ext cx="4" cy="5"/>
              </a:xfrm>
              <a:prstGeom prst="line">
                <a:avLst/>
              </a:prstGeom>
              <a:noFill/>
              <a:ln w="0">
                <a:solidFill>
                  <a:schemeClr val="tx1"/>
                </a:solidFill>
                <a:round/>
                <a:headEnd/>
                <a:tailEnd/>
              </a:ln>
            </p:spPr>
            <p:txBody>
              <a:bodyPr/>
              <a:lstStyle/>
              <a:p>
                <a:endParaRPr lang="en-US"/>
              </a:p>
            </p:txBody>
          </p:sp>
          <p:sp>
            <p:nvSpPr>
              <p:cNvPr id="34750" name="Line 958"/>
              <p:cNvSpPr>
                <a:spLocks noChangeShapeType="1"/>
              </p:cNvSpPr>
              <p:nvPr/>
            </p:nvSpPr>
            <p:spPr bwMode="auto">
              <a:xfrm flipV="1">
                <a:off x="2193" y="2821"/>
                <a:ext cx="4" cy="5"/>
              </a:xfrm>
              <a:prstGeom prst="line">
                <a:avLst/>
              </a:prstGeom>
              <a:noFill/>
              <a:ln w="0">
                <a:solidFill>
                  <a:schemeClr val="tx1"/>
                </a:solidFill>
                <a:round/>
                <a:headEnd/>
                <a:tailEnd/>
              </a:ln>
            </p:spPr>
            <p:txBody>
              <a:bodyPr/>
              <a:lstStyle/>
              <a:p>
                <a:endParaRPr lang="en-US"/>
              </a:p>
            </p:txBody>
          </p:sp>
          <p:sp>
            <p:nvSpPr>
              <p:cNvPr id="34751" name="Line 959"/>
              <p:cNvSpPr>
                <a:spLocks noChangeShapeType="1"/>
              </p:cNvSpPr>
              <p:nvPr/>
            </p:nvSpPr>
            <p:spPr bwMode="auto">
              <a:xfrm flipV="1">
                <a:off x="2241" y="2763"/>
                <a:ext cx="4" cy="5"/>
              </a:xfrm>
              <a:prstGeom prst="line">
                <a:avLst/>
              </a:prstGeom>
              <a:noFill/>
              <a:ln w="0">
                <a:solidFill>
                  <a:schemeClr val="tx1"/>
                </a:solidFill>
                <a:round/>
                <a:headEnd/>
                <a:tailEnd/>
              </a:ln>
            </p:spPr>
            <p:txBody>
              <a:bodyPr/>
              <a:lstStyle/>
              <a:p>
                <a:endParaRPr lang="en-US"/>
              </a:p>
            </p:txBody>
          </p:sp>
          <p:sp>
            <p:nvSpPr>
              <p:cNvPr id="34752" name="Line 960"/>
              <p:cNvSpPr>
                <a:spLocks noChangeShapeType="1"/>
              </p:cNvSpPr>
              <p:nvPr/>
            </p:nvSpPr>
            <p:spPr bwMode="auto">
              <a:xfrm flipV="1">
                <a:off x="2289" y="2706"/>
                <a:ext cx="5" cy="4"/>
              </a:xfrm>
              <a:prstGeom prst="line">
                <a:avLst/>
              </a:prstGeom>
              <a:noFill/>
              <a:ln w="0">
                <a:solidFill>
                  <a:schemeClr val="tx1"/>
                </a:solidFill>
                <a:round/>
                <a:headEnd/>
                <a:tailEnd/>
              </a:ln>
            </p:spPr>
            <p:txBody>
              <a:bodyPr/>
              <a:lstStyle/>
              <a:p>
                <a:endParaRPr lang="en-US"/>
              </a:p>
            </p:txBody>
          </p:sp>
          <p:sp>
            <p:nvSpPr>
              <p:cNvPr id="34753" name="Line 961"/>
              <p:cNvSpPr>
                <a:spLocks noChangeShapeType="1"/>
              </p:cNvSpPr>
              <p:nvPr/>
            </p:nvSpPr>
            <p:spPr bwMode="auto">
              <a:xfrm flipV="1">
                <a:off x="2230" y="2700"/>
                <a:ext cx="4" cy="5"/>
              </a:xfrm>
              <a:prstGeom prst="line">
                <a:avLst/>
              </a:prstGeom>
              <a:noFill/>
              <a:ln w="0">
                <a:solidFill>
                  <a:schemeClr val="tx1"/>
                </a:solidFill>
                <a:round/>
                <a:headEnd/>
                <a:tailEnd/>
              </a:ln>
            </p:spPr>
            <p:txBody>
              <a:bodyPr/>
              <a:lstStyle/>
              <a:p>
                <a:endParaRPr lang="en-US"/>
              </a:p>
            </p:txBody>
          </p:sp>
          <p:sp>
            <p:nvSpPr>
              <p:cNvPr id="34754" name="Line 962"/>
              <p:cNvSpPr>
                <a:spLocks noChangeShapeType="1"/>
              </p:cNvSpPr>
              <p:nvPr/>
            </p:nvSpPr>
            <p:spPr bwMode="auto">
              <a:xfrm>
                <a:off x="2193" y="2826"/>
                <a:ext cx="5" cy="1"/>
              </a:xfrm>
              <a:prstGeom prst="line">
                <a:avLst/>
              </a:prstGeom>
              <a:noFill/>
              <a:ln w="0">
                <a:solidFill>
                  <a:schemeClr val="tx1"/>
                </a:solidFill>
                <a:round/>
                <a:headEnd/>
                <a:tailEnd/>
              </a:ln>
            </p:spPr>
            <p:txBody>
              <a:bodyPr/>
              <a:lstStyle/>
              <a:p>
                <a:endParaRPr lang="en-US"/>
              </a:p>
            </p:txBody>
          </p:sp>
          <p:sp>
            <p:nvSpPr>
              <p:cNvPr id="34755" name="Line 963"/>
              <p:cNvSpPr>
                <a:spLocks noChangeShapeType="1"/>
              </p:cNvSpPr>
              <p:nvPr/>
            </p:nvSpPr>
            <p:spPr bwMode="auto">
              <a:xfrm>
                <a:off x="2253" y="2831"/>
                <a:ext cx="5" cy="1"/>
              </a:xfrm>
              <a:prstGeom prst="line">
                <a:avLst/>
              </a:prstGeom>
              <a:noFill/>
              <a:ln w="0">
                <a:solidFill>
                  <a:schemeClr val="tx1"/>
                </a:solidFill>
                <a:round/>
                <a:headEnd/>
                <a:tailEnd/>
              </a:ln>
            </p:spPr>
            <p:txBody>
              <a:bodyPr/>
              <a:lstStyle/>
              <a:p>
                <a:endParaRPr lang="en-US"/>
              </a:p>
            </p:txBody>
          </p:sp>
          <p:sp>
            <p:nvSpPr>
              <p:cNvPr id="34756" name="Line 964"/>
              <p:cNvSpPr>
                <a:spLocks noChangeShapeType="1"/>
              </p:cNvSpPr>
              <p:nvPr/>
            </p:nvSpPr>
            <p:spPr bwMode="auto">
              <a:xfrm>
                <a:off x="2313" y="2836"/>
                <a:ext cx="5" cy="1"/>
              </a:xfrm>
              <a:prstGeom prst="line">
                <a:avLst/>
              </a:prstGeom>
              <a:noFill/>
              <a:ln w="0">
                <a:solidFill>
                  <a:schemeClr val="tx1"/>
                </a:solidFill>
                <a:round/>
                <a:headEnd/>
                <a:tailEnd/>
              </a:ln>
            </p:spPr>
            <p:txBody>
              <a:bodyPr/>
              <a:lstStyle/>
              <a:p>
                <a:endParaRPr lang="en-US"/>
              </a:p>
            </p:txBody>
          </p:sp>
          <p:sp>
            <p:nvSpPr>
              <p:cNvPr id="34757" name="Line 965"/>
              <p:cNvSpPr>
                <a:spLocks noChangeShapeType="1"/>
              </p:cNvSpPr>
              <p:nvPr/>
            </p:nvSpPr>
            <p:spPr bwMode="auto">
              <a:xfrm>
                <a:off x="2241" y="2768"/>
                <a:ext cx="5" cy="1"/>
              </a:xfrm>
              <a:prstGeom prst="line">
                <a:avLst/>
              </a:prstGeom>
              <a:noFill/>
              <a:ln w="0">
                <a:solidFill>
                  <a:schemeClr val="tx1"/>
                </a:solidFill>
                <a:round/>
                <a:headEnd/>
                <a:tailEnd/>
              </a:ln>
            </p:spPr>
            <p:txBody>
              <a:bodyPr/>
              <a:lstStyle/>
              <a:p>
                <a:endParaRPr lang="en-US"/>
              </a:p>
            </p:txBody>
          </p:sp>
          <p:sp>
            <p:nvSpPr>
              <p:cNvPr id="34758" name="Line 966"/>
              <p:cNvSpPr>
                <a:spLocks noChangeShapeType="1"/>
              </p:cNvSpPr>
              <p:nvPr/>
            </p:nvSpPr>
            <p:spPr bwMode="auto">
              <a:xfrm>
                <a:off x="2301" y="2773"/>
                <a:ext cx="5" cy="1"/>
              </a:xfrm>
              <a:prstGeom prst="line">
                <a:avLst/>
              </a:prstGeom>
              <a:noFill/>
              <a:ln w="0">
                <a:solidFill>
                  <a:schemeClr val="tx1"/>
                </a:solidFill>
                <a:round/>
                <a:headEnd/>
                <a:tailEnd/>
              </a:ln>
            </p:spPr>
            <p:txBody>
              <a:bodyPr/>
              <a:lstStyle/>
              <a:p>
                <a:endParaRPr lang="en-US"/>
              </a:p>
            </p:txBody>
          </p:sp>
          <p:sp>
            <p:nvSpPr>
              <p:cNvPr id="34759" name="Line 967"/>
              <p:cNvSpPr>
                <a:spLocks noChangeShapeType="1"/>
              </p:cNvSpPr>
              <p:nvPr/>
            </p:nvSpPr>
            <p:spPr bwMode="auto">
              <a:xfrm>
                <a:off x="2230" y="2705"/>
                <a:ext cx="5" cy="1"/>
              </a:xfrm>
              <a:prstGeom prst="line">
                <a:avLst/>
              </a:prstGeom>
              <a:noFill/>
              <a:ln w="0">
                <a:solidFill>
                  <a:schemeClr val="tx1"/>
                </a:solidFill>
                <a:round/>
                <a:headEnd/>
                <a:tailEnd/>
              </a:ln>
            </p:spPr>
            <p:txBody>
              <a:bodyPr/>
              <a:lstStyle/>
              <a:p>
                <a:endParaRPr lang="en-US"/>
              </a:p>
            </p:txBody>
          </p:sp>
          <p:sp>
            <p:nvSpPr>
              <p:cNvPr id="34760" name="Line 968"/>
              <p:cNvSpPr>
                <a:spLocks noChangeShapeType="1"/>
              </p:cNvSpPr>
              <p:nvPr/>
            </p:nvSpPr>
            <p:spPr bwMode="auto">
              <a:xfrm>
                <a:off x="2289" y="2710"/>
                <a:ext cx="5" cy="1"/>
              </a:xfrm>
              <a:prstGeom prst="line">
                <a:avLst/>
              </a:prstGeom>
              <a:noFill/>
              <a:ln w="0">
                <a:solidFill>
                  <a:schemeClr val="tx1"/>
                </a:solidFill>
                <a:round/>
                <a:headEnd/>
                <a:tailEnd/>
              </a:ln>
            </p:spPr>
            <p:txBody>
              <a:bodyPr/>
              <a:lstStyle/>
              <a:p>
                <a:endParaRPr lang="en-US"/>
              </a:p>
            </p:txBody>
          </p:sp>
          <p:sp>
            <p:nvSpPr>
              <p:cNvPr id="34761" name="Line 969"/>
              <p:cNvSpPr>
                <a:spLocks noChangeShapeType="1"/>
              </p:cNvSpPr>
              <p:nvPr/>
            </p:nvSpPr>
            <p:spPr bwMode="auto">
              <a:xfrm>
                <a:off x="2264" y="2894"/>
                <a:ext cx="5" cy="1"/>
              </a:xfrm>
              <a:prstGeom prst="line">
                <a:avLst/>
              </a:prstGeom>
              <a:noFill/>
              <a:ln w="0">
                <a:solidFill>
                  <a:schemeClr val="tx1"/>
                </a:solidFill>
                <a:round/>
                <a:headEnd/>
                <a:tailEnd/>
              </a:ln>
            </p:spPr>
            <p:txBody>
              <a:bodyPr/>
              <a:lstStyle/>
              <a:p>
                <a:endParaRPr lang="en-US"/>
              </a:p>
            </p:txBody>
          </p:sp>
          <p:sp>
            <p:nvSpPr>
              <p:cNvPr id="34762" name="Line 970"/>
              <p:cNvSpPr>
                <a:spLocks noChangeShapeType="1"/>
              </p:cNvSpPr>
              <p:nvPr/>
            </p:nvSpPr>
            <p:spPr bwMode="auto">
              <a:xfrm>
                <a:off x="2324" y="2899"/>
                <a:ext cx="5" cy="1"/>
              </a:xfrm>
              <a:prstGeom prst="line">
                <a:avLst/>
              </a:prstGeom>
              <a:noFill/>
              <a:ln w="0">
                <a:solidFill>
                  <a:schemeClr val="tx1"/>
                </a:solidFill>
                <a:round/>
                <a:headEnd/>
                <a:tailEnd/>
              </a:ln>
            </p:spPr>
            <p:txBody>
              <a:bodyPr/>
              <a:lstStyle/>
              <a:p>
                <a:endParaRPr lang="en-US"/>
              </a:p>
            </p:txBody>
          </p:sp>
          <p:sp>
            <p:nvSpPr>
              <p:cNvPr id="34763" name="Line 971"/>
              <p:cNvSpPr>
                <a:spLocks noChangeShapeType="1"/>
              </p:cNvSpPr>
              <p:nvPr/>
            </p:nvSpPr>
            <p:spPr bwMode="auto">
              <a:xfrm flipH="1" flipV="1">
                <a:off x="2268" y="2889"/>
                <a:ext cx="1" cy="5"/>
              </a:xfrm>
              <a:prstGeom prst="line">
                <a:avLst/>
              </a:prstGeom>
              <a:noFill/>
              <a:ln w="0">
                <a:solidFill>
                  <a:schemeClr val="tx1"/>
                </a:solidFill>
                <a:round/>
                <a:headEnd/>
                <a:tailEnd/>
              </a:ln>
            </p:spPr>
            <p:txBody>
              <a:bodyPr/>
              <a:lstStyle/>
              <a:p>
                <a:endParaRPr lang="en-US"/>
              </a:p>
            </p:txBody>
          </p:sp>
          <p:sp>
            <p:nvSpPr>
              <p:cNvPr id="34764" name="Line 972"/>
              <p:cNvSpPr>
                <a:spLocks noChangeShapeType="1"/>
              </p:cNvSpPr>
              <p:nvPr/>
            </p:nvSpPr>
            <p:spPr bwMode="auto">
              <a:xfrm flipH="1" flipV="1">
                <a:off x="2257" y="2826"/>
                <a:ext cx="1" cy="5"/>
              </a:xfrm>
              <a:prstGeom prst="line">
                <a:avLst/>
              </a:prstGeom>
              <a:noFill/>
              <a:ln w="0">
                <a:solidFill>
                  <a:schemeClr val="tx1"/>
                </a:solidFill>
                <a:round/>
                <a:headEnd/>
                <a:tailEnd/>
              </a:ln>
            </p:spPr>
            <p:txBody>
              <a:bodyPr/>
              <a:lstStyle/>
              <a:p>
                <a:endParaRPr lang="en-US"/>
              </a:p>
            </p:txBody>
          </p:sp>
          <p:sp>
            <p:nvSpPr>
              <p:cNvPr id="34765" name="Line 973"/>
              <p:cNvSpPr>
                <a:spLocks noChangeShapeType="1"/>
              </p:cNvSpPr>
              <p:nvPr/>
            </p:nvSpPr>
            <p:spPr bwMode="auto">
              <a:xfrm flipH="1" flipV="1">
                <a:off x="2245" y="2763"/>
                <a:ext cx="1" cy="6"/>
              </a:xfrm>
              <a:prstGeom prst="line">
                <a:avLst/>
              </a:prstGeom>
              <a:noFill/>
              <a:ln w="0">
                <a:solidFill>
                  <a:schemeClr val="tx1"/>
                </a:solidFill>
                <a:round/>
                <a:headEnd/>
                <a:tailEnd/>
              </a:ln>
            </p:spPr>
            <p:txBody>
              <a:bodyPr/>
              <a:lstStyle/>
              <a:p>
                <a:endParaRPr lang="en-US"/>
              </a:p>
            </p:txBody>
          </p:sp>
          <p:sp>
            <p:nvSpPr>
              <p:cNvPr id="34766" name="Line 974"/>
              <p:cNvSpPr>
                <a:spLocks noChangeShapeType="1"/>
              </p:cNvSpPr>
              <p:nvPr/>
            </p:nvSpPr>
            <p:spPr bwMode="auto">
              <a:xfrm flipH="1" flipV="1">
                <a:off x="2234" y="2700"/>
                <a:ext cx="1" cy="6"/>
              </a:xfrm>
              <a:prstGeom prst="line">
                <a:avLst/>
              </a:prstGeom>
              <a:noFill/>
              <a:ln w="0">
                <a:solidFill>
                  <a:schemeClr val="tx1"/>
                </a:solidFill>
                <a:round/>
                <a:headEnd/>
                <a:tailEnd/>
              </a:ln>
            </p:spPr>
            <p:txBody>
              <a:bodyPr/>
              <a:lstStyle/>
              <a:p>
                <a:endParaRPr lang="en-US"/>
              </a:p>
            </p:txBody>
          </p:sp>
          <p:sp>
            <p:nvSpPr>
              <p:cNvPr id="34767" name="Line 975"/>
              <p:cNvSpPr>
                <a:spLocks noChangeShapeType="1"/>
              </p:cNvSpPr>
              <p:nvPr/>
            </p:nvSpPr>
            <p:spPr bwMode="auto">
              <a:xfrm flipH="1" flipV="1">
                <a:off x="2328" y="2894"/>
                <a:ext cx="1" cy="6"/>
              </a:xfrm>
              <a:prstGeom prst="line">
                <a:avLst/>
              </a:prstGeom>
              <a:noFill/>
              <a:ln w="0">
                <a:solidFill>
                  <a:schemeClr val="tx1"/>
                </a:solidFill>
                <a:round/>
                <a:headEnd/>
                <a:tailEnd/>
              </a:ln>
            </p:spPr>
            <p:txBody>
              <a:bodyPr/>
              <a:lstStyle/>
              <a:p>
                <a:endParaRPr lang="en-US"/>
              </a:p>
            </p:txBody>
          </p:sp>
          <p:sp>
            <p:nvSpPr>
              <p:cNvPr id="34768" name="Line 976"/>
              <p:cNvSpPr>
                <a:spLocks noChangeShapeType="1"/>
              </p:cNvSpPr>
              <p:nvPr/>
            </p:nvSpPr>
            <p:spPr bwMode="auto">
              <a:xfrm flipH="1" flipV="1">
                <a:off x="2317" y="2831"/>
                <a:ext cx="1" cy="6"/>
              </a:xfrm>
              <a:prstGeom prst="line">
                <a:avLst/>
              </a:prstGeom>
              <a:noFill/>
              <a:ln w="0">
                <a:solidFill>
                  <a:schemeClr val="tx1"/>
                </a:solidFill>
                <a:round/>
                <a:headEnd/>
                <a:tailEnd/>
              </a:ln>
            </p:spPr>
            <p:txBody>
              <a:bodyPr/>
              <a:lstStyle/>
              <a:p>
                <a:endParaRPr lang="en-US"/>
              </a:p>
            </p:txBody>
          </p:sp>
          <p:sp>
            <p:nvSpPr>
              <p:cNvPr id="34769" name="Line 977"/>
              <p:cNvSpPr>
                <a:spLocks noChangeShapeType="1"/>
              </p:cNvSpPr>
              <p:nvPr/>
            </p:nvSpPr>
            <p:spPr bwMode="auto">
              <a:xfrm flipH="1" flipV="1">
                <a:off x="2305" y="2769"/>
                <a:ext cx="1" cy="5"/>
              </a:xfrm>
              <a:prstGeom prst="line">
                <a:avLst/>
              </a:prstGeom>
              <a:noFill/>
              <a:ln w="0">
                <a:solidFill>
                  <a:schemeClr val="tx1"/>
                </a:solidFill>
                <a:round/>
                <a:headEnd/>
                <a:tailEnd/>
              </a:ln>
            </p:spPr>
            <p:txBody>
              <a:bodyPr/>
              <a:lstStyle/>
              <a:p>
                <a:endParaRPr lang="en-US"/>
              </a:p>
            </p:txBody>
          </p:sp>
          <p:sp>
            <p:nvSpPr>
              <p:cNvPr id="34770" name="Line 978"/>
              <p:cNvSpPr>
                <a:spLocks noChangeShapeType="1"/>
              </p:cNvSpPr>
              <p:nvPr/>
            </p:nvSpPr>
            <p:spPr bwMode="auto">
              <a:xfrm flipH="1" flipV="1">
                <a:off x="2294" y="2706"/>
                <a:ext cx="1" cy="5"/>
              </a:xfrm>
              <a:prstGeom prst="line">
                <a:avLst/>
              </a:prstGeom>
              <a:noFill/>
              <a:ln w="0">
                <a:solidFill>
                  <a:schemeClr val="tx1"/>
                </a:solidFill>
                <a:round/>
                <a:headEnd/>
                <a:tailEnd/>
              </a:ln>
            </p:spPr>
            <p:txBody>
              <a:bodyPr/>
              <a:lstStyle/>
              <a:p>
                <a:endParaRPr lang="en-US"/>
              </a:p>
            </p:txBody>
          </p:sp>
          <p:sp>
            <p:nvSpPr>
              <p:cNvPr id="34771" name="Line 979"/>
              <p:cNvSpPr>
                <a:spLocks noChangeShapeType="1"/>
              </p:cNvSpPr>
              <p:nvPr/>
            </p:nvSpPr>
            <p:spPr bwMode="auto">
              <a:xfrm flipH="1" flipV="1">
                <a:off x="2197" y="2821"/>
                <a:ext cx="1" cy="5"/>
              </a:xfrm>
              <a:prstGeom prst="line">
                <a:avLst/>
              </a:prstGeom>
              <a:noFill/>
              <a:ln w="0">
                <a:solidFill>
                  <a:schemeClr val="tx1"/>
                </a:solidFill>
                <a:round/>
                <a:headEnd/>
                <a:tailEnd/>
              </a:ln>
            </p:spPr>
            <p:txBody>
              <a:bodyPr/>
              <a:lstStyle/>
              <a:p>
                <a:endParaRPr lang="en-US"/>
              </a:p>
            </p:txBody>
          </p:sp>
          <p:sp>
            <p:nvSpPr>
              <p:cNvPr id="34772" name="Line 980"/>
              <p:cNvSpPr>
                <a:spLocks noChangeShapeType="1"/>
              </p:cNvSpPr>
              <p:nvPr/>
            </p:nvSpPr>
            <p:spPr bwMode="auto">
              <a:xfrm flipV="1">
                <a:off x="2265" y="2889"/>
                <a:ext cx="6" cy="6"/>
              </a:xfrm>
              <a:prstGeom prst="line">
                <a:avLst/>
              </a:prstGeom>
              <a:noFill/>
              <a:ln w="0">
                <a:solidFill>
                  <a:schemeClr val="tx1"/>
                </a:solidFill>
                <a:round/>
                <a:headEnd/>
                <a:tailEnd/>
              </a:ln>
            </p:spPr>
            <p:txBody>
              <a:bodyPr/>
              <a:lstStyle/>
              <a:p>
                <a:endParaRPr lang="en-US"/>
              </a:p>
            </p:txBody>
          </p:sp>
          <p:sp>
            <p:nvSpPr>
              <p:cNvPr id="34773" name="Line 981"/>
              <p:cNvSpPr>
                <a:spLocks noChangeShapeType="1"/>
              </p:cNvSpPr>
              <p:nvPr/>
            </p:nvSpPr>
            <p:spPr bwMode="auto">
              <a:xfrm flipV="1">
                <a:off x="2254" y="2793"/>
                <a:ext cx="6" cy="7"/>
              </a:xfrm>
              <a:prstGeom prst="line">
                <a:avLst/>
              </a:prstGeom>
              <a:noFill/>
              <a:ln w="0">
                <a:solidFill>
                  <a:schemeClr val="tx1"/>
                </a:solidFill>
                <a:round/>
                <a:headEnd/>
                <a:tailEnd/>
              </a:ln>
            </p:spPr>
            <p:txBody>
              <a:bodyPr/>
              <a:lstStyle/>
              <a:p>
                <a:endParaRPr lang="en-US"/>
              </a:p>
            </p:txBody>
          </p:sp>
          <p:sp>
            <p:nvSpPr>
              <p:cNvPr id="34774" name="Line 982"/>
              <p:cNvSpPr>
                <a:spLocks noChangeShapeType="1"/>
              </p:cNvSpPr>
              <p:nvPr/>
            </p:nvSpPr>
            <p:spPr bwMode="auto">
              <a:xfrm flipV="1">
                <a:off x="2243" y="2698"/>
                <a:ext cx="6" cy="7"/>
              </a:xfrm>
              <a:prstGeom prst="line">
                <a:avLst/>
              </a:prstGeom>
              <a:noFill/>
              <a:ln w="0">
                <a:solidFill>
                  <a:schemeClr val="tx1"/>
                </a:solidFill>
                <a:round/>
                <a:headEnd/>
                <a:tailEnd/>
              </a:ln>
            </p:spPr>
            <p:txBody>
              <a:bodyPr/>
              <a:lstStyle/>
              <a:p>
                <a:endParaRPr lang="en-US"/>
              </a:p>
            </p:txBody>
          </p:sp>
          <p:sp>
            <p:nvSpPr>
              <p:cNvPr id="34775" name="Line 983"/>
              <p:cNvSpPr>
                <a:spLocks noChangeShapeType="1"/>
              </p:cNvSpPr>
              <p:nvPr/>
            </p:nvSpPr>
            <p:spPr bwMode="auto">
              <a:xfrm flipH="1" flipV="1">
                <a:off x="2271" y="2889"/>
                <a:ext cx="1" cy="8"/>
              </a:xfrm>
              <a:prstGeom prst="line">
                <a:avLst/>
              </a:prstGeom>
              <a:noFill/>
              <a:ln w="0">
                <a:solidFill>
                  <a:schemeClr val="tx1"/>
                </a:solidFill>
                <a:round/>
                <a:headEnd/>
                <a:tailEnd/>
              </a:ln>
            </p:spPr>
            <p:txBody>
              <a:bodyPr/>
              <a:lstStyle/>
              <a:p>
                <a:endParaRPr lang="en-US"/>
              </a:p>
            </p:txBody>
          </p:sp>
          <p:sp>
            <p:nvSpPr>
              <p:cNvPr id="34776" name="Line 984"/>
              <p:cNvSpPr>
                <a:spLocks noChangeShapeType="1"/>
              </p:cNvSpPr>
              <p:nvPr/>
            </p:nvSpPr>
            <p:spPr bwMode="auto">
              <a:xfrm flipH="1" flipV="1">
                <a:off x="2260" y="2793"/>
                <a:ext cx="1" cy="8"/>
              </a:xfrm>
              <a:prstGeom prst="line">
                <a:avLst/>
              </a:prstGeom>
              <a:noFill/>
              <a:ln w="0">
                <a:solidFill>
                  <a:schemeClr val="tx1"/>
                </a:solidFill>
                <a:round/>
                <a:headEnd/>
                <a:tailEnd/>
              </a:ln>
            </p:spPr>
            <p:txBody>
              <a:bodyPr/>
              <a:lstStyle/>
              <a:p>
                <a:endParaRPr lang="en-US"/>
              </a:p>
            </p:txBody>
          </p:sp>
          <p:sp>
            <p:nvSpPr>
              <p:cNvPr id="34777" name="Line 985"/>
              <p:cNvSpPr>
                <a:spLocks noChangeShapeType="1"/>
              </p:cNvSpPr>
              <p:nvPr/>
            </p:nvSpPr>
            <p:spPr bwMode="auto">
              <a:xfrm flipH="1" flipV="1">
                <a:off x="2249" y="2698"/>
                <a:ext cx="1" cy="8"/>
              </a:xfrm>
              <a:prstGeom prst="line">
                <a:avLst/>
              </a:prstGeom>
              <a:noFill/>
              <a:ln w="0">
                <a:solidFill>
                  <a:schemeClr val="tx1"/>
                </a:solidFill>
                <a:round/>
                <a:headEnd/>
                <a:tailEnd/>
              </a:ln>
            </p:spPr>
            <p:txBody>
              <a:bodyPr/>
              <a:lstStyle/>
              <a:p>
                <a:endParaRPr lang="en-US"/>
              </a:p>
            </p:txBody>
          </p:sp>
          <p:sp>
            <p:nvSpPr>
              <p:cNvPr id="34778" name="Line 986"/>
              <p:cNvSpPr>
                <a:spLocks noChangeShapeType="1"/>
              </p:cNvSpPr>
              <p:nvPr/>
            </p:nvSpPr>
            <p:spPr bwMode="auto">
              <a:xfrm>
                <a:off x="2265" y="2895"/>
                <a:ext cx="7" cy="2"/>
              </a:xfrm>
              <a:prstGeom prst="line">
                <a:avLst/>
              </a:prstGeom>
              <a:noFill/>
              <a:ln w="0">
                <a:solidFill>
                  <a:schemeClr val="tx1"/>
                </a:solidFill>
                <a:round/>
                <a:headEnd/>
                <a:tailEnd/>
              </a:ln>
            </p:spPr>
            <p:txBody>
              <a:bodyPr/>
              <a:lstStyle/>
              <a:p>
                <a:endParaRPr lang="en-US"/>
              </a:p>
            </p:txBody>
          </p:sp>
          <p:sp>
            <p:nvSpPr>
              <p:cNvPr id="34779" name="Line 987"/>
              <p:cNvSpPr>
                <a:spLocks noChangeShapeType="1"/>
              </p:cNvSpPr>
              <p:nvPr/>
            </p:nvSpPr>
            <p:spPr bwMode="auto">
              <a:xfrm>
                <a:off x="2254" y="2800"/>
                <a:ext cx="7" cy="1"/>
              </a:xfrm>
              <a:prstGeom prst="line">
                <a:avLst/>
              </a:prstGeom>
              <a:noFill/>
              <a:ln w="0">
                <a:solidFill>
                  <a:schemeClr val="tx1"/>
                </a:solidFill>
                <a:round/>
                <a:headEnd/>
                <a:tailEnd/>
              </a:ln>
            </p:spPr>
            <p:txBody>
              <a:bodyPr/>
              <a:lstStyle/>
              <a:p>
                <a:endParaRPr lang="en-US"/>
              </a:p>
            </p:txBody>
          </p:sp>
          <p:sp>
            <p:nvSpPr>
              <p:cNvPr id="34780" name="Line 988"/>
              <p:cNvSpPr>
                <a:spLocks noChangeShapeType="1"/>
              </p:cNvSpPr>
              <p:nvPr/>
            </p:nvSpPr>
            <p:spPr bwMode="auto">
              <a:xfrm>
                <a:off x="2243" y="2705"/>
                <a:ext cx="7" cy="1"/>
              </a:xfrm>
              <a:prstGeom prst="line">
                <a:avLst/>
              </a:prstGeom>
              <a:noFill/>
              <a:ln w="0">
                <a:solidFill>
                  <a:schemeClr val="tx1"/>
                </a:solidFill>
                <a:round/>
                <a:headEnd/>
                <a:tailEnd/>
              </a:ln>
            </p:spPr>
            <p:txBody>
              <a:bodyPr/>
              <a:lstStyle/>
              <a:p>
                <a:endParaRPr lang="en-US"/>
              </a:p>
            </p:txBody>
          </p:sp>
          <p:sp>
            <p:nvSpPr>
              <p:cNvPr id="34781" name="Line 989"/>
              <p:cNvSpPr>
                <a:spLocks noChangeShapeType="1"/>
              </p:cNvSpPr>
              <p:nvPr/>
            </p:nvSpPr>
            <p:spPr bwMode="auto">
              <a:xfrm flipV="1">
                <a:off x="2221" y="2833"/>
                <a:ext cx="6" cy="2"/>
              </a:xfrm>
              <a:prstGeom prst="line">
                <a:avLst/>
              </a:prstGeom>
              <a:noFill/>
              <a:ln w="0">
                <a:solidFill>
                  <a:schemeClr val="tx1"/>
                </a:solidFill>
                <a:round/>
                <a:headEnd/>
                <a:tailEnd/>
              </a:ln>
            </p:spPr>
            <p:txBody>
              <a:bodyPr/>
              <a:lstStyle/>
              <a:p>
                <a:endParaRPr lang="en-US"/>
              </a:p>
            </p:txBody>
          </p:sp>
          <p:sp>
            <p:nvSpPr>
              <p:cNvPr id="34782" name="Line 990"/>
              <p:cNvSpPr>
                <a:spLocks noChangeShapeType="1"/>
              </p:cNvSpPr>
              <p:nvPr/>
            </p:nvSpPr>
            <p:spPr bwMode="auto">
              <a:xfrm flipV="1">
                <a:off x="2292" y="2806"/>
                <a:ext cx="5" cy="2"/>
              </a:xfrm>
              <a:prstGeom prst="line">
                <a:avLst/>
              </a:prstGeom>
              <a:noFill/>
              <a:ln w="0">
                <a:solidFill>
                  <a:schemeClr val="tx1"/>
                </a:solidFill>
                <a:round/>
                <a:headEnd/>
                <a:tailEnd/>
              </a:ln>
            </p:spPr>
            <p:txBody>
              <a:bodyPr/>
              <a:lstStyle/>
              <a:p>
                <a:endParaRPr lang="en-US"/>
              </a:p>
            </p:txBody>
          </p:sp>
          <p:sp>
            <p:nvSpPr>
              <p:cNvPr id="34783" name="Line 991"/>
              <p:cNvSpPr>
                <a:spLocks noChangeShapeType="1"/>
              </p:cNvSpPr>
              <p:nvPr/>
            </p:nvSpPr>
            <p:spPr bwMode="auto">
              <a:xfrm flipV="1">
                <a:off x="2271" y="2867"/>
                <a:ext cx="6" cy="2"/>
              </a:xfrm>
              <a:prstGeom prst="line">
                <a:avLst/>
              </a:prstGeom>
              <a:noFill/>
              <a:ln w="0">
                <a:solidFill>
                  <a:schemeClr val="tx1"/>
                </a:solidFill>
                <a:round/>
                <a:headEnd/>
                <a:tailEnd/>
              </a:ln>
            </p:spPr>
            <p:txBody>
              <a:bodyPr/>
              <a:lstStyle/>
              <a:p>
                <a:endParaRPr lang="en-US"/>
              </a:p>
            </p:txBody>
          </p:sp>
          <p:sp>
            <p:nvSpPr>
              <p:cNvPr id="34784" name="Line 992"/>
              <p:cNvSpPr>
                <a:spLocks noChangeShapeType="1"/>
              </p:cNvSpPr>
              <p:nvPr/>
            </p:nvSpPr>
            <p:spPr bwMode="auto">
              <a:xfrm flipV="1">
                <a:off x="2321" y="2900"/>
                <a:ext cx="6" cy="3"/>
              </a:xfrm>
              <a:prstGeom prst="line">
                <a:avLst/>
              </a:prstGeom>
              <a:noFill/>
              <a:ln w="0">
                <a:solidFill>
                  <a:schemeClr val="tx1"/>
                </a:solidFill>
                <a:round/>
                <a:headEnd/>
                <a:tailEnd/>
              </a:ln>
            </p:spPr>
            <p:txBody>
              <a:bodyPr/>
              <a:lstStyle/>
              <a:p>
                <a:endParaRPr lang="en-US"/>
              </a:p>
            </p:txBody>
          </p:sp>
          <p:sp>
            <p:nvSpPr>
              <p:cNvPr id="34785" name="Line 993"/>
              <p:cNvSpPr>
                <a:spLocks noChangeShapeType="1"/>
              </p:cNvSpPr>
              <p:nvPr/>
            </p:nvSpPr>
            <p:spPr bwMode="auto">
              <a:xfrm flipV="1">
                <a:off x="2242" y="2772"/>
                <a:ext cx="6" cy="3"/>
              </a:xfrm>
              <a:prstGeom prst="line">
                <a:avLst/>
              </a:prstGeom>
              <a:noFill/>
              <a:ln w="0">
                <a:solidFill>
                  <a:schemeClr val="tx1"/>
                </a:solidFill>
                <a:round/>
                <a:headEnd/>
                <a:tailEnd/>
              </a:ln>
            </p:spPr>
            <p:txBody>
              <a:bodyPr/>
              <a:lstStyle/>
              <a:p>
                <a:endParaRPr lang="en-US"/>
              </a:p>
            </p:txBody>
          </p:sp>
          <p:sp>
            <p:nvSpPr>
              <p:cNvPr id="34786" name="Line 994"/>
              <p:cNvSpPr>
                <a:spLocks noChangeShapeType="1"/>
              </p:cNvSpPr>
              <p:nvPr/>
            </p:nvSpPr>
            <p:spPr bwMode="auto">
              <a:xfrm flipV="1">
                <a:off x="2312" y="2746"/>
                <a:ext cx="6" cy="2"/>
              </a:xfrm>
              <a:prstGeom prst="line">
                <a:avLst/>
              </a:prstGeom>
              <a:noFill/>
              <a:ln w="0">
                <a:solidFill>
                  <a:schemeClr val="tx1"/>
                </a:solidFill>
                <a:round/>
                <a:headEnd/>
                <a:tailEnd/>
              </a:ln>
            </p:spPr>
            <p:txBody>
              <a:bodyPr/>
              <a:lstStyle/>
              <a:p>
                <a:endParaRPr lang="en-US"/>
              </a:p>
            </p:txBody>
          </p:sp>
          <p:sp>
            <p:nvSpPr>
              <p:cNvPr id="34787" name="Line 995"/>
              <p:cNvSpPr>
                <a:spLocks noChangeShapeType="1"/>
              </p:cNvSpPr>
              <p:nvPr/>
            </p:nvSpPr>
            <p:spPr bwMode="auto">
              <a:xfrm flipV="1">
                <a:off x="2192" y="2739"/>
                <a:ext cx="6" cy="2"/>
              </a:xfrm>
              <a:prstGeom prst="line">
                <a:avLst/>
              </a:prstGeom>
              <a:noFill/>
              <a:ln w="0">
                <a:solidFill>
                  <a:schemeClr val="tx1"/>
                </a:solidFill>
                <a:round/>
                <a:headEnd/>
                <a:tailEnd/>
              </a:ln>
            </p:spPr>
            <p:txBody>
              <a:bodyPr/>
              <a:lstStyle/>
              <a:p>
                <a:endParaRPr lang="en-US"/>
              </a:p>
            </p:txBody>
          </p:sp>
          <p:sp>
            <p:nvSpPr>
              <p:cNvPr id="34788" name="Line 996"/>
              <p:cNvSpPr>
                <a:spLocks noChangeShapeType="1"/>
              </p:cNvSpPr>
              <p:nvPr/>
            </p:nvSpPr>
            <p:spPr bwMode="auto">
              <a:xfrm flipV="1">
                <a:off x="2262" y="2712"/>
                <a:ext cx="6" cy="2"/>
              </a:xfrm>
              <a:prstGeom prst="line">
                <a:avLst/>
              </a:prstGeom>
              <a:noFill/>
              <a:ln w="0">
                <a:solidFill>
                  <a:schemeClr val="tx1"/>
                </a:solidFill>
                <a:round/>
                <a:headEnd/>
                <a:tailEnd/>
              </a:ln>
            </p:spPr>
            <p:txBody>
              <a:bodyPr/>
              <a:lstStyle/>
              <a:p>
                <a:endParaRPr lang="en-US"/>
              </a:p>
            </p:txBody>
          </p:sp>
          <p:sp>
            <p:nvSpPr>
              <p:cNvPr id="34789" name="Line 997"/>
              <p:cNvSpPr>
                <a:spLocks noChangeShapeType="1"/>
              </p:cNvSpPr>
              <p:nvPr/>
            </p:nvSpPr>
            <p:spPr bwMode="auto">
              <a:xfrm flipV="1">
                <a:off x="2212" y="2678"/>
                <a:ext cx="6" cy="2"/>
              </a:xfrm>
              <a:prstGeom prst="line">
                <a:avLst/>
              </a:prstGeom>
              <a:noFill/>
              <a:ln w="0">
                <a:solidFill>
                  <a:schemeClr val="tx1"/>
                </a:solidFill>
                <a:round/>
                <a:headEnd/>
                <a:tailEnd/>
              </a:ln>
            </p:spPr>
            <p:txBody>
              <a:bodyPr/>
              <a:lstStyle/>
              <a:p>
                <a:endParaRPr lang="en-US"/>
              </a:p>
            </p:txBody>
          </p:sp>
          <p:sp>
            <p:nvSpPr>
              <p:cNvPr id="34790" name="Line 998"/>
              <p:cNvSpPr>
                <a:spLocks noChangeShapeType="1"/>
              </p:cNvSpPr>
              <p:nvPr/>
            </p:nvSpPr>
            <p:spPr bwMode="auto">
              <a:xfrm flipV="1">
                <a:off x="2282" y="2652"/>
                <a:ext cx="5" cy="2"/>
              </a:xfrm>
              <a:prstGeom prst="line">
                <a:avLst/>
              </a:prstGeom>
              <a:noFill/>
              <a:ln w="0">
                <a:solidFill>
                  <a:schemeClr val="tx1"/>
                </a:solidFill>
                <a:round/>
                <a:headEnd/>
                <a:tailEnd/>
              </a:ln>
            </p:spPr>
            <p:txBody>
              <a:bodyPr/>
              <a:lstStyle/>
              <a:p>
                <a:endParaRPr lang="en-US"/>
              </a:p>
            </p:txBody>
          </p:sp>
          <p:sp>
            <p:nvSpPr>
              <p:cNvPr id="34791" name="Line 999"/>
              <p:cNvSpPr>
                <a:spLocks noChangeShapeType="1"/>
              </p:cNvSpPr>
              <p:nvPr/>
            </p:nvSpPr>
            <p:spPr bwMode="auto">
              <a:xfrm>
                <a:off x="2221" y="2835"/>
                <a:ext cx="5" cy="3"/>
              </a:xfrm>
              <a:prstGeom prst="line">
                <a:avLst/>
              </a:prstGeom>
              <a:noFill/>
              <a:ln w="0">
                <a:solidFill>
                  <a:schemeClr val="tx1"/>
                </a:solidFill>
                <a:round/>
                <a:headEnd/>
                <a:tailEnd/>
              </a:ln>
            </p:spPr>
            <p:txBody>
              <a:bodyPr/>
              <a:lstStyle/>
              <a:p>
                <a:endParaRPr lang="en-US"/>
              </a:p>
            </p:txBody>
          </p:sp>
          <p:sp>
            <p:nvSpPr>
              <p:cNvPr id="34792" name="Line 1000"/>
              <p:cNvSpPr>
                <a:spLocks noChangeShapeType="1"/>
              </p:cNvSpPr>
              <p:nvPr/>
            </p:nvSpPr>
            <p:spPr bwMode="auto">
              <a:xfrm>
                <a:off x="2271" y="2869"/>
                <a:ext cx="4" cy="3"/>
              </a:xfrm>
              <a:prstGeom prst="line">
                <a:avLst/>
              </a:prstGeom>
              <a:noFill/>
              <a:ln w="0">
                <a:solidFill>
                  <a:schemeClr val="tx1"/>
                </a:solidFill>
                <a:round/>
                <a:headEnd/>
                <a:tailEnd/>
              </a:ln>
            </p:spPr>
            <p:txBody>
              <a:bodyPr/>
              <a:lstStyle/>
              <a:p>
                <a:endParaRPr lang="en-US"/>
              </a:p>
            </p:txBody>
          </p:sp>
          <p:sp>
            <p:nvSpPr>
              <p:cNvPr id="34793" name="Line 1001"/>
              <p:cNvSpPr>
                <a:spLocks noChangeShapeType="1"/>
              </p:cNvSpPr>
              <p:nvPr/>
            </p:nvSpPr>
            <p:spPr bwMode="auto">
              <a:xfrm>
                <a:off x="2321" y="2903"/>
                <a:ext cx="4" cy="3"/>
              </a:xfrm>
              <a:prstGeom prst="line">
                <a:avLst/>
              </a:prstGeom>
              <a:noFill/>
              <a:ln w="0">
                <a:solidFill>
                  <a:schemeClr val="tx1"/>
                </a:solidFill>
                <a:round/>
                <a:headEnd/>
                <a:tailEnd/>
              </a:ln>
            </p:spPr>
            <p:txBody>
              <a:bodyPr/>
              <a:lstStyle/>
              <a:p>
                <a:endParaRPr lang="en-US"/>
              </a:p>
            </p:txBody>
          </p:sp>
          <p:sp>
            <p:nvSpPr>
              <p:cNvPr id="34794" name="Line 1002"/>
              <p:cNvSpPr>
                <a:spLocks noChangeShapeType="1"/>
              </p:cNvSpPr>
              <p:nvPr/>
            </p:nvSpPr>
            <p:spPr bwMode="auto">
              <a:xfrm>
                <a:off x="2192" y="2741"/>
                <a:ext cx="4" cy="3"/>
              </a:xfrm>
              <a:prstGeom prst="line">
                <a:avLst/>
              </a:prstGeom>
              <a:noFill/>
              <a:ln w="0">
                <a:solidFill>
                  <a:schemeClr val="tx1"/>
                </a:solidFill>
                <a:round/>
                <a:headEnd/>
                <a:tailEnd/>
              </a:ln>
            </p:spPr>
            <p:txBody>
              <a:bodyPr/>
              <a:lstStyle/>
              <a:p>
                <a:endParaRPr lang="en-US"/>
              </a:p>
            </p:txBody>
          </p:sp>
          <p:sp>
            <p:nvSpPr>
              <p:cNvPr id="34795" name="Line 1003"/>
              <p:cNvSpPr>
                <a:spLocks noChangeShapeType="1"/>
              </p:cNvSpPr>
              <p:nvPr/>
            </p:nvSpPr>
            <p:spPr bwMode="auto">
              <a:xfrm>
                <a:off x="2242" y="2775"/>
                <a:ext cx="4" cy="3"/>
              </a:xfrm>
              <a:prstGeom prst="line">
                <a:avLst/>
              </a:prstGeom>
              <a:noFill/>
              <a:ln w="0">
                <a:solidFill>
                  <a:schemeClr val="tx1"/>
                </a:solidFill>
                <a:round/>
                <a:headEnd/>
                <a:tailEnd/>
              </a:ln>
            </p:spPr>
            <p:txBody>
              <a:bodyPr/>
              <a:lstStyle/>
              <a:p>
                <a:endParaRPr lang="en-US"/>
              </a:p>
            </p:txBody>
          </p:sp>
          <p:sp>
            <p:nvSpPr>
              <p:cNvPr id="34796" name="Line 1004"/>
              <p:cNvSpPr>
                <a:spLocks noChangeShapeType="1"/>
              </p:cNvSpPr>
              <p:nvPr/>
            </p:nvSpPr>
            <p:spPr bwMode="auto">
              <a:xfrm>
                <a:off x="2292" y="2808"/>
                <a:ext cx="4" cy="3"/>
              </a:xfrm>
              <a:prstGeom prst="line">
                <a:avLst/>
              </a:prstGeom>
              <a:noFill/>
              <a:ln w="0">
                <a:solidFill>
                  <a:schemeClr val="tx1"/>
                </a:solidFill>
                <a:round/>
                <a:headEnd/>
                <a:tailEnd/>
              </a:ln>
            </p:spPr>
            <p:txBody>
              <a:bodyPr/>
              <a:lstStyle/>
              <a:p>
                <a:endParaRPr lang="en-US"/>
              </a:p>
            </p:txBody>
          </p:sp>
          <p:sp>
            <p:nvSpPr>
              <p:cNvPr id="34797" name="Line 1005"/>
              <p:cNvSpPr>
                <a:spLocks noChangeShapeType="1"/>
              </p:cNvSpPr>
              <p:nvPr/>
            </p:nvSpPr>
            <p:spPr bwMode="auto">
              <a:xfrm>
                <a:off x="2212" y="2680"/>
                <a:ext cx="4" cy="3"/>
              </a:xfrm>
              <a:prstGeom prst="line">
                <a:avLst/>
              </a:prstGeom>
              <a:noFill/>
              <a:ln w="0">
                <a:solidFill>
                  <a:schemeClr val="tx1"/>
                </a:solidFill>
                <a:round/>
                <a:headEnd/>
                <a:tailEnd/>
              </a:ln>
            </p:spPr>
            <p:txBody>
              <a:bodyPr/>
              <a:lstStyle/>
              <a:p>
                <a:endParaRPr lang="en-US"/>
              </a:p>
            </p:txBody>
          </p:sp>
          <p:sp>
            <p:nvSpPr>
              <p:cNvPr id="34798" name="Line 1006"/>
              <p:cNvSpPr>
                <a:spLocks noChangeShapeType="1"/>
              </p:cNvSpPr>
              <p:nvPr/>
            </p:nvSpPr>
            <p:spPr bwMode="auto">
              <a:xfrm>
                <a:off x="2262" y="2714"/>
                <a:ext cx="4" cy="3"/>
              </a:xfrm>
              <a:prstGeom prst="line">
                <a:avLst/>
              </a:prstGeom>
              <a:noFill/>
              <a:ln w="0">
                <a:solidFill>
                  <a:schemeClr val="tx1"/>
                </a:solidFill>
                <a:round/>
                <a:headEnd/>
                <a:tailEnd/>
              </a:ln>
            </p:spPr>
            <p:txBody>
              <a:bodyPr/>
              <a:lstStyle/>
              <a:p>
                <a:endParaRPr lang="en-US"/>
              </a:p>
            </p:txBody>
          </p:sp>
          <p:sp>
            <p:nvSpPr>
              <p:cNvPr id="34799" name="Line 1007"/>
              <p:cNvSpPr>
                <a:spLocks noChangeShapeType="1"/>
              </p:cNvSpPr>
              <p:nvPr/>
            </p:nvSpPr>
            <p:spPr bwMode="auto">
              <a:xfrm>
                <a:off x="2312" y="2748"/>
                <a:ext cx="4" cy="3"/>
              </a:xfrm>
              <a:prstGeom prst="line">
                <a:avLst/>
              </a:prstGeom>
              <a:noFill/>
              <a:ln w="0">
                <a:solidFill>
                  <a:schemeClr val="tx1"/>
                </a:solidFill>
                <a:round/>
                <a:headEnd/>
                <a:tailEnd/>
              </a:ln>
            </p:spPr>
            <p:txBody>
              <a:bodyPr/>
              <a:lstStyle/>
              <a:p>
                <a:endParaRPr lang="en-US"/>
              </a:p>
            </p:txBody>
          </p:sp>
          <p:sp>
            <p:nvSpPr>
              <p:cNvPr id="34800" name="Line 1008"/>
              <p:cNvSpPr>
                <a:spLocks noChangeShapeType="1"/>
              </p:cNvSpPr>
              <p:nvPr/>
            </p:nvSpPr>
            <p:spPr bwMode="auto">
              <a:xfrm>
                <a:off x="2282" y="2654"/>
                <a:ext cx="5" cy="2"/>
              </a:xfrm>
              <a:prstGeom prst="line">
                <a:avLst/>
              </a:prstGeom>
              <a:noFill/>
              <a:ln w="0">
                <a:solidFill>
                  <a:schemeClr val="tx1"/>
                </a:solidFill>
                <a:round/>
                <a:headEnd/>
                <a:tailEnd/>
              </a:ln>
            </p:spPr>
            <p:txBody>
              <a:bodyPr/>
              <a:lstStyle/>
              <a:p>
                <a:endParaRPr lang="en-US"/>
              </a:p>
            </p:txBody>
          </p:sp>
        </p:grpSp>
        <p:grpSp>
          <p:nvGrpSpPr>
            <p:cNvPr id="35002" name="Group 1210"/>
            <p:cNvGrpSpPr>
              <a:grpSpLocks/>
            </p:cNvGrpSpPr>
            <p:nvPr/>
          </p:nvGrpSpPr>
          <p:grpSpPr bwMode="auto">
            <a:xfrm>
              <a:off x="1424" y="2652"/>
              <a:ext cx="1742" cy="509"/>
              <a:chOff x="1424" y="2652"/>
              <a:chExt cx="1742" cy="509"/>
            </a:xfrm>
          </p:grpSpPr>
          <p:sp>
            <p:nvSpPr>
              <p:cNvPr id="34802" name="Line 1010"/>
              <p:cNvSpPr>
                <a:spLocks noChangeShapeType="1"/>
              </p:cNvSpPr>
              <p:nvPr/>
            </p:nvSpPr>
            <p:spPr bwMode="auto">
              <a:xfrm flipV="1">
                <a:off x="2275" y="2867"/>
                <a:ext cx="2" cy="5"/>
              </a:xfrm>
              <a:prstGeom prst="line">
                <a:avLst/>
              </a:prstGeom>
              <a:noFill/>
              <a:ln w="0">
                <a:solidFill>
                  <a:schemeClr val="tx1"/>
                </a:solidFill>
                <a:round/>
                <a:headEnd/>
                <a:tailEnd/>
              </a:ln>
            </p:spPr>
            <p:txBody>
              <a:bodyPr/>
              <a:lstStyle/>
              <a:p>
                <a:endParaRPr lang="en-US"/>
              </a:p>
            </p:txBody>
          </p:sp>
          <p:sp>
            <p:nvSpPr>
              <p:cNvPr id="34803" name="Line 1011"/>
              <p:cNvSpPr>
                <a:spLocks noChangeShapeType="1"/>
              </p:cNvSpPr>
              <p:nvPr/>
            </p:nvSpPr>
            <p:spPr bwMode="auto">
              <a:xfrm flipV="1">
                <a:off x="2296" y="2806"/>
                <a:ext cx="1" cy="5"/>
              </a:xfrm>
              <a:prstGeom prst="line">
                <a:avLst/>
              </a:prstGeom>
              <a:noFill/>
              <a:ln w="0">
                <a:solidFill>
                  <a:schemeClr val="tx1"/>
                </a:solidFill>
                <a:round/>
                <a:headEnd/>
                <a:tailEnd/>
              </a:ln>
            </p:spPr>
            <p:txBody>
              <a:bodyPr/>
              <a:lstStyle/>
              <a:p>
                <a:endParaRPr lang="en-US"/>
              </a:p>
            </p:txBody>
          </p:sp>
          <p:sp>
            <p:nvSpPr>
              <p:cNvPr id="34804" name="Line 1012"/>
              <p:cNvSpPr>
                <a:spLocks noChangeShapeType="1"/>
              </p:cNvSpPr>
              <p:nvPr/>
            </p:nvSpPr>
            <p:spPr bwMode="auto">
              <a:xfrm flipV="1">
                <a:off x="2316" y="2746"/>
                <a:ext cx="2" cy="5"/>
              </a:xfrm>
              <a:prstGeom prst="line">
                <a:avLst/>
              </a:prstGeom>
              <a:noFill/>
              <a:ln w="0">
                <a:solidFill>
                  <a:schemeClr val="tx1"/>
                </a:solidFill>
                <a:round/>
                <a:headEnd/>
                <a:tailEnd/>
              </a:ln>
            </p:spPr>
            <p:txBody>
              <a:bodyPr/>
              <a:lstStyle/>
              <a:p>
                <a:endParaRPr lang="en-US"/>
              </a:p>
            </p:txBody>
          </p:sp>
          <p:sp>
            <p:nvSpPr>
              <p:cNvPr id="34805" name="Line 1013"/>
              <p:cNvSpPr>
                <a:spLocks noChangeShapeType="1"/>
              </p:cNvSpPr>
              <p:nvPr/>
            </p:nvSpPr>
            <p:spPr bwMode="auto">
              <a:xfrm flipV="1">
                <a:off x="2325" y="2900"/>
                <a:ext cx="2" cy="6"/>
              </a:xfrm>
              <a:prstGeom prst="line">
                <a:avLst/>
              </a:prstGeom>
              <a:noFill/>
              <a:ln w="0">
                <a:solidFill>
                  <a:schemeClr val="tx1"/>
                </a:solidFill>
                <a:round/>
                <a:headEnd/>
                <a:tailEnd/>
              </a:ln>
            </p:spPr>
            <p:txBody>
              <a:bodyPr/>
              <a:lstStyle/>
              <a:p>
                <a:endParaRPr lang="en-US"/>
              </a:p>
            </p:txBody>
          </p:sp>
          <p:sp>
            <p:nvSpPr>
              <p:cNvPr id="34806" name="Line 1014"/>
              <p:cNvSpPr>
                <a:spLocks noChangeShapeType="1"/>
              </p:cNvSpPr>
              <p:nvPr/>
            </p:nvSpPr>
            <p:spPr bwMode="auto">
              <a:xfrm flipV="1">
                <a:off x="2226" y="2833"/>
                <a:ext cx="1" cy="5"/>
              </a:xfrm>
              <a:prstGeom prst="line">
                <a:avLst/>
              </a:prstGeom>
              <a:noFill/>
              <a:ln w="0">
                <a:solidFill>
                  <a:schemeClr val="tx1"/>
                </a:solidFill>
                <a:round/>
                <a:headEnd/>
                <a:tailEnd/>
              </a:ln>
            </p:spPr>
            <p:txBody>
              <a:bodyPr/>
              <a:lstStyle/>
              <a:p>
                <a:endParaRPr lang="en-US"/>
              </a:p>
            </p:txBody>
          </p:sp>
          <p:sp>
            <p:nvSpPr>
              <p:cNvPr id="34807" name="Line 1015"/>
              <p:cNvSpPr>
                <a:spLocks noChangeShapeType="1"/>
              </p:cNvSpPr>
              <p:nvPr/>
            </p:nvSpPr>
            <p:spPr bwMode="auto">
              <a:xfrm flipV="1">
                <a:off x="2246" y="2772"/>
                <a:ext cx="2" cy="6"/>
              </a:xfrm>
              <a:prstGeom prst="line">
                <a:avLst/>
              </a:prstGeom>
              <a:noFill/>
              <a:ln w="0">
                <a:solidFill>
                  <a:schemeClr val="tx1"/>
                </a:solidFill>
                <a:round/>
                <a:headEnd/>
                <a:tailEnd/>
              </a:ln>
            </p:spPr>
            <p:txBody>
              <a:bodyPr/>
              <a:lstStyle/>
              <a:p>
                <a:endParaRPr lang="en-US"/>
              </a:p>
            </p:txBody>
          </p:sp>
          <p:sp>
            <p:nvSpPr>
              <p:cNvPr id="34808" name="Line 1016"/>
              <p:cNvSpPr>
                <a:spLocks noChangeShapeType="1"/>
              </p:cNvSpPr>
              <p:nvPr/>
            </p:nvSpPr>
            <p:spPr bwMode="auto">
              <a:xfrm flipV="1">
                <a:off x="2266" y="2712"/>
                <a:ext cx="2" cy="5"/>
              </a:xfrm>
              <a:prstGeom prst="line">
                <a:avLst/>
              </a:prstGeom>
              <a:noFill/>
              <a:ln w="0">
                <a:solidFill>
                  <a:schemeClr val="tx1"/>
                </a:solidFill>
                <a:round/>
                <a:headEnd/>
                <a:tailEnd/>
              </a:ln>
            </p:spPr>
            <p:txBody>
              <a:bodyPr/>
              <a:lstStyle/>
              <a:p>
                <a:endParaRPr lang="en-US"/>
              </a:p>
            </p:txBody>
          </p:sp>
          <p:sp>
            <p:nvSpPr>
              <p:cNvPr id="34809" name="Line 1017"/>
              <p:cNvSpPr>
                <a:spLocks noChangeShapeType="1"/>
              </p:cNvSpPr>
              <p:nvPr/>
            </p:nvSpPr>
            <p:spPr bwMode="auto">
              <a:xfrm flipV="1">
                <a:off x="2287" y="2652"/>
                <a:ext cx="1" cy="4"/>
              </a:xfrm>
              <a:prstGeom prst="line">
                <a:avLst/>
              </a:prstGeom>
              <a:noFill/>
              <a:ln w="0">
                <a:solidFill>
                  <a:schemeClr val="tx1"/>
                </a:solidFill>
                <a:round/>
                <a:headEnd/>
                <a:tailEnd/>
              </a:ln>
            </p:spPr>
            <p:txBody>
              <a:bodyPr/>
              <a:lstStyle/>
              <a:p>
                <a:endParaRPr lang="en-US"/>
              </a:p>
            </p:txBody>
          </p:sp>
          <p:sp>
            <p:nvSpPr>
              <p:cNvPr id="34810" name="Line 1018"/>
              <p:cNvSpPr>
                <a:spLocks noChangeShapeType="1"/>
              </p:cNvSpPr>
              <p:nvPr/>
            </p:nvSpPr>
            <p:spPr bwMode="auto">
              <a:xfrm flipV="1">
                <a:off x="2196" y="2739"/>
                <a:ext cx="2" cy="5"/>
              </a:xfrm>
              <a:prstGeom prst="line">
                <a:avLst/>
              </a:prstGeom>
              <a:noFill/>
              <a:ln w="0">
                <a:solidFill>
                  <a:schemeClr val="tx1"/>
                </a:solidFill>
                <a:round/>
                <a:headEnd/>
                <a:tailEnd/>
              </a:ln>
            </p:spPr>
            <p:txBody>
              <a:bodyPr/>
              <a:lstStyle/>
              <a:p>
                <a:endParaRPr lang="en-US"/>
              </a:p>
            </p:txBody>
          </p:sp>
          <p:sp>
            <p:nvSpPr>
              <p:cNvPr id="34811" name="Line 1019"/>
              <p:cNvSpPr>
                <a:spLocks noChangeShapeType="1"/>
              </p:cNvSpPr>
              <p:nvPr/>
            </p:nvSpPr>
            <p:spPr bwMode="auto">
              <a:xfrm flipV="1">
                <a:off x="2216" y="2678"/>
                <a:ext cx="2" cy="5"/>
              </a:xfrm>
              <a:prstGeom prst="line">
                <a:avLst/>
              </a:prstGeom>
              <a:noFill/>
              <a:ln w="0">
                <a:solidFill>
                  <a:schemeClr val="tx1"/>
                </a:solidFill>
                <a:round/>
                <a:headEnd/>
                <a:tailEnd/>
              </a:ln>
            </p:spPr>
            <p:txBody>
              <a:bodyPr/>
              <a:lstStyle/>
              <a:p>
                <a:endParaRPr lang="en-US"/>
              </a:p>
            </p:txBody>
          </p:sp>
          <p:sp>
            <p:nvSpPr>
              <p:cNvPr id="34812" name="Line 1020"/>
              <p:cNvSpPr>
                <a:spLocks noChangeShapeType="1"/>
              </p:cNvSpPr>
              <p:nvPr/>
            </p:nvSpPr>
            <p:spPr bwMode="auto">
              <a:xfrm>
                <a:off x="1494" y="3056"/>
                <a:ext cx="35" cy="1"/>
              </a:xfrm>
              <a:prstGeom prst="line">
                <a:avLst/>
              </a:prstGeom>
              <a:noFill/>
              <a:ln w="0">
                <a:solidFill>
                  <a:schemeClr val="tx1"/>
                </a:solidFill>
                <a:round/>
                <a:headEnd/>
                <a:tailEnd/>
              </a:ln>
            </p:spPr>
            <p:txBody>
              <a:bodyPr/>
              <a:lstStyle/>
              <a:p>
                <a:endParaRPr lang="en-US"/>
              </a:p>
            </p:txBody>
          </p:sp>
          <p:sp>
            <p:nvSpPr>
              <p:cNvPr id="34813" name="Line 1021"/>
              <p:cNvSpPr>
                <a:spLocks noChangeShapeType="1"/>
              </p:cNvSpPr>
              <p:nvPr/>
            </p:nvSpPr>
            <p:spPr bwMode="auto">
              <a:xfrm>
                <a:off x="1564" y="3056"/>
                <a:ext cx="35" cy="1"/>
              </a:xfrm>
              <a:prstGeom prst="line">
                <a:avLst/>
              </a:prstGeom>
              <a:noFill/>
              <a:ln w="0">
                <a:solidFill>
                  <a:schemeClr val="tx1"/>
                </a:solidFill>
                <a:round/>
                <a:headEnd/>
                <a:tailEnd/>
              </a:ln>
            </p:spPr>
            <p:txBody>
              <a:bodyPr/>
              <a:lstStyle/>
              <a:p>
                <a:endParaRPr lang="en-US"/>
              </a:p>
            </p:txBody>
          </p:sp>
          <p:sp>
            <p:nvSpPr>
              <p:cNvPr id="34814" name="Line 1022"/>
              <p:cNvSpPr>
                <a:spLocks noChangeShapeType="1"/>
              </p:cNvSpPr>
              <p:nvPr/>
            </p:nvSpPr>
            <p:spPr bwMode="auto">
              <a:xfrm>
                <a:off x="1634" y="3056"/>
                <a:ext cx="35" cy="1"/>
              </a:xfrm>
              <a:prstGeom prst="line">
                <a:avLst/>
              </a:prstGeom>
              <a:noFill/>
              <a:ln w="0">
                <a:solidFill>
                  <a:schemeClr val="tx1"/>
                </a:solidFill>
                <a:round/>
                <a:headEnd/>
                <a:tailEnd/>
              </a:ln>
            </p:spPr>
            <p:txBody>
              <a:bodyPr/>
              <a:lstStyle/>
              <a:p>
                <a:endParaRPr lang="en-US"/>
              </a:p>
            </p:txBody>
          </p:sp>
          <p:sp>
            <p:nvSpPr>
              <p:cNvPr id="34815" name="Line 1023"/>
              <p:cNvSpPr>
                <a:spLocks noChangeShapeType="1"/>
              </p:cNvSpPr>
              <p:nvPr/>
            </p:nvSpPr>
            <p:spPr bwMode="auto">
              <a:xfrm>
                <a:off x="2616" y="3056"/>
                <a:ext cx="28" cy="1"/>
              </a:xfrm>
              <a:prstGeom prst="line">
                <a:avLst/>
              </a:prstGeom>
              <a:noFill/>
              <a:ln w="0">
                <a:solidFill>
                  <a:schemeClr val="tx1"/>
                </a:solidFill>
                <a:round/>
                <a:headEnd/>
                <a:tailEnd/>
              </a:ln>
            </p:spPr>
            <p:txBody>
              <a:bodyPr/>
              <a:lstStyle/>
              <a:p>
                <a:endParaRPr lang="en-US"/>
              </a:p>
            </p:txBody>
          </p:sp>
          <p:sp>
            <p:nvSpPr>
              <p:cNvPr id="34816" name="Line 1024"/>
              <p:cNvSpPr>
                <a:spLocks noChangeShapeType="1"/>
              </p:cNvSpPr>
              <p:nvPr/>
            </p:nvSpPr>
            <p:spPr bwMode="auto">
              <a:xfrm>
                <a:off x="2678" y="3056"/>
                <a:ext cx="35" cy="1"/>
              </a:xfrm>
              <a:prstGeom prst="line">
                <a:avLst/>
              </a:prstGeom>
              <a:noFill/>
              <a:ln w="0">
                <a:solidFill>
                  <a:schemeClr val="tx1"/>
                </a:solidFill>
                <a:round/>
                <a:headEnd/>
                <a:tailEnd/>
              </a:ln>
            </p:spPr>
            <p:txBody>
              <a:bodyPr/>
              <a:lstStyle/>
              <a:p>
                <a:endParaRPr lang="en-US"/>
              </a:p>
            </p:txBody>
          </p:sp>
          <p:sp>
            <p:nvSpPr>
              <p:cNvPr id="34817" name="Line 1025"/>
              <p:cNvSpPr>
                <a:spLocks noChangeShapeType="1"/>
              </p:cNvSpPr>
              <p:nvPr/>
            </p:nvSpPr>
            <p:spPr bwMode="auto">
              <a:xfrm>
                <a:off x="2748" y="3056"/>
                <a:ext cx="35" cy="1"/>
              </a:xfrm>
              <a:prstGeom prst="line">
                <a:avLst/>
              </a:prstGeom>
              <a:noFill/>
              <a:ln w="0">
                <a:solidFill>
                  <a:schemeClr val="tx1"/>
                </a:solidFill>
                <a:round/>
                <a:headEnd/>
                <a:tailEnd/>
              </a:ln>
            </p:spPr>
            <p:txBody>
              <a:bodyPr/>
              <a:lstStyle/>
              <a:p>
                <a:endParaRPr lang="en-US"/>
              </a:p>
            </p:txBody>
          </p:sp>
          <p:sp>
            <p:nvSpPr>
              <p:cNvPr id="34818" name="Line 1026"/>
              <p:cNvSpPr>
                <a:spLocks noChangeShapeType="1"/>
              </p:cNvSpPr>
              <p:nvPr/>
            </p:nvSpPr>
            <p:spPr bwMode="auto">
              <a:xfrm>
                <a:off x="2818" y="3056"/>
                <a:ext cx="34" cy="1"/>
              </a:xfrm>
              <a:prstGeom prst="line">
                <a:avLst/>
              </a:prstGeom>
              <a:noFill/>
              <a:ln w="0">
                <a:solidFill>
                  <a:schemeClr val="tx1"/>
                </a:solidFill>
                <a:round/>
                <a:headEnd/>
                <a:tailEnd/>
              </a:ln>
            </p:spPr>
            <p:txBody>
              <a:bodyPr/>
              <a:lstStyle/>
              <a:p>
                <a:endParaRPr lang="en-US"/>
              </a:p>
            </p:txBody>
          </p:sp>
          <p:sp>
            <p:nvSpPr>
              <p:cNvPr id="34819" name="Line 1027"/>
              <p:cNvSpPr>
                <a:spLocks noChangeShapeType="1"/>
              </p:cNvSpPr>
              <p:nvPr/>
            </p:nvSpPr>
            <p:spPr bwMode="auto">
              <a:xfrm>
                <a:off x="2887" y="3056"/>
                <a:ext cx="35" cy="1"/>
              </a:xfrm>
              <a:prstGeom prst="line">
                <a:avLst/>
              </a:prstGeom>
              <a:noFill/>
              <a:ln w="0">
                <a:solidFill>
                  <a:schemeClr val="tx1"/>
                </a:solidFill>
                <a:round/>
                <a:headEnd/>
                <a:tailEnd/>
              </a:ln>
            </p:spPr>
            <p:txBody>
              <a:bodyPr/>
              <a:lstStyle/>
              <a:p>
                <a:endParaRPr lang="en-US"/>
              </a:p>
            </p:txBody>
          </p:sp>
          <p:sp>
            <p:nvSpPr>
              <p:cNvPr id="34820" name="Line 1028"/>
              <p:cNvSpPr>
                <a:spLocks noChangeShapeType="1"/>
              </p:cNvSpPr>
              <p:nvPr/>
            </p:nvSpPr>
            <p:spPr bwMode="auto">
              <a:xfrm>
                <a:off x="2957" y="3056"/>
                <a:ext cx="35" cy="1"/>
              </a:xfrm>
              <a:prstGeom prst="line">
                <a:avLst/>
              </a:prstGeom>
              <a:noFill/>
              <a:ln w="0">
                <a:solidFill>
                  <a:schemeClr val="tx1"/>
                </a:solidFill>
                <a:round/>
                <a:headEnd/>
                <a:tailEnd/>
              </a:ln>
            </p:spPr>
            <p:txBody>
              <a:bodyPr/>
              <a:lstStyle/>
              <a:p>
                <a:endParaRPr lang="en-US"/>
              </a:p>
            </p:txBody>
          </p:sp>
          <p:sp>
            <p:nvSpPr>
              <p:cNvPr id="34821" name="Line 1029"/>
              <p:cNvSpPr>
                <a:spLocks noChangeShapeType="1"/>
              </p:cNvSpPr>
              <p:nvPr/>
            </p:nvSpPr>
            <p:spPr bwMode="auto">
              <a:xfrm>
                <a:off x="3026" y="3056"/>
                <a:ext cx="35" cy="1"/>
              </a:xfrm>
              <a:prstGeom prst="line">
                <a:avLst/>
              </a:prstGeom>
              <a:noFill/>
              <a:ln w="0">
                <a:solidFill>
                  <a:schemeClr val="tx1"/>
                </a:solidFill>
                <a:round/>
                <a:headEnd/>
                <a:tailEnd/>
              </a:ln>
            </p:spPr>
            <p:txBody>
              <a:bodyPr/>
              <a:lstStyle/>
              <a:p>
                <a:endParaRPr lang="en-US"/>
              </a:p>
            </p:txBody>
          </p:sp>
          <p:sp>
            <p:nvSpPr>
              <p:cNvPr id="34822" name="Line 1030"/>
              <p:cNvSpPr>
                <a:spLocks noChangeShapeType="1"/>
              </p:cNvSpPr>
              <p:nvPr/>
            </p:nvSpPr>
            <p:spPr bwMode="auto">
              <a:xfrm>
                <a:off x="1471" y="3021"/>
                <a:ext cx="23" cy="1"/>
              </a:xfrm>
              <a:prstGeom prst="line">
                <a:avLst/>
              </a:prstGeom>
              <a:noFill/>
              <a:ln w="0">
                <a:solidFill>
                  <a:schemeClr val="tx1"/>
                </a:solidFill>
                <a:round/>
                <a:headEnd/>
                <a:tailEnd/>
              </a:ln>
            </p:spPr>
            <p:txBody>
              <a:bodyPr/>
              <a:lstStyle/>
              <a:p>
                <a:endParaRPr lang="en-US"/>
              </a:p>
            </p:txBody>
          </p:sp>
          <p:sp>
            <p:nvSpPr>
              <p:cNvPr id="34823" name="Line 1031"/>
              <p:cNvSpPr>
                <a:spLocks noChangeShapeType="1"/>
              </p:cNvSpPr>
              <p:nvPr/>
            </p:nvSpPr>
            <p:spPr bwMode="auto">
              <a:xfrm>
                <a:off x="1529" y="3021"/>
                <a:ext cx="35" cy="1"/>
              </a:xfrm>
              <a:prstGeom prst="line">
                <a:avLst/>
              </a:prstGeom>
              <a:noFill/>
              <a:ln w="0">
                <a:solidFill>
                  <a:schemeClr val="tx1"/>
                </a:solidFill>
                <a:round/>
                <a:headEnd/>
                <a:tailEnd/>
              </a:ln>
            </p:spPr>
            <p:txBody>
              <a:bodyPr/>
              <a:lstStyle/>
              <a:p>
                <a:endParaRPr lang="en-US"/>
              </a:p>
            </p:txBody>
          </p:sp>
          <p:sp>
            <p:nvSpPr>
              <p:cNvPr id="34824" name="Line 1032"/>
              <p:cNvSpPr>
                <a:spLocks noChangeShapeType="1"/>
              </p:cNvSpPr>
              <p:nvPr/>
            </p:nvSpPr>
            <p:spPr bwMode="auto">
              <a:xfrm>
                <a:off x="1599" y="3021"/>
                <a:ext cx="35" cy="1"/>
              </a:xfrm>
              <a:prstGeom prst="line">
                <a:avLst/>
              </a:prstGeom>
              <a:noFill/>
              <a:ln w="0">
                <a:solidFill>
                  <a:schemeClr val="tx1"/>
                </a:solidFill>
                <a:round/>
                <a:headEnd/>
                <a:tailEnd/>
              </a:ln>
            </p:spPr>
            <p:txBody>
              <a:bodyPr/>
              <a:lstStyle/>
              <a:p>
                <a:endParaRPr lang="en-US"/>
              </a:p>
            </p:txBody>
          </p:sp>
          <p:sp>
            <p:nvSpPr>
              <p:cNvPr id="34825" name="Line 1033"/>
              <p:cNvSpPr>
                <a:spLocks noChangeShapeType="1"/>
              </p:cNvSpPr>
              <p:nvPr/>
            </p:nvSpPr>
            <p:spPr bwMode="auto">
              <a:xfrm>
                <a:off x="1669" y="3021"/>
                <a:ext cx="34" cy="1"/>
              </a:xfrm>
              <a:prstGeom prst="line">
                <a:avLst/>
              </a:prstGeom>
              <a:noFill/>
              <a:ln w="0">
                <a:solidFill>
                  <a:schemeClr val="tx1"/>
                </a:solidFill>
                <a:round/>
                <a:headEnd/>
                <a:tailEnd/>
              </a:ln>
            </p:spPr>
            <p:txBody>
              <a:bodyPr/>
              <a:lstStyle/>
              <a:p>
                <a:endParaRPr lang="en-US"/>
              </a:p>
            </p:txBody>
          </p:sp>
          <p:sp>
            <p:nvSpPr>
              <p:cNvPr id="34826" name="Line 1034"/>
              <p:cNvSpPr>
                <a:spLocks noChangeShapeType="1"/>
              </p:cNvSpPr>
              <p:nvPr/>
            </p:nvSpPr>
            <p:spPr bwMode="auto">
              <a:xfrm>
                <a:off x="2601" y="3021"/>
                <a:ext cx="8" cy="1"/>
              </a:xfrm>
              <a:prstGeom prst="line">
                <a:avLst/>
              </a:prstGeom>
              <a:noFill/>
              <a:ln w="0">
                <a:solidFill>
                  <a:schemeClr val="tx1"/>
                </a:solidFill>
                <a:round/>
                <a:headEnd/>
                <a:tailEnd/>
              </a:ln>
            </p:spPr>
            <p:txBody>
              <a:bodyPr/>
              <a:lstStyle/>
              <a:p>
                <a:endParaRPr lang="en-US"/>
              </a:p>
            </p:txBody>
          </p:sp>
          <p:sp>
            <p:nvSpPr>
              <p:cNvPr id="34827" name="Line 1035"/>
              <p:cNvSpPr>
                <a:spLocks noChangeShapeType="1"/>
              </p:cNvSpPr>
              <p:nvPr/>
            </p:nvSpPr>
            <p:spPr bwMode="auto">
              <a:xfrm>
                <a:off x="2644" y="3021"/>
                <a:ext cx="34" cy="1"/>
              </a:xfrm>
              <a:prstGeom prst="line">
                <a:avLst/>
              </a:prstGeom>
              <a:noFill/>
              <a:ln w="0">
                <a:solidFill>
                  <a:schemeClr val="tx1"/>
                </a:solidFill>
                <a:round/>
                <a:headEnd/>
                <a:tailEnd/>
              </a:ln>
            </p:spPr>
            <p:txBody>
              <a:bodyPr/>
              <a:lstStyle/>
              <a:p>
                <a:endParaRPr lang="en-US"/>
              </a:p>
            </p:txBody>
          </p:sp>
          <p:sp>
            <p:nvSpPr>
              <p:cNvPr id="34828" name="Line 1036"/>
              <p:cNvSpPr>
                <a:spLocks noChangeShapeType="1"/>
              </p:cNvSpPr>
              <p:nvPr/>
            </p:nvSpPr>
            <p:spPr bwMode="auto">
              <a:xfrm>
                <a:off x="2713" y="3021"/>
                <a:ext cx="35" cy="1"/>
              </a:xfrm>
              <a:prstGeom prst="line">
                <a:avLst/>
              </a:prstGeom>
              <a:noFill/>
              <a:ln w="0">
                <a:solidFill>
                  <a:schemeClr val="tx1"/>
                </a:solidFill>
                <a:round/>
                <a:headEnd/>
                <a:tailEnd/>
              </a:ln>
            </p:spPr>
            <p:txBody>
              <a:bodyPr/>
              <a:lstStyle/>
              <a:p>
                <a:endParaRPr lang="en-US"/>
              </a:p>
            </p:txBody>
          </p:sp>
          <p:sp>
            <p:nvSpPr>
              <p:cNvPr id="34829" name="Line 1037"/>
              <p:cNvSpPr>
                <a:spLocks noChangeShapeType="1"/>
              </p:cNvSpPr>
              <p:nvPr/>
            </p:nvSpPr>
            <p:spPr bwMode="auto">
              <a:xfrm>
                <a:off x="2783" y="3021"/>
                <a:ext cx="35" cy="1"/>
              </a:xfrm>
              <a:prstGeom prst="line">
                <a:avLst/>
              </a:prstGeom>
              <a:noFill/>
              <a:ln w="0">
                <a:solidFill>
                  <a:schemeClr val="tx1"/>
                </a:solidFill>
                <a:round/>
                <a:headEnd/>
                <a:tailEnd/>
              </a:ln>
            </p:spPr>
            <p:txBody>
              <a:bodyPr/>
              <a:lstStyle/>
              <a:p>
                <a:endParaRPr lang="en-US"/>
              </a:p>
            </p:txBody>
          </p:sp>
          <p:sp>
            <p:nvSpPr>
              <p:cNvPr id="34830" name="Line 1038"/>
              <p:cNvSpPr>
                <a:spLocks noChangeShapeType="1"/>
              </p:cNvSpPr>
              <p:nvPr/>
            </p:nvSpPr>
            <p:spPr bwMode="auto">
              <a:xfrm>
                <a:off x="2852" y="3021"/>
                <a:ext cx="35" cy="1"/>
              </a:xfrm>
              <a:prstGeom prst="line">
                <a:avLst/>
              </a:prstGeom>
              <a:noFill/>
              <a:ln w="0">
                <a:solidFill>
                  <a:schemeClr val="tx1"/>
                </a:solidFill>
                <a:round/>
                <a:headEnd/>
                <a:tailEnd/>
              </a:ln>
            </p:spPr>
            <p:txBody>
              <a:bodyPr/>
              <a:lstStyle/>
              <a:p>
                <a:endParaRPr lang="en-US"/>
              </a:p>
            </p:txBody>
          </p:sp>
          <p:sp>
            <p:nvSpPr>
              <p:cNvPr id="34831" name="Line 1039"/>
              <p:cNvSpPr>
                <a:spLocks noChangeShapeType="1"/>
              </p:cNvSpPr>
              <p:nvPr/>
            </p:nvSpPr>
            <p:spPr bwMode="auto">
              <a:xfrm>
                <a:off x="2922" y="3021"/>
                <a:ext cx="35" cy="1"/>
              </a:xfrm>
              <a:prstGeom prst="line">
                <a:avLst/>
              </a:prstGeom>
              <a:noFill/>
              <a:ln w="0">
                <a:solidFill>
                  <a:schemeClr val="tx1"/>
                </a:solidFill>
                <a:round/>
                <a:headEnd/>
                <a:tailEnd/>
              </a:ln>
            </p:spPr>
            <p:txBody>
              <a:bodyPr/>
              <a:lstStyle/>
              <a:p>
                <a:endParaRPr lang="en-US"/>
              </a:p>
            </p:txBody>
          </p:sp>
          <p:sp>
            <p:nvSpPr>
              <p:cNvPr id="34832" name="Line 1040"/>
              <p:cNvSpPr>
                <a:spLocks noChangeShapeType="1"/>
              </p:cNvSpPr>
              <p:nvPr/>
            </p:nvSpPr>
            <p:spPr bwMode="auto">
              <a:xfrm>
                <a:off x="2992" y="3021"/>
                <a:ext cx="34" cy="1"/>
              </a:xfrm>
              <a:prstGeom prst="line">
                <a:avLst/>
              </a:prstGeom>
              <a:noFill/>
              <a:ln w="0">
                <a:solidFill>
                  <a:schemeClr val="tx1"/>
                </a:solidFill>
                <a:round/>
                <a:headEnd/>
                <a:tailEnd/>
              </a:ln>
            </p:spPr>
            <p:txBody>
              <a:bodyPr/>
              <a:lstStyle/>
              <a:p>
                <a:endParaRPr lang="en-US"/>
              </a:p>
            </p:txBody>
          </p:sp>
          <p:sp>
            <p:nvSpPr>
              <p:cNvPr id="34833" name="Line 1041"/>
              <p:cNvSpPr>
                <a:spLocks noChangeShapeType="1"/>
              </p:cNvSpPr>
              <p:nvPr/>
            </p:nvSpPr>
            <p:spPr bwMode="auto">
              <a:xfrm>
                <a:off x="3061" y="3021"/>
                <a:ext cx="35" cy="1"/>
              </a:xfrm>
              <a:prstGeom prst="line">
                <a:avLst/>
              </a:prstGeom>
              <a:noFill/>
              <a:ln w="0">
                <a:solidFill>
                  <a:schemeClr val="tx1"/>
                </a:solidFill>
                <a:round/>
                <a:headEnd/>
                <a:tailEnd/>
              </a:ln>
            </p:spPr>
            <p:txBody>
              <a:bodyPr/>
              <a:lstStyle/>
              <a:p>
                <a:endParaRPr lang="en-US"/>
              </a:p>
            </p:txBody>
          </p:sp>
          <p:sp>
            <p:nvSpPr>
              <p:cNvPr id="34834" name="Line 1042"/>
              <p:cNvSpPr>
                <a:spLocks noChangeShapeType="1"/>
              </p:cNvSpPr>
              <p:nvPr/>
            </p:nvSpPr>
            <p:spPr bwMode="auto">
              <a:xfrm>
                <a:off x="1454" y="2986"/>
                <a:ext cx="6" cy="1"/>
              </a:xfrm>
              <a:prstGeom prst="line">
                <a:avLst/>
              </a:prstGeom>
              <a:noFill/>
              <a:ln w="0">
                <a:solidFill>
                  <a:schemeClr val="tx1"/>
                </a:solidFill>
                <a:round/>
                <a:headEnd/>
                <a:tailEnd/>
              </a:ln>
            </p:spPr>
            <p:txBody>
              <a:bodyPr/>
              <a:lstStyle/>
              <a:p>
                <a:endParaRPr lang="en-US"/>
              </a:p>
            </p:txBody>
          </p:sp>
          <p:sp>
            <p:nvSpPr>
              <p:cNvPr id="34835" name="Line 1043"/>
              <p:cNvSpPr>
                <a:spLocks noChangeShapeType="1"/>
              </p:cNvSpPr>
              <p:nvPr/>
            </p:nvSpPr>
            <p:spPr bwMode="auto">
              <a:xfrm>
                <a:off x="1494" y="2986"/>
                <a:ext cx="35" cy="1"/>
              </a:xfrm>
              <a:prstGeom prst="line">
                <a:avLst/>
              </a:prstGeom>
              <a:noFill/>
              <a:ln w="0">
                <a:solidFill>
                  <a:schemeClr val="tx1"/>
                </a:solidFill>
                <a:round/>
                <a:headEnd/>
                <a:tailEnd/>
              </a:ln>
            </p:spPr>
            <p:txBody>
              <a:bodyPr/>
              <a:lstStyle/>
              <a:p>
                <a:endParaRPr lang="en-US"/>
              </a:p>
            </p:txBody>
          </p:sp>
          <p:sp>
            <p:nvSpPr>
              <p:cNvPr id="34836" name="Line 1044"/>
              <p:cNvSpPr>
                <a:spLocks noChangeShapeType="1"/>
              </p:cNvSpPr>
              <p:nvPr/>
            </p:nvSpPr>
            <p:spPr bwMode="auto">
              <a:xfrm>
                <a:off x="1564" y="2986"/>
                <a:ext cx="35" cy="1"/>
              </a:xfrm>
              <a:prstGeom prst="line">
                <a:avLst/>
              </a:prstGeom>
              <a:noFill/>
              <a:ln w="0">
                <a:solidFill>
                  <a:schemeClr val="tx1"/>
                </a:solidFill>
                <a:round/>
                <a:headEnd/>
                <a:tailEnd/>
              </a:ln>
            </p:spPr>
            <p:txBody>
              <a:bodyPr/>
              <a:lstStyle/>
              <a:p>
                <a:endParaRPr lang="en-US"/>
              </a:p>
            </p:txBody>
          </p:sp>
          <p:sp>
            <p:nvSpPr>
              <p:cNvPr id="34837" name="Line 1045"/>
              <p:cNvSpPr>
                <a:spLocks noChangeShapeType="1"/>
              </p:cNvSpPr>
              <p:nvPr/>
            </p:nvSpPr>
            <p:spPr bwMode="auto">
              <a:xfrm>
                <a:off x="1634" y="2986"/>
                <a:ext cx="35" cy="1"/>
              </a:xfrm>
              <a:prstGeom prst="line">
                <a:avLst/>
              </a:prstGeom>
              <a:noFill/>
              <a:ln w="0">
                <a:solidFill>
                  <a:schemeClr val="tx1"/>
                </a:solidFill>
                <a:round/>
                <a:headEnd/>
                <a:tailEnd/>
              </a:ln>
            </p:spPr>
            <p:txBody>
              <a:bodyPr/>
              <a:lstStyle/>
              <a:p>
                <a:endParaRPr lang="en-US"/>
              </a:p>
            </p:txBody>
          </p:sp>
          <p:sp>
            <p:nvSpPr>
              <p:cNvPr id="34838" name="Line 1046"/>
              <p:cNvSpPr>
                <a:spLocks noChangeShapeType="1"/>
              </p:cNvSpPr>
              <p:nvPr/>
            </p:nvSpPr>
            <p:spPr bwMode="auto">
              <a:xfrm>
                <a:off x="1703" y="2986"/>
                <a:ext cx="32" cy="1"/>
              </a:xfrm>
              <a:prstGeom prst="line">
                <a:avLst/>
              </a:prstGeom>
              <a:noFill/>
              <a:ln w="0">
                <a:solidFill>
                  <a:schemeClr val="tx1"/>
                </a:solidFill>
                <a:round/>
                <a:headEnd/>
                <a:tailEnd/>
              </a:ln>
            </p:spPr>
            <p:txBody>
              <a:bodyPr/>
              <a:lstStyle/>
              <a:p>
                <a:endParaRPr lang="en-US"/>
              </a:p>
            </p:txBody>
          </p:sp>
          <p:sp>
            <p:nvSpPr>
              <p:cNvPr id="34839" name="Line 1047"/>
              <p:cNvSpPr>
                <a:spLocks noChangeShapeType="1"/>
              </p:cNvSpPr>
              <p:nvPr/>
            </p:nvSpPr>
            <p:spPr bwMode="auto">
              <a:xfrm>
                <a:off x="2609" y="2986"/>
                <a:ext cx="35" cy="1"/>
              </a:xfrm>
              <a:prstGeom prst="line">
                <a:avLst/>
              </a:prstGeom>
              <a:noFill/>
              <a:ln w="0">
                <a:solidFill>
                  <a:schemeClr val="tx1"/>
                </a:solidFill>
                <a:round/>
                <a:headEnd/>
                <a:tailEnd/>
              </a:ln>
            </p:spPr>
            <p:txBody>
              <a:bodyPr/>
              <a:lstStyle/>
              <a:p>
                <a:endParaRPr lang="en-US"/>
              </a:p>
            </p:txBody>
          </p:sp>
          <p:sp>
            <p:nvSpPr>
              <p:cNvPr id="34840" name="Line 1048"/>
              <p:cNvSpPr>
                <a:spLocks noChangeShapeType="1"/>
              </p:cNvSpPr>
              <p:nvPr/>
            </p:nvSpPr>
            <p:spPr bwMode="auto">
              <a:xfrm>
                <a:off x="2678" y="2986"/>
                <a:ext cx="35" cy="1"/>
              </a:xfrm>
              <a:prstGeom prst="line">
                <a:avLst/>
              </a:prstGeom>
              <a:noFill/>
              <a:ln w="0">
                <a:solidFill>
                  <a:schemeClr val="tx1"/>
                </a:solidFill>
                <a:round/>
                <a:headEnd/>
                <a:tailEnd/>
              </a:ln>
            </p:spPr>
            <p:txBody>
              <a:bodyPr/>
              <a:lstStyle/>
              <a:p>
                <a:endParaRPr lang="en-US"/>
              </a:p>
            </p:txBody>
          </p:sp>
          <p:sp>
            <p:nvSpPr>
              <p:cNvPr id="34841" name="Line 1049"/>
              <p:cNvSpPr>
                <a:spLocks noChangeShapeType="1"/>
              </p:cNvSpPr>
              <p:nvPr/>
            </p:nvSpPr>
            <p:spPr bwMode="auto">
              <a:xfrm>
                <a:off x="2748" y="2986"/>
                <a:ext cx="35" cy="1"/>
              </a:xfrm>
              <a:prstGeom prst="line">
                <a:avLst/>
              </a:prstGeom>
              <a:noFill/>
              <a:ln w="0">
                <a:solidFill>
                  <a:schemeClr val="tx1"/>
                </a:solidFill>
                <a:round/>
                <a:headEnd/>
                <a:tailEnd/>
              </a:ln>
            </p:spPr>
            <p:txBody>
              <a:bodyPr/>
              <a:lstStyle/>
              <a:p>
                <a:endParaRPr lang="en-US"/>
              </a:p>
            </p:txBody>
          </p:sp>
          <p:sp>
            <p:nvSpPr>
              <p:cNvPr id="34842" name="Line 1050"/>
              <p:cNvSpPr>
                <a:spLocks noChangeShapeType="1"/>
              </p:cNvSpPr>
              <p:nvPr/>
            </p:nvSpPr>
            <p:spPr bwMode="auto">
              <a:xfrm>
                <a:off x="2818" y="2986"/>
                <a:ext cx="34" cy="1"/>
              </a:xfrm>
              <a:prstGeom prst="line">
                <a:avLst/>
              </a:prstGeom>
              <a:noFill/>
              <a:ln w="0">
                <a:solidFill>
                  <a:schemeClr val="tx1"/>
                </a:solidFill>
                <a:round/>
                <a:headEnd/>
                <a:tailEnd/>
              </a:ln>
            </p:spPr>
            <p:txBody>
              <a:bodyPr/>
              <a:lstStyle/>
              <a:p>
                <a:endParaRPr lang="en-US"/>
              </a:p>
            </p:txBody>
          </p:sp>
          <p:sp>
            <p:nvSpPr>
              <p:cNvPr id="34843" name="Line 1051"/>
              <p:cNvSpPr>
                <a:spLocks noChangeShapeType="1"/>
              </p:cNvSpPr>
              <p:nvPr/>
            </p:nvSpPr>
            <p:spPr bwMode="auto">
              <a:xfrm>
                <a:off x="2887" y="2986"/>
                <a:ext cx="35" cy="1"/>
              </a:xfrm>
              <a:prstGeom prst="line">
                <a:avLst/>
              </a:prstGeom>
              <a:noFill/>
              <a:ln w="0">
                <a:solidFill>
                  <a:schemeClr val="tx1"/>
                </a:solidFill>
                <a:round/>
                <a:headEnd/>
                <a:tailEnd/>
              </a:ln>
            </p:spPr>
            <p:txBody>
              <a:bodyPr/>
              <a:lstStyle/>
              <a:p>
                <a:endParaRPr lang="en-US"/>
              </a:p>
            </p:txBody>
          </p:sp>
          <p:sp>
            <p:nvSpPr>
              <p:cNvPr id="34844" name="Line 1052"/>
              <p:cNvSpPr>
                <a:spLocks noChangeShapeType="1"/>
              </p:cNvSpPr>
              <p:nvPr/>
            </p:nvSpPr>
            <p:spPr bwMode="auto">
              <a:xfrm>
                <a:off x="2957" y="2986"/>
                <a:ext cx="35" cy="1"/>
              </a:xfrm>
              <a:prstGeom prst="line">
                <a:avLst/>
              </a:prstGeom>
              <a:noFill/>
              <a:ln w="0">
                <a:solidFill>
                  <a:schemeClr val="tx1"/>
                </a:solidFill>
                <a:round/>
                <a:headEnd/>
                <a:tailEnd/>
              </a:ln>
            </p:spPr>
            <p:txBody>
              <a:bodyPr/>
              <a:lstStyle/>
              <a:p>
                <a:endParaRPr lang="en-US"/>
              </a:p>
            </p:txBody>
          </p:sp>
          <p:sp>
            <p:nvSpPr>
              <p:cNvPr id="34845" name="Line 1053"/>
              <p:cNvSpPr>
                <a:spLocks noChangeShapeType="1"/>
              </p:cNvSpPr>
              <p:nvPr/>
            </p:nvSpPr>
            <p:spPr bwMode="auto">
              <a:xfrm>
                <a:off x="3026" y="2986"/>
                <a:ext cx="35" cy="1"/>
              </a:xfrm>
              <a:prstGeom prst="line">
                <a:avLst/>
              </a:prstGeom>
              <a:noFill/>
              <a:ln w="0">
                <a:solidFill>
                  <a:schemeClr val="tx1"/>
                </a:solidFill>
                <a:round/>
                <a:headEnd/>
                <a:tailEnd/>
              </a:ln>
            </p:spPr>
            <p:txBody>
              <a:bodyPr/>
              <a:lstStyle/>
              <a:p>
                <a:endParaRPr lang="en-US"/>
              </a:p>
            </p:txBody>
          </p:sp>
          <p:sp>
            <p:nvSpPr>
              <p:cNvPr id="34846" name="Line 1054"/>
              <p:cNvSpPr>
                <a:spLocks noChangeShapeType="1"/>
              </p:cNvSpPr>
              <p:nvPr/>
            </p:nvSpPr>
            <p:spPr bwMode="auto">
              <a:xfrm>
                <a:off x="3096" y="2986"/>
                <a:ext cx="35" cy="1"/>
              </a:xfrm>
              <a:prstGeom prst="line">
                <a:avLst/>
              </a:prstGeom>
              <a:noFill/>
              <a:ln w="0">
                <a:solidFill>
                  <a:schemeClr val="tx1"/>
                </a:solidFill>
                <a:round/>
                <a:headEnd/>
                <a:tailEnd/>
              </a:ln>
            </p:spPr>
            <p:txBody>
              <a:bodyPr/>
              <a:lstStyle/>
              <a:p>
                <a:endParaRPr lang="en-US"/>
              </a:p>
            </p:txBody>
          </p:sp>
          <p:sp>
            <p:nvSpPr>
              <p:cNvPr id="34847" name="Line 1055"/>
              <p:cNvSpPr>
                <a:spLocks noChangeShapeType="1"/>
              </p:cNvSpPr>
              <p:nvPr/>
            </p:nvSpPr>
            <p:spPr bwMode="auto">
              <a:xfrm>
                <a:off x="1460" y="2951"/>
                <a:ext cx="34" cy="1"/>
              </a:xfrm>
              <a:prstGeom prst="line">
                <a:avLst/>
              </a:prstGeom>
              <a:noFill/>
              <a:ln w="0">
                <a:solidFill>
                  <a:schemeClr val="tx1"/>
                </a:solidFill>
                <a:round/>
                <a:headEnd/>
                <a:tailEnd/>
              </a:ln>
            </p:spPr>
            <p:txBody>
              <a:bodyPr/>
              <a:lstStyle/>
              <a:p>
                <a:endParaRPr lang="en-US"/>
              </a:p>
            </p:txBody>
          </p:sp>
          <p:sp>
            <p:nvSpPr>
              <p:cNvPr id="34848" name="Line 1056"/>
              <p:cNvSpPr>
                <a:spLocks noChangeShapeType="1"/>
              </p:cNvSpPr>
              <p:nvPr/>
            </p:nvSpPr>
            <p:spPr bwMode="auto">
              <a:xfrm>
                <a:off x="1529" y="2951"/>
                <a:ext cx="35" cy="1"/>
              </a:xfrm>
              <a:prstGeom prst="line">
                <a:avLst/>
              </a:prstGeom>
              <a:noFill/>
              <a:ln w="0">
                <a:solidFill>
                  <a:schemeClr val="tx1"/>
                </a:solidFill>
                <a:round/>
                <a:headEnd/>
                <a:tailEnd/>
              </a:ln>
            </p:spPr>
            <p:txBody>
              <a:bodyPr/>
              <a:lstStyle/>
              <a:p>
                <a:endParaRPr lang="en-US"/>
              </a:p>
            </p:txBody>
          </p:sp>
          <p:sp>
            <p:nvSpPr>
              <p:cNvPr id="34849" name="Line 1057"/>
              <p:cNvSpPr>
                <a:spLocks noChangeShapeType="1"/>
              </p:cNvSpPr>
              <p:nvPr/>
            </p:nvSpPr>
            <p:spPr bwMode="auto">
              <a:xfrm>
                <a:off x="1599" y="2951"/>
                <a:ext cx="35" cy="1"/>
              </a:xfrm>
              <a:prstGeom prst="line">
                <a:avLst/>
              </a:prstGeom>
              <a:noFill/>
              <a:ln w="0">
                <a:solidFill>
                  <a:schemeClr val="tx1"/>
                </a:solidFill>
                <a:round/>
                <a:headEnd/>
                <a:tailEnd/>
              </a:ln>
            </p:spPr>
            <p:txBody>
              <a:bodyPr/>
              <a:lstStyle/>
              <a:p>
                <a:endParaRPr lang="en-US"/>
              </a:p>
            </p:txBody>
          </p:sp>
          <p:sp>
            <p:nvSpPr>
              <p:cNvPr id="34850" name="Line 1058"/>
              <p:cNvSpPr>
                <a:spLocks noChangeShapeType="1"/>
              </p:cNvSpPr>
              <p:nvPr/>
            </p:nvSpPr>
            <p:spPr bwMode="auto">
              <a:xfrm>
                <a:off x="1669" y="2951"/>
                <a:ext cx="34" cy="1"/>
              </a:xfrm>
              <a:prstGeom prst="line">
                <a:avLst/>
              </a:prstGeom>
              <a:noFill/>
              <a:ln w="0">
                <a:solidFill>
                  <a:schemeClr val="tx1"/>
                </a:solidFill>
                <a:round/>
                <a:headEnd/>
                <a:tailEnd/>
              </a:ln>
            </p:spPr>
            <p:txBody>
              <a:bodyPr/>
              <a:lstStyle/>
              <a:p>
                <a:endParaRPr lang="en-US"/>
              </a:p>
            </p:txBody>
          </p:sp>
          <p:sp>
            <p:nvSpPr>
              <p:cNvPr id="34851" name="Line 1059"/>
              <p:cNvSpPr>
                <a:spLocks noChangeShapeType="1"/>
              </p:cNvSpPr>
              <p:nvPr/>
            </p:nvSpPr>
            <p:spPr bwMode="auto">
              <a:xfrm>
                <a:off x="1738" y="2951"/>
                <a:ext cx="22" cy="1"/>
              </a:xfrm>
              <a:prstGeom prst="line">
                <a:avLst/>
              </a:prstGeom>
              <a:noFill/>
              <a:ln w="0">
                <a:solidFill>
                  <a:schemeClr val="tx1"/>
                </a:solidFill>
                <a:round/>
                <a:headEnd/>
                <a:tailEnd/>
              </a:ln>
            </p:spPr>
            <p:txBody>
              <a:bodyPr/>
              <a:lstStyle/>
              <a:p>
                <a:endParaRPr lang="en-US"/>
              </a:p>
            </p:txBody>
          </p:sp>
          <p:sp>
            <p:nvSpPr>
              <p:cNvPr id="34852" name="Line 1060"/>
              <p:cNvSpPr>
                <a:spLocks noChangeShapeType="1"/>
              </p:cNvSpPr>
              <p:nvPr/>
            </p:nvSpPr>
            <p:spPr bwMode="auto">
              <a:xfrm>
                <a:off x="2574" y="2951"/>
                <a:ext cx="35" cy="1"/>
              </a:xfrm>
              <a:prstGeom prst="line">
                <a:avLst/>
              </a:prstGeom>
              <a:noFill/>
              <a:ln w="0">
                <a:solidFill>
                  <a:schemeClr val="tx1"/>
                </a:solidFill>
                <a:round/>
                <a:headEnd/>
                <a:tailEnd/>
              </a:ln>
            </p:spPr>
            <p:txBody>
              <a:bodyPr/>
              <a:lstStyle/>
              <a:p>
                <a:endParaRPr lang="en-US"/>
              </a:p>
            </p:txBody>
          </p:sp>
          <p:sp>
            <p:nvSpPr>
              <p:cNvPr id="34853" name="Line 1061"/>
              <p:cNvSpPr>
                <a:spLocks noChangeShapeType="1"/>
              </p:cNvSpPr>
              <p:nvPr/>
            </p:nvSpPr>
            <p:spPr bwMode="auto">
              <a:xfrm>
                <a:off x="2644" y="2951"/>
                <a:ext cx="34" cy="1"/>
              </a:xfrm>
              <a:prstGeom prst="line">
                <a:avLst/>
              </a:prstGeom>
              <a:noFill/>
              <a:ln w="0">
                <a:solidFill>
                  <a:schemeClr val="tx1"/>
                </a:solidFill>
                <a:round/>
                <a:headEnd/>
                <a:tailEnd/>
              </a:ln>
            </p:spPr>
            <p:txBody>
              <a:bodyPr/>
              <a:lstStyle/>
              <a:p>
                <a:endParaRPr lang="en-US"/>
              </a:p>
            </p:txBody>
          </p:sp>
          <p:sp>
            <p:nvSpPr>
              <p:cNvPr id="34854" name="Line 1062"/>
              <p:cNvSpPr>
                <a:spLocks noChangeShapeType="1"/>
              </p:cNvSpPr>
              <p:nvPr/>
            </p:nvSpPr>
            <p:spPr bwMode="auto">
              <a:xfrm>
                <a:off x="2713" y="2951"/>
                <a:ext cx="35" cy="1"/>
              </a:xfrm>
              <a:prstGeom prst="line">
                <a:avLst/>
              </a:prstGeom>
              <a:noFill/>
              <a:ln w="0">
                <a:solidFill>
                  <a:schemeClr val="tx1"/>
                </a:solidFill>
                <a:round/>
                <a:headEnd/>
                <a:tailEnd/>
              </a:ln>
            </p:spPr>
            <p:txBody>
              <a:bodyPr/>
              <a:lstStyle/>
              <a:p>
                <a:endParaRPr lang="en-US"/>
              </a:p>
            </p:txBody>
          </p:sp>
          <p:sp>
            <p:nvSpPr>
              <p:cNvPr id="34855" name="Line 1063"/>
              <p:cNvSpPr>
                <a:spLocks noChangeShapeType="1"/>
              </p:cNvSpPr>
              <p:nvPr/>
            </p:nvSpPr>
            <p:spPr bwMode="auto">
              <a:xfrm>
                <a:off x="2783" y="2951"/>
                <a:ext cx="35" cy="1"/>
              </a:xfrm>
              <a:prstGeom prst="line">
                <a:avLst/>
              </a:prstGeom>
              <a:noFill/>
              <a:ln w="0">
                <a:solidFill>
                  <a:schemeClr val="tx1"/>
                </a:solidFill>
                <a:round/>
                <a:headEnd/>
                <a:tailEnd/>
              </a:ln>
            </p:spPr>
            <p:txBody>
              <a:bodyPr/>
              <a:lstStyle/>
              <a:p>
                <a:endParaRPr lang="en-US"/>
              </a:p>
            </p:txBody>
          </p:sp>
          <p:sp>
            <p:nvSpPr>
              <p:cNvPr id="34856" name="Line 1064"/>
              <p:cNvSpPr>
                <a:spLocks noChangeShapeType="1"/>
              </p:cNvSpPr>
              <p:nvPr/>
            </p:nvSpPr>
            <p:spPr bwMode="auto">
              <a:xfrm>
                <a:off x="2852" y="2951"/>
                <a:ext cx="35" cy="1"/>
              </a:xfrm>
              <a:prstGeom prst="line">
                <a:avLst/>
              </a:prstGeom>
              <a:noFill/>
              <a:ln w="0">
                <a:solidFill>
                  <a:schemeClr val="tx1"/>
                </a:solidFill>
                <a:round/>
                <a:headEnd/>
                <a:tailEnd/>
              </a:ln>
            </p:spPr>
            <p:txBody>
              <a:bodyPr/>
              <a:lstStyle/>
              <a:p>
                <a:endParaRPr lang="en-US"/>
              </a:p>
            </p:txBody>
          </p:sp>
          <p:sp>
            <p:nvSpPr>
              <p:cNvPr id="34857" name="Line 1065"/>
              <p:cNvSpPr>
                <a:spLocks noChangeShapeType="1"/>
              </p:cNvSpPr>
              <p:nvPr/>
            </p:nvSpPr>
            <p:spPr bwMode="auto">
              <a:xfrm>
                <a:off x="2922" y="2951"/>
                <a:ext cx="35" cy="1"/>
              </a:xfrm>
              <a:prstGeom prst="line">
                <a:avLst/>
              </a:prstGeom>
              <a:noFill/>
              <a:ln w="0">
                <a:solidFill>
                  <a:schemeClr val="tx1"/>
                </a:solidFill>
                <a:round/>
                <a:headEnd/>
                <a:tailEnd/>
              </a:ln>
            </p:spPr>
            <p:txBody>
              <a:bodyPr/>
              <a:lstStyle/>
              <a:p>
                <a:endParaRPr lang="en-US"/>
              </a:p>
            </p:txBody>
          </p:sp>
          <p:sp>
            <p:nvSpPr>
              <p:cNvPr id="34858" name="Line 1066"/>
              <p:cNvSpPr>
                <a:spLocks noChangeShapeType="1"/>
              </p:cNvSpPr>
              <p:nvPr/>
            </p:nvSpPr>
            <p:spPr bwMode="auto">
              <a:xfrm>
                <a:off x="2992" y="2951"/>
                <a:ext cx="34" cy="1"/>
              </a:xfrm>
              <a:prstGeom prst="line">
                <a:avLst/>
              </a:prstGeom>
              <a:noFill/>
              <a:ln w="0">
                <a:solidFill>
                  <a:schemeClr val="tx1"/>
                </a:solidFill>
                <a:round/>
                <a:headEnd/>
                <a:tailEnd/>
              </a:ln>
            </p:spPr>
            <p:txBody>
              <a:bodyPr/>
              <a:lstStyle/>
              <a:p>
                <a:endParaRPr lang="en-US"/>
              </a:p>
            </p:txBody>
          </p:sp>
          <p:sp>
            <p:nvSpPr>
              <p:cNvPr id="34859" name="Line 1067"/>
              <p:cNvSpPr>
                <a:spLocks noChangeShapeType="1"/>
              </p:cNvSpPr>
              <p:nvPr/>
            </p:nvSpPr>
            <p:spPr bwMode="auto">
              <a:xfrm>
                <a:off x="3061" y="2951"/>
                <a:ext cx="35" cy="1"/>
              </a:xfrm>
              <a:prstGeom prst="line">
                <a:avLst/>
              </a:prstGeom>
              <a:noFill/>
              <a:ln w="0">
                <a:solidFill>
                  <a:schemeClr val="tx1"/>
                </a:solidFill>
                <a:round/>
                <a:headEnd/>
                <a:tailEnd/>
              </a:ln>
            </p:spPr>
            <p:txBody>
              <a:bodyPr/>
              <a:lstStyle/>
              <a:p>
                <a:endParaRPr lang="en-US"/>
              </a:p>
            </p:txBody>
          </p:sp>
          <p:sp>
            <p:nvSpPr>
              <p:cNvPr id="34860" name="Line 1068"/>
              <p:cNvSpPr>
                <a:spLocks noChangeShapeType="1"/>
              </p:cNvSpPr>
              <p:nvPr/>
            </p:nvSpPr>
            <p:spPr bwMode="auto">
              <a:xfrm>
                <a:off x="3131" y="2951"/>
                <a:ext cx="35" cy="1"/>
              </a:xfrm>
              <a:prstGeom prst="line">
                <a:avLst/>
              </a:prstGeom>
              <a:noFill/>
              <a:ln w="0">
                <a:solidFill>
                  <a:schemeClr val="tx1"/>
                </a:solidFill>
                <a:round/>
                <a:headEnd/>
                <a:tailEnd/>
              </a:ln>
            </p:spPr>
            <p:txBody>
              <a:bodyPr/>
              <a:lstStyle/>
              <a:p>
                <a:endParaRPr lang="en-US"/>
              </a:p>
            </p:txBody>
          </p:sp>
          <p:sp>
            <p:nvSpPr>
              <p:cNvPr id="34861" name="Line 1069"/>
              <p:cNvSpPr>
                <a:spLocks noChangeShapeType="1"/>
              </p:cNvSpPr>
              <p:nvPr/>
            </p:nvSpPr>
            <p:spPr bwMode="auto">
              <a:xfrm>
                <a:off x="1545" y="3090"/>
                <a:ext cx="19" cy="1"/>
              </a:xfrm>
              <a:prstGeom prst="line">
                <a:avLst/>
              </a:prstGeom>
              <a:noFill/>
              <a:ln w="0">
                <a:solidFill>
                  <a:schemeClr val="tx1"/>
                </a:solidFill>
                <a:round/>
                <a:headEnd/>
                <a:tailEnd/>
              </a:ln>
            </p:spPr>
            <p:txBody>
              <a:bodyPr/>
              <a:lstStyle/>
              <a:p>
                <a:endParaRPr lang="en-US"/>
              </a:p>
            </p:txBody>
          </p:sp>
          <p:sp>
            <p:nvSpPr>
              <p:cNvPr id="34862" name="Line 1070"/>
              <p:cNvSpPr>
                <a:spLocks noChangeShapeType="1"/>
              </p:cNvSpPr>
              <p:nvPr/>
            </p:nvSpPr>
            <p:spPr bwMode="auto">
              <a:xfrm>
                <a:off x="1599" y="3090"/>
                <a:ext cx="35" cy="1"/>
              </a:xfrm>
              <a:prstGeom prst="line">
                <a:avLst/>
              </a:prstGeom>
              <a:noFill/>
              <a:ln w="0">
                <a:solidFill>
                  <a:schemeClr val="tx1"/>
                </a:solidFill>
                <a:round/>
                <a:headEnd/>
                <a:tailEnd/>
              </a:ln>
            </p:spPr>
            <p:txBody>
              <a:bodyPr/>
              <a:lstStyle/>
              <a:p>
                <a:endParaRPr lang="en-US"/>
              </a:p>
            </p:txBody>
          </p:sp>
          <p:sp>
            <p:nvSpPr>
              <p:cNvPr id="34863" name="Line 1071"/>
              <p:cNvSpPr>
                <a:spLocks noChangeShapeType="1"/>
              </p:cNvSpPr>
              <p:nvPr/>
            </p:nvSpPr>
            <p:spPr bwMode="auto">
              <a:xfrm>
                <a:off x="2644" y="3090"/>
                <a:ext cx="34" cy="1"/>
              </a:xfrm>
              <a:prstGeom prst="line">
                <a:avLst/>
              </a:prstGeom>
              <a:noFill/>
              <a:ln w="0">
                <a:solidFill>
                  <a:schemeClr val="tx1"/>
                </a:solidFill>
                <a:round/>
                <a:headEnd/>
                <a:tailEnd/>
              </a:ln>
            </p:spPr>
            <p:txBody>
              <a:bodyPr/>
              <a:lstStyle/>
              <a:p>
                <a:endParaRPr lang="en-US"/>
              </a:p>
            </p:txBody>
          </p:sp>
          <p:sp>
            <p:nvSpPr>
              <p:cNvPr id="34864" name="Line 1072"/>
              <p:cNvSpPr>
                <a:spLocks noChangeShapeType="1"/>
              </p:cNvSpPr>
              <p:nvPr/>
            </p:nvSpPr>
            <p:spPr bwMode="auto">
              <a:xfrm>
                <a:off x="2713" y="3090"/>
                <a:ext cx="35" cy="1"/>
              </a:xfrm>
              <a:prstGeom prst="line">
                <a:avLst/>
              </a:prstGeom>
              <a:noFill/>
              <a:ln w="0">
                <a:solidFill>
                  <a:schemeClr val="tx1"/>
                </a:solidFill>
                <a:round/>
                <a:headEnd/>
                <a:tailEnd/>
              </a:ln>
            </p:spPr>
            <p:txBody>
              <a:bodyPr/>
              <a:lstStyle/>
              <a:p>
                <a:endParaRPr lang="en-US"/>
              </a:p>
            </p:txBody>
          </p:sp>
          <p:sp>
            <p:nvSpPr>
              <p:cNvPr id="34865" name="Line 1073"/>
              <p:cNvSpPr>
                <a:spLocks noChangeShapeType="1"/>
              </p:cNvSpPr>
              <p:nvPr/>
            </p:nvSpPr>
            <p:spPr bwMode="auto">
              <a:xfrm>
                <a:off x="2783" y="3090"/>
                <a:ext cx="35" cy="1"/>
              </a:xfrm>
              <a:prstGeom prst="line">
                <a:avLst/>
              </a:prstGeom>
              <a:noFill/>
              <a:ln w="0">
                <a:solidFill>
                  <a:schemeClr val="tx1"/>
                </a:solidFill>
                <a:round/>
                <a:headEnd/>
                <a:tailEnd/>
              </a:ln>
            </p:spPr>
            <p:txBody>
              <a:bodyPr/>
              <a:lstStyle/>
              <a:p>
                <a:endParaRPr lang="en-US"/>
              </a:p>
            </p:txBody>
          </p:sp>
          <p:sp>
            <p:nvSpPr>
              <p:cNvPr id="34866" name="Line 1074"/>
              <p:cNvSpPr>
                <a:spLocks noChangeShapeType="1"/>
              </p:cNvSpPr>
              <p:nvPr/>
            </p:nvSpPr>
            <p:spPr bwMode="auto">
              <a:xfrm>
                <a:off x="2852" y="3090"/>
                <a:ext cx="35" cy="1"/>
              </a:xfrm>
              <a:prstGeom prst="line">
                <a:avLst/>
              </a:prstGeom>
              <a:noFill/>
              <a:ln w="0">
                <a:solidFill>
                  <a:schemeClr val="tx1"/>
                </a:solidFill>
                <a:round/>
                <a:headEnd/>
                <a:tailEnd/>
              </a:ln>
            </p:spPr>
            <p:txBody>
              <a:bodyPr/>
              <a:lstStyle/>
              <a:p>
                <a:endParaRPr lang="en-US"/>
              </a:p>
            </p:txBody>
          </p:sp>
          <p:sp>
            <p:nvSpPr>
              <p:cNvPr id="34867" name="Line 1075"/>
              <p:cNvSpPr>
                <a:spLocks noChangeShapeType="1"/>
              </p:cNvSpPr>
              <p:nvPr/>
            </p:nvSpPr>
            <p:spPr bwMode="auto">
              <a:xfrm>
                <a:off x="2922" y="3090"/>
                <a:ext cx="35" cy="1"/>
              </a:xfrm>
              <a:prstGeom prst="line">
                <a:avLst/>
              </a:prstGeom>
              <a:noFill/>
              <a:ln w="0">
                <a:solidFill>
                  <a:schemeClr val="tx1"/>
                </a:solidFill>
                <a:round/>
                <a:headEnd/>
                <a:tailEnd/>
              </a:ln>
            </p:spPr>
            <p:txBody>
              <a:bodyPr/>
              <a:lstStyle/>
              <a:p>
                <a:endParaRPr lang="en-US"/>
              </a:p>
            </p:txBody>
          </p:sp>
          <p:sp>
            <p:nvSpPr>
              <p:cNvPr id="34868" name="Line 1076"/>
              <p:cNvSpPr>
                <a:spLocks noChangeShapeType="1"/>
              </p:cNvSpPr>
              <p:nvPr/>
            </p:nvSpPr>
            <p:spPr bwMode="auto">
              <a:xfrm>
                <a:off x="2992" y="3090"/>
                <a:ext cx="34" cy="1"/>
              </a:xfrm>
              <a:prstGeom prst="line">
                <a:avLst/>
              </a:prstGeom>
              <a:noFill/>
              <a:ln w="0">
                <a:solidFill>
                  <a:schemeClr val="tx1"/>
                </a:solidFill>
                <a:round/>
                <a:headEnd/>
                <a:tailEnd/>
              </a:ln>
            </p:spPr>
            <p:txBody>
              <a:bodyPr/>
              <a:lstStyle/>
              <a:p>
                <a:endParaRPr lang="en-US"/>
              </a:p>
            </p:txBody>
          </p:sp>
          <p:sp>
            <p:nvSpPr>
              <p:cNvPr id="34869" name="Line 1077"/>
              <p:cNvSpPr>
                <a:spLocks noChangeShapeType="1"/>
              </p:cNvSpPr>
              <p:nvPr/>
            </p:nvSpPr>
            <p:spPr bwMode="auto">
              <a:xfrm>
                <a:off x="3061" y="3090"/>
                <a:ext cx="5" cy="1"/>
              </a:xfrm>
              <a:prstGeom prst="line">
                <a:avLst/>
              </a:prstGeom>
              <a:noFill/>
              <a:ln w="0">
                <a:solidFill>
                  <a:schemeClr val="tx1"/>
                </a:solidFill>
                <a:round/>
                <a:headEnd/>
                <a:tailEnd/>
              </a:ln>
            </p:spPr>
            <p:txBody>
              <a:bodyPr/>
              <a:lstStyle/>
              <a:p>
                <a:endParaRPr lang="en-US"/>
              </a:p>
            </p:txBody>
          </p:sp>
          <p:sp>
            <p:nvSpPr>
              <p:cNvPr id="34870" name="Line 1078"/>
              <p:cNvSpPr>
                <a:spLocks noChangeShapeType="1"/>
              </p:cNvSpPr>
              <p:nvPr/>
            </p:nvSpPr>
            <p:spPr bwMode="auto">
              <a:xfrm>
                <a:off x="2748" y="3125"/>
                <a:ext cx="35" cy="1"/>
              </a:xfrm>
              <a:prstGeom prst="line">
                <a:avLst/>
              </a:prstGeom>
              <a:noFill/>
              <a:ln w="0">
                <a:solidFill>
                  <a:schemeClr val="tx1"/>
                </a:solidFill>
                <a:round/>
                <a:headEnd/>
                <a:tailEnd/>
              </a:ln>
            </p:spPr>
            <p:txBody>
              <a:bodyPr/>
              <a:lstStyle/>
              <a:p>
                <a:endParaRPr lang="en-US"/>
              </a:p>
            </p:txBody>
          </p:sp>
          <p:sp>
            <p:nvSpPr>
              <p:cNvPr id="34871" name="Line 1079"/>
              <p:cNvSpPr>
                <a:spLocks noChangeShapeType="1"/>
              </p:cNvSpPr>
              <p:nvPr/>
            </p:nvSpPr>
            <p:spPr bwMode="auto">
              <a:xfrm>
                <a:off x="2818" y="3125"/>
                <a:ext cx="34" cy="1"/>
              </a:xfrm>
              <a:prstGeom prst="line">
                <a:avLst/>
              </a:prstGeom>
              <a:noFill/>
              <a:ln w="0">
                <a:solidFill>
                  <a:schemeClr val="tx1"/>
                </a:solidFill>
                <a:round/>
                <a:headEnd/>
                <a:tailEnd/>
              </a:ln>
            </p:spPr>
            <p:txBody>
              <a:bodyPr/>
              <a:lstStyle/>
              <a:p>
                <a:endParaRPr lang="en-US"/>
              </a:p>
            </p:txBody>
          </p:sp>
          <p:sp>
            <p:nvSpPr>
              <p:cNvPr id="34872" name="Line 1080"/>
              <p:cNvSpPr>
                <a:spLocks noChangeShapeType="1"/>
              </p:cNvSpPr>
              <p:nvPr/>
            </p:nvSpPr>
            <p:spPr bwMode="auto">
              <a:xfrm>
                <a:off x="2887" y="3125"/>
                <a:ext cx="35" cy="1"/>
              </a:xfrm>
              <a:prstGeom prst="line">
                <a:avLst/>
              </a:prstGeom>
              <a:noFill/>
              <a:ln w="0">
                <a:solidFill>
                  <a:schemeClr val="tx1"/>
                </a:solidFill>
                <a:round/>
                <a:headEnd/>
                <a:tailEnd/>
              </a:ln>
            </p:spPr>
            <p:txBody>
              <a:bodyPr/>
              <a:lstStyle/>
              <a:p>
                <a:endParaRPr lang="en-US"/>
              </a:p>
            </p:txBody>
          </p:sp>
          <p:sp>
            <p:nvSpPr>
              <p:cNvPr id="34873" name="Line 1081"/>
              <p:cNvSpPr>
                <a:spLocks noChangeShapeType="1"/>
              </p:cNvSpPr>
              <p:nvPr/>
            </p:nvSpPr>
            <p:spPr bwMode="auto">
              <a:xfrm>
                <a:off x="2957" y="3125"/>
                <a:ext cx="35" cy="1"/>
              </a:xfrm>
              <a:prstGeom prst="line">
                <a:avLst/>
              </a:prstGeom>
              <a:noFill/>
              <a:ln w="0">
                <a:solidFill>
                  <a:schemeClr val="tx1"/>
                </a:solidFill>
                <a:round/>
                <a:headEnd/>
                <a:tailEnd/>
              </a:ln>
            </p:spPr>
            <p:txBody>
              <a:bodyPr/>
              <a:lstStyle/>
              <a:p>
                <a:endParaRPr lang="en-US"/>
              </a:p>
            </p:txBody>
          </p:sp>
          <p:sp>
            <p:nvSpPr>
              <p:cNvPr id="34874" name="Line 1082"/>
              <p:cNvSpPr>
                <a:spLocks noChangeShapeType="1"/>
              </p:cNvSpPr>
              <p:nvPr/>
            </p:nvSpPr>
            <p:spPr bwMode="auto">
              <a:xfrm>
                <a:off x="3026" y="3125"/>
                <a:ext cx="14" cy="1"/>
              </a:xfrm>
              <a:prstGeom prst="line">
                <a:avLst/>
              </a:prstGeom>
              <a:noFill/>
              <a:ln w="0">
                <a:solidFill>
                  <a:schemeClr val="tx1"/>
                </a:solidFill>
                <a:round/>
                <a:headEnd/>
                <a:tailEnd/>
              </a:ln>
            </p:spPr>
            <p:txBody>
              <a:bodyPr/>
              <a:lstStyle/>
              <a:p>
                <a:endParaRPr lang="en-US"/>
              </a:p>
            </p:txBody>
          </p:sp>
          <p:sp>
            <p:nvSpPr>
              <p:cNvPr id="34875" name="Line 1083"/>
              <p:cNvSpPr>
                <a:spLocks noChangeShapeType="1"/>
              </p:cNvSpPr>
              <p:nvPr/>
            </p:nvSpPr>
            <p:spPr bwMode="auto">
              <a:xfrm>
                <a:off x="2878" y="3160"/>
                <a:ext cx="9" cy="1"/>
              </a:xfrm>
              <a:prstGeom prst="line">
                <a:avLst/>
              </a:prstGeom>
              <a:noFill/>
              <a:ln w="0">
                <a:solidFill>
                  <a:schemeClr val="tx1"/>
                </a:solidFill>
                <a:round/>
                <a:headEnd/>
                <a:tailEnd/>
              </a:ln>
            </p:spPr>
            <p:txBody>
              <a:bodyPr/>
              <a:lstStyle/>
              <a:p>
                <a:endParaRPr lang="en-US"/>
              </a:p>
            </p:txBody>
          </p:sp>
          <p:sp>
            <p:nvSpPr>
              <p:cNvPr id="34876" name="Line 1084"/>
              <p:cNvSpPr>
                <a:spLocks noChangeShapeType="1"/>
              </p:cNvSpPr>
              <p:nvPr/>
            </p:nvSpPr>
            <p:spPr bwMode="auto">
              <a:xfrm>
                <a:off x="1494" y="3043"/>
                <a:ext cx="35" cy="1"/>
              </a:xfrm>
              <a:prstGeom prst="line">
                <a:avLst/>
              </a:prstGeom>
              <a:noFill/>
              <a:ln w="0">
                <a:solidFill>
                  <a:schemeClr val="tx1"/>
                </a:solidFill>
                <a:round/>
                <a:headEnd/>
                <a:tailEnd/>
              </a:ln>
            </p:spPr>
            <p:txBody>
              <a:bodyPr/>
              <a:lstStyle/>
              <a:p>
                <a:endParaRPr lang="en-US"/>
              </a:p>
            </p:txBody>
          </p:sp>
          <p:sp>
            <p:nvSpPr>
              <p:cNvPr id="34877" name="Line 1085"/>
              <p:cNvSpPr>
                <a:spLocks noChangeShapeType="1"/>
              </p:cNvSpPr>
              <p:nvPr/>
            </p:nvSpPr>
            <p:spPr bwMode="auto">
              <a:xfrm>
                <a:off x="1564" y="3043"/>
                <a:ext cx="35" cy="1"/>
              </a:xfrm>
              <a:prstGeom prst="line">
                <a:avLst/>
              </a:prstGeom>
              <a:noFill/>
              <a:ln w="0">
                <a:solidFill>
                  <a:schemeClr val="tx1"/>
                </a:solidFill>
                <a:round/>
                <a:headEnd/>
                <a:tailEnd/>
              </a:ln>
            </p:spPr>
            <p:txBody>
              <a:bodyPr/>
              <a:lstStyle/>
              <a:p>
                <a:endParaRPr lang="en-US"/>
              </a:p>
            </p:txBody>
          </p:sp>
          <p:sp>
            <p:nvSpPr>
              <p:cNvPr id="34878" name="Line 1086"/>
              <p:cNvSpPr>
                <a:spLocks noChangeShapeType="1"/>
              </p:cNvSpPr>
              <p:nvPr/>
            </p:nvSpPr>
            <p:spPr bwMode="auto">
              <a:xfrm>
                <a:off x="1634" y="3043"/>
                <a:ext cx="35" cy="1"/>
              </a:xfrm>
              <a:prstGeom prst="line">
                <a:avLst/>
              </a:prstGeom>
              <a:noFill/>
              <a:ln w="0">
                <a:solidFill>
                  <a:schemeClr val="tx1"/>
                </a:solidFill>
                <a:round/>
                <a:headEnd/>
                <a:tailEnd/>
              </a:ln>
            </p:spPr>
            <p:txBody>
              <a:bodyPr/>
              <a:lstStyle/>
              <a:p>
                <a:endParaRPr lang="en-US"/>
              </a:p>
            </p:txBody>
          </p:sp>
          <p:sp>
            <p:nvSpPr>
              <p:cNvPr id="34879" name="Line 1087"/>
              <p:cNvSpPr>
                <a:spLocks noChangeShapeType="1"/>
              </p:cNvSpPr>
              <p:nvPr/>
            </p:nvSpPr>
            <p:spPr bwMode="auto">
              <a:xfrm>
                <a:off x="2611" y="3043"/>
                <a:ext cx="33" cy="1"/>
              </a:xfrm>
              <a:prstGeom prst="line">
                <a:avLst/>
              </a:prstGeom>
              <a:noFill/>
              <a:ln w="0">
                <a:solidFill>
                  <a:schemeClr val="tx1"/>
                </a:solidFill>
                <a:round/>
                <a:headEnd/>
                <a:tailEnd/>
              </a:ln>
            </p:spPr>
            <p:txBody>
              <a:bodyPr/>
              <a:lstStyle/>
              <a:p>
                <a:endParaRPr lang="en-US"/>
              </a:p>
            </p:txBody>
          </p:sp>
          <p:sp>
            <p:nvSpPr>
              <p:cNvPr id="34880" name="Line 1088"/>
              <p:cNvSpPr>
                <a:spLocks noChangeShapeType="1"/>
              </p:cNvSpPr>
              <p:nvPr/>
            </p:nvSpPr>
            <p:spPr bwMode="auto">
              <a:xfrm>
                <a:off x="2678" y="3043"/>
                <a:ext cx="35" cy="1"/>
              </a:xfrm>
              <a:prstGeom prst="line">
                <a:avLst/>
              </a:prstGeom>
              <a:noFill/>
              <a:ln w="0">
                <a:solidFill>
                  <a:schemeClr val="tx1"/>
                </a:solidFill>
                <a:round/>
                <a:headEnd/>
                <a:tailEnd/>
              </a:ln>
            </p:spPr>
            <p:txBody>
              <a:bodyPr/>
              <a:lstStyle/>
              <a:p>
                <a:endParaRPr lang="en-US"/>
              </a:p>
            </p:txBody>
          </p:sp>
          <p:sp>
            <p:nvSpPr>
              <p:cNvPr id="34881" name="Line 1089"/>
              <p:cNvSpPr>
                <a:spLocks noChangeShapeType="1"/>
              </p:cNvSpPr>
              <p:nvPr/>
            </p:nvSpPr>
            <p:spPr bwMode="auto">
              <a:xfrm>
                <a:off x="2748" y="3043"/>
                <a:ext cx="35" cy="1"/>
              </a:xfrm>
              <a:prstGeom prst="line">
                <a:avLst/>
              </a:prstGeom>
              <a:noFill/>
              <a:ln w="0">
                <a:solidFill>
                  <a:schemeClr val="tx1"/>
                </a:solidFill>
                <a:round/>
                <a:headEnd/>
                <a:tailEnd/>
              </a:ln>
            </p:spPr>
            <p:txBody>
              <a:bodyPr/>
              <a:lstStyle/>
              <a:p>
                <a:endParaRPr lang="en-US"/>
              </a:p>
            </p:txBody>
          </p:sp>
          <p:sp>
            <p:nvSpPr>
              <p:cNvPr id="34882" name="Line 1090"/>
              <p:cNvSpPr>
                <a:spLocks noChangeShapeType="1"/>
              </p:cNvSpPr>
              <p:nvPr/>
            </p:nvSpPr>
            <p:spPr bwMode="auto">
              <a:xfrm>
                <a:off x="2818" y="3043"/>
                <a:ext cx="34" cy="1"/>
              </a:xfrm>
              <a:prstGeom prst="line">
                <a:avLst/>
              </a:prstGeom>
              <a:noFill/>
              <a:ln w="0">
                <a:solidFill>
                  <a:schemeClr val="tx1"/>
                </a:solidFill>
                <a:round/>
                <a:headEnd/>
                <a:tailEnd/>
              </a:ln>
            </p:spPr>
            <p:txBody>
              <a:bodyPr/>
              <a:lstStyle/>
              <a:p>
                <a:endParaRPr lang="en-US"/>
              </a:p>
            </p:txBody>
          </p:sp>
          <p:sp>
            <p:nvSpPr>
              <p:cNvPr id="34883" name="Line 1091"/>
              <p:cNvSpPr>
                <a:spLocks noChangeShapeType="1"/>
              </p:cNvSpPr>
              <p:nvPr/>
            </p:nvSpPr>
            <p:spPr bwMode="auto">
              <a:xfrm>
                <a:off x="2887" y="3043"/>
                <a:ext cx="35" cy="1"/>
              </a:xfrm>
              <a:prstGeom prst="line">
                <a:avLst/>
              </a:prstGeom>
              <a:noFill/>
              <a:ln w="0">
                <a:solidFill>
                  <a:schemeClr val="tx1"/>
                </a:solidFill>
                <a:round/>
                <a:headEnd/>
                <a:tailEnd/>
              </a:ln>
            </p:spPr>
            <p:txBody>
              <a:bodyPr/>
              <a:lstStyle/>
              <a:p>
                <a:endParaRPr lang="en-US"/>
              </a:p>
            </p:txBody>
          </p:sp>
          <p:sp>
            <p:nvSpPr>
              <p:cNvPr id="34884" name="Line 1092"/>
              <p:cNvSpPr>
                <a:spLocks noChangeShapeType="1"/>
              </p:cNvSpPr>
              <p:nvPr/>
            </p:nvSpPr>
            <p:spPr bwMode="auto">
              <a:xfrm>
                <a:off x="2957" y="3043"/>
                <a:ext cx="35" cy="1"/>
              </a:xfrm>
              <a:prstGeom prst="line">
                <a:avLst/>
              </a:prstGeom>
              <a:noFill/>
              <a:ln w="0">
                <a:solidFill>
                  <a:schemeClr val="tx1"/>
                </a:solidFill>
                <a:round/>
                <a:headEnd/>
                <a:tailEnd/>
              </a:ln>
            </p:spPr>
            <p:txBody>
              <a:bodyPr/>
              <a:lstStyle/>
              <a:p>
                <a:endParaRPr lang="en-US"/>
              </a:p>
            </p:txBody>
          </p:sp>
          <p:sp>
            <p:nvSpPr>
              <p:cNvPr id="34885" name="Line 1093"/>
              <p:cNvSpPr>
                <a:spLocks noChangeShapeType="1"/>
              </p:cNvSpPr>
              <p:nvPr/>
            </p:nvSpPr>
            <p:spPr bwMode="auto">
              <a:xfrm>
                <a:off x="3026" y="3043"/>
                <a:ext cx="35" cy="1"/>
              </a:xfrm>
              <a:prstGeom prst="line">
                <a:avLst/>
              </a:prstGeom>
              <a:noFill/>
              <a:ln w="0">
                <a:solidFill>
                  <a:schemeClr val="tx1"/>
                </a:solidFill>
                <a:round/>
                <a:headEnd/>
                <a:tailEnd/>
              </a:ln>
            </p:spPr>
            <p:txBody>
              <a:bodyPr/>
              <a:lstStyle/>
              <a:p>
                <a:endParaRPr lang="en-US"/>
              </a:p>
            </p:txBody>
          </p:sp>
          <p:sp>
            <p:nvSpPr>
              <p:cNvPr id="34886" name="Line 1094"/>
              <p:cNvSpPr>
                <a:spLocks noChangeShapeType="1"/>
              </p:cNvSpPr>
              <p:nvPr/>
            </p:nvSpPr>
            <p:spPr bwMode="auto">
              <a:xfrm>
                <a:off x="3096" y="3043"/>
                <a:ext cx="5" cy="1"/>
              </a:xfrm>
              <a:prstGeom prst="line">
                <a:avLst/>
              </a:prstGeom>
              <a:noFill/>
              <a:ln w="0">
                <a:solidFill>
                  <a:schemeClr val="tx1"/>
                </a:solidFill>
                <a:round/>
                <a:headEnd/>
                <a:tailEnd/>
              </a:ln>
            </p:spPr>
            <p:txBody>
              <a:bodyPr/>
              <a:lstStyle/>
              <a:p>
                <a:endParaRPr lang="en-US"/>
              </a:p>
            </p:txBody>
          </p:sp>
          <p:sp>
            <p:nvSpPr>
              <p:cNvPr id="34887" name="Line 1095"/>
              <p:cNvSpPr>
                <a:spLocks noChangeShapeType="1"/>
              </p:cNvSpPr>
              <p:nvPr/>
            </p:nvSpPr>
            <p:spPr bwMode="auto">
              <a:xfrm>
                <a:off x="1465" y="3008"/>
                <a:ext cx="29" cy="1"/>
              </a:xfrm>
              <a:prstGeom prst="line">
                <a:avLst/>
              </a:prstGeom>
              <a:noFill/>
              <a:ln w="0">
                <a:solidFill>
                  <a:schemeClr val="tx1"/>
                </a:solidFill>
                <a:round/>
                <a:headEnd/>
                <a:tailEnd/>
              </a:ln>
            </p:spPr>
            <p:txBody>
              <a:bodyPr/>
              <a:lstStyle/>
              <a:p>
                <a:endParaRPr lang="en-US"/>
              </a:p>
            </p:txBody>
          </p:sp>
          <p:sp>
            <p:nvSpPr>
              <p:cNvPr id="34888" name="Line 1096"/>
              <p:cNvSpPr>
                <a:spLocks noChangeShapeType="1"/>
              </p:cNvSpPr>
              <p:nvPr/>
            </p:nvSpPr>
            <p:spPr bwMode="auto">
              <a:xfrm>
                <a:off x="1529" y="3008"/>
                <a:ext cx="35" cy="1"/>
              </a:xfrm>
              <a:prstGeom prst="line">
                <a:avLst/>
              </a:prstGeom>
              <a:noFill/>
              <a:ln w="0">
                <a:solidFill>
                  <a:schemeClr val="tx1"/>
                </a:solidFill>
                <a:round/>
                <a:headEnd/>
                <a:tailEnd/>
              </a:ln>
            </p:spPr>
            <p:txBody>
              <a:bodyPr/>
              <a:lstStyle/>
              <a:p>
                <a:endParaRPr lang="en-US"/>
              </a:p>
            </p:txBody>
          </p:sp>
          <p:sp>
            <p:nvSpPr>
              <p:cNvPr id="34889" name="Line 1097"/>
              <p:cNvSpPr>
                <a:spLocks noChangeShapeType="1"/>
              </p:cNvSpPr>
              <p:nvPr/>
            </p:nvSpPr>
            <p:spPr bwMode="auto">
              <a:xfrm>
                <a:off x="1599" y="3008"/>
                <a:ext cx="35" cy="1"/>
              </a:xfrm>
              <a:prstGeom prst="line">
                <a:avLst/>
              </a:prstGeom>
              <a:noFill/>
              <a:ln w="0">
                <a:solidFill>
                  <a:schemeClr val="tx1"/>
                </a:solidFill>
                <a:round/>
                <a:headEnd/>
                <a:tailEnd/>
              </a:ln>
            </p:spPr>
            <p:txBody>
              <a:bodyPr/>
              <a:lstStyle/>
              <a:p>
                <a:endParaRPr lang="en-US"/>
              </a:p>
            </p:txBody>
          </p:sp>
          <p:sp>
            <p:nvSpPr>
              <p:cNvPr id="34890" name="Line 1098"/>
              <p:cNvSpPr>
                <a:spLocks noChangeShapeType="1"/>
              </p:cNvSpPr>
              <p:nvPr/>
            </p:nvSpPr>
            <p:spPr bwMode="auto">
              <a:xfrm>
                <a:off x="1669" y="3008"/>
                <a:ext cx="34" cy="1"/>
              </a:xfrm>
              <a:prstGeom prst="line">
                <a:avLst/>
              </a:prstGeom>
              <a:noFill/>
              <a:ln w="0">
                <a:solidFill>
                  <a:schemeClr val="tx1"/>
                </a:solidFill>
                <a:round/>
                <a:headEnd/>
                <a:tailEnd/>
              </a:ln>
            </p:spPr>
            <p:txBody>
              <a:bodyPr/>
              <a:lstStyle/>
              <a:p>
                <a:endParaRPr lang="en-US"/>
              </a:p>
            </p:txBody>
          </p:sp>
          <p:sp>
            <p:nvSpPr>
              <p:cNvPr id="34891" name="Line 1099"/>
              <p:cNvSpPr>
                <a:spLocks noChangeShapeType="1"/>
              </p:cNvSpPr>
              <p:nvPr/>
            </p:nvSpPr>
            <p:spPr bwMode="auto">
              <a:xfrm>
                <a:off x="2595" y="3008"/>
                <a:ext cx="14" cy="1"/>
              </a:xfrm>
              <a:prstGeom prst="line">
                <a:avLst/>
              </a:prstGeom>
              <a:noFill/>
              <a:ln w="0">
                <a:solidFill>
                  <a:schemeClr val="tx1"/>
                </a:solidFill>
                <a:round/>
                <a:headEnd/>
                <a:tailEnd/>
              </a:ln>
            </p:spPr>
            <p:txBody>
              <a:bodyPr/>
              <a:lstStyle/>
              <a:p>
                <a:endParaRPr lang="en-US"/>
              </a:p>
            </p:txBody>
          </p:sp>
          <p:sp>
            <p:nvSpPr>
              <p:cNvPr id="34892" name="Line 1100"/>
              <p:cNvSpPr>
                <a:spLocks noChangeShapeType="1"/>
              </p:cNvSpPr>
              <p:nvPr/>
            </p:nvSpPr>
            <p:spPr bwMode="auto">
              <a:xfrm>
                <a:off x="2644" y="3008"/>
                <a:ext cx="34" cy="1"/>
              </a:xfrm>
              <a:prstGeom prst="line">
                <a:avLst/>
              </a:prstGeom>
              <a:noFill/>
              <a:ln w="0">
                <a:solidFill>
                  <a:schemeClr val="tx1"/>
                </a:solidFill>
                <a:round/>
                <a:headEnd/>
                <a:tailEnd/>
              </a:ln>
            </p:spPr>
            <p:txBody>
              <a:bodyPr/>
              <a:lstStyle/>
              <a:p>
                <a:endParaRPr lang="en-US"/>
              </a:p>
            </p:txBody>
          </p:sp>
          <p:sp>
            <p:nvSpPr>
              <p:cNvPr id="34893" name="Line 1101"/>
              <p:cNvSpPr>
                <a:spLocks noChangeShapeType="1"/>
              </p:cNvSpPr>
              <p:nvPr/>
            </p:nvSpPr>
            <p:spPr bwMode="auto">
              <a:xfrm>
                <a:off x="2713" y="3008"/>
                <a:ext cx="35" cy="1"/>
              </a:xfrm>
              <a:prstGeom prst="line">
                <a:avLst/>
              </a:prstGeom>
              <a:noFill/>
              <a:ln w="0">
                <a:solidFill>
                  <a:schemeClr val="tx1"/>
                </a:solidFill>
                <a:round/>
                <a:headEnd/>
                <a:tailEnd/>
              </a:ln>
            </p:spPr>
            <p:txBody>
              <a:bodyPr/>
              <a:lstStyle/>
              <a:p>
                <a:endParaRPr lang="en-US"/>
              </a:p>
            </p:txBody>
          </p:sp>
          <p:sp>
            <p:nvSpPr>
              <p:cNvPr id="34894" name="Line 1102"/>
              <p:cNvSpPr>
                <a:spLocks noChangeShapeType="1"/>
              </p:cNvSpPr>
              <p:nvPr/>
            </p:nvSpPr>
            <p:spPr bwMode="auto">
              <a:xfrm>
                <a:off x="2783" y="3008"/>
                <a:ext cx="35" cy="1"/>
              </a:xfrm>
              <a:prstGeom prst="line">
                <a:avLst/>
              </a:prstGeom>
              <a:noFill/>
              <a:ln w="0">
                <a:solidFill>
                  <a:schemeClr val="tx1"/>
                </a:solidFill>
                <a:round/>
                <a:headEnd/>
                <a:tailEnd/>
              </a:ln>
            </p:spPr>
            <p:txBody>
              <a:bodyPr/>
              <a:lstStyle/>
              <a:p>
                <a:endParaRPr lang="en-US"/>
              </a:p>
            </p:txBody>
          </p:sp>
          <p:sp>
            <p:nvSpPr>
              <p:cNvPr id="34895" name="Line 1103"/>
              <p:cNvSpPr>
                <a:spLocks noChangeShapeType="1"/>
              </p:cNvSpPr>
              <p:nvPr/>
            </p:nvSpPr>
            <p:spPr bwMode="auto">
              <a:xfrm>
                <a:off x="2852" y="3008"/>
                <a:ext cx="35" cy="1"/>
              </a:xfrm>
              <a:prstGeom prst="line">
                <a:avLst/>
              </a:prstGeom>
              <a:noFill/>
              <a:ln w="0">
                <a:solidFill>
                  <a:schemeClr val="tx1"/>
                </a:solidFill>
                <a:round/>
                <a:headEnd/>
                <a:tailEnd/>
              </a:ln>
            </p:spPr>
            <p:txBody>
              <a:bodyPr/>
              <a:lstStyle/>
              <a:p>
                <a:endParaRPr lang="en-US"/>
              </a:p>
            </p:txBody>
          </p:sp>
          <p:sp>
            <p:nvSpPr>
              <p:cNvPr id="34896" name="Line 1104"/>
              <p:cNvSpPr>
                <a:spLocks noChangeShapeType="1"/>
              </p:cNvSpPr>
              <p:nvPr/>
            </p:nvSpPr>
            <p:spPr bwMode="auto">
              <a:xfrm>
                <a:off x="2922" y="3008"/>
                <a:ext cx="35" cy="1"/>
              </a:xfrm>
              <a:prstGeom prst="line">
                <a:avLst/>
              </a:prstGeom>
              <a:noFill/>
              <a:ln w="0">
                <a:solidFill>
                  <a:schemeClr val="tx1"/>
                </a:solidFill>
                <a:round/>
                <a:headEnd/>
                <a:tailEnd/>
              </a:ln>
            </p:spPr>
            <p:txBody>
              <a:bodyPr/>
              <a:lstStyle/>
              <a:p>
                <a:endParaRPr lang="en-US"/>
              </a:p>
            </p:txBody>
          </p:sp>
          <p:sp>
            <p:nvSpPr>
              <p:cNvPr id="34897" name="Line 1105"/>
              <p:cNvSpPr>
                <a:spLocks noChangeShapeType="1"/>
              </p:cNvSpPr>
              <p:nvPr/>
            </p:nvSpPr>
            <p:spPr bwMode="auto">
              <a:xfrm>
                <a:off x="2992" y="3008"/>
                <a:ext cx="34" cy="1"/>
              </a:xfrm>
              <a:prstGeom prst="line">
                <a:avLst/>
              </a:prstGeom>
              <a:noFill/>
              <a:ln w="0">
                <a:solidFill>
                  <a:schemeClr val="tx1"/>
                </a:solidFill>
                <a:round/>
                <a:headEnd/>
                <a:tailEnd/>
              </a:ln>
            </p:spPr>
            <p:txBody>
              <a:bodyPr/>
              <a:lstStyle/>
              <a:p>
                <a:endParaRPr lang="en-US"/>
              </a:p>
            </p:txBody>
          </p:sp>
          <p:sp>
            <p:nvSpPr>
              <p:cNvPr id="34898" name="Line 1106"/>
              <p:cNvSpPr>
                <a:spLocks noChangeShapeType="1"/>
              </p:cNvSpPr>
              <p:nvPr/>
            </p:nvSpPr>
            <p:spPr bwMode="auto">
              <a:xfrm>
                <a:off x="3061" y="3008"/>
                <a:ext cx="35" cy="1"/>
              </a:xfrm>
              <a:prstGeom prst="line">
                <a:avLst/>
              </a:prstGeom>
              <a:noFill/>
              <a:ln w="0">
                <a:solidFill>
                  <a:schemeClr val="tx1"/>
                </a:solidFill>
                <a:round/>
                <a:headEnd/>
                <a:tailEnd/>
              </a:ln>
            </p:spPr>
            <p:txBody>
              <a:bodyPr/>
              <a:lstStyle/>
              <a:p>
                <a:endParaRPr lang="en-US"/>
              </a:p>
            </p:txBody>
          </p:sp>
          <p:sp>
            <p:nvSpPr>
              <p:cNvPr id="34899" name="Line 1107"/>
              <p:cNvSpPr>
                <a:spLocks noChangeShapeType="1"/>
              </p:cNvSpPr>
              <p:nvPr/>
            </p:nvSpPr>
            <p:spPr bwMode="auto">
              <a:xfrm>
                <a:off x="1448" y="2973"/>
                <a:ext cx="12" cy="1"/>
              </a:xfrm>
              <a:prstGeom prst="line">
                <a:avLst/>
              </a:prstGeom>
              <a:noFill/>
              <a:ln w="0">
                <a:solidFill>
                  <a:schemeClr val="tx1"/>
                </a:solidFill>
                <a:round/>
                <a:headEnd/>
                <a:tailEnd/>
              </a:ln>
            </p:spPr>
            <p:txBody>
              <a:bodyPr/>
              <a:lstStyle/>
              <a:p>
                <a:endParaRPr lang="en-US"/>
              </a:p>
            </p:txBody>
          </p:sp>
          <p:sp>
            <p:nvSpPr>
              <p:cNvPr id="34900" name="Line 1108"/>
              <p:cNvSpPr>
                <a:spLocks noChangeShapeType="1"/>
              </p:cNvSpPr>
              <p:nvPr/>
            </p:nvSpPr>
            <p:spPr bwMode="auto">
              <a:xfrm>
                <a:off x="1494" y="2973"/>
                <a:ext cx="35" cy="1"/>
              </a:xfrm>
              <a:prstGeom prst="line">
                <a:avLst/>
              </a:prstGeom>
              <a:noFill/>
              <a:ln w="0">
                <a:solidFill>
                  <a:schemeClr val="tx1"/>
                </a:solidFill>
                <a:round/>
                <a:headEnd/>
                <a:tailEnd/>
              </a:ln>
            </p:spPr>
            <p:txBody>
              <a:bodyPr/>
              <a:lstStyle/>
              <a:p>
                <a:endParaRPr lang="en-US"/>
              </a:p>
            </p:txBody>
          </p:sp>
          <p:sp>
            <p:nvSpPr>
              <p:cNvPr id="34901" name="Line 1109"/>
              <p:cNvSpPr>
                <a:spLocks noChangeShapeType="1"/>
              </p:cNvSpPr>
              <p:nvPr/>
            </p:nvSpPr>
            <p:spPr bwMode="auto">
              <a:xfrm>
                <a:off x="1564" y="2973"/>
                <a:ext cx="35" cy="1"/>
              </a:xfrm>
              <a:prstGeom prst="line">
                <a:avLst/>
              </a:prstGeom>
              <a:noFill/>
              <a:ln w="0">
                <a:solidFill>
                  <a:schemeClr val="tx1"/>
                </a:solidFill>
                <a:round/>
                <a:headEnd/>
                <a:tailEnd/>
              </a:ln>
            </p:spPr>
            <p:txBody>
              <a:bodyPr/>
              <a:lstStyle/>
              <a:p>
                <a:endParaRPr lang="en-US"/>
              </a:p>
            </p:txBody>
          </p:sp>
          <p:sp>
            <p:nvSpPr>
              <p:cNvPr id="34902" name="Line 1110"/>
              <p:cNvSpPr>
                <a:spLocks noChangeShapeType="1"/>
              </p:cNvSpPr>
              <p:nvPr/>
            </p:nvSpPr>
            <p:spPr bwMode="auto">
              <a:xfrm>
                <a:off x="1634" y="2973"/>
                <a:ext cx="35" cy="1"/>
              </a:xfrm>
              <a:prstGeom prst="line">
                <a:avLst/>
              </a:prstGeom>
              <a:noFill/>
              <a:ln w="0">
                <a:solidFill>
                  <a:schemeClr val="tx1"/>
                </a:solidFill>
                <a:round/>
                <a:headEnd/>
                <a:tailEnd/>
              </a:ln>
            </p:spPr>
            <p:txBody>
              <a:bodyPr/>
              <a:lstStyle/>
              <a:p>
                <a:endParaRPr lang="en-US"/>
              </a:p>
            </p:txBody>
          </p:sp>
          <p:sp>
            <p:nvSpPr>
              <p:cNvPr id="34903" name="Line 1111"/>
              <p:cNvSpPr>
                <a:spLocks noChangeShapeType="1"/>
              </p:cNvSpPr>
              <p:nvPr/>
            </p:nvSpPr>
            <p:spPr bwMode="auto">
              <a:xfrm>
                <a:off x="1703" y="2973"/>
                <a:ext cx="35" cy="1"/>
              </a:xfrm>
              <a:prstGeom prst="line">
                <a:avLst/>
              </a:prstGeom>
              <a:noFill/>
              <a:ln w="0">
                <a:solidFill>
                  <a:schemeClr val="tx1"/>
                </a:solidFill>
                <a:round/>
                <a:headEnd/>
                <a:tailEnd/>
              </a:ln>
            </p:spPr>
            <p:txBody>
              <a:bodyPr/>
              <a:lstStyle/>
              <a:p>
                <a:endParaRPr lang="en-US"/>
              </a:p>
            </p:txBody>
          </p:sp>
          <p:sp>
            <p:nvSpPr>
              <p:cNvPr id="34904" name="Line 1112"/>
              <p:cNvSpPr>
                <a:spLocks noChangeShapeType="1"/>
              </p:cNvSpPr>
              <p:nvPr/>
            </p:nvSpPr>
            <p:spPr bwMode="auto">
              <a:xfrm>
                <a:off x="2609" y="2973"/>
                <a:ext cx="35" cy="1"/>
              </a:xfrm>
              <a:prstGeom prst="line">
                <a:avLst/>
              </a:prstGeom>
              <a:noFill/>
              <a:ln w="0">
                <a:solidFill>
                  <a:schemeClr val="tx1"/>
                </a:solidFill>
                <a:round/>
                <a:headEnd/>
                <a:tailEnd/>
              </a:ln>
            </p:spPr>
            <p:txBody>
              <a:bodyPr/>
              <a:lstStyle/>
              <a:p>
                <a:endParaRPr lang="en-US"/>
              </a:p>
            </p:txBody>
          </p:sp>
          <p:sp>
            <p:nvSpPr>
              <p:cNvPr id="34905" name="Line 1113"/>
              <p:cNvSpPr>
                <a:spLocks noChangeShapeType="1"/>
              </p:cNvSpPr>
              <p:nvPr/>
            </p:nvSpPr>
            <p:spPr bwMode="auto">
              <a:xfrm>
                <a:off x="2678" y="2973"/>
                <a:ext cx="35" cy="1"/>
              </a:xfrm>
              <a:prstGeom prst="line">
                <a:avLst/>
              </a:prstGeom>
              <a:noFill/>
              <a:ln w="0">
                <a:solidFill>
                  <a:schemeClr val="tx1"/>
                </a:solidFill>
                <a:round/>
                <a:headEnd/>
                <a:tailEnd/>
              </a:ln>
            </p:spPr>
            <p:txBody>
              <a:bodyPr/>
              <a:lstStyle/>
              <a:p>
                <a:endParaRPr lang="en-US"/>
              </a:p>
            </p:txBody>
          </p:sp>
          <p:sp>
            <p:nvSpPr>
              <p:cNvPr id="34906" name="Line 1114"/>
              <p:cNvSpPr>
                <a:spLocks noChangeShapeType="1"/>
              </p:cNvSpPr>
              <p:nvPr/>
            </p:nvSpPr>
            <p:spPr bwMode="auto">
              <a:xfrm>
                <a:off x="2748" y="2973"/>
                <a:ext cx="35" cy="1"/>
              </a:xfrm>
              <a:prstGeom prst="line">
                <a:avLst/>
              </a:prstGeom>
              <a:noFill/>
              <a:ln w="0">
                <a:solidFill>
                  <a:schemeClr val="tx1"/>
                </a:solidFill>
                <a:round/>
                <a:headEnd/>
                <a:tailEnd/>
              </a:ln>
            </p:spPr>
            <p:txBody>
              <a:bodyPr/>
              <a:lstStyle/>
              <a:p>
                <a:endParaRPr lang="en-US"/>
              </a:p>
            </p:txBody>
          </p:sp>
          <p:sp>
            <p:nvSpPr>
              <p:cNvPr id="34907" name="Line 1115"/>
              <p:cNvSpPr>
                <a:spLocks noChangeShapeType="1"/>
              </p:cNvSpPr>
              <p:nvPr/>
            </p:nvSpPr>
            <p:spPr bwMode="auto">
              <a:xfrm>
                <a:off x="2818" y="2973"/>
                <a:ext cx="34" cy="1"/>
              </a:xfrm>
              <a:prstGeom prst="line">
                <a:avLst/>
              </a:prstGeom>
              <a:noFill/>
              <a:ln w="0">
                <a:solidFill>
                  <a:schemeClr val="tx1"/>
                </a:solidFill>
                <a:round/>
                <a:headEnd/>
                <a:tailEnd/>
              </a:ln>
            </p:spPr>
            <p:txBody>
              <a:bodyPr/>
              <a:lstStyle/>
              <a:p>
                <a:endParaRPr lang="en-US"/>
              </a:p>
            </p:txBody>
          </p:sp>
          <p:sp>
            <p:nvSpPr>
              <p:cNvPr id="34908" name="Line 1116"/>
              <p:cNvSpPr>
                <a:spLocks noChangeShapeType="1"/>
              </p:cNvSpPr>
              <p:nvPr/>
            </p:nvSpPr>
            <p:spPr bwMode="auto">
              <a:xfrm>
                <a:off x="2887" y="2973"/>
                <a:ext cx="35" cy="1"/>
              </a:xfrm>
              <a:prstGeom prst="line">
                <a:avLst/>
              </a:prstGeom>
              <a:noFill/>
              <a:ln w="0">
                <a:solidFill>
                  <a:schemeClr val="tx1"/>
                </a:solidFill>
                <a:round/>
                <a:headEnd/>
                <a:tailEnd/>
              </a:ln>
            </p:spPr>
            <p:txBody>
              <a:bodyPr/>
              <a:lstStyle/>
              <a:p>
                <a:endParaRPr lang="en-US"/>
              </a:p>
            </p:txBody>
          </p:sp>
          <p:sp>
            <p:nvSpPr>
              <p:cNvPr id="34909" name="Line 1117"/>
              <p:cNvSpPr>
                <a:spLocks noChangeShapeType="1"/>
              </p:cNvSpPr>
              <p:nvPr/>
            </p:nvSpPr>
            <p:spPr bwMode="auto">
              <a:xfrm>
                <a:off x="2957" y="2973"/>
                <a:ext cx="35" cy="1"/>
              </a:xfrm>
              <a:prstGeom prst="line">
                <a:avLst/>
              </a:prstGeom>
              <a:noFill/>
              <a:ln w="0">
                <a:solidFill>
                  <a:schemeClr val="tx1"/>
                </a:solidFill>
                <a:round/>
                <a:headEnd/>
                <a:tailEnd/>
              </a:ln>
            </p:spPr>
            <p:txBody>
              <a:bodyPr/>
              <a:lstStyle/>
              <a:p>
                <a:endParaRPr lang="en-US"/>
              </a:p>
            </p:txBody>
          </p:sp>
          <p:sp>
            <p:nvSpPr>
              <p:cNvPr id="34910" name="Line 1118"/>
              <p:cNvSpPr>
                <a:spLocks noChangeShapeType="1"/>
              </p:cNvSpPr>
              <p:nvPr/>
            </p:nvSpPr>
            <p:spPr bwMode="auto">
              <a:xfrm>
                <a:off x="3026" y="2973"/>
                <a:ext cx="35" cy="1"/>
              </a:xfrm>
              <a:prstGeom prst="line">
                <a:avLst/>
              </a:prstGeom>
              <a:noFill/>
              <a:ln w="0">
                <a:solidFill>
                  <a:schemeClr val="tx1"/>
                </a:solidFill>
                <a:round/>
                <a:headEnd/>
                <a:tailEnd/>
              </a:ln>
            </p:spPr>
            <p:txBody>
              <a:bodyPr/>
              <a:lstStyle/>
              <a:p>
                <a:endParaRPr lang="en-US"/>
              </a:p>
            </p:txBody>
          </p:sp>
          <p:sp>
            <p:nvSpPr>
              <p:cNvPr id="34911" name="Line 1119"/>
              <p:cNvSpPr>
                <a:spLocks noChangeShapeType="1"/>
              </p:cNvSpPr>
              <p:nvPr/>
            </p:nvSpPr>
            <p:spPr bwMode="auto">
              <a:xfrm>
                <a:off x="3096" y="2973"/>
                <a:ext cx="35" cy="1"/>
              </a:xfrm>
              <a:prstGeom prst="line">
                <a:avLst/>
              </a:prstGeom>
              <a:noFill/>
              <a:ln w="0">
                <a:solidFill>
                  <a:schemeClr val="tx1"/>
                </a:solidFill>
                <a:round/>
                <a:headEnd/>
                <a:tailEnd/>
              </a:ln>
            </p:spPr>
            <p:txBody>
              <a:bodyPr/>
              <a:lstStyle/>
              <a:p>
                <a:endParaRPr lang="en-US"/>
              </a:p>
            </p:txBody>
          </p:sp>
          <p:sp>
            <p:nvSpPr>
              <p:cNvPr id="34912" name="Line 1120"/>
              <p:cNvSpPr>
                <a:spLocks noChangeShapeType="1"/>
              </p:cNvSpPr>
              <p:nvPr/>
            </p:nvSpPr>
            <p:spPr bwMode="auto">
              <a:xfrm>
                <a:off x="1460" y="2938"/>
                <a:ext cx="34" cy="1"/>
              </a:xfrm>
              <a:prstGeom prst="line">
                <a:avLst/>
              </a:prstGeom>
              <a:noFill/>
              <a:ln w="0">
                <a:solidFill>
                  <a:schemeClr val="tx1"/>
                </a:solidFill>
                <a:round/>
                <a:headEnd/>
                <a:tailEnd/>
              </a:ln>
            </p:spPr>
            <p:txBody>
              <a:bodyPr/>
              <a:lstStyle/>
              <a:p>
                <a:endParaRPr lang="en-US"/>
              </a:p>
            </p:txBody>
          </p:sp>
          <p:sp>
            <p:nvSpPr>
              <p:cNvPr id="34913" name="Line 1121"/>
              <p:cNvSpPr>
                <a:spLocks noChangeShapeType="1"/>
              </p:cNvSpPr>
              <p:nvPr/>
            </p:nvSpPr>
            <p:spPr bwMode="auto">
              <a:xfrm>
                <a:off x="1529" y="2938"/>
                <a:ext cx="35" cy="1"/>
              </a:xfrm>
              <a:prstGeom prst="line">
                <a:avLst/>
              </a:prstGeom>
              <a:noFill/>
              <a:ln w="0">
                <a:solidFill>
                  <a:schemeClr val="tx1"/>
                </a:solidFill>
                <a:round/>
                <a:headEnd/>
                <a:tailEnd/>
              </a:ln>
            </p:spPr>
            <p:txBody>
              <a:bodyPr/>
              <a:lstStyle/>
              <a:p>
                <a:endParaRPr lang="en-US"/>
              </a:p>
            </p:txBody>
          </p:sp>
          <p:sp>
            <p:nvSpPr>
              <p:cNvPr id="34914" name="Line 1122"/>
              <p:cNvSpPr>
                <a:spLocks noChangeShapeType="1"/>
              </p:cNvSpPr>
              <p:nvPr/>
            </p:nvSpPr>
            <p:spPr bwMode="auto">
              <a:xfrm>
                <a:off x="1599" y="2938"/>
                <a:ext cx="35" cy="1"/>
              </a:xfrm>
              <a:prstGeom prst="line">
                <a:avLst/>
              </a:prstGeom>
              <a:noFill/>
              <a:ln w="0">
                <a:solidFill>
                  <a:schemeClr val="tx1"/>
                </a:solidFill>
                <a:round/>
                <a:headEnd/>
                <a:tailEnd/>
              </a:ln>
            </p:spPr>
            <p:txBody>
              <a:bodyPr/>
              <a:lstStyle/>
              <a:p>
                <a:endParaRPr lang="en-US"/>
              </a:p>
            </p:txBody>
          </p:sp>
          <p:sp>
            <p:nvSpPr>
              <p:cNvPr id="34915" name="Line 1123"/>
              <p:cNvSpPr>
                <a:spLocks noChangeShapeType="1"/>
              </p:cNvSpPr>
              <p:nvPr/>
            </p:nvSpPr>
            <p:spPr bwMode="auto">
              <a:xfrm>
                <a:off x="1669" y="2938"/>
                <a:ext cx="34" cy="1"/>
              </a:xfrm>
              <a:prstGeom prst="line">
                <a:avLst/>
              </a:prstGeom>
              <a:noFill/>
              <a:ln w="0">
                <a:solidFill>
                  <a:schemeClr val="tx1"/>
                </a:solidFill>
                <a:round/>
                <a:headEnd/>
                <a:tailEnd/>
              </a:ln>
            </p:spPr>
            <p:txBody>
              <a:bodyPr/>
              <a:lstStyle/>
              <a:p>
                <a:endParaRPr lang="en-US"/>
              </a:p>
            </p:txBody>
          </p:sp>
          <p:sp>
            <p:nvSpPr>
              <p:cNvPr id="34916" name="Line 1124"/>
              <p:cNvSpPr>
                <a:spLocks noChangeShapeType="1"/>
              </p:cNvSpPr>
              <p:nvPr/>
            </p:nvSpPr>
            <p:spPr bwMode="auto">
              <a:xfrm>
                <a:off x="1738" y="2938"/>
                <a:ext cx="31" cy="1"/>
              </a:xfrm>
              <a:prstGeom prst="line">
                <a:avLst/>
              </a:prstGeom>
              <a:noFill/>
              <a:ln w="0">
                <a:solidFill>
                  <a:schemeClr val="tx1"/>
                </a:solidFill>
                <a:round/>
                <a:headEnd/>
                <a:tailEnd/>
              </a:ln>
            </p:spPr>
            <p:txBody>
              <a:bodyPr/>
              <a:lstStyle/>
              <a:p>
                <a:endParaRPr lang="en-US"/>
              </a:p>
            </p:txBody>
          </p:sp>
          <p:sp>
            <p:nvSpPr>
              <p:cNvPr id="34917" name="Line 1125"/>
              <p:cNvSpPr>
                <a:spLocks noChangeShapeType="1"/>
              </p:cNvSpPr>
              <p:nvPr/>
            </p:nvSpPr>
            <p:spPr bwMode="auto">
              <a:xfrm>
                <a:off x="2574" y="2938"/>
                <a:ext cx="35" cy="1"/>
              </a:xfrm>
              <a:prstGeom prst="line">
                <a:avLst/>
              </a:prstGeom>
              <a:noFill/>
              <a:ln w="0">
                <a:solidFill>
                  <a:schemeClr val="tx1"/>
                </a:solidFill>
                <a:round/>
                <a:headEnd/>
                <a:tailEnd/>
              </a:ln>
            </p:spPr>
            <p:txBody>
              <a:bodyPr/>
              <a:lstStyle/>
              <a:p>
                <a:endParaRPr lang="en-US"/>
              </a:p>
            </p:txBody>
          </p:sp>
          <p:sp>
            <p:nvSpPr>
              <p:cNvPr id="34918" name="Line 1126"/>
              <p:cNvSpPr>
                <a:spLocks noChangeShapeType="1"/>
              </p:cNvSpPr>
              <p:nvPr/>
            </p:nvSpPr>
            <p:spPr bwMode="auto">
              <a:xfrm>
                <a:off x="2644" y="2938"/>
                <a:ext cx="34" cy="1"/>
              </a:xfrm>
              <a:prstGeom prst="line">
                <a:avLst/>
              </a:prstGeom>
              <a:noFill/>
              <a:ln w="0">
                <a:solidFill>
                  <a:schemeClr val="tx1"/>
                </a:solidFill>
                <a:round/>
                <a:headEnd/>
                <a:tailEnd/>
              </a:ln>
            </p:spPr>
            <p:txBody>
              <a:bodyPr/>
              <a:lstStyle/>
              <a:p>
                <a:endParaRPr lang="en-US"/>
              </a:p>
            </p:txBody>
          </p:sp>
          <p:sp>
            <p:nvSpPr>
              <p:cNvPr id="34919" name="Line 1127"/>
              <p:cNvSpPr>
                <a:spLocks noChangeShapeType="1"/>
              </p:cNvSpPr>
              <p:nvPr/>
            </p:nvSpPr>
            <p:spPr bwMode="auto">
              <a:xfrm>
                <a:off x="2713" y="2938"/>
                <a:ext cx="35" cy="1"/>
              </a:xfrm>
              <a:prstGeom prst="line">
                <a:avLst/>
              </a:prstGeom>
              <a:noFill/>
              <a:ln w="0">
                <a:solidFill>
                  <a:schemeClr val="tx1"/>
                </a:solidFill>
                <a:round/>
                <a:headEnd/>
                <a:tailEnd/>
              </a:ln>
            </p:spPr>
            <p:txBody>
              <a:bodyPr/>
              <a:lstStyle/>
              <a:p>
                <a:endParaRPr lang="en-US"/>
              </a:p>
            </p:txBody>
          </p:sp>
          <p:sp>
            <p:nvSpPr>
              <p:cNvPr id="34920" name="Line 1128"/>
              <p:cNvSpPr>
                <a:spLocks noChangeShapeType="1"/>
              </p:cNvSpPr>
              <p:nvPr/>
            </p:nvSpPr>
            <p:spPr bwMode="auto">
              <a:xfrm>
                <a:off x="2783" y="2938"/>
                <a:ext cx="35" cy="1"/>
              </a:xfrm>
              <a:prstGeom prst="line">
                <a:avLst/>
              </a:prstGeom>
              <a:noFill/>
              <a:ln w="0">
                <a:solidFill>
                  <a:schemeClr val="tx1"/>
                </a:solidFill>
                <a:round/>
                <a:headEnd/>
                <a:tailEnd/>
              </a:ln>
            </p:spPr>
            <p:txBody>
              <a:bodyPr/>
              <a:lstStyle/>
              <a:p>
                <a:endParaRPr lang="en-US"/>
              </a:p>
            </p:txBody>
          </p:sp>
          <p:sp>
            <p:nvSpPr>
              <p:cNvPr id="34921" name="Line 1129"/>
              <p:cNvSpPr>
                <a:spLocks noChangeShapeType="1"/>
              </p:cNvSpPr>
              <p:nvPr/>
            </p:nvSpPr>
            <p:spPr bwMode="auto">
              <a:xfrm>
                <a:off x="2852" y="2938"/>
                <a:ext cx="35" cy="1"/>
              </a:xfrm>
              <a:prstGeom prst="line">
                <a:avLst/>
              </a:prstGeom>
              <a:noFill/>
              <a:ln w="0">
                <a:solidFill>
                  <a:schemeClr val="tx1"/>
                </a:solidFill>
                <a:round/>
                <a:headEnd/>
                <a:tailEnd/>
              </a:ln>
            </p:spPr>
            <p:txBody>
              <a:bodyPr/>
              <a:lstStyle/>
              <a:p>
                <a:endParaRPr lang="en-US"/>
              </a:p>
            </p:txBody>
          </p:sp>
          <p:sp>
            <p:nvSpPr>
              <p:cNvPr id="34922" name="Line 1130"/>
              <p:cNvSpPr>
                <a:spLocks noChangeShapeType="1"/>
              </p:cNvSpPr>
              <p:nvPr/>
            </p:nvSpPr>
            <p:spPr bwMode="auto">
              <a:xfrm>
                <a:off x="2922" y="2938"/>
                <a:ext cx="35" cy="1"/>
              </a:xfrm>
              <a:prstGeom prst="line">
                <a:avLst/>
              </a:prstGeom>
              <a:noFill/>
              <a:ln w="0">
                <a:solidFill>
                  <a:schemeClr val="tx1"/>
                </a:solidFill>
                <a:round/>
                <a:headEnd/>
                <a:tailEnd/>
              </a:ln>
            </p:spPr>
            <p:txBody>
              <a:bodyPr/>
              <a:lstStyle/>
              <a:p>
                <a:endParaRPr lang="en-US"/>
              </a:p>
            </p:txBody>
          </p:sp>
          <p:sp>
            <p:nvSpPr>
              <p:cNvPr id="34923" name="Line 1131"/>
              <p:cNvSpPr>
                <a:spLocks noChangeShapeType="1"/>
              </p:cNvSpPr>
              <p:nvPr/>
            </p:nvSpPr>
            <p:spPr bwMode="auto">
              <a:xfrm>
                <a:off x="2992" y="2938"/>
                <a:ext cx="34" cy="1"/>
              </a:xfrm>
              <a:prstGeom prst="line">
                <a:avLst/>
              </a:prstGeom>
              <a:noFill/>
              <a:ln w="0">
                <a:solidFill>
                  <a:schemeClr val="tx1"/>
                </a:solidFill>
                <a:round/>
                <a:headEnd/>
                <a:tailEnd/>
              </a:ln>
            </p:spPr>
            <p:txBody>
              <a:bodyPr/>
              <a:lstStyle/>
              <a:p>
                <a:endParaRPr lang="en-US"/>
              </a:p>
            </p:txBody>
          </p:sp>
          <p:sp>
            <p:nvSpPr>
              <p:cNvPr id="34924" name="Line 1132"/>
              <p:cNvSpPr>
                <a:spLocks noChangeShapeType="1"/>
              </p:cNvSpPr>
              <p:nvPr/>
            </p:nvSpPr>
            <p:spPr bwMode="auto">
              <a:xfrm>
                <a:off x="3061" y="2938"/>
                <a:ext cx="35" cy="1"/>
              </a:xfrm>
              <a:prstGeom prst="line">
                <a:avLst/>
              </a:prstGeom>
              <a:noFill/>
              <a:ln w="0">
                <a:solidFill>
                  <a:schemeClr val="tx1"/>
                </a:solidFill>
                <a:round/>
                <a:headEnd/>
                <a:tailEnd/>
              </a:ln>
            </p:spPr>
            <p:txBody>
              <a:bodyPr/>
              <a:lstStyle/>
              <a:p>
                <a:endParaRPr lang="en-US"/>
              </a:p>
            </p:txBody>
          </p:sp>
          <p:sp>
            <p:nvSpPr>
              <p:cNvPr id="34925" name="Line 1133"/>
              <p:cNvSpPr>
                <a:spLocks noChangeShapeType="1"/>
              </p:cNvSpPr>
              <p:nvPr/>
            </p:nvSpPr>
            <p:spPr bwMode="auto">
              <a:xfrm>
                <a:off x="3131" y="2938"/>
                <a:ext cx="35" cy="1"/>
              </a:xfrm>
              <a:prstGeom prst="line">
                <a:avLst/>
              </a:prstGeom>
              <a:noFill/>
              <a:ln w="0">
                <a:solidFill>
                  <a:schemeClr val="tx1"/>
                </a:solidFill>
                <a:round/>
                <a:headEnd/>
                <a:tailEnd/>
              </a:ln>
            </p:spPr>
            <p:txBody>
              <a:bodyPr/>
              <a:lstStyle/>
              <a:p>
                <a:endParaRPr lang="en-US"/>
              </a:p>
            </p:txBody>
          </p:sp>
          <p:sp>
            <p:nvSpPr>
              <p:cNvPr id="34926" name="Line 1134"/>
              <p:cNvSpPr>
                <a:spLocks noChangeShapeType="1"/>
              </p:cNvSpPr>
              <p:nvPr/>
            </p:nvSpPr>
            <p:spPr bwMode="auto">
              <a:xfrm>
                <a:off x="1529" y="3078"/>
                <a:ext cx="35" cy="1"/>
              </a:xfrm>
              <a:prstGeom prst="line">
                <a:avLst/>
              </a:prstGeom>
              <a:noFill/>
              <a:ln w="0">
                <a:solidFill>
                  <a:schemeClr val="tx1"/>
                </a:solidFill>
                <a:round/>
                <a:headEnd/>
                <a:tailEnd/>
              </a:ln>
            </p:spPr>
            <p:txBody>
              <a:bodyPr/>
              <a:lstStyle/>
              <a:p>
                <a:endParaRPr lang="en-US"/>
              </a:p>
            </p:txBody>
          </p:sp>
          <p:sp>
            <p:nvSpPr>
              <p:cNvPr id="34927" name="Line 1135"/>
              <p:cNvSpPr>
                <a:spLocks noChangeShapeType="1"/>
              </p:cNvSpPr>
              <p:nvPr/>
            </p:nvSpPr>
            <p:spPr bwMode="auto">
              <a:xfrm>
                <a:off x="1599" y="3078"/>
                <a:ext cx="35" cy="1"/>
              </a:xfrm>
              <a:prstGeom prst="line">
                <a:avLst/>
              </a:prstGeom>
              <a:noFill/>
              <a:ln w="0">
                <a:solidFill>
                  <a:schemeClr val="tx1"/>
                </a:solidFill>
                <a:round/>
                <a:headEnd/>
                <a:tailEnd/>
              </a:ln>
            </p:spPr>
            <p:txBody>
              <a:bodyPr/>
              <a:lstStyle/>
              <a:p>
                <a:endParaRPr lang="en-US"/>
              </a:p>
            </p:txBody>
          </p:sp>
          <p:sp>
            <p:nvSpPr>
              <p:cNvPr id="34928" name="Line 1136"/>
              <p:cNvSpPr>
                <a:spLocks noChangeShapeType="1"/>
              </p:cNvSpPr>
              <p:nvPr/>
            </p:nvSpPr>
            <p:spPr bwMode="auto">
              <a:xfrm>
                <a:off x="1669" y="3078"/>
                <a:ext cx="1" cy="1"/>
              </a:xfrm>
              <a:prstGeom prst="line">
                <a:avLst/>
              </a:prstGeom>
              <a:noFill/>
              <a:ln w="0">
                <a:solidFill>
                  <a:schemeClr val="tx1"/>
                </a:solidFill>
                <a:round/>
                <a:headEnd/>
                <a:tailEnd/>
              </a:ln>
            </p:spPr>
            <p:txBody>
              <a:bodyPr/>
              <a:lstStyle/>
              <a:p>
                <a:endParaRPr lang="en-US"/>
              </a:p>
            </p:txBody>
          </p:sp>
          <p:sp>
            <p:nvSpPr>
              <p:cNvPr id="34929" name="Line 1137"/>
              <p:cNvSpPr>
                <a:spLocks noChangeShapeType="1"/>
              </p:cNvSpPr>
              <p:nvPr/>
            </p:nvSpPr>
            <p:spPr bwMode="auto">
              <a:xfrm>
                <a:off x="2644" y="3078"/>
                <a:ext cx="34" cy="1"/>
              </a:xfrm>
              <a:prstGeom prst="line">
                <a:avLst/>
              </a:prstGeom>
              <a:noFill/>
              <a:ln w="0">
                <a:solidFill>
                  <a:schemeClr val="tx1"/>
                </a:solidFill>
                <a:round/>
                <a:headEnd/>
                <a:tailEnd/>
              </a:ln>
            </p:spPr>
            <p:txBody>
              <a:bodyPr/>
              <a:lstStyle/>
              <a:p>
                <a:endParaRPr lang="en-US"/>
              </a:p>
            </p:txBody>
          </p:sp>
          <p:sp>
            <p:nvSpPr>
              <p:cNvPr id="34930" name="Line 1138"/>
              <p:cNvSpPr>
                <a:spLocks noChangeShapeType="1"/>
              </p:cNvSpPr>
              <p:nvPr/>
            </p:nvSpPr>
            <p:spPr bwMode="auto">
              <a:xfrm>
                <a:off x="2713" y="3078"/>
                <a:ext cx="35" cy="1"/>
              </a:xfrm>
              <a:prstGeom prst="line">
                <a:avLst/>
              </a:prstGeom>
              <a:noFill/>
              <a:ln w="0">
                <a:solidFill>
                  <a:schemeClr val="tx1"/>
                </a:solidFill>
                <a:round/>
                <a:headEnd/>
                <a:tailEnd/>
              </a:ln>
            </p:spPr>
            <p:txBody>
              <a:bodyPr/>
              <a:lstStyle/>
              <a:p>
                <a:endParaRPr lang="en-US"/>
              </a:p>
            </p:txBody>
          </p:sp>
          <p:sp>
            <p:nvSpPr>
              <p:cNvPr id="34931" name="Line 1139"/>
              <p:cNvSpPr>
                <a:spLocks noChangeShapeType="1"/>
              </p:cNvSpPr>
              <p:nvPr/>
            </p:nvSpPr>
            <p:spPr bwMode="auto">
              <a:xfrm>
                <a:off x="2783" y="3078"/>
                <a:ext cx="35" cy="1"/>
              </a:xfrm>
              <a:prstGeom prst="line">
                <a:avLst/>
              </a:prstGeom>
              <a:noFill/>
              <a:ln w="0">
                <a:solidFill>
                  <a:schemeClr val="tx1"/>
                </a:solidFill>
                <a:round/>
                <a:headEnd/>
                <a:tailEnd/>
              </a:ln>
            </p:spPr>
            <p:txBody>
              <a:bodyPr/>
              <a:lstStyle/>
              <a:p>
                <a:endParaRPr lang="en-US"/>
              </a:p>
            </p:txBody>
          </p:sp>
          <p:sp>
            <p:nvSpPr>
              <p:cNvPr id="34932" name="Line 1140"/>
              <p:cNvSpPr>
                <a:spLocks noChangeShapeType="1"/>
              </p:cNvSpPr>
              <p:nvPr/>
            </p:nvSpPr>
            <p:spPr bwMode="auto">
              <a:xfrm>
                <a:off x="2852" y="3078"/>
                <a:ext cx="35" cy="1"/>
              </a:xfrm>
              <a:prstGeom prst="line">
                <a:avLst/>
              </a:prstGeom>
              <a:noFill/>
              <a:ln w="0">
                <a:solidFill>
                  <a:schemeClr val="tx1"/>
                </a:solidFill>
                <a:round/>
                <a:headEnd/>
                <a:tailEnd/>
              </a:ln>
            </p:spPr>
            <p:txBody>
              <a:bodyPr/>
              <a:lstStyle/>
              <a:p>
                <a:endParaRPr lang="en-US"/>
              </a:p>
            </p:txBody>
          </p:sp>
          <p:sp>
            <p:nvSpPr>
              <p:cNvPr id="34933" name="Line 1141"/>
              <p:cNvSpPr>
                <a:spLocks noChangeShapeType="1"/>
              </p:cNvSpPr>
              <p:nvPr/>
            </p:nvSpPr>
            <p:spPr bwMode="auto">
              <a:xfrm>
                <a:off x="2922" y="3078"/>
                <a:ext cx="35" cy="1"/>
              </a:xfrm>
              <a:prstGeom prst="line">
                <a:avLst/>
              </a:prstGeom>
              <a:noFill/>
              <a:ln w="0">
                <a:solidFill>
                  <a:schemeClr val="tx1"/>
                </a:solidFill>
                <a:round/>
                <a:headEnd/>
                <a:tailEnd/>
              </a:ln>
            </p:spPr>
            <p:txBody>
              <a:bodyPr/>
              <a:lstStyle/>
              <a:p>
                <a:endParaRPr lang="en-US"/>
              </a:p>
            </p:txBody>
          </p:sp>
          <p:sp>
            <p:nvSpPr>
              <p:cNvPr id="34934" name="Line 1142"/>
              <p:cNvSpPr>
                <a:spLocks noChangeShapeType="1"/>
              </p:cNvSpPr>
              <p:nvPr/>
            </p:nvSpPr>
            <p:spPr bwMode="auto">
              <a:xfrm>
                <a:off x="2992" y="3078"/>
                <a:ext cx="34" cy="1"/>
              </a:xfrm>
              <a:prstGeom prst="line">
                <a:avLst/>
              </a:prstGeom>
              <a:noFill/>
              <a:ln w="0">
                <a:solidFill>
                  <a:schemeClr val="tx1"/>
                </a:solidFill>
                <a:round/>
                <a:headEnd/>
                <a:tailEnd/>
              </a:ln>
            </p:spPr>
            <p:txBody>
              <a:bodyPr/>
              <a:lstStyle/>
              <a:p>
                <a:endParaRPr lang="en-US"/>
              </a:p>
            </p:txBody>
          </p:sp>
          <p:sp>
            <p:nvSpPr>
              <p:cNvPr id="34935" name="Line 1143"/>
              <p:cNvSpPr>
                <a:spLocks noChangeShapeType="1"/>
              </p:cNvSpPr>
              <p:nvPr/>
            </p:nvSpPr>
            <p:spPr bwMode="auto">
              <a:xfrm>
                <a:off x="3061" y="3078"/>
                <a:ext cx="14" cy="1"/>
              </a:xfrm>
              <a:prstGeom prst="line">
                <a:avLst/>
              </a:prstGeom>
              <a:noFill/>
              <a:ln w="0">
                <a:solidFill>
                  <a:schemeClr val="tx1"/>
                </a:solidFill>
                <a:round/>
                <a:headEnd/>
                <a:tailEnd/>
              </a:ln>
            </p:spPr>
            <p:txBody>
              <a:bodyPr/>
              <a:lstStyle/>
              <a:p>
                <a:endParaRPr lang="en-US"/>
              </a:p>
            </p:txBody>
          </p:sp>
          <p:sp>
            <p:nvSpPr>
              <p:cNvPr id="34936" name="Line 1144"/>
              <p:cNvSpPr>
                <a:spLocks noChangeShapeType="1"/>
              </p:cNvSpPr>
              <p:nvPr/>
            </p:nvSpPr>
            <p:spPr bwMode="auto">
              <a:xfrm>
                <a:off x="1634" y="3112"/>
                <a:ext cx="11" cy="1"/>
              </a:xfrm>
              <a:prstGeom prst="line">
                <a:avLst/>
              </a:prstGeom>
              <a:noFill/>
              <a:ln w="0">
                <a:solidFill>
                  <a:schemeClr val="tx1"/>
                </a:solidFill>
                <a:round/>
                <a:headEnd/>
                <a:tailEnd/>
              </a:ln>
            </p:spPr>
            <p:txBody>
              <a:bodyPr/>
              <a:lstStyle/>
              <a:p>
                <a:endParaRPr lang="en-US"/>
              </a:p>
            </p:txBody>
          </p:sp>
          <p:sp>
            <p:nvSpPr>
              <p:cNvPr id="34937" name="Line 1145"/>
              <p:cNvSpPr>
                <a:spLocks noChangeShapeType="1"/>
              </p:cNvSpPr>
              <p:nvPr/>
            </p:nvSpPr>
            <p:spPr bwMode="auto">
              <a:xfrm>
                <a:off x="2678" y="3112"/>
                <a:ext cx="35" cy="1"/>
              </a:xfrm>
              <a:prstGeom prst="line">
                <a:avLst/>
              </a:prstGeom>
              <a:noFill/>
              <a:ln w="0">
                <a:solidFill>
                  <a:schemeClr val="tx1"/>
                </a:solidFill>
                <a:round/>
                <a:headEnd/>
                <a:tailEnd/>
              </a:ln>
            </p:spPr>
            <p:txBody>
              <a:bodyPr/>
              <a:lstStyle/>
              <a:p>
                <a:endParaRPr lang="en-US"/>
              </a:p>
            </p:txBody>
          </p:sp>
          <p:sp>
            <p:nvSpPr>
              <p:cNvPr id="34938" name="Line 1146"/>
              <p:cNvSpPr>
                <a:spLocks noChangeShapeType="1"/>
              </p:cNvSpPr>
              <p:nvPr/>
            </p:nvSpPr>
            <p:spPr bwMode="auto">
              <a:xfrm>
                <a:off x="2748" y="3112"/>
                <a:ext cx="35" cy="1"/>
              </a:xfrm>
              <a:prstGeom prst="line">
                <a:avLst/>
              </a:prstGeom>
              <a:noFill/>
              <a:ln w="0">
                <a:solidFill>
                  <a:schemeClr val="tx1"/>
                </a:solidFill>
                <a:round/>
                <a:headEnd/>
                <a:tailEnd/>
              </a:ln>
            </p:spPr>
            <p:txBody>
              <a:bodyPr/>
              <a:lstStyle/>
              <a:p>
                <a:endParaRPr lang="en-US"/>
              </a:p>
            </p:txBody>
          </p:sp>
          <p:sp>
            <p:nvSpPr>
              <p:cNvPr id="34939" name="Line 1147"/>
              <p:cNvSpPr>
                <a:spLocks noChangeShapeType="1"/>
              </p:cNvSpPr>
              <p:nvPr/>
            </p:nvSpPr>
            <p:spPr bwMode="auto">
              <a:xfrm>
                <a:off x="2818" y="3112"/>
                <a:ext cx="34" cy="1"/>
              </a:xfrm>
              <a:prstGeom prst="line">
                <a:avLst/>
              </a:prstGeom>
              <a:noFill/>
              <a:ln w="0">
                <a:solidFill>
                  <a:schemeClr val="tx1"/>
                </a:solidFill>
                <a:round/>
                <a:headEnd/>
                <a:tailEnd/>
              </a:ln>
            </p:spPr>
            <p:txBody>
              <a:bodyPr/>
              <a:lstStyle/>
              <a:p>
                <a:endParaRPr lang="en-US"/>
              </a:p>
            </p:txBody>
          </p:sp>
          <p:sp>
            <p:nvSpPr>
              <p:cNvPr id="34940" name="Line 1148"/>
              <p:cNvSpPr>
                <a:spLocks noChangeShapeType="1"/>
              </p:cNvSpPr>
              <p:nvPr/>
            </p:nvSpPr>
            <p:spPr bwMode="auto">
              <a:xfrm>
                <a:off x="2887" y="3112"/>
                <a:ext cx="35" cy="1"/>
              </a:xfrm>
              <a:prstGeom prst="line">
                <a:avLst/>
              </a:prstGeom>
              <a:noFill/>
              <a:ln w="0">
                <a:solidFill>
                  <a:schemeClr val="tx1"/>
                </a:solidFill>
                <a:round/>
                <a:headEnd/>
                <a:tailEnd/>
              </a:ln>
            </p:spPr>
            <p:txBody>
              <a:bodyPr/>
              <a:lstStyle/>
              <a:p>
                <a:endParaRPr lang="en-US"/>
              </a:p>
            </p:txBody>
          </p:sp>
          <p:sp>
            <p:nvSpPr>
              <p:cNvPr id="34941" name="Line 1149"/>
              <p:cNvSpPr>
                <a:spLocks noChangeShapeType="1"/>
              </p:cNvSpPr>
              <p:nvPr/>
            </p:nvSpPr>
            <p:spPr bwMode="auto">
              <a:xfrm>
                <a:off x="2957" y="3112"/>
                <a:ext cx="35" cy="1"/>
              </a:xfrm>
              <a:prstGeom prst="line">
                <a:avLst/>
              </a:prstGeom>
              <a:noFill/>
              <a:ln w="0">
                <a:solidFill>
                  <a:schemeClr val="tx1"/>
                </a:solidFill>
                <a:round/>
                <a:headEnd/>
                <a:tailEnd/>
              </a:ln>
            </p:spPr>
            <p:txBody>
              <a:bodyPr/>
              <a:lstStyle/>
              <a:p>
                <a:endParaRPr lang="en-US"/>
              </a:p>
            </p:txBody>
          </p:sp>
          <p:sp>
            <p:nvSpPr>
              <p:cNvPr id="34942" name="Line 1150"/>
              <p:cNvSpPr>
                <a:spLocks noChangeShapeType="1"/>
              </p:cNvSpPr>
              <p:nvPr/>
            </p:nvSpPr>
            <p:spPr bwMode="auto">
              <a:xfrm>
                <a:off x="3026" y="3112"/>
                <a:ext cx="24" cy="1"/>
              </a:xfrm>
              <a:prstGeom prst="line">
                <a:avLst/>
              </a:prstGeom>
              <a:noFill/>
              <a:ln w="0">
                <a:solidFill>
                  <a:schemeClr val="tx1"/>
                </a:solidFill>
                <a:round/>
                <a:headEnd/>
                <a:tailEnd/>
              </a:ln>
            </p:spPr>
            <p:txBody>
              <a:bodyPr/>
              <a:lstStyle/>
              <a:p>
                <a:endParaRPr lang="en-US"/>
              </a:p>
            </p:txBody>
          </p:sp>
          <p:sp>
            <p:nvSpPr>
              <p:cNvPr id="34943" name="Line 1151"/>
              <p:cNvSpPr>
                <a:spLocks noChangeShapeType="1"/>
              </p:cNvSpPr>
              <p:nvPr/>
            </p:nvSpPr>
            <p:spPr bwMode="auto">
              <a:xfrm>
                <a:off x="2852" y="3147"/>
                <a:ext cx="35" cy="1"/>
              </a:xfrm>
              <a:prstGeom prst="line">
                <a:avLst/>
              </a:prstGeom>
              <a:noFill/>
              <a:ln w="0">
                <a:solidFill>
                  <a:schemeClr val="tx1"/>
                </a:solidFill>
                <a:round/>
                <a:headEnd/>
                <a:tailEnd/>
              </a:ln>
            </p:spPr>
            <p:txBody>
              <a:bodyPr/>
              <a:lstStyle/>
              <a:p>
                <a:endParaRPr lang="en-US"/>
              </a:p>
            </p:txBody>
          </p:sp>
          <p:sp>
            <p:nvSpPr>
              <p:cNvPr id="34944" name="Line 1152"/>
              <p:cNvSpPr>
                <a:spLocks noChangeShapeType="1"/>
              </p:cNvSpPr>
              <p:nvPr/>
            </p:nvSpPr>
            <p:spPr bwMode="auto">
              <a:xfrm>
                <a:off x="2922" y="3147"/>
                <a:ext cx="35" cy="1"/>
              </a:xfrm>
              <a:prstGeom prst="line">
                <a:avLst/>
              </a:prstGeom>
              <a:noFill/>
              <a:ln w="0">
                <a:solidFill>
                  <a:schemeClr val="tx1"/>
                </a:solidFill>
                <a:round/>
                <a:headEnd/>
                <a:tailEnd/>
              </a:ln>
            </p:spPr>
            <p:txBody>
              <a:bodyPr/>
              <a:lstStyle/>
              <a:p>
                <a:endParaRPr lang="en-US"/>
              </a:p>
            </p:txBody>
          </p:sp>
          <p:sp>
            <p:nvSpPr>
              <p:cNvPr id="34945" name="Line 1153"/>
              <p:cNvSpPr>
                <a:spLocks noChangeShapeType="1"/>
              </p:cNvSpPr>
              <p:nvPr/>
            </p:nvSpPr>
            <p:spPr bwMode="auto">
              <a:xfrm>
                <a:off x="1492" y="3064"/>
                <a:ext cx="2" cy="1"/>
              </a:xfrm>
              <a:prstGeom prst="line">
                <a:avLst/>
              </a:prstGeom>
              <a:noFill/>
              <a:ln w="0">
                <a:solidFill>
                  <a:schemeClr val="tx1"/>
                </a:solidFill>
                <a:round/>
                <a:headEnd/>
                <a:tailEnd/>
              </a:ln>
            </p:spPr>
            <p:txBody>
              <a:bodyPr/>
              <a:lstStyle/>
              <a:p>
                <a:endParaRPr lang="en-US"/>
              </a:p>
            </p:txBody>
          </p:sp>
          <p:sp>
            <p:nvSpPr>
              <p:cNvPr id="34946" name="Line 1154"/>
              <p:cNvSpPr>
                <a:spLocks noChangeShapeType="1"/>
              </p:cNvSpPr>
              <p:nvPr/>
            </p:nvSpPr>
            <p:spPr bwMode="auto">
              <a:xfrm>
                <a:off x="1529" y="3064"/>
                <a:ext cx="35" cy="1"/>
              </a:xfrm>
              <a:prstGeom prst="line">
                <a:avLst/>
              </a:prstGeom>
              <a:noFill/>
              <a:ln w="0">
                <a:solidFill>
                  <a:schemeClr val="tx1"/>
                </a:solidFill>
                <a:round/>
                <a:headEnd/>
                <a:tailEnd/>
              </a:ln>
            </p:spPr>
            <p:txBody>
              <a:bodyPr/>
              <a:lstStyle/>
              <a:p>
                <a:endParaRPr lang="en-US"/>
              </a:p>
            </p:txBody>
          </p:sp>
          <p:sp>
            <p:nvSpPr>
              <p:cNvPr id="34947" name="Line 1155"/>
              <p:cNvSpPr>
                <a:spLocks noChangeShapeType="1"/>
              </p:cNvSpPr>
              <p:nvPr/>
            </p:nvSpPr>
            <p:spPr bwMode="auto">
              <a:xfrm>
                <a:off x="1599" y="3064"/>
                <a:ext cx="35" cy="1"/>
              </a:xfrm>
              <a:prstGeom prst="line">
                <a:avLst/>
              </a:prstGeom>
              <a:noFill/>
              <a:ln w="0">
                <a:solidFill>
                  <a:schemeClr val="tx1"/>
                </a:solidFill>
                <a:round/>
                <a:headEnd/>
                <a:tailEnd/>
              </a:ln>
            </p:spPr>
            <p:txBody>
              <a:bodyPr/>
              <a:lstStyle/>
              <a:p>
                <a:endParaRPr lang="en-US"/>
              </a:p>
            </p:txBody>
          </p:sp>
          <p:sp>
            <p:nvSpPr>
              <p:cNvPr id="34948" name="Line 1156"/>
              <p:cNvSpPr>
                <a:spLocks noChangeShapeType="1"/>
              </p:cNvSpPr>
              <p:nvPr/>
            </p:nvSpPr>
            <p:spPr bwMode="auto">
              <a:xfrm>
                <a:off x="1669" y="3064"/>
                <a:ext cx="10" cy="1"/>
              </a:xfrm>
              <a:prstGeom prst="line">
                <a:avLst/>
              </a:prstGeom>
              <a:noFill/>
              <a:ln w="0">
                <a:solidFill>
                  <a:schemeClr val="tx1"/>
                </a:solidFill>
                <a:round/>
                <a:headEnd/>
                <a:tailEnd/>
              </a:ln>
            </p:spPr>
            <p:txBody>
              <a:bodyPr/>
              <a:lstStyle/>
              <a:p>
                <a:endParaRPr lang="en-US"/>
              </a:p>
            </p:txBody>
          </p:sp>
          <p:sp>
            <p:nvSpPr>
              <p:cNvPr id="34949" name="Line 1157"/>
              <p:cNvSpPr>
                <a:spLocks noChangeShapeType="1"/>
              </p:cNvSpPr>
              <p:nvPr/>
            </p:nvSpPr>
            <p:spPr bwMode="auto">
              <a:xfrm>
                <a:off x="2644" y="3064"/>
                <a:ext cx="34" cy="1"/>
              </a:xfrm>
              <a:prstGeom prst="line">
                <a:avLst/>
              </a:prstGeom>
              <a:noFill/>
              <a:ln w="0">
                <a:solidFill>
                  <a:schemeClr val="tx1"/>
                </a:solidFill>
                <a:round/>
                <a:headEnd/>
                <a:tailEnd/>
              </a:ln>
            </p:spPr>
            <p:txBody>
              <a:bodyPr/>
              <a:lstStyle/>
              <a:p>
                <a:endParaRPr lang="en-US"/>
              </a:p>
            </p:txBody>
          </p:sp>
          <p:sp>
            <p:nvSpPr>
              <p:cNvPr id="34950" name="Line 1158"/>
              <p:cNvSpPr>
                <a:spLocks noChangeShapeType="1"/>
              </p:cNvSpPr>
              <p:nvPr/>
            </p:nvSpPr>
            <p:spPr bwMode="auto">
              <a:xfrm>
                <a:off x="2713" y="3064"/>
                <a:ext cx="35" cy="1"/>
              </a:xfrm>
              <a:prstGeom prst="line">
                <a:avLst/>
              </a:prstGeom>
              <a:noFill/>
              <a:ln w="0">
                <a:solidFill>
                  <a:schemeClr val="tx1"/>
                </a:solidFill>
                <a:round/>
                <a:headEnd/>
                <a:tailEnd/>
              </a:ln>
            </p:spPr>
            <p:txBody>
              <a:bodyPr/>
              <a:lstStyle/>
              <a:p>
                <a:endParaRPr lang="en-US"/>
              </a:p>
            </p:txBody>
          </p:sp>
          <p:sp>
            <p:nvSpPr>
              <p:cNvPr id="34951" name="Line 1159"/>
              <p:cNvSpPr>
                <a:spLocks noChangeShapeType="1"/>
              </p:cNvSpPr>
              <p:nvPr/>
            </p:nvSpPr>
            <p:spPr bwMode="auto">
              <a:xfrm>
                <a:off x="2783" y="3064"/>
                <a:ext cx="35" cy="1"/>
              </a:xfrm>
              <a:prstGeom prst="line">
                <a:avLst/>
              </a:prstGeom>
              <a:noFill/>
              <a:ln w="0">
                <a:solidFill>
                  <a:schemeClr val="tx1"/>
                </a:solidFill>
                <a:round/>
                <a:headEnd/>
                <a:tailEnd/>
              </a:ln>
            </p:spPr>
            <p:txBody>
              <a:bodyPr/>
              <a:lstStyle/>
              <a:p>
                <a:endParaRPr lang="en-US"/>
              </a:p>
            </p:txBody>
          </p:sp>
          <p:sp>
            <p:nvSpPr>
              <p:cNvPr id="34952" name="Line 1160"/>
              <p:cNvSpPr>
                <a:spLocks noChangeShapeType="1"/>
              </p:cNvSpPr>
              <p:nvPr/>
            </p:nvSpPr>
            <p:spPr bwMode="auto">
              <a:xfrm>
                <a:off x="2852" y="3064"/>
                <a:ext cx="35" cy="1"/>
              </a:xfrm>
              <a:prstGeom prst="line">
                <a:avLst/>
              </a:prstGeom>
              <a:noFill/>
              <a:ln w="0">
                <a:solidFill>
                  <a:schemeClr val="tx1"/>
                </a:solidFill>
                <a:round/>
                <a:headEnd/>
                <a:tailEnd/>
              </a:ln>
            </p:spPr>
            <p:txBody>
              <a:bodyPr/>
              <a:lstStyle/>
              <a:p>
                <a:endParaRPr lang="en-US"/>
              </a:p>
            </p:txBody>
          </p:sp>
          <p:sp>
            <p:nvSpPr>
              <p:cNvPr id="34953" name="Line 1161"/>
              <p:cNvSpPr>
                <a:spLocks noChangeShapeType="1"/>
              </p:cNvSpPr>
              <p:nvPr/>
            </p:nvSpPr>
            <p:spPr bwMode="auto">
              <a:xfrm>
                <a:off x="2922" y="3064"/>
                <a:ext cx="35" cy="1"/>
              </a:xfrm>
              <a:prstGeom prst="line">
                <a:avLst/>
              </a:prstGeom>
              <a:noFill/>
              <a:ln w="0">
                <a:solidFill>
                  <a:schemeClr val="tx1"/>
                </a:solidFill>
                <a:round/>
                <a:headEnd/>
                <a:tailEnd/>
              </a:ln>
            </p:spPr>
            <p:txBody>
              <a:bodyPr/>
              <a:lstStyle/>
              <a:p>
                <a:endParaRPr lang="en-US"/>
              </a:p>
            </p:txBody>
          </p:sp>
          <p:sp>
            <p:nvSpPr>
              <p:cNvPr id="34954" name="Line 1162"/>
              <p:cNvSpPr>
                <a:spLocks noChangeShapeType="1"/>
              </p:cNvSpPr>
              <p:nvPr/>
            </p:nvSpPr>
            <p:spPr bwMode="auto">
              <a:xfrm>
                <a:off x="2992" y="3064"/>
                <a:ext cx="34" cy="1"/>
              </a:xfrm>
              <a:prstGeom prst="line">
                <a:avLst/>
              </a:prstGeom>
              <a:noFill/>
              <a:ln w="0">
                <a:solidFill>
                  <a:schemeClr val="tx1"/>
                </a:solidFill>
                <a:round/>
                <a:headEnd/>
                <a:tailEnd/>
              </a:ln>
            </p:spPr>
            <p:txBody>
              <a:bodyPr/>
              <a:lstStyle/>
              <a:p>
                <a:endParaRPr lang="en-US"/>
              </a:p>
            </p:txBody>
          </p:sp>
          <p:sp>
            <p:nvSpPr>
              <p:cNvPr id="34955" name="Line 1163"/>
              <p:cNvSpPr>
                <a:spLocks noChangeShapeType="1"/>
              </p:cNvSpPr>
              <p:nvPr/>
            </p:nvSpPr>
            <p:spPr bwMode="auto">
              <a:xfrm>
                <a:off x="3061" y="3064"/>
                <a:ext cx="24" cy="1"/>
              </a:xfrm>
              <a:prstGeom prst="line">
                <a:avLst/>
              </a:prstGeom>
              <a:noFill/>
              <a:ln w="0">
                <a:solidFill>
                  <a:schemeClr val="tx1"/>
                </a:solidFill>
                <a:round/>
                <a:headEnd/>
                <a:tailEnd/>
              </a:ln>
            </p:spPr>
            <p:txBody>
              <a:bodyPr/>
              <a:lstStyle/>
              <a:p>
                <a:endParaRPr lang="en-US"/>
              </a:p>
            </p:txBody>
          </p:sp>
          <p:sp>
            <p:nvSpPr>
              <p:cNvPr id="34956" name="Line 1164"/>
              <p:cNvSpPr>
                <a:spLocks noChangeShapeType="1"/>
              </p:cNvSpPr>
              <p:nvPr/>
            </p:nvSpPr>
            <p:spPr bwMode="auto">
              <a:xfrm>
                <a:off x="1494" y="3030"/>
                <a:ext cx="35" cy="1"/>
              </a:xfrm>
              <a:prstGeom prst="line">
                <a:avLst/>
              </a:prstGeom>
              <a:noFill/>
              <a:ln w="0">
                <a:solidFill>
                  <a:schemeClr val="tx1"/>
                </a:solidFill>
                <a:round/>
                <a:headEnd/>
                <a:tailEnd/>
              </a:ln>
            </p:spPr>
            <p:txBody>
              <a:bodyPr/>
              <a:lstStyle/>
              <a:p>
                <a:endParaRPr lang="en-US"/>
              </a:p>
            </p:txBody>
          </p:sp>
          <p:sp>
            <p:nvSpPr>
              <p:cNvPr id="34957" name="Line 1165"/>
              <p:cNvSpPr>
                <a:spLocks noChangeShapeType="1"/>
              </p:cNvSpPr>
              <p:nvPr/>
            </p:nvSpPr>
            <p:spPr bwMode="auto">
              <a:xfrm>
                <a:off x="1564" y="3030"/>
                <a:ext cx="35" cy="1"/>
              </a:xfrm>
              <a:prstGeom prst="line">
                <a:avLst/>
              </a:prstGeom>
              <a:noFill/>
              <a:ln w="0">
                <a:solidFill>
                  <a:schemeClr val="tx1"/>
                </a:solidFill>
                <a:round/>
                <a:headEnd/>
                <a:tailEnd/>
              </a:ln>
            </p:spPr>
            <p:txBody>
              <a:bodyPr/>
              <a:lstStyle/>
              <a:p>
                <a:endParaRPr lang="en-US"/>
              </a:p>
            </p:txBody>
          </p:sp>
          <p:sp>
            <p:nvSpPr>
              <p:cNvPr id="34958" name="Line 1166"/>
              <p:cNvSpPr>
                <a:spLocks noChangeShapeType="1"/>
              </p:cNvSpPr>
              <p:nvPr/>
            </p:nvSpPr>
            <p:spPr bwMode="auto">
              <a:xfrm>
                <a:off x="1634" y="3030"/>
                <a:ext cx="35" cy="1"/>
              </a:xfrm>
              <a:prstGeom prst="line">
                <a:avLst/>
              </a:prstGeom>
              <a:noFill/>
              <a:ln w="0">
                <a:solidFill>
                  <a:schemeClr val="tx1"/>
                </a:solidFill>
                <a:round/>
                <a:headEnd/>
                <a:tailEnd/>
              </a:ln>
            </p:spPr>
            <p:txBody>
              <a:bodyPr/>
              <a:lstStyle/>
              <a:p>
                <a:endParaRPr lang="en-US"/>
              </a:p>
            </p:txBody>
          </p:sp>
          <p:sp>
            <p:nvSpPr>
              <p:cNvPr id="34959" name="Line 1167"/>
              <p:cNvSpPr>
                <a:spLocks noChangeShapeType="1"/>
              </p:cNvSpPr>
              <p:nvPr/>
            </p:nvSpPr>
            <p:spPr bwMode="auto">
              <a:xfrm>
                <a:off x="1703" y="3030"/>
                <a:ext cx="1" cy="1"/>
              </a:xfrm>
              <a:prstGeom prst="line">
                <a:avLst/>
              </a:prstGeom>
              <a:noFill/>
              <a:ln w="0">
                <a:solidFill>
                  <a:schemeClr val="tx1"/>
                </a:solidFill>
                <a:round/>
                <a:headEnd/>
                <a:tailEnd/>
              </a:ln>
            </p:spPr>
            <p:txBody>
              <a:bodyPr/>
              <a:lstStyle/>
              <a:p>
                <a:endParaRPr lang="en-US"/>
              </a:p>
            </p:txBody>
          </p:sp>
          <p:sp>
            <p:nvSpPr>
              <p:cNvPr id="34960" name="Line 1168"/>
              <p:cNvSpPr>
                <a:spLocks noChangeShapeType="1"/>
              </p:cNvSpPr>
              <p:nvPr/>
            </p:nvSpPr>
            <p:spPr bwMode="auto">
              <a:xfrm>
                <a:off x="2609" y="3030"/>
                <a:ext cx="35" cy="1"/>
              </a:xfrm>
              <a:prstGeom prst="line">
                <a:avLst/>
              </a:prstGeom>
              <a:noFill/>
              <a:ln w="0">
                <a:solidFill>
                  <a:schemeClr val="tx1"/>
                </a:solidFill>
                <a:round/>
                <a:headEnd/>
                <a:tailEnd/>
              </a:ln>
            </p:spPr>
            <p:txBody>
              <a:bodyPr/>
              <a:lstStyle/>
              <a:p>
                <a:endParaRPr lang="en-US"/>
              </a:p>
            </p:txBody>
          </p:sp>
          <p:sp>
            <p:nvSpPr>
              <p:cNvPr id="34961" name="Line 1169"/>
              <p:cNvSpPr>
                <a:spLocks noChangeShapeType="1"/>
              </p:cNvSpPr>
              <p:nvPr/>
            </p:nvSpPr>
            <p:spPr bwMode="auto">
              <a:xfrm>
                <a:off x="2678" y="3030"/>
                <a:ext cx="35" cy="1"/>
              </a:xfrm>
              <a:prstGeom prst="line">
                <a:avLst/>
              </a:prstGeom>
              <a:noFill/>
              <a:ln w="0">
                <a:solidFill>
                  <a:schemeClr val="tx1"/>
                </a:solidFill>
                <a:round/>
                <a:headEnd/>
                <a:tailEnd/>
              </a:ln>
            </p:spPr>
            <p:txBody>
              <a:bodyPr/>
              <a:lstStyle/>
              <a:p>
                <a:endParaRPr lang="en-US"/>
              </a:p>
            </p:txBody>
          </p:sp>
          <p:sp>
            <p:nvSpPr>
              <p:cNvPr id="34962" name="Line 1170"/>
              <p:cNvSpPr>
                <a:spLocks noChangeShapeType="1"/>
              </p:cNvSpPr>
              <p:nvPr/>
            </p:nvSpPr>
            <p:spPr bwMode="auto">
              <a:xfrm>
                <a:off x="2748" y="3030"/>
                <a:ext cx="35" cy="1"/>
              </a:xfrm>
              <a:prstGeom prst="line">
                <a:avLst/>
              </a:prstGeom>
              <a:noFill/>
              <a:ln w="0">
                <a:solidFill>
                  <a:schemeClr val="tx1"/>
                </a:solidFill>
                <a:round/>
                <a:headEnd/>
                <a:tailEnd/>
              </a:ln>
            </p:spPr>
            <p:txBody>
              <a:bodyPr/>
              <a:lstStyle/>
              <a:p>
                <a:endParaRPr lang="en-US"/>
              </a:p>
            </p:txBody>
          </p:sp>
          <p:sp>
            <p:nvSpPr>
              <p:cNvPr id="34963" name="Line 1171"/>
              <p:cNvSpPr>
                <a:spLocks noChangeShapeType="1"/>
              </p:cNvSpPr>
              <p:nvPr/>
            </p:nvSpPr>
            <p:spPr bwMode="auto">
              <a:xfrm>
                <a:off x="2818" y="3030"/>
                <a:ext cx="34" cy="1"/>
              </a:xfrm>
              <a:prstGeom prst="line">
                <a:avLst/>
              </a:prstGeom>
              <a:noFill/>
              <a:ln w="0">
                <a:solidFill>
                  <a:schemeClr val="tx1"/>
                </a:solidFill>
                <a:round/>
                <a:headEnd/>
                <a:tailEnd/>
              </a:ln>
            </p:spPr>
            <p:txBody>
              <a:bodyPr/>
              <a:lstStyle/>
              <a:p>
                <a:endParaRPr lang="en-US"/>
              </a:p>
            </p:txBody>
          </p:sp>
          <p:sp>
            <p:nvSpPr>
              <p:cNvPr id="34964" name="Line 1172"/>
              <p:cNvSpPr>
                <a:spLocks noChangeShapeType="1"/>
              </p:cNvSpPr>
              <p:nvPr/>
            </p:nvSpPr>
            <p:spPr bwMode="auto">
              <a:xfrm>
                <a:off x="2887" y="3030"/>
                <a:ext cx="35" cy="1"/>
              </a:xfrm>
              <a:prstGeom prst="line">
                <a:avLst/>
              </a:prstGeom>
              <a:noFill/>
              <a:ln w="0">
                <a:solidFill>
                  <a:schemeClr val="tx1"/>
                </a:solidFill>
                <a:round/>
                <a:headEnd/>
                <a:tailEnd/>
              </a:ln>
            </p:spPr>
            <p:txBody>
              <a:bodyPr/>
              <a:lstStyle/>
              <a:p>
                <a:endParaRPr lang="en-US"/>
              </a:p>
            </p:txBody>
          </p:sp>
          <p:sp>
            <p:nvSpPr>
              <p:cNvPr id="34965" name="Line 1173"/>
              <p:cNvSpPr>
                <a:spLocks noChangeShapeType="1"/>
              </p:cNvSpPr>
              <p:nvPr/>
            </p:nvSpPr>
            <p:spPr bwMode="auto">
              <a:xfrm>
                <a:off x="2957" y="3030"/>
                <a:ext cx="35" cy="1"/>
              </a:xfrm>
              <a:prstGeom prst="line">
                <a:avLst/>
              </a:prstGeom>
              <a:noFill/>
              <a:ln w="0">
                <a:solidFill>
                  <a:schemeClr val="tx1"/>
                </a:solidFill>
                <a:round/>
                <a:headEnd/>
                <a:tailEnd/>
              </a:ln>
            </p:spPr>
            <p:txBody>
              <a:bodyPr/>
              <a:lstStyle/>
              <a:p>
                <a:endParaRPr lang="en-US"/>
              </a:p>
            </p:txBody>
          </p:sp>
          <p:sp>
            <p:nvSpPr>
              <p:cNvPr id="34966" name="Line 1174"/>
              <p:cNvSpPr>
                <a:spLocks noChangeShapeType="1"/>
              </p:cNvSpPr>
              <p:nvPr/>
            </p:nvSpPr>
            <p:spPr bwMode="auto">
              <a:xfrm>
                <a:off x="3026" y="3030"/>
                <a:ext cx="35" cy="1"/>
              </a:xfrm>
              <a:prstGeom prst="line">
                <a:avLst/>
              </a:prstGeom>
              <a:noFill/>
              <a:ln w="0">
                <a:solidFill>
                  <a:schemeClr val="tx1"/>
                </a:solidFill>
                <a:round/>
                <a:headEnd/>
                <a:tailEnd/>
              </a:ln>
            </p:spPr>
            <p:txBody>
              <a:bodyPr/>
              <a:lstStyle/>
              <a:p>
                <a:endParaRPr lang="en-US"/>
              </a:p>
            </p:txBody>
          </p:sp>
          <p:sp>
            <p:nvSpPr>
              <p:cNvPr id="34967" name="Line 1175"/>
              <p:cNvSpPr>
                <a:spLocks noChangeShapeType="1"/>
              </p:cNvSpPr>
              <p:nvPr/>
            </p:nvSpPr>
            <p:spPr bwMode="auto">
              <a:xfrm>
                <a:off x="3096" y="3030"/>
                <a:ext cx="14" cy="1"/>
              </a:xfrm>
              <a:prstGeom prst="line">
                <a:avLst/>
              </a:prstGeom>
              <a:noFill/>
              <a:ln w="0">
                <a:solidFill>
                  <a:schemeClr val="tx1"/>
                </a:solidFill>
                <a:round/>
                <a:headEnd/>
                <a:tailEnd/>
              </a:ln>
            </p:spPr>
            <p:txBody>
              <a:bodyPr/>
              <a:lstStyle/>
              <a:p>
                <a:endParaRPr lang="en-US"/>
              </a:p>
            </p:txBody>
          </p:sp>
          <p:sp>
            <p:nvSpPr>
              <p:cNvPr id="34968" name="Line 1176"/>
              <p:cNvSpPr>
                <a:spLocks noChangeShapeType="1"/>
              </p:cNvSpPr>
              <p:nvPr/>
            </p:nvSpPr>
            <p:spPr bwMode="auto">
              <a:xfrm>
                <a:off x="1460" y="2995"/>
                <a:ext cx="34" cy="1"/>
              </a:xfrm>
              <a:prstGeom prst="line">
                <a:avLst/>
              </a:prstGeom>
              <a:noFill/>
              <a:ln w="0">
                <a:solidFill>
                  <a:schemeClr val="tx1"/>
                </a:solidFill>
                <a:round/>
                <a:headEnd/>
                <a:tailEnd/>
              </a:ln>
            </p:spPr>
            <p:txBody>
              <a:bodyPr/>
              <a:lstStyle/>
              <a:p>
                <a:endParaRPr lang="en-US"/>
              </a:p>
            </p:txBody>
          </p:sp>
          <p:sp>
            <p:nvSpPr>
              <p:cNvPr id="34969" name="Line 1177"/>
              <p:cNvSpPr>
                <a:spLocks noChangeShapeType="1"/>
              </p:cNvSpPr>
              <p:nvPr/>
            </p:nvSpPr>
            <p:spPr bwMode="auto">
              <a:xfrm>
                <a:off x="1529" y="2995"/>
                <a:ext cx="35" cy="1"/>
              </a:xfrm>
              <a:prstGeom prst="line">
                <a:avLst/>
              </a:prstGeom>
              <a:noFill/>
              <a:ln w="0">
                <a:solidFill>
                  <a:schemeClr val="tx1"/>
                </a:solidFill>
                <a:round/>
                <a:headEnd/>
                <a:tailEnd/>
              </a:ln>
            </p:spPr>
            <p:txBody>
              <a:bodyPr/>
              <a:lstStyle/>
              <a:p>
                <a:endParaRPr lang="en-US"/>
              </a:p>
            </p:txBody>
          </p:sp>
          <p:sp>
            <p:nvSpPr>
              <p:cNvPr id="34970" name="Line 1178"/>
              <p:cNvSpPr>
                <a:spLocks noChangeShapeType="1"/>
              </p:cNvSpPr>
              <p:nvPr/>
            </p:nvSpPr>
            <p:spPr bwMode="auto">
              <a:xfrm>
                <a:off x="1599" y="2995"/>
                <a:ext cx="35" cy="1"/>
              </a:xfrm>
              <a:prstGeom prst="line">
                <a:avLst/>
              </a:prstGeom>
              <a:noFill/>
              <a:ln w="0">
                <a:solidFill>
                  <a:schemeClr val="tx1"/>
                </a:solidFill>
                <a:round/>
                <a:headEnd/>
                <a:tailEnd/>
              </a:ln>
            </p:spPr>
            <p:txBody>
              <a:bodyPr/>
              <a:lstStyle/>
              <a:p>
                <a:endParaRPr lang="en-US"/>
              </a:p>
            </p:txBody>
          </p:sp>
          <p:sp>
            <p:nvSpPr>
              <p:cNvPr id="34971" name="Line 1179"/>
              <p:cNvSpPr>
                <a:spLocks noChangeShapeType="1"/>
              </p:cNvSpPr>
              <p:nvPr/>
            </p:nvSpPr>
            <p:spPr bwMode="auto">
              <a:xfrm>
                <a:off x="1669" y="2995"/>
                <a:ext cx="34" cy="1"/>
              </a:xfrm>
              <a:prstGeom prst="line">
                <a:avLst/>
              </a:prstGeom>
              <a:noFill/>
              <a:ln w="0">
                <a:solidFill>
                  <a:schemeClr val="tx1"/>
                </a:solidFill>
                <a:round/>
                <a:headEnd/>
                <a:tailEnd/>
              </a:ln>
            </p:spPr>
            <p:txBody>
              <a:bodyPr/>
              <a:lstStyle/>
              <a:p>
                <a:endParaRPr lang="en-US"/>
              </a:p>
            </p:txBody>
          </p:sp>
          <p:sp>
            <p:nvSpPr>
              <p:cNvPr id="34972" name="Line 1180"/>
              <p:cNvSpPr>
                <a:spLocks noChangeShapeType="1"/>
              </p:cNvSpPr>
              <p:nvPr/>
            </p:nvSpPr>
            <p:spPr bwMode="auto">
              <a:xfrm>
                <a:off x="2590" y="2995"/>
                <a:ext cx="19" cy="1"/>
              </a:xfrm>
              <a:prstGeom prst="line">
                <a:avLst/>
              </a:prstGeom>
              <a:noFill/>
              <a:ln w="0">
                <a:solidFill>
                  <a:schemeClr val="tx1"/>
                </a:solidFill>
                <a:round/>
                <a:headEnd/>
                <a:tailEnd/>
              </a:ln>
            </p:spPr>
            <p:txBody>
              <a:bodyPr/>
              <a:lstStyle/>
              <a:p>
                <a:endParaRPr lang="en-US"/>
              </a:p>
            </p:txBody>
          </p:sp>
          <p:sp>
            <p:nvSpPr>
              <p:cNvPr id="34973" name="Line 1181"/>
              <p:cNvSpPr>
                <a:spLocks noChangeShapeType="1"/>
              </p:cNvSpPr>
              <p:nvPr/>
            </p:nvSpPr>
            <p:spPr bwMode="auto">
              <a:xfrm>
                <a:off x="2644" y="2995"/>
                <a:ext cx="34" cy="1"/>
              </a:xfrm>
              <a:prstGeom prst="line">
                <a:avLst/>
              </a:prstGeom>
              <a:noFill/>
              <a:ln w="0">
                <a:solidFill>
                  <a:schemeClr val="tx1"/>
                </a:solidFill>
                <a:round/>
                <a:headEnd/>
                <a:tailEnd/>
              </a:ln>
            </p:spPr>
            <p:txBody>
              <a:bodyPr/>
              <a:lstStyle/>
              <a:p>
                <a:endParaRPr lang="en-US"/>
              </a:p>
            </p:txBody>
          </p:sp>
          <p:sp>
            <p:nvSpPr>
              <p:cNvPr id="34974" name="Line 1182"/>
              <p:cNvSpPr>
                <a:spLocks noChangeShapeType="1"/>
              </p:cNvSpPr>
              <p:nvPr/>
            </p:nvSpPr>
            <p:spPr bwMode="auto">
              <a:xfrm>
                <a:off x="2713" y="2995"/>
                <a:ext cx="35" cy="1"/>
              </a:xfrm>
              <a:prstGeom prst="line">
                <a:avLst/>
              </a:prstGeom>
              <a:noFill/>
              <a:ln w="0">
                <a:solidFill>
                  <a:schemeClr val="tx1"/>
                </a:solidFill>
                <a:round/>
                <a:headEnd/>
                <a:tailEnd/>
              </a:ln>
            </p:spPr>
            <p:txBody>
              <a:bodyPr/>
              <a:lstStyle/>
              <a:p>
                <a:endParaRPr lang="en-US"/>
              </a:p>
            </p:txBody>
          </p:sp>
          <p:sp>
            <p:nvSpPr>
              <p:cNvPr id="34975" name="Line 1183"/>
              <p:cNvSpPr>
                <a:spLocks noChangeShapeType="1"/>
              </p:cNvSpPr>
              <p:nvPr/>
            </p:nvSpPr>
            <p:spPr bwMode="auto">
              <a:xfrm>
                <a:off x="2783" y="2995"/>
                <a:ext cx="35" cy="1"/>
              </a:xfrm>
              <a:prstGeom prst="line">
                <a:avLst/>
              </a:prstGeom>
              <a:noFill/>
              <a:ln w="0">
                <a:solidFill>
                  <a:schemeClr val="tx1"/>
                </a:solidFill>
                <a:round/>
                <a:headEnd/>
                <a:tailEnd/>
              </a:ln>
            </p:spPr>
            <p:txBody>
              <a:bodyPr/>
              <a:lstStyle/>
              <a:p>
                <a:endParaRPr lang="en-US"/>
              </a:p>
            </p:txBody>
          </p:sp>
          <p:sp>
            <p:nvSpPr>
              <p:cNvPr id="34976" name="Line 1184"/>
              <p:cNvSpPr>
                <a:spLocks noChangeShapeType="1"/>
              </p:cNvSpPr>
              <p:nvPr/>
            </p:nvSpPr>
            <p:spPr bwMode="auto">
              <a:xfrm>
                <a:off x="2852" y="2995"/>
                <a:ext cx="35" cy="1"/>
              </a:xfrm>
              <a:prstGeom prst="line">
                <a:avLst/>
              </a:prstGeom>
              <a:noFill/>
              <a:ln w="0">
                <a:solidFill>
                  <a:schemeClr val="tx1"/>
                </a:solidFill>
                <a:round/>
                <a:headEnd/>
                <a:tailEnd/>
              </a:ln>
            </p:spPr>
            <p:txBody>
              <a:bodyPr/>
              <a:lstStyle/>
              <a:p>
                <a:endParaRPr lang="en-US"/>
              </a:p>
            </p:txBody>
          </p:sp>
          <p:sp>
            <p:nvSpPr>
              <p:cNvPr id="34977" name="Line 1185"/>
              <p:cNvSpPr>
                <a:spLocks noChangeShapeType="1"/>
              </p:cNvSpPr>
              <p:nvPr/>
            </p:nvSpPr>
            <p:spPr bwMode="auto">
              <a:xfrm>
                <a:off x="2922" y="2995"/>
                <a:ext cx="35" cy="1"/>
              </a:xfrm>
              <a:prstGeom prst="line">
                <a:avLst/>
              </a:prstGeom>
              <a:noFill/>
              <a:ln w="0">
                <a:solidFill>
                  <a:schemeClr val="tx1"/>
                </a:solidFill>
                <a:round/>
                <a:headEnd/>
                <a:tailEnd/>
              </a:ln>
            </p:spPr>
            <p:txBody>
              <a:bodyPr/>
              <a:lstStyle/>
              <a:p>
                <a:endParaRPr lang="en-US"/>
              </a:p>
            </p:txBody>
          </p:sp>
          <p:sp>
            <p:nvSpPr>
              <p:cNvPr id="34978" name="Line 1186"/>
              <p:cNvSpPr>
                <a:spLocks noChangeShapeType="1"/>
              </p:cNvSpPr>
              <p:nvPr/>
            </p:nvSpPr>
            <p:spPr bwMode="auto">
              <a:xfrm>
                <a:off x="2992" y="2995"/>
                <a:ext cx="34" cy="1"/>
              </a:xfrm>
              <a:prstGeom prst="line">
                <a:avLst/>
              </a:prstGeom>
              <a:noFill/>
              <a:ln w="0">
                <a:solidFill>
                  <a:schemeClr val="tx1"/>
                </a:solidFill>
                <a:round/>
                <a:headEnd/>
                <a:tailEnd/>
              </a:ln>
            </p:spPr>
            <p:txBody>
              <a:bodyPr/>
              <a:lstStyle/>
              <a:p>
                <a:endParaRPr lang="en-US"/>
              </a:p>
            </p:txBody>
          </p:sp>
          <p:sp>
            <p:nvSpPr>
              <p:cNvPr id="34979" name="Line 1187"/>
              <p:cNvSpPr>
                <a:spLocks noChangeShapeType="1"/>
              </p:cNvSpPr>
              <p:nvPr/>
            </p:nvSpPr>
            <p:spPr bwMode="auto">
              <a:xfrm>
                <a:off x="3061" y="2995"/>
                <a:ext cx="35" cy="1"/>
              </a:xfrm>
              <a:prstGeom prst="line">
                <a:avLst/>
              </a:prstGeom>
              <a:noFill/>
              <a:ln w="0">
                <a:solidFill>
                  <a:schemeClr val="tx1"/>
                </a:solidFill>
                <a:round/>
                <a:headEnd/>
                <a:tailEnd/>
              </a:ln>
            </p:spPr>
            <p:txBody>
              <a:bodyPr/>
              <a:lstStyle/>
              <a:p>
                <a:endParaRPr lang="en-US"/>
              </a:p>
            </p:txBody>
          </p:sp>
          <p:sp>
            <p:nvSpPr>
              <p:cNvPr id="34980" name="Line 1188"/>
              <p:cNvSpPr>
                <a:spLocks noChangeShapeType="1"/>
              </p:cNvSpPr>
              <p:nvPr/>
            </p:nvSpPr>
            <p:spPr bwMode="auto">
              <a:xfrm>
                <a:off x="3131" y="2995"/>
                <a:ext cx="5" cy="1"/>
              </a:xfrm>
              <a:prstGeom prst="line">
                <a:avLst/>
              </a:prstGeom>
              <a:noFill/>
              <a:ln w="0">
                <a:solidFill>
                  <a:schemeClr val="tx1"/>
                </a:solidFill>
                <a:round/>
                <a:headEnd/>
                <a:tailEnd/>
              </a:ln>
            </p:spPr>
            <p:txBody>
              <a:bodyPr/>
              <a:lstStyle/>
              <a:p>
                <a:endParaRPr lang="en-US"/>
              </a:p>
            </p:txBody>
          </p:sp>
          <p:sp>
            <p:nvSpPr>
              <p:cNvPr id="34981" name="Line 1189"/>
              <p:cNvSpPr>
                <a:spLocks noChangeShapeType="1"/>
              </p:cNvSpPr>
              <p:nvPr/>
            </p:nvSpPr>
            <p:spPr bwMode="auto">
              <a:xfrm>
                <a:off x="1441" y="2960"/>
                <a:ext cx="19" cy="1"/>
              </a:xfrm>
              <a:prstGeom prst="line">
                <a:avLst/>
              </a:prstGeom>
              <a:noFill/>
              <a:ln w="0">
                <a:solidFill>
                  <a:schemeClr val="tx1"/>
                </a:solidFill>
                <a:round/>
                <a:headEnd/>
                <a:tailEnd/>
              </a:ln>
            </p:spPr>
            <p:txBody>
              <a:bodyPr/>
              <a:lstStyle/>
              <a:p>
                <a:endParaRPr lang="en-US"/>
              </a:p>
            </p:txBody>
          </p:sp>
          <p:sp>
            <p:nvSpPr>
              <p:cNvPr id="34982" name="Line 1190"/>
              <p:cNvSpPr>
                <a:spLocks noChangeShapeType="1"/>
              </p:cNvSpPr>
              <p:nvPr/>
            </p:nvSpPr>
            <p:spPr bwMode="auto">
              <a:xfrm>
                <a:off x="1494" y="2960"/>
                <a:ext cx="35" cy="1"/>
              </a:xfrm>
              <a:prstGeom prst="line">
                <a:avLst/>
              </a:prstGeom>
              <a:noFill/>
              <a:ln w="0">
                <a:solidFill>
                  <a:schemeClr val="tx1"/>
                </a:solidFill>
                <a:round/>
                <a:headEnd/>
                <a:tailEnd/>
              </a:ln>
            </p:spPr>
            <p:txBody>
              <a:bodyPr/>
              <a:lstStyle/>
              <a:p>
                <a:endParaRPr lang="en-US"/>
              </a:p>
            </p:txBody>
          </p:sp>
          <p:sp>
            <p:nvSpPr>
              <p:cNvPr id="34983" name="Line 1191"/>
              <p:cNvSpPr>
                <a:spLocks noChangeShapeType="1"/>
              </p:cNvSpPr>
              <p:nvPr/>
            </p:nvSpPr>
            <p:spPr bwMode="auto">
              <a:xfrm>
                <a:off x="1564" y="2960"/>
                <a:ext cx="35" cy="1"/>
              </a:xfrm>
              <a:prstGeom prst="line">
                <a:avLst/>
              </a:prstGeom>
              <a:noFill/>
              <a:ln w="0">
                <a:solidFill>
                  <a:schemeClr val="tx1"/>
                </a:solidFill>
                <a:round/>
                <a:headEnd/>
                <a:tailEnd/>
              </a:ln>
            </p:spPr>
            <p:txBody>
              <a:bodyPr/>
              <a:lstStyle/>
              <a:p>
                <a:endParaRPr lang="en-US"/>
              </a:p>
            </p:txBody>
          </p:sp>
          <p:sp>
            <p:nvSpPr>
              <p:cNvPr id="34984" name="Line 1192"/>
              <p:cNvSpPr>
                <a:spLocks noChangeShapeType="1"/>
              </p:cNvSpPr>
              <p:nvPr/>
            </p:nvSpPr>
            <p:spPr bwMode="auto">
              <a:xfrm>
                <a:off x="1634" y="2960"/>
                <a:ext cx="35" cy="1"/>
              </a:xfrm>
              <a:prstGeom prst="line">
                <a:avLst/>
              </a:prstGeom>
              <a:noFill/>
              <a:ln w="0">
                <a:solidFill>
                  <a:schemeClr val="tx1"/>
                </a:solidFill>
                <a:round/>
                <a:headEnd/>
                <a:tailEnd/>
              </a:ln>
            </p:spPr>
            <p:txBody>
              <a:bodyPr/>
              <a:lstStyle/>
              <a:p>
                <a:endParaRPr lang="en-US"/>
              </a:p>
            </p:txBody>
          </p:sp>
          <p:sp>
            <p:nvSpPr>
              <p:cNvPr id="34985" name="Line 1193"/>
              <p:cNvSpPr>
                <a:spLocks noChangeShapeType="1"/>
              </p:cNvSpPr>
              <p:nvPr/>
            </p:nvSpPr>
            <p:spPr bwMode="auto">
              <a:xfrm>
                <a:off x="1703" y="2960"/>
                <a:ext cx="35" cy="1"/>
              </a:xfrm>
              <a:prstGeom prst="line">
                <a:avLst/>
              </a:prstGeom>
              <a:noFill/>
              <a:ln w="0">
                <a:solidFill>
                  <a:schemeClr val="tx1"/>
                </a:solidFill>
                <a:round/>
                <a:headEnd/>
                <a:tailEnd/>
              </a:ln>
            </p:spPr>
            <p:txBody>
              <a:bodyPr/>
              <a:lstStyle/>
              <a:p>
                <a:endParaRPr lang="en-US"/>
              </a:p>
            </p:txBody>
          </p:sp>
          <p:sp>
            <p:nvSpPr>
              <p:cNvPr id="34986" name="Line 1194"/>
              <p:cNvSpPr>
                <a:spLocks noChangeShapeType="1"/>
              </p:cNvSpPr>
              <p:nvPr/>
            </p:nvSpPr>
            <p:spPr bwMode="auto">
              <a:xfrm>
                <a:off x="2609" y="2960"/>
                <a:ext cx="35" cy="1"/>
              </a:xfrm>
              <a:prstGeom prst="line">
                <a:avLst/>
              </a:prstGeom>
              <a:noFill/>
              <a:ln w="0">
                <a:solidFill>
                  <a:schemeClr val="tx1"/>
                </a:solidFill>
                <a:round/>
                <a:headEnd/>
                <a:tailEnd/>
              </a:ln>
            </p:spPr>
            <p:txBody>
              <a:bodyPr/>
              <a:lstStyle/>
              <a:p>
                <a:endParaRPr lang="en-US"/>
              </a:p>
            </p:txBody>
          </p:sp>
          <p:sp>
            <p:nvSpPr>
              <p:cNvPr id="34987" name="Line 1195"/>
              <p:cNvSpPr>
                <a:spLocks noChangeShapeType="1"/>
              </p:cNvSpPr>
              <p:nvPr/>
            </p:nvSpPr>
            <p:spPr bwMode="auto">
              <a:xfrm>
                <a:off x="2678" y="2960"/>
                <a:ext cx="35" cy="1"/>
              </a:xfrm>
              <a:prstGeom prst="line">
                <a:avLst/>
              </a:prstGeom>
              <a:noFill/>
              <a:ln w="0">
                <a:solidFill>
                  <a:schemeClr val="tx1"/>
                </a:solidFill>
                <a:round/>
                <a:headEnd/>
                <a:tailEnd/>
              </a:ln>
            </p:spPr>
            <p:txBody>
              <a:bodyPr/>
              <a:lstStyle/>
              <a:p>
                <a:endParaRPr lang="en-US"/>
              </a:p>
            </p:txBody>
          </p:sp>
          <p:sp>
            <p:nvSpPr>
              <p:cNvPr id="34988" name="Line 1196"/>
              <p:cNvSpPr>
                <a:spLocks noChangeShapeType="1"/>
              </p:cNvSpPr>
              <p:nvPr/>
            </p:nvSpPr>
            <p:spPr bwMode="auto">
              <a:xfrm>
                <a:off x="2748" y="2960"/>
                <a:ext cx="35" cy="1"/>
              </a:xfrm>
              <a:prstGeom prst="line">
                <a:avLst/>
              </a:prstGeom>
              <a:noFill/>
              <a:ln w="0">
                <a:solidFill>
                  <a:schemeClr val="tx1"/>
                </a:solidFill>
                <a:round/>
                <a:headEnd/>
                <a:tailEnd/>
              </a:ln>
            </p:spPr>
            <p:txBody>
              <a:bodyPr/>
              <a:lstStyle/>
              <a:p>
                <a:endParaRPr lang="en-US"/>
              </a:p>
            </p:txBody>
          </p:sp>
          <p:sp>
            <p:nvSpPr>
              <p:cNvPr id="34989" name="Line 1197"/>
              <p:cNvSpPr>
                <a:spLocks noChangeShapeType="1"/>
              </p:cNvSpPr>
              <p:nvPr/>
            </p:nvSpPr>
            <p:spPr bwMode="auto">
              <a:xfrm>
                <a:off x="2818" y="2960"/>
                <a:ext cx="34" cy="1"/>
              </a:xfrm>
              <a:prstGeom prst="line">
                <a:avLst/>
              </a:prstGeom>
              <a:noFill/>
              <a:ln w="0">
                <a:solidFill>
                  <a:schemeClr val="tx1"/>
                </a:solidFill>
                <a:round/>
                <a:headEnd/>
                <a:tailEnd/>
              </a:ln>
            </p:spPr>
            <p:txBody>
              <a:bodyPr/>
              <a:lstStyle/>
              <a:p>
                <a:endParaRPr lang="en-US"/>
              </a:p>
            </p:txBody>
          </p:sp>
          <p:sp>
            <p:nvSpPr>
              <p:cNvPr id="34990" name="Line 1198"/>
              <p:cNvSpPr>
                <a:spLocks noChangeShapeType="1"/>
              </p:cNvSpPr>
              <p:nvPr/>
            </p:nvSpPr>
            <p:spPr bwMode="auto">
              <a:xfrm>
                <a:off x="2887" y="2960"/>
                <a:ext cx="35" cy="1"/>
              </a:xfrm>
              <a:prstGeom prst="line">
                <a:avLst/>
              </a:prstGeom>
              <a:noFill/>
              <a:ln w="0">
                <a:solidFill>
                  <a:schemeClr val="tx1"/>
                </a:solidFill>
                <a:round/>
                <a:headEnd/>
                <a:tailEnd/>
              </a:ln>
            </p:spPr>
            <p:txBody>
              <a:bodyPr/>
              <a:lstStyle/>
              <a:p>
                <a:endParaRPr lang="en-US"/>
              </a:p>
            </p:txBody>
          </p:sp>
          <p:sp>
            <p:nvSpPr>
              <p:cNvPr id="34991" name="Line 1199"/>
              <p:cNvSpPr>
                <a:spLocks noChangeShapeType="1"/>
              </p:cNvSpPr>
              <p:nvPr/>
            </p:nvSpPr>
            <p:spPr bwMode="auto">
              <a:xfrm>
                <a:off x="2957" y="2960"/>
                <a:ext cx="35" cy="1"/>
              </a:xfrm>
              <a:prstGeom prst="line">
                <a:avLst/>
              </a:prstGeom>
              <a:noFill/>
              <a:ln w="0">
                <a:solidFill>
                  <a:schemeClr val="tx1"/>
                </a:solidFill>
                <a:round/>
                <a:headEnd/>
                <a:tailEnd/>
              </a:ln>
            </p:spPr>
            <p:txBody>
              <a:bodyPr/>
              <a:lstStyle/>
              <a:p>
                <a:endParaRPr lang="en-US"/>
              </a:p>
            </p:txBody>
          </p:sp>
          <p:sp>
            <p:nvSpPr>
              <p:cNvPr id="34992" name="Line 1200"/>
              <p:cNvSpPr>
                <a:spLocks noChangeShapeType="1"/>
              </p:cNvSpPr>
              <p:nvPr/>
            </p:nvSpPr>
            <p:spPr bwMode="auto">
              <a:xfrm>
                <a:off x="3026" y="2960"/>
                <a:ext cx="35" cy="1"/>
              </a:xfrm>
              <a:prstGeom prst="line">
                <a:avLst/>
              </a:prstGeom>
              <a:noFill/>
              <a:ln w="0">
                <a:solidFill>
                  <a:schemeClr val="tx1"/>
                </a:solidFill>
                <a:round/>
                <a:headEnd/>
                <a:tailEnd/>
              </a:ln>
            </p:spPr>
            <p:txBody>
              <a:bodyPr/>
              <a:lstStyle/>
              <a:p>
                <a:endParaRPr lang="en-US"/>
              </a:p>
            </p:txBody>
          </p:sp>
          <p:sp>
            <p:nvSpPr>
              <p:cNvPr id="34993" name="Line 1201"/>
              <p:cNvSpPr>
                <a:spLocks noChangeShapeType="1"/>
              </p:cNvSpPr>
              <p:nvPr/>
            </p:nvSpPr>
            <p:spPr bwMode="auto">
              <a:xfrm>
                <a:off x="3096" y="2960"/>
                <a:ext cx="35" cy="1"/>
              </a:xfrm>
              <a:prstGeom prst="line">
                <a:avLst/>
              </a:prstGeom>
              <a:noFill/>
              <a:ln w="0">
                <a:solidFill>
                  <a:schemeClr val="tx1"/>
                </a:solidFill>
                <a:round/>
                <a:headEnd/>
                <a:tailEnd/>
              </a:ln>
            </p:spPr>
            <p:txBody>
              <a:bodyPr/>
              <a:lstStyle/>
              <a:p>
                <a:endParaRPr lang="en-US"/>
              </a:p>
            </p:txBody>
          </p:sp>
          <p:sp>
            <p:nvSpPr>
              <p:cNvPr id="34994" name="Line 1202"/>
              <p:cNvSpPr>
                <a:spLocks noChangeShapeType="1"/>
              </p:cNvSpPr>
              <p:nvPr/>
            </p:nvSpPr>
            <p:spPr bwMode="auto">
              <a:xfrm>
                <a:off x="1424" y="2925"/>
                <a:ext cx="1" cy="1"/>
              </a:xfrm>
              <a:prstGeom prst="line">
                <a:avLst/>
              </a:prstGeom>
              <a:noFill/>
              <a:ln w="0">
                <a:solidFill>
                  <a:schemeClr val="tx1"/>
                </a:solidFill>
                <a:round/>
                <a:headEnd/>
                <a:tailEnd/>
              </a:ln>
            </p:spPr>
            <p:txBody>
              <a:bodyPr/>
              <a:lstStyle/>
              <a:p>
                <a:endParaRPr lang="en-US"/>
              </a:p>
            </p:txBody>
          </p:sp>
          <p:sp>
            <p:nvSpPr>
              <p:cNvPr id="34995" name="Line 1203"/>
              <p:cNvSpPr>
                <a:spLocks noChangeShapeType="1"/>
              </p:cNvSpPr>
              <p:nvPr/>
            </p:nvSpPr>
            <p:spPr bwMode="auto">
              <a:xfrm>
                <a:off x="1460" y="2925"/>
                <a:ext cx="34" cy="1"/>
              </a:xfrm>
              <a:prstGeom prst="line">
                <a:avLst/>
              </a:prstGeom>
              <a:noFill/>
              <a:ln w="0">
                <a:solidFill>
                  <a:schemeClr val="tx1"/>
                </a:solidFill>
                <a:round/>
                <a:headEnd/>
                <a:tailEnd/>
              </a:ln>
            </p:spPr>
            <p:txBody>
              <a:bodyPr/>
              <a:lstStyle/>
              <a:p>
                <a:endParaRPr lang="en-US"/>
              </a:p>
            </p:txBody>
          </p:sp>
          <p:sp>
            <p:nvSpPr>
              <p:cNvPr id="34996" name="Line 1204"/>
              <p:cNvSpPr>
                <a:spLocks noChangeShapeType="1"/>
              </p:cNvSpPr>
              <p:nvPr/>
            </p:nvSpPr>
            <p:spPr bwMode="auto">
              <a:xfrm>
                <a:off x="1529" y="2925"/>
                <a:ext cx="35" cy="1"/>
              </a:xfrm>
              <a:prstGeom prst="line">
                <a:avLst/>
              </a:prstGeom>
              <a:noFill/>
              <a:ln w="0">
                <a:solidFill>
                  <a:schemeClr val="tx1"/>
                </a:solidFill>
                <a:round/>
                <a:headEnd/>
                <a:tailEnd/>
              </a:ln>
            </p:spPr>
            <p:txBody>
              <a:bodyPr/>
              <a:lstStyle/>
              <a:p>
                <a:endParaRPr lang="en-US"/>
              </a:p>
            </p:txBody>
          </p:sp>
          <p:sp>
            <p:nvSpPr>
              <p:cNvPr id="34997" name="Line 1205"/>
              <p:cNvSpPr>
                <a:spLocks noChangeShapeType="1"/>
              </p:cNvSpPr>
              <p:nvPr/>
            </p:nvSpPr>
            <p:spPr bwMode="auto">
              <a:xfrm>
                <a:off x="1599" y="2925"/>
                <a:ext cx="35" cy="1"/>
              </a:xfrm>
              <a:prstGeom prst="line">
                <a:avLst/>
              </a:prstGeom>
              <a:noFill/>
              <a:ln w="0">
                <a:solidFill>
                  <a:schemeClr val="tx1"/>
                </a:solidFill>
                <a:round/>
                <a:headEnd/>
                <a:tailEnd/>
              </a:ln>
            </p:spPr>
            <p:txBody>
              <a:bodyPr/>
              <a:lstStyle/>
              <a:p>
                <a:endParaRPr lang="en-US"/>
              </a:p>
            </p:txBody>
          </p:sp>
          <p:sp>
            <p:nvSpPr>
              <p:cNvPr id="34998" name="Line 1206"/>
              <p:cNvSpPr>
                <a:spLocks noChangeShapeType="1"/>
              </p:cNvSpPr>
              <p:nvPr/>
            </p:nvSpPr>
            <p:spPr bwMode="auto">
              <a:xfrm>
                <a:off x="1669" y="2925"/>
                <a:ext cx="34" cy="1"/>
              </a:xfrm>
              <a:prstGeom prst="line">
                <a:avLst/>
              </a:prstGeom>
              <a:noFill/>
              <a:ln w="0">
                <a:solidFill>
                  <a:schemeClr val="tx1"/>
                </a:solidFill>
                <a:round/>
                <a:headEnd/>
                <a:tailEnd/>
              </a:ln>
            </p:spPr>
            <p:txBody>
              <a:bodyPr/>
              <a:lstStyle/>
              <a:p>
                <a:endParaRPr lang="en-US"/>
              </a:p>
            </p:txBody>
          </p:sp>
          <p:sp>
            <p:nvSpPr>
              <p:cNvPr id="34999" name="Line 1207"/>
              <p:cNvSpPr>
                <a:spLocks noChangeShapeType="1"/>
              </p:cNvSpPr>
              <p:nvPr/>
            </p:nvSpPr>
            <p:spPr bwMode="auto">
              <a:xfrm>
                <a:off x="1738" y="2925"/>
                <a:ext cx="35" cy="1"/>
              </a:xfrm>
              <a:prstGeom prst="line">
                <a:avLst/>
              </a:prstGeom>
              <a:noFill/>
              <a:ln w="0">
                <a:solidFill>
                  <a:schemeClr val="tx1"/>
                </a:solidFill>
                <a:round/>
                <a:headEnd/>
                <a:tailEnd/>
              </a:ln>
            </p:spPr>
            <p:txBody>
              <a:bodyPr/>
              <a:lstStyle/>
              <a:p>
                <a:endParaRPr lang="en-US"/>
              </a:p>
            </p:txBody>
          </p:sp>
          <p:sp>
            <p:nvSpPr>
              <p:cNvPr id="35000" name="Line 1208"/>
              <p:cNvSpPr>
                <a:spLocks noChangeShapeType="1"/>
              </p:cNvSpPr>
              <p:nvPr/>
            </p:nvSpPr>
            <p:spPr bwMode="auto">
              <a:xfrm>
                <a:off x="2574" y="2925"/>
                <a:ext cx="35" cy="1"/>
              </a:xfrm>
              <a:prstGeom prst="line">
                <a:avLst/>
              </a:prstGeom>
              <a:noFill/>
              <a:ln w="0">
                <a:solidFill>
                  <a:schemeClr val="tx1"/>
                </a:solidFill>
                <a:round/>
                <a:headEnd/>
                <a:tailEnd/>
              </a:ln>
            </p:spPr>
            <p:txBody>
              <a:bodyPr/>
              <a:lstStyle/>
              <a:p>
                <a:endParaRPr lang="en-US"/>
              </a:p>
            </p:txBody>
          </p:sp>
          <p:sp>
            <p:nvSpPr>
              <p:cNvPr id="35001" name="Line 1209"/>
              <p:cNvSpPr>
                <a:spLocks noChangeShapeType="1"/>
              </p:cNvSpPr>
              <p:nvPr/>
            </p:nvSpPr>
            <p:spPr bwMode="auto">
              <a:xfrm>
                <a:off x="2644" y="2925"/>
                <a:ext cx="34" cy="1"/>
              </a:xfrm>
              <a:prstGeom prst="line">
                <a:avLst/>
              </a:prstGeom>
              <a:noFill/>
              <a:ln w="0">
                <a:solidFill>
                  <a:schemeClr val="tx1"/>
                </a:solidFill>
                <a:round/>
                <a:headEnd/>
                <a:tailEnd/>
              </a:ln>
            </p:spPr>
            <p:txBody>
              <a:bodyPr/>
              <a:lstStyle/>
              <a:p>
                <a:endParaRPr lang="en-US"/>
              </a:p>
            </p:txBody>
          </p:sp>
        </p:grpSp>
        <p:grpSp>
          <p:nvGrpSpPr>
            <p:cNvPr id="35203" name="Group 1411"/>
            <p:cNvGrpSpPr>
              <a:grpSpLocks/>
            </p:cNvGrpSpPr>
            <p:nvPr/>
          </p:nvGrpSpPr>
          <p:grpSpPr bwMode="auto">
            <a:xfrm>
              <a:off x="1429" y="2916"/>
              <a:ext cx="1755" cy="247"/>
              <a:chOff x="1429" y="2916"/>
              <a:chExt cx="1755" cy="247"/>
            </a:xfrm>
          </p:grpSpPr>
          <p:sp>
            <p:nvSpPr>
              <p:cNvPr id="35003" name="Line 1211"/>
              <p:cNvSpPr>
                <a:spLocks noChangeShapeType="1"/>
              </p:cNvSpPr>
              <p:nvPr/>
            </p:nvSpPr>
            <p:spPr bwMode="auto">
              <a:xfrm>
                <a:off x="2713" y="2925"/>
                <a:ext cx="35" cy="1"/>
              </a:xfrm>
              <a:prstGeom prst="line">
                <a:avLst/>
              </a:prstGeom>
              <a:noFill/>
              <a:ln w="0">
                <a:solidFill>
                  <a:schemeClr val="tx1"/>
                </a:solidFill>
                <a:round/>
                <a:headEnd/>
                <a:tailEnd/>
              </a:ln>
            </p:spPr>
            <p:txBody>
              <a:bodyPr/>
              <a:lstStyle/>
              <a:p>
                <a:endParaRPr lang="en-US"/>
              </a:p>
            </p:txBody>
          </p:sp>
          <p:sp>
            <p:nvSpPr>
              <p:cNvPr id="35004" name="Line 1212"/>
              <p:cNvSpPr>
                <a:spLocks noChangeShapeType="1"/>
              </p:cNvSpPr>
              <p:nvPr/>
            </p:nvSpPr>
            <p:spPr bwMode="auto">
              <a:xfrm>
                <a:off x="2783" y="2925"/>
                <a:ext cx="35" cy="1"/>
              </a:xfrm>
              <a:prstGeom prst="line">
                <a:avLst/>
              </a:prstGeom>
              <a:noFill/>
              <a:ln w="0">
                <a:solidFill>
                  <a:schemeClr val="tx1"/>
                </a:solidFill>
                <a:round/>
                <a:headEnd/>
                <a:tailEnd/>
              </a:ln>
            </p:spPr>
            <p:txBody>
              <a:bodyPr/>
              <a:lstStyle/>
              <a:p>
                <a:endParaRPr lang="en-US"/>
              </a:p>
            </p:txBody>
          </p:sp>
          <p:sp>
            <p:nvSpPr>
              <p:cNvPr id="35005" name="Line 1213"/>
              <p:cNvSpPr>
                <a:spLocks noChangeShapeType="1"/>
              </p:cNvSpPr>
              <p:nvPr/>
            </p:nvSpPr>
            <p:spPr bwMode="auto">
              <a:xfrm>
                <a:off x="2852" y="2925"/>
                <a:ext cx="35" cy="1"/>
              </a:xfrm>
              <a:prstGeom prst="line">
                <a:avLst/>
              </a:prstGeom>
              <a:noFill/>
              <a:ln w="0">
                <a:solidFill>
                  <a:schemeClr val="tx1"/>
                </a:solidFill>
                <a:round/>
                <a:headEnd/>
                <a:tailEnd/>
              </a:ln>
            </p:spPr>
            <p:txBody>
              <a:bodyPr/>
              <a:lstStyle/>
              <a:p>
                <a:endParaRPr lang="en-US"/>
              </a:p>
            </p:txBody>
          </p:sp>
          <p:sp>
            <p:nvSpPr>
              <p:cNvPr id="35006" name="Line 1214"/>
              <p:cNvSpPr>
                <a:spLocks noChangeShapeType="1"/>
              </p:cNvSpPr>
              <p:nvPr/>
            </p:nvSpPr>
            <p:spPr bwMode="auto">
              <a:xfrm>
                <a:off x="2922" y="2925"/>
                <a:ext cx="35" cy="1"/>
              </a:xfrm>
              <a:prstGeom prst="line">
                <a:avLst/>
              </a:prstGeom>
              <a:noFill/>
              <a:ln w="0">
                <a:solidFill>
                  <a:schemeClr val="tx1"/>
                </a:solidFill>
                <a:round/>
                <a:headEnd/>
                <a:tailEnd/>
              </a:ln>
            </p:spPr>
            <p:txBody>
              <a:bodyPr/>
              <a:lstStyle/>
              <a:p>
                <a:endParaRPr lang="en-US"/>
              </a:p>
            </p:txBody>
          </p:sp>
          <p:sp>
            <p:nvSpPr>
              <p:cNvPr id="35007" name="Line 1215"/>
              <p:cNvSpPr>
                <a:spLocks noChangeShapeType="1"/>
              </p:cNvSpPr>
              <p:nvPr/>
            </p:nvSpPr>
            <p:spPr bwMode="auto">
              <a:xfrm>
                <a:off x="2992" y="2925"/>
                <a:ext cx="34" cy="1"/>
              </a:xfrm>
              <a:prstGeom prst="line">
                <a:avLst/>
              </a:prstGeom>
              <a:noFill/>
              <a:ln w="0">
                <a:solidFill>
                  <a:schemeClr val="tx1"/>
                </a:solidFill>
                <a:round/>
                <a:headEnd/>
                <a:tailEnd/>
              </a:ln>
            </p:spPr>
            <p:txBody>
              <a:bodyPr/>
              <a:lstStyle/>
              <a:p>
                <a:endParaRPr lang="en-US"/>
              </a:p>
            </p:txBody>
          </p:sp>
          <p:sp>
            <p:nvSpPr>
              <p:cNvPr id="35008" name="Line 1216"/>
              <p:cNvSpPr>
                <a:spLocks noChangeShapeType="1"/>
              </p:cNvSpPr>
              <p:nvPr/>
            </p:nvSpPr>
            <p:spPr bwMode="auto">
              <a:xfrm>
                <a:off x="3061" y="2925"/>
                <a:ext cx="35" cy="1"/>
              </a:xfrm>
              <a:prstGeom prst="line">
                <a:avLst/>
              </a:prstGeom>
              <a:noFill/>
              <a:ln w="0">
                <a:solidFill>
                  <a:schemeClr val="tx1"/>
                </a:solidFill>
                <a:round/>
                <a:headEnd/>
                <a:tailEnd/>
              </a:ln>
            </p:spPr>
            <p:txBody>
              <a:bodyPr/>
              <a:lstStyle/>
              <a:p>
                <a:endParaRPr lang="en-US"/>
              </a:p>
            </p:txBody>
          </p:sp>
          <p:sp>
            <p:nvSpPr>
              <p:cNvPr id="35009" name="Line 1217"/>
              <p:cNvSpPr>
                <a:spLocks noChangeShapeType="1"/>
              </p:cNvSpPr>
              <p:nvPr/>
            </p:nvSpPr>
            <p:spPr bwMode="auto">
              <a:xfrm>
                <a:off x="3131" y="2925"/>
                <a:ext cx="35" cy="1"/>
              </a:xfrm>
              <a:prstGeom prst="line">
                <a:avLst/>
              </a:prstGeom>
              <a:noFill/>
              <a:ln w="0">
                <a:solidFill>
                  <a:schemeClr val="tx1"/>
                </a:solidFill>
                <a:round/>
                <a:headEnd/>
                <a:tailEnd/>
              </a:ln>
            </p:spPr>
            <p:txBody>
              <a:bodyPr/>
              <a:lstStyle/>
              <a:p>
                <a:endParaRPr lang="en-US"/>
              </a:p>
            </p:txBody>
          </p:sp>
          <p:sp>
            <p:nvSpPr>
              <p:cNvPr id="35010" name="Line 1218"/>
              <p:cNvSpPr>
                <a:spLocks noChangeShapeType="1"/>
              </p:cNvSpPr>
              <p:nvPr/>
            </p:nvSpPr>
            <p:spPr bwMode="auto">
              <a:xfrm>
                <a:off x="1570" y="3099"/>
                <a:ext cx="29" cy="1"/>
              </a:xfrm>
              <a:prstGeom prst="line">
                <a:avLst/>
              </a:prstGeom>
              <a:noFill/>
              <a:ln w="0">
                <a:solidFill>
                  <a:schemeClr val="tx1"/>
                </a:solidFill>
                <a:round/>
                <a:headEnd/>
                <a:tailEnd/>
              </a:ln>
            </p:spPr>
            <p:txBody>
              <a:bodyPr/>
              <a:lstStyle/>
              <a:p>
                <a:endParaRPr lang="en-US"/>
              </a:p>
            </p:txBody>
          </p:sp>
          <p:sp>
            <p:nvSpPr>
              <p:cNvPr id="35011" name="Line 1219"/>
              <p:cNvSpPr>
                <a:spLocks noChangeShapeType="1"/>
              </p:cNvSpPr>
              <p:nvPr/>
            </p:nvSpPr>
            <p:spPr bwMode="auto">
              <a:xfrm>
                <a:off x="1634" y="3099"/>
                <a:ext cx="20" cy="1"/>
              </a:xfrm>
              <a:prstGeom prst="line">
                <a:avLst/>
              </a:prstGeom>
              <a:noFill/>
              <a:ln w="0">
                <a:solidFill>
                  <a:schemeClr val="tx1"/>
                </a:solidFill>
                <a:round/>
                <a:headEnd/>
                <a:tailEnd/>
              </a:ln>
            </p:spPr>
            <p:txBody>
              <a:bodyPr/>
              <a:lstStyle/>
              <a:p>
                <a:endParaRPr lang="en-US"/>
              </a:p>
            </p:txBody>
          </p:sp>
          <p:sp>
            <p:nvSpPr>
              <p:cNvPr id="35012" name="Line 1220"/>
              <p:cNvSpPr>
                <a:spLocks noChangeShapeType="1"/>
              </p:cNvSpPr>
              <p:nvPr/>
            </p:nvSpPr>
            <p:spPr bwMode="auto">
              <a:xfrm>
                <a:off x="2635" y="3099"/>
                <a:ext cx="9" cy="1"/>
              </a:xfrm>
              <a:prstGeom prst="line">
                <a:avLst/>
              </a:prstGeom>
              <a:noFill/>
              <a:ln w="0">
                <a:solidFill>
                  <a:schemeClr val="tx1"/>
                </a:solidFill>
                <a:round/>
                <a:headEnd/>
                <a:tailEnd/>
              </a:ln>
            </p:spPr>
            <p:txBody>
              <a:bodyPr/>
              <a:lstStyle/>
              <a:p>
                <a:endParaRPr lang="en-US"/>
              </a:p>
            </p:txBody>
          </p:sp>
          <p:sp>
            <p:nvSpPr>
              <p:cNvPr id="35013" name="Line 1221"/>
              <p:cNvSpPr>
                <a:spLocks noChangeShapeType="1"/>
              </p:cNvSpPr>
              <p:nvPr/>
            </p:nvSpPr>
            <p:spPr bwMode="auto">
              <a:xfrm>
                <a:off x="2678" y="3099"/>
                <a:ext cx="35" cy="1"/>
              </a:xfrm>
              <a:prstGeom prst="line">
                <a:avLst/>
              </a:prstGeom>
              <a:noFill/>
              <a:ln w="0">
                <a:solidFill>
                  <a:schemeClr val="tx1"/>
                </a:solidFill>
                <a:round/>
                <a:headEnd/>
                <a:tailEnd/>
              </a:ln>
            </p:spPr>
            <p:txBody>
              <a:bodyPr/>
              <a:lstStyle/>
              <a:p>
                <a:endParaRPr lang="en-US"/>
              </a:p>
            </p:txBody>
          </p:sp>
          <p:sp>
            <p:nvSpPr>
              <p:cNvPr id="35014" name="Line 1222"/>
              <p:cNvSpPr>
                <a:spLocks noChangeShapeType="1"/>
              </p:cNvSpPr>
              <p:nvPr/>
            </p:nvSpPr>
            <p:spPr bwMode="auto">
              <a:xfrm>
                <a:off x="2748" y="3099"/>
                <a:ext cx="35" cy="1"/>
              </a:xfrm>
              <a:prstGeom prst="line">
                <a:avLst/>
              </a:prstGeom>
              <a:noFill/>
              <a:ln w="0">
                <a:solidFill>
                  <a:schemeClr val="tx1"/>
                </a:solidFill>
                <a:round/>
                <a:headEnd/>
                <a:tailEnd/>
              </a:ln>
            </p:spPr>
            <p:txBody>
              <a:bodyPr/>
              <a:lstStyle/>
              <a:p>
                <a:endParaRPr lang="en-US"/>
              </a:p>
            </p:txBody>
          </p:sp>
          <p:sp>
            <p:nvSpPr>
              <p:cNvPr id="35015" name="Line 1223"/>
              <p:cNvSpPr>
                <a:spLocks noChangeShapeType="1"/>
              </p:cNvSpPr>
              <p:nvPr/>
            </p:nvSpPr>
            <p:spPr bwMode="auto">
              <a:xfrm>
                <a:off x="2818" y="3099"/>
                <a:ext cx="34" cy="1"/>
              </a:xfrm>
              <a:prstGeom prst="line">
                <a:avLst/>
              </a:prstGeom>
              <a:noFill/>
              <a:ln w="0">
                <a:solidFill>
                  <a:schemeClr val="tx1"/>
                </a:solidFill>
                <a:round/>
                <a:headEnd/>
                <a:tailEnd/>
              </a:ln>
            </p:spPr>
            <p:txBody>
              <a:bodyPr/>
              <a:lstStyle/>
              <a:p>
                <a:endParaRPr lang="en-US"/>
              </a:p>
            </p:txBody>
          </p:sp>
          <p:sp>
            <p:nvSpPr>
              <p:cNvPr id="35016" name="Line 1224"/>
              <p:cNvSpPr>
                <a:spLocks noChangeShapeType="1"/>
              </p:cNvSpPr>
              <p:nvPr/>
            </p:nvSpPr>
            <p:spPr bwMode="auto">
              <a:xfrm>
                <a:off x="2887" y="3099"/>
                <a:ext cx="35" cy="1"/>
              </a:xfrm>
              <a:prstGeom prst="line">
                <a:avLst/>
              </a:prstGeom>
              <a:noFill/>
              <a:ln w="0">
                <a:solidFill>
                  <a:schemeClr val="tx1"/>
                </a:solidFill>
                <a:round/>
                <a:headEnd/>
                <a:tailEnd/>
              </a:ln>
            </p:spPr>
            <p:txBody>
              <a:bodyPr/>
              <a:lstStyle/>
              <a:p>
                <a:endParaRPr lang="en-US"/>
              </a:p>
            </p:txBody>
          </p:sp>
          <p:sp>
            <p:nvSpPr>
              <p:cNvPr id="35017" name="Line 1225"/>
              <p:cNvSpPr>
                <a:spLocks noChangeShapeType="1"/>
              </p:cNvSpPr>
              <p:nvPr/>
            </p:nvSpPr>
            <p:spPr bwMode="auto">
              <a:xfrm>
                <a:off x="2957" y="3099"/>
                <a:ext cx="35" cy="1"/>
              </a:xfrm>
              <a:prstGeom prst="line">
                <a:avLst/>
              </a:prstGeom>
              <a:noFill/>
              <a:ln w="0">
                <a:solidFill>
                  <a:schemeClr val="tx1"/>
                </a:solidFill>
                <a:round/>
                <a:headEnd/>
                <a:tailEnd/>
              </a:ln>
            </p:spPr>
            <p:txBody>
              <a:bodyPr/>
              <a:lstStyle/>
              <a:p>
                <a:endParaRPr lang="en-US"/>
              </a:p>
            </p:txBody>
          </p:sp>
          <p:sp>
            <p:nvSpPr>
              <p:cNvPr id="35018" name="Line 1226"/>
              <p:cNvSpPr>
                <a:spLocks noChangeShapeType="1"/>
              </p:cNvSpPr>
              <p:nvPr/>
            </p:nvSpPr>
            <p:spPr bwMode="auto">
              <a:xfrm>
                <a:off x="3026" y="3099"/>
                <a:ext cx="33" cy="1"/>
              </a:xfrm>
              <a:prstGeom prst="line">
                <a:avLst/>
              </a:prstGeom>
              <a:noFill/>
              <a:ln w="0">
                <a:solidFill>
                  <a:schemeClr val="tx1"/>
                </a:solidFill>
                <a:round/>
                <a:headEnd/>
                <a:tailEnd/>
              </a:ln>
            </p:spPr>
            <p:txBody>
              <a:bodyPr/>
              <a:lstStyle/>
              <a:p>
                <a:endParaRPr lang="en-US"/>
              </a:p>
            </p:txBody>
          </p:sp>
          <p:sp>
            <p:nvSpPr>
              <p:cNvPr id="35019" name="Line 1227"/>
              <p:cNvSpPr>
                <a:spLocks noChangeShapeType="1"/>
              </p:cNvSpPr>
              <p:nvPr/>
            </p:nvSpPr>
            <p:spPr bwMode="auto">
              <a:xfrm>
                <a:off x="2783" y="3134"/>
                <a:ext cx="35" cy="1"/>
              </a:xfrm>
              <a:prstGeom prst="line">
                <a:avLst/>
              </a:prstGeom>
              <a:noFill/>
              <a:ln w="0">
                <a:solidFill>
                  <a:schemeClr val="tx1"/>
                </a:solidFill>
                <a:round/>
                <a:headEnd/>
                <a:tailEnd/>
              </a:ln>
            </p:spPr>
            <p:txBody>
              <a:bodyPr/>
              <a:lstStyle/>
              <a:p>
                <a:endParaRPr lang="en-US"/>
              </a:p>
            </p:txBody>
          </p:sp>
          <p:sp>
            <p:nvSpPr>
              <p:cNvPr id="35020" name="Line 1228"/>
              <p:cNvSpPr>
                <a:spLocks noChangeShapeType="1"/>
              </p:cNvSpPr>
              <p:nvPr/>
            </p:nvSpPr>
            <p:spPr bwMode="auto">
              <a:xfrm>
                <a:off x="2852" y="3134"/>
                <a:ext cx="35" cy="1"/>
              </a:xfrm>
              <a:prstGeom prst="line">
                <a:avLst/>
              </a:prstGeom>
              <a:noFill/>
              <a:ln w="0">
                <a:solidFill>
                  <a:schemeClr val="tx1"/>
                </a:solidFill>
                <a:round/>
                <a:headEnd/>
                <a:tailEnd/>
              </a:ln>
            </p:spPr>
            <p:txBody>
              <a:bodyPr/>
              <a:lstStyle/>
              <a:p>
                <a:endParaRPr lang="en-US"/>
              </a:p>
            </p:txBody>
          </p:sp>
          <p:sp>
            <p:nvSpPr>
              <p:cNvPr id="35021" name="Line 1229"/>
              <p:cNvSpPr>
                <a:spLocks noChangeShapeType="1"/>
              </p:cNvSpPr>
              <p:nvPr/>
            </p:nvSpPr>
            <p:spPr bwMode="auto">
              <a:xfrm>
                <a:off x="2922" y="3134"/>
                <a:ext cx="35" cy="1"/>
              </a:xfrm>
              <a:prstGeom prst="line">
                <a:avLst/>
              </a:prstGeom>
              <a:noFill/>
              <a:ln w="0">
                <a:solidFill>
                  <a:schemeClr val="tx1"/>
                </a:solidFill>
                <a:round/>
                <a:headEnd/>
                <a:tailEnd/>
              </a:ln>
            </p:spPr>
            <p:txBody>
              <a:bodyPr/>
              <a:lstStyle/>
              <a:p>
                <a:endParaRPr lang="en-US"/>
              </a:p>
            </p:txBody>
          </p:sp>
          <p:sp>
            <p:nvSpPr>
              <p:cNvPr id="35022" name="Line 1230"/>
              <p:cNvSpPr>
                <a:spLocks noChangeShapeType="1"/>
              </p:cNvSpPr>
              <p:nvPr/>
            </p:nvSpPr>
            <p:spPr bwMode="auto">
              <a:xfrm>
                <a:off x="2992" y="3134"/>
                <a:ext cx="34" cy="1"/>
              </a:xfrm>
              <a:prstGeom prst="line">
                <a:avLst/>
              </a:prstGeom>
              <a:noFill/>
              <a:ln w="0">
                <a:solidFill>
                  <a:schemeClr val="tx1"/>
                </a:solidFill>
                <a:round/>
                <a:headEnd/>
                <a:tailEnd/>
              </a:ln>
            </p:spPr>
            <p:txBody>
              <a:bodyPr/>
              <a:lstStyle/>
              <a:p>
                <a:endParaRPr lang="en-US"/>
              </a:p>
            </p:txBody>
          </p:sp>
          <p:sp>
            <p:nvSpPr>
              <p:cNvPr id="35023" name="Line 1231"/>
              <p:cNvSpPr>
                <a:spLocks noChangeShapeType="1"/>
              </p:cNvSpPr>
              <p:nvPr/>
            </p:nvSpPr>
            <p:spPr bwMode="auto">
              <a:xfrm flipV="1">
                <a:off x="1777" y="2921"/>
                <a:ext cx="1" cy="5"/>
              </a:xfrm>
              <a:prstGeom prst="line">
                <a:avLst/>
              </a:prstGeom>
              <a:noFill/>
              <a:ln w="0">
                <a:solidFill>
                  <a:schemeClr val="tx1"/>
                </a:solidFill>
                <a:round/>
                <a:headEnd/>
                <a:tailEnd/>
              </a:ln>
            </p:spPr>
            <p:txBody>
              <a:bodyPr/>
              <a:lstStyle/>
              <a:p>
                <a:endParaRPr lang="en-US"/>
              </a:p>
            </p:txBody>
          </p:sp>
          <p:sp>
            <p:nvSpPr>
              <p:cNvPr id="35024" name="Line 1232"/>
              <p:cNvSpPr>
                <a:spLocks noChangeShapeType="1"/>
              </p:cNvSpPr>
              <p:nvPr/>
            </p:nvSpPr>
            <p:spPr bwMode="auto">
              <a:xfrm flipV="1">
                <a:off x="1743" y="2956"/>
                <a:ext cx="1" cy="19"/>
              </a:xfrm>
              <a:prstGeom prst="line">
                <a:avLst/>
              </a:prstGeom>
              <a:noFill/>
              <a:ln w="0">
                <a:solidFill>
                  <a:schemeClr val="tx1"/>
                </a:solidFill>
                <a:round/>
                <a:headEnd/>
                <a:tailEnd/>
              </a:ln>
            </p:spPr>
            <p:txBody>
              <a:bodyPr/>
              <a:lstStyle/>
              <a:p>
                <a:endParaRPr lang="en-US"/>
              </a:p>
            </p:txBody>
          </p:sp>
          <p:sp>
            <p:nvSpPr>
              <p:cNvPr id="35025" name="Line 1233"/>
              <p:cNvSpPr>
                <a:spLocks noChangeShapeType="1"/>
              </p:cNvSpPr>
              <p:nvPr/>
            </p:nvSpPr>
            <p:spPr bwMode="auto">
              <a:xfrm flipV="1">
                <a:off x="1743" y="2916"/>
                <a:ext cx="1" cy="5"/>
              </a:xfrm>
              <a:prstGeom prst="line">
                <a:avLst/>
              </a:prstGeom>
              <a:noFill/>
              <a:ln w="0">
                <a:solidFill>
                  <a:schemeClr val="tx1"/>
                </a:solidFill>
                <a:round/>
                <a:headEnd/>
                <a:tailEnd/>
              </a:ln>
            </p:spPr>
            <p:txBody>
              <a:bodyPr/>
              <a:lstStyle/>
              <a:p>
                <a:endParaRPr lang="en-US"/>
              </a:p>
            </p:txBody>
          </p:sp>
          <p:sp>
            <p:nvSpPr>
              <p:cNvPr id="35026" name="Line 1234"/>
              <p:cNvSpPr>
                <a:spLocks noChangeShapeType="1"/>
              </p:cNvSpPr>
              <p:nvPr/>
            </p:nvSpPr>
            <p:spPr bwMode="auto">
              <a:xfrm flipV="1">
                <a:off x="1708" y="2990"/>
                <a:ext cx="1" cy="34"/>
              </a:xfrm>
              <a:prstGeom prst="line">
                <a:avLst/>
              </a:prstGeom>
              <a:noFill/>
              <a:ln w="0">
                <a:solidFill>
                  <a:schemeClr val="tx1"/>
                </a:solidFill>
                <a:round/>
                <a:headEnd/>
                <a:tailEnd/>
              </a:ln>
            </p:spPr>
            <p:txBody>
              <a:bodyPr/>
              <a:lstStyle/>
              <a:p>
                <a:endParaRPr lang="en-US"/>
              </a:p>
            </p:txBody>
          </p:sp>
          <p:sp>
            <p:nvSpPr>
              <p:cNvPr id="35027" name="Line 1235"/>
              <p:cNvSpPr>
                <a:spLocks noChangeShapeType="1"/>
              </p:cNvSpPr>
              <p:nvPr/>
            </p:nvSpPr>
            <p:spPr bwMode="auto">
              <a:xfrm flipV="1">
                <a:off x="1708" y="2921"/>
                <a:ext cx="1" cy="35"/>
              </a:xfrm>
              <a:prstGeom prst="line">
                <a:avLst/>
              </a:prstGeom>
              <a:noFill/>
              <a:ln w="0">
                <a:solidFill>
                  <a:schemeClr val="tx1"/>
                </a:solidFill>
                <a:round/>
                <a:headEnd/>
                <a:tailEnd/>
              </a:ln>
            </p:spPr>
            <p:txBody>
              <a:bodyPr/>
              <a:lstStyle/>
              <a:p>
                <a:endParaRPr lang="en-US"/>
              </a:p>
            </p:txBody>
          </p:sp>
          <p:sp>
            <p:nvSpPr>
              <p:cNvPr id="35028" name="Line 1236"/>
              <p:cNvSpPr>
                <a:spLocks noChangeShapeType="1"/>
              </p:cNvSpPr>
              <p:nvPr/>
            </p:nvSpPr>
            <p:spPr bwMode="auto">
              <a:xfrm flipV="1">
                <a:off x="1673" y="3025"/>
                <a:ext cx="1" cy="35"/>
              </a:xfrm>
              <a:prstGeom prst="line">
                <a:avLst/>
              </a:prstGeom>
              <a:noFill/>
              <a:ln w="0">
                <a:solidFill>
                  <a:schemeClr val="tx1"/>
                </a:solidFill>
                <a:round/>
                <a:headEnd/>
                <a:tailEnd/>
              </a:ln>
            </p:spPr>
            <p:txBody>
              <a:bodyPr/>
              <a:lstStyle/>
              <a:p>
                <a:endParaRPr lang="en-US"/>
              </a:p>
            </p:txBody>
          </p:sp>
          <p:sp>
            <p:nvSpPr>
              <p:cNvPr id="35029" name="Line 1237"/>
              <p:cNvSpPr>
                <a:spLocks noChangeShapeType="1"/>
              </p:cNvSpPr>
              <p:nvPr/>
            </p:nvSpPr>
            <p:spPr bwMode="auto">
              <a:xfrm flipV="1">
                <a:off x="1673" y="2956"/>
                <a:ext cx="1" cy="34"/>
              </a:xfrm>
              <a:prstGeom prst="line">
                <a:avLst/>
              </a:prstGeom>
              <a:noFill/>
              <a:ln w="0">
                <a:solidFill>
                  <a:schemeClr val="tx1"/>
                </a:solidFill>
                <a:round/>
                <a:headEnd/>
                <a:tailEnd/>
              </a:ln>
            </p:spPr>
            <p:txBody>
              <a:bodyPr/>
              <a:lstStyle/>
              <a:p>
                <a:endParaRPr lang="en-US"/>
              </a:p>
            </p:txBody>
          </p:sp>
          <p:sp>
            <p:nvSpPr>
              <p:cNvPr id="35030" name="Line 1238"/>
              <p:cNvSpPr>
                <a:spLocks noChangeShapeType="1"/>
              </p:cNvSpPr>
              <p:nvPr/>
            </p:nvSpPr>
            <p:spPr bwMode="auto">
              <a:xfrm flipV="1">
                <a:off x="1673" y="2916"/>
                <a:ext cx="1" cy="5"/>
              </a:xfrm>
              <a:prstGeom prst="line">
                <a:avLst/>
              </a:prstGeom>
              <a:noFill/>
              <a:ln w="0">
                <a:solidFill>
                  <a:schemeClr val="tx1"/>
                </a:solidFill>
                <a:round/>
                <a:headEnd/>
                <a:tailEnd/>
              </a:ln>
            </p:spPr>
            <p:txBody>
              <a:bodyPr/>
              <a:lstStyle/>
              <a:p>
                <a:endParaRPr lang="en-US"/>
              </a:p>
            </p:txBody>
          </p:sp>
          <p:sp>
            <p:nvSpPr>
              <p:cNvPr id="35031" name="Line 1239"/>
              <p:cNvSpPr>
                <a:spLocks noChangeShapeType="1"/>
              </p:cNvSpPr>
              <p:nvPr/>
            </p:nvSpPr>
            <p:spPr bwMode="auto">
              <a:xfrm flipV="1">
                <a:off x="1638" y="3060"/>
                <a:ext cx="1" cy="35"/>
              </a:xfrm>
              <a:prstGeom prst="line">
                <a:avLst/>
              </a:prstGeom>
              <a:noFill/>
              <a:ln w="0">
                <a:solidFill>
                  <a:schemeClr val="tx1"/>
                </a:solidFill>
                <a:round/>
                <a:headEnd/>
                <a:tailEnd/>
              </a:ln>
            </p:spPr>
            <p:txBody>
              <a:bodyPr/>
              <a:lstStyle/>
              <a:p>
                <a:endParaRPr lang="en-US"/>
              </a:p>
            </p:txBody>
          </p:sp>
          <p:sp>
            <p:nvSpPr>
              <p:cNvPr id="35032" name="Line 1240"/>
              <p:cNvSpPr>
                <a:spLocks noChangeShapeType="1"/>
              </p:cNvSpPr>
              <p:nvPr/>
            </p:nvSpPr>
            <p:spPr bwMode="auto">
              <a:xfrm flipV="1">
                <a:off x="1638" y="2990"/>
                <a:ext cx="1" cy="35"/>
              </a:xfrm>
              <a:prstGeom prst="line">
                <a:avLst/>
              </a:prstGeom>
              <a:noFill/>
              <a:ln w="0">
                <a:solidFill>
                  <a:schemeClr val="tx1"/>
                </a:solidFill>
                <a:round/>
                <a:headEnd/>
                <a:tailEnd/>
              </a:ln>
            </p:spPr>
            <p:txBody>
              <a:bodyPr/>
              <a:lstStyle/>
              <a:p>
                <a:endParaRPr lang="en-US"/>
              </a:p>
            </p:txBody>
          </p:sp>
          <p:sp>
            <p:nvSpPr>
              <p:cNvPr id="35033" name="Line 1241"/>
              <p:cNvSpPr>
                <a:spLocks noChangeShapeType="1"/>
              </p:cNvSpPr>
              <p:nvPr/>
            </p:nvSpPr>
            <p:spPr bwMode="auto">
              <a:xfrm flipV="1">
                <a:off x="1638" y="2921"/>
                <a:ext cx="1" cy="35"/>
              </a:xfrm>
              <a:prstGeom prst="line">
                <a:avLst/>
              </a:prstGeom>
              <a:noFill/>
              <a:ln w="0">
                <a:solidFill>
                  <a:schemeClr val="tx1"/>
                </a:solidFill>
                <a:round/>
                <a:headEnd/>
                <a:tailEnd/>
              </a:ln>
            </p:spPr>
            <p:txBody>
              <a:bodyPr/>
              <a:lstStyle/>
              <a:p>
                <a:endParaRPr lang="en-US"/>
              </a:p>
            </p:txBody>
          </p:sp>
          <p:sp>
            <p:nvSpPr>
              <p:cNvPr id="35034" name="Line 1242"/>
              <p:cNvSpPr>
                <a:spLocks noChangeShapeType="1"/>
              </p:cNvSpPr>
              <p:nvPr/>
            </p:nvSpPr>
            <p:spPr bwMode="auto">
              <a:xfrm flipV="1">
                <a:off x="1603" y="3095"/>
                <a:ext cx="1" cy="16"/>
              </a:xfrm>
              <a:prstGeom prst="line">
                <a:avLst/>
              </a:prstGeom>
              <a:noFill/>
              <a:ln w="0">
                <a:solidFill>
                  <a:schemeClr val="tx1"/>
                </a:solidFill>
                <a:round/>
                <a:headEnd/>
                <a:tailEnd/>
              </a:ln>
            </p:spPr>
            <p:txBody>
              <a:bodyPr/>
              <a:lstStyle/>
              <a:p>
                <a:endParaRPr lang="en-US"/>
              </a:p>
            </p:txBody>
          </p:sp>
          <p:sp>
            <p:nvSpPr>
              <p:cNvPr id="35035" name="Line 1243"/>
              <p:cNvSpPr>
                <a:spLocks noChangeShapeType="1"/>
              </p:cNvSpPr>
              <p:nvPr/>
            </p:nvSpPr>
            <p:spPr bwMode="auto">
              <a:xfrm flipV="1">
                <a:off x="1603" y="3025"/>
                <a:ext cx="1" cy="35"/>
              </a:xfrm>
              <a:prstGeom prst="line">
                <a:avLst/>
              </a:prstGeom>
              <a:noFill/>
              <a:ln w="0">
                <a:solidFill>
                  <a:schemeClr val="tx1"/>
                </a:solidFill>
                <a:round/>
                <a:headEnd/>
                <a:tailEnd/>
              </a:ln>
            </p:spPr>
            <p:txBody>
              <a:bodyPr/>
              <a:lstStyle/>
              <a:p>
                <a:endParaRPr lang="en-US"/>
              </a:p>
            </p:txBody>
          </p:sp>
          <p:sp>
            <p:nvSpPr>
              <p:cNvPr id="35036" name="Line 1244"/>
              <p:cNvSpPr>
                <a:spLocks noChangeShapeType="1"/>
              </p:cNvSpPr>
              <p:nvPr/>
            </p:nvSpPr>
            <p:spPr bwMode="auto">
              <a:xfrm flipV="1">
                <a:off x="1603" y="2956"/>
                <a:ext cx="1" cy="34"/>
              </a:xfrm>
              <a:prstGeom prst="line">
                <a:avLst/>
              </a:prstGeom>
              <a:noFill/>
              <a:ln w="0">
                <a:solidFill>
                  <a:schemeClr val="tx1"/>
                </a:solidFill>
                <a:round/>
                <a:headEnd/>
                <a:tailEnd/>
              </a:ln>
            </p:spPr>
            <p:txBody>
              <a:bodyPr/>
              <a:lstStyle/>
              <a:p>
                <a:endParaRPr lang="en-US"/>
              </a:p>
            </p:txBody>
          </p:sp>
          <p:sp>
            <p:nvSpPr>
              <p:cNvPr id="35037" name="Line 1245"/>
              <p:cNvSpPr>
                <a:spLocks noChangeShapeType="1"/>
              </p:cNvSpPr>
              <p:nvPr/>
            </p:nvSpPr>
            <p:spPr bwMode="auto">
              <a:xfrm flipV="1">
                <a:off x="1603" y="2916"/>
                <a:ext cx="1" cy="5"/>
              </a:xfrm>
              <a:prstGeom prst="line">
                <a:avLst/>
              </a:prstGeom>
              <a:noFill/>
              <a:ln w="0">
                <a:solidFill>
                  <a:schemeClr val="tx1"/>
                </a:solidFill>
                <a:round/>
                <a:headEnd/>
                <a:tailEnd/>
              </a:ln>
            </p:spPr>
            <p:txBody>
              <a:bodyPr/>
              <a:lstStyle/>
              <a:p>
                <a:endParaRPr lang="en-US"/>
              </a:p>
            </p:txBody>
          </p:sp>
          <p:sp>
            <p:nvSpPr>
              <p:cNvPr id="35038" name="Line 1246"/>
              <p:cNvSpPr>
                <a:spLocks noChangeShapeType="1"/>
              </p:cNvSpPr>
              <p:nvPr/>
            </p:nvSpPr>
            <p:spPr bwMode="auto">
              <a:xfrm flipV="1">
                <a:off x="1569" y="3060"/>
                <a:ext cx="1" cy="35"/>
              </a:xfrm>
              <a:prstGeom prst="line">
                <a:avLst/>
              </a:prstGeom>
              <a:noFill/>
              <a:ln w="0">
                <a:solidFill>
                  <a:schemeClr val="tx1"/>
                </a:solidFill>
                <a:round/>
                <a:headEnd/>
                <a:tailEnd/>
              </a:ln>
            </p:spPr>
            <p:txBody>
              <a:bodyPr/>
              <a:lstStyle/>
              <a:p>
                <a:endParaRPr lang="en-US"/>
              </a:p>
            </p:txBody>
          </p:sp>
          <p:sp>
            <p:nvSpPr>
              <p:cNvPr id="35039" name="Line 1247"/>
              <p:cNvSpPr>
                <a:spLocks noChangeShapeType="1"/>
              </p:cNvSpPr>
              <p:nvPr/>
            </p:nvSpPr>
            <p:spPr bwMode="auto">
              <a:xfrm flipV="1">
                <a:off x="1569" y="2990"/>
                <a:ext cx="1" cy="35"/>
              </a:xfrm>
              <a:prstGeom prst="line">
                <a:avLst/>
              </a:prstGeom>
              <a:noFill/>
              <a:ln w="0">
                <a:solidFill>
                  <a:schemeClr val="tx1"/>
                </a:solidFill>
                <a:round/>
                <a:headEnd/>
                <a:tailEnd/>
              </a:ln>
            </p:spPr>
            <p:txBody>
              <a:bodyPr/>
              <a:lstStyle/>
              <a:p>
                <a:endParaRPr lang="en-US"/>
              </a:p>
            </p:txBody>
          </p:sp>
          <p:sp>
            <p:nvSpPr>
              <p:cNvPr id="35040" name="Line 1248"/>
              <p:cNvSpPr>
                <a:spLocks noChangeShapeType="1"/>
              </p:cNvSpPr>
              <p:nvPr/>
            </p:nvSpPr>
            <p:spPr bwMode="auto">
              <a:xfrm flipV="1">
                <a:off x="1569" y="2921"/>
                <a:ext cx="1" cy="35"/>
              </a:xfrm>
              <a:prstGeom prst="line">
                <a:avLst/>
              </a:prstGeom>
              <a:noFill/>
              <a:ln w="0">
                <a:solidFill>
                  <a:schemeClr val="tx1"/>
                </a:solidFill>
                <a:round/>
                <a:headEnd/>
                <a:tailEnd/>
              </a:ln>
            </p:spPr>
            <p:txBody>
              <a:bodyPr/>
              <a:lstStyle/>
              <a:p>
                <a:endParaRPr lang="en-US"/>
              </a:p>
            </p:txBody>
          </p:sp>
          <p:sp>
            <p:nvSpPr>
              <p:cNvPr id="35041" name="Line 1249"/>
              <p:cNvSpPr>
                <a:spLocks noChangeShapeType="1"/>
              </p:cNvSpPr>
              <p:nvPr/>
            </p:nvSpPr>
            <p:spPr bwMode="auto">
              <a:xfrm flipV="1">
                <a:off x="1534" y="3025"/>
                <a:ext cx="1" cy="35"/>
              </a:xfrm>
              <a:prstGeom prst="line">
                <a:avLst/>
              </a:prstGeom>
              <a:noFill/>
              <a:ln w="0">
                <a:solidFill>
                  <a:schemeClr val="tx1"/>
                </a:solidFill>
                <a:round/>
                <a:headEnd/>
                <a:tailEnd/>
              </a:ln>
            </p:spPr>
            <p:txBody>
              <a:bodyPr/>
              <a:lstStyle/>
              <a:p>
                <a:endParaRPr lang="en-US"/>
              </a:p>
            </p:txBody>
          </p:sp>
          <p:sp>
            <p:nvSpPr>
              <p:cNvPr id="35042" name="Line 1250"/>
              <p:cNvSpPr>
                <a:spLocks noChangeShapeType="1"/>
              </p:cNvSpPr>
              <p:nvPr/>
            </p:nvSpPr>
            <p:spPr bwMode="auto">
              <a:xfrm flipV="1">
                <a:off x="1534" y="2956"/>
                <a:ext cx="1" cy="34"/>
              </a:xfrm>
              <a:prstGeom prst="line">
                <a:avLst/>
              </a:prstGeom>
              <a:noFill/>
              <a:ln w="0">
                <a:solidFill>
                  <a:schemeClr val="tx1"/>
                </a:solidFill>
                <a:round/>
                <a:headEnd/>
                <a:tailEnd/>
              </a:ln>
            </p:spPr>
            <p:txBody>
              <a:bodyPr/>
              <a:lstStyle/>
              <a:p>
                <a:endParaRPr lang="en-US"/>
              </a:p>
            </p:txBody>
          </p:sp>
          <p:sp>
            <p:nvSpPr>
              <p:cNvPr id="35043" name="Line 1251"/>
              <p:cNvSpPr>
                <a:spLocks noChangeShapeType="1"/>
              </p:cNvSpPr>
              <p:nvPr/>
            </p:nvSpPr>
            <p:spPr bwMode="auto">
              <a:xfrm flipV="1">
                <a:off x="1534" y="2916"/>
                <a:ext cx="1" cy="5"/>
              </a:xfrm>
              <a:prstGeom prst="line">
                <a:avLst/>
              </a:prstGeom>
              <a:noFill/>
              <a:ln w="0">
                <a:solidFill>
                  <a:schemeClr val="tx1"/>
                </a:solidFill>
                <a:round/>
                <a:headEnd/>
                <a:tailEnd/>
              </a:ln>
            </p:spPr>
            <p:txBody>
              <a:bodyPr/>
              <a:lstStyle/>
              <a:p>
                <a:endParaRPr lang="en-US"/>
              </a:p>
            </p:txBody>
          </p:sp>
          <p:sp>
            <p:nvSpPr>
              <p:cNvPr id="35044" name="Line 1252"/>
              <p:cNvSpPr>
                <a:spLocks noChangeShapeType="1"/>
              </p:cNvSpPr>
              <p:nvPr/>
            </p:nvSpPr>
            <p:spPr bwMode="auto">
              <a:xfrm flipV="1">
                <a:off x="1499" y="3060"/>
                <a:ext cx="1" cy="14"/>
              </a:xfrm>
              <a:prstGeom prst="line">
                <a:avLst/>
              </a:prstGeom>
              <a:noFill/>
              <a:ln w="0">
                <a:solidFill>
                  <a:schemeClr val="tx1"/>
                </a:solidFill>
                <a:round/>
                <a:headEnd/>
                <a:tailEnd/>
              </a:ln>
            </p:spPr>
            <p:txBody>
              <a:bodyPr/>
              <a:lstStyle/>
              <a:p>
                <a:endParaRPr lang="en-US"/>
              </a:p>
            </p:txBody>
          </p:sp>
          <p:sp>
            <p:nvSpPr>
              <p:cNvPr id="35045" name="Line 1253"/>
              <p:cNvSpPr>
                <a:spLocks noChangeShapeType="1"/>
              </p:cNvSpPr>
              <p:nvPr/>
            </p:nvSpPr>
            <p:spPr bwMode="auto">
              <a:xfrm flipV="1">
                <a:off x="1499" y="2990"/>
                <a:ext cx="1" cy="35"/>
              </a:xfrm>
              <a:prstGeom prst="line">
                <a:avLst/>
              </a:prstGeom>
              <a:noFill/>
              <a:ln w="0">
                <a:solidFill>
                  <a:schemeClr val="tx1"/>
                </a:solidFill>
                <a:round/>
                <a:headEnd/>
                <a:tailEnd/>
              </a:ln>
            </p:spPr>
            <p:txBody>
              <a:bodyPr/>
              <a:lstStyle/>
              <a:p>
                <a:endParaRPr lang="en-US"/>
              </a:p>
            </p:txBody>
          </p:sp>
          <p:sp>
            <p:nvSpPr>
              <p:cNvPr id="35046" name="Line 1254"/>
              <p:cNvSpPr>
                <a:spLocks noChangeShapeType="1"/>
              </p:cNvSpPr>
              <p:nvPr/>
            </p:nvSpPr>
            <p:spPr bwMode="auto">
              <a:xfrm flipV="1">
                <a:off x="1499" y="2921"/>
                <a:ext cx="1" cy="35"/>
              </a:xfrm>
              <a:prstGeom prst="line">
                <a:avLst/>
              </a:prstGeom>
              <a:noFill/>
              <a:ln w="0">
                <a:solidFill>
                  <a:schemeClr val="tx1"/>
                </a:solidFill>
                <a:round/>
                <a:headEnd/>
                <a:tailEnd/>
              </a:ln>
            </p:spPr>
            <p:txBody>
              <a:bodyPr/>
              <a:lstStyle/>
              <a:p>
                <a:endParaRPr lang="en-US"/>
              </a:p>
            </p:txBody>
          </p:sp>
          <p:sp>
            <p:nvSpPr>
              <p:cNvPr id="35047" name="Line 1255"/>
              <p:cNvSpPr>
                <a:spLocks noChangeShapeType="1"/>
              </p:cNvSpPr>
              <p:nvPr/>
            </p:nvSpPr>
            <p:spPr bwMode="auto">
              <a:xfrm flipV="1">
                <a:off x="1464" y="2956"/>
                <a:ext cx="1" cy="34"/>
              </a:xfrm>
              <a:prstGeom prst="line">
                <a:avLst/>
              </a:prstGeom>
              <a:noFill/>
              <a:ln w="0">
                <a:solidFill>
                  <a:schemeClr val="tx1"/>
                </a:solidFill>
                <a:round/>
                <a:headEnd/>
                <a:tailEnd/>
              </a:ln>
            </p:spPr>
            <p:txBody>
              <a:bodyPr/>
              <a:lstStyle/>
              <a:p>
                <a:endParaRPr lang="en-US"/>
              </a:p>
            </p:txBody>
          </p:sp>
          <p:sp>
            <p:nvSpPr>
              <p:cNvPr id="35048" name="Line 1256"/>
              <p:cNvSpPr>
                <a:spLocks noChangeShapeType="1"/>
              </p:cNvSpPr>
              <p:nvPr/>
            </p:nvSpPr>
            <p:spPr bwMode="auto">
              <a:xfrm flipV="1">
                <a:off x="1464" y="2916"/>
                <a:ext cx="1" cy="5"/>
              </a:xfrm>
              <a:prstGeom prst="line">
                <a:avLst/>
              </a:prstGeom>
              <a:noFill/>
              <a:ln w="0">
                <a:solidFill>
                  <a:schemeClr val="tx1"/>
                </a:solidFill>
                <a:round/>
                <a:headEnd/>
                <a:tailEnd/>
              </a:ln>
            </p:spPr>
            <p:txBody>
              <a:bodyPr/>
              <a:lstStyle/>
              <a:p>
                <a:endParaRPr lang="en-US"/>
              </a:p>
            </p:txBody>
          </p:sp>
          <p:sp>
            <p:nvSpPr>
              <p:cNvPr id="35049" name="Line 1257"/>
              <p:cNvSpPr>
                <a:spLocks noChangeShapeType="1"/>
              </p:cNvSpPr>
              <p:nvPr/>
            </p:nvSpPr>
            <p:spPr bwMode="auto">
              <a:xfrm flipV="1">
                <a:off x="1429" y="2921"/>
                <a:ext cx="1" cy="15"/>
              </a:xfrm>
              <a:prstGeom prst="line">
                <a:avLst/>
              </a:prstGeom>
              <a:noFill/>
              <a:ln w="0">
                <a:solidFill>
                  <a:schemeClr val="tx1"/>
                </a:solidFill>
                <a:round/>
                <a:headEnd/>
                <a:tailEnd/>
              </a:ln>
            </p:spPr>
            <p:txBody>
              <a:bodyPr/>
              <a:lstStyle/>
              <a:p>
                <a:endParaRPr lang="en-US"/>
              </a:p>
            </p:txBody>
          </p:sp>
          <p:sp>
            <p:nvSpPr>
              <p:cNvPr id="35050" name="Line 1258"/>
              <p:cNvSpPr>
                <a:spLocks noChangeShapeType="1"/>
              </p:cNvSpPr>
              <p:nvPr/>
            </p:nvSpPr>
            <p:spPr bwMode="auto">
              <a:xfrm flipV="1">
                <a:off x="2578" y="2956"/>
                <a:ext cx="1" cy="13"/>
              </a:xfrm>
              <a:prstGeom prst="line">
                <a:avLst/>
              </a:prstGeom>
              <a:noFill/>
              <a:ln w="0">
                <a:solidFill>
                  <a:schemeClr val="tx1"/>
                </a:solidFill>
                <a:round/>
                <a:headEnd/>
                <a:tailEnd/>
              </a:ln>
            </p:spPr>
            <p:txBody>
              <a:bodyPr/>
              <a:lstStyle/>
              <a:p>
                <a:endParaRPr lang="en-US"/>
              </a:p>
            </p:txBody>
          </p:sp>
          <p:sp>
            <p:nvSpPr>
              <p:cNvPr id="35051" name="Line 1259"/>
              <p:cNvSpPr>
                <a:spLocks noChangeShapeType="1"/>
              </p:cNvSpPr>
              <p:nvPr/>
            </p:nvSpPr>
            <p:spPr bwMode="auto">
              <a:xfrm flipV="1">
                <a:off x="2578" y="2916"/>
                <a:ext cx="1" cy="5"/>
              </a:xfrm>
              <a:prstGeom prst="line">
                <a:avLst/>
              </a:prstGeom>
              <a:noFill/>
              <a:ln w="0">
                <a:solidFill>
                  <a:schemeClr val="tx1"/>
                </a:solidFill>
                <a:round/>
                <a:headEnd/>
                <a:tailEnd/>
              </a:ln>
            </p:spPr>
            <p:txBody>
              <a:bodyPr/>
              <a:lstStyle/>
              <a:p>
                <a:endParaRPr lang="en-US"/>
              </a:p>
            </p:txBody>
          </p:sp>
          <p:sp>
            <p:nvSpPr>
              <p:cNvPr id="35052" name="Line 1260"/>
              <p:cNvSpPr>
                <a:spLocks noChangeShapeType="1"/>
              </p:cNvSpPr>
              <p:nvPr/>
            </p:nvSpPr>
            <p:spPr bwMode="auto">
              <a:xfrm flipV="1">
                <a:off x="2613" y="2990"/>
                <a:ext cx="1" cy="35"/>
              </a:xfrm>
              <a:prstGeom prst="line">
                <a:avLst/>
              </a:prstGeom>
              <a:noFill/>
              <a:ln w="0">
                <a:solidFill>
                  <a:schemeClr val="tx1"/>
                </a:solidFill>
                <a:round/>
                <a:headEnd/>
                <a:tailEnd/>
              </a:ln>
            </p:spPr>
            <p:txBody>
              <a:bodyPr/>
              <a:lstStyle/>
              <a:p>
                <a:endParaRPr lang="en-US"/>
              </a:p>
            </p:txBody>
          </p:sp>
          <p:sp>
            <p:nvSpPr>
              <p:cNvPr id="35053" name="Line 1261"/>
              <p:cNvSpPr>
                <a:spLocks noChangeShapeType="1"/>
              </p:cNvSpPr>
              <p:nvPr/>
            </p:nvSpPr>
            <p:spPr bwMode="auto">
              <a:xfrm flipV="1">
                <a:off x="2613" y="2921"/>
                <a:ext cx="1" cy="35"/>
              </a:xfrm>
              <a:prstGeom prst="line">
                <a:avLst/>
              </a:prstGeom>
              <a:noFill/>
              <a:ln w="0">
                <a:solidFill>
                  <a:schemeClr val="tx1"/>
                </a:solidFill>
                <a:round/>
                <a:headEnd/>
                <a:tailEnd/>
              </a:ln>
            </p:spPr>
            <p:txBody>
              <a:bodyPr/>
              <a:lstStyle/>
              <a:p>
                <a:endParaRPr lang="en-US"/>
              </a:p>
            </p:txBody>
          </p:sp>
          <p:sp>
            <p:nvSpPr>
              <p:cNvPr id="35054" name="Line 1262"/>
              <p:cNvSpPr>
                <a:spLocks noChangeShapeType="1"/>
              </p:cNvSpPr>
              <p:nvPr/>
            </p:nvSpPr>
            <p:spPr bwMode="auto">
              <a:xfrm flipV="1">
                <a:off x="2648" y="3095"/>
                <a:ext cx="1" cy="15"/>
              </a:xfrm>
              <a:prstGeom prst="line">
                <a:avLst/>
              </a:prstGeom>
              <a:noFill/>
              <a:ln w="0">
                <a:solidFill>
                  <a:schemeClr val="tx1"/>
                </a:solidFill>
                <a:round/>
                <a:headEnd/>
                <a:tailEnd/>
              </a:ln>
            </p:spPr>
            <p:txBody>
              <a:bodyPr/>
              <a:lstStyle/>
              <a:p>
                <a:endParaRPr lang="en-US"/>
              </a:p>
            </p:txBody>
          </p:sp>
          <p:sp>
            <p:nvSpPr>
              <p:cNvPr id="35055" name="Line 1263"/>
              <p:cNvSpPr>
                <a:spLocks noChangeShapeType="1"/>
              </p:cNvSpPr>
              <p:nvPr/>
            </p:nvSpPr>
            <p:spPr bwMode="auto">
              <a:xfrm flipV="1">
                <a:off x="2648" y="3025"/>
                <a:ext cx="1" cy="35"/>
              </a:xfrm>
              <a:prstGeom prst="line">
                <a:avLst/>
              </a:prstGeom>
              <a:noFill/>
              <a:ln w="0">
                <a:solidFill>
                  <a:schemeClr val="tx1"/>
                </a:solidFill>
                <a:round/>
                <a:headEnd/>
                <a:tailEnd/>
              </a:ln>
            </p:spPr>
            <p:txBody>
              <a:bodyPr/>
              <a:lstStyle/>
              <a:p>
                <a:endParaRPr lang="en-US"/>
              </a:p>
            </p:txBody>
          </p:sp>
          <p:sp>
            <p:nvSpPr>
              <p:cNvPr id="35056" name="Line 1264"/>
              <p:cNvSpPr>
                <a:spLocks noChangeShapeType="1"/>
              </p:cNvSpPr>
              <p:nvPr/>
            </p:nvSpPr>
            <p:spPr bwMode="auto">
              <a:xfrm flipV="1">
                <a:off x="2648" y="2956"/>
                <a:ext cx="1" cy="34"/>
              </a:xfrm>
              <a:prstGeom prst="line">
                <a:avLst/>
              </a:prstGeom>
              <a:noFill/>
              <a:ln w="0">
                <a:solidFill>
                  <a:schemeClr val="tx1"/>
                </a:solidFill>
                <a:round/>
                <a:headEnd/>
                <a:tailEnd/>
              </a:ln>
            </p:spPr>
            <p:txBody>
              <a:bodyPr/>
              <a:lstStyle/>
              <a:p>
                <a:endParaRPr lang="en-US"/>
              </a:p>
            </p:txBody>
          </p:sp>
          <p:sp>
            <p:nvSpPr>
              <p:cNvPr id="35057" name="Line 1265"/>
              <p:cNvSpPr>
                <a:spLocks noChangeShapeType="1"/>
              </p:cNvSpPr>
              <p:nvPr/>
            </p:nvSpPr>
            <p:spPr bwMode="auto">
              <a:xfrm flipV="1">
                <a:off x="2648" y="2916"/>
                <a:ext cx="1" cy="5"/>
              </a:xfrm>
              <a:prstGeom prst="line">
                <a:avLst/>
              </a:prstGeom>
              <a:noFill/>
              <a:ln w="0">
                <a:solidFill>
                  <a:schemeClr val="tx1"/>
                </a:solidFill>
                <a:round/>
                <a:headEnd/>
                <a:tailEnd/>
              </a:ln>
            </p:spPr>
            <p:txBody>
              <a:bodyPr/>
              <a:lstStyle/>
              <a:p>
                <a:endParaRPr lang="en-US"/>
              </a:p>
            </p:txBody>
          </p:sp>
          <p:sp>
            <p:nvSpPr>
              <p:cNvPr id="35058" name="Line 1266"/>
              <p:cNvSpPr>
                <a:spLocks noChangeShapeType="1"/>
              </p:cNvSpPr>
              <p:nvPr/>
            </p:nvSpPr>
            <p:spPr bwMode="auto">
              <a:xfrm flipV="1">
                <a:off x="2683" y="3060"/>
                <a:ext cx="1" cy="35"/>
              </a:xfrm>
              <a:prstGeom prst="line">
                <a:avLst/>
              </a:prstGeom>
              <a:noFill/>
              <a:ln w="0">
                <a:solidFill>
                  <a:schemeClr val="tx1"/>
                </a:solidFill>
                <a:round/>
                <a:headEnd/>
                <a:tailEnd/>
              </a:ln>
            </p:spPr>
            <p:txBody>
              <a:bodyPr/>
              <a:lstStyle/>
              <a:p>
                <a:endParaRPr lang="en-US"/>
              </a:p>
            </p:txBody>
          </p:sp>
          <p:sp>
            <p:nvSpPr>
              <p:cNvPr id="35059" name="Line 1267"/>
              <p:cNvSpPr>
                <a:spLocks noChangeShapeType="1"/>
              </p:cNvSpPr>
              <p:nvPr/>
            </p:nvSpPr>
            <p:spPr bwMode="auto">
              <a:xfrm flipV="1">
                <a:off x="2683" y="2990"/>
                <a:ext cx="1" cy="35"/>
              </a:xfrm>
              <a:prstGeom prst="line">
                <a:avLst/>
              </a:prstGeom>
              <a:noFill/>
              <a:ln w="0">
                <a:solidFill>
                  <a:schemeClr val="tx1"/>
                </a:solidFill>
                <a:round/>
                <a:headEnd/>
                <a:tailEnd/>
              </a:ln>
            </p:spPr>
            <p:txBody>
              <a:bodyPr/>
              <a:lstStyle/>
              <a:p>
                <a:endParaRPr lang="en-US"/>
              </a:p>
            </p:txBody>
          </p:sp>
          <p:sp>
            <p:nvSpPr>
              <p:cNvPr id="35060" name="Line 1268"/>
              <p:cNvSpPr>
                <a:spLocks noChangeShapeType="1"/>
              </p:cNvSpPr>
              <p:nvPr/>
            </p:nvSpPr>
            <p:spPr bwMode="auto">
              <a:xfrm flipV="1">
                <a:off x="2683" y="2921"/>
                <a:ext cx="1" cy="35"/>
              </a:xfrm>
              <a:prstGeom prst="line">
                <a:avLst/>
              </a:prstGeom>
              <a:noFill/>
              <a:ln w="0">
                <a:solidFill>
                  <a:schemeClr val="tx1"/>
                </a:solidFill>
                <a:round/>
                <a:headEnd/>
                <a:tailEnd/>
              </a:ln>
            </p:spPr>
            <p:txBody>
              <a:bodyPr/>
              <a:lstStyle/>
              <a:p>
                <a:endParaRPr lang="en-US"/>
              </a:p>
            </p:txBody>
          </p:sp>
          <p:sp>
            <p:nvSpPr>
              <p:cNvPr id="35061" name="Line 1269"/>
              <p:cNvSpPr>
                <a:spLocks noChangeShapeType="1"/>
              </p:cNvSpPr>
              <p:nvPr/>
            </p:nvSpPr>
            <p:spPr bwMode="auto">
              <a:xfrm flipV="1">
                <a:off x="2717" y="3095"/>
                <a:ext cx="1" cy="30"/>
              </a:xfrm>
              <a:prstGeom prst="line">
                <a:avLst/>
              </a:prstGeom>
              <a:noFill/>
              <a:ln w="0">
                <a:solidFill>
                  <a:schemeClr val="tx1"/>
                </a:solidFill>
                <a:round/>
                <a:headEnd/>
                <a:tailEnd/>
              </a:ln>
            </p:spPr>
            <p:txBody>
              <a:bodyPr/>
              <a:lstStyle/>
              <a:p>
                <a:endParaRPr lang="en-US"/>
              </a:p>
            </p:txBody>
          </p:sp>
          <p:sp>
            <p:nvSpPr>
              <p:cNvPr id="35062" name="Line 1270"/>
              <p:cNvSpPr>
                <a:spLocks noChangeShapeType="1"/>
              </p:cNvSpPr>
              <p:nvPr/>
            </p:nvSpPr>
            <p:spPr bwMode="auto">
              <a:xfrm flipV="1">
                <a:off x="2717" y="3025"/>
                <a:ext cx="1" cy="35"/>
              </a:xfrm>
              <a:prstGeom prst="line">
                <a:avLst/>
              </a:prstGeom>
              <a:noFill/>
              <a:ln w="0">
                <a:solidFill>
                  <a:schemeClr val="tx1"/>
                </a:solidFill>
                <a:round/>
                <a:headEnd/>
                <a:tailEnd/>
              </a:ln>
            </p:spPr>
            <p:txBody>
              <a:bodyPr/>
              <a:lstStyle/>
              <a:p>
                <a:endParaRPr lang="en-US"/>
              </a:p>
            </p:txBody>
          </p:sp>
          <p:sp>
            <p:nvSpPr>
              <p:cNvPr id="35063" name="Line 1271"/>
              <p:cNvSpPr>
                <a:spLocks noChangeShapeType="1"/>
              </p:cNvSpPr>
              <p:nvPr/>
            </p:nvSpPr>
            <p:spPr bwMode="auto">
              <a:xfrm flipV="1">
                <a:off x="2717" y="2956"/>
                <a:ext cx="1" cy="34"/>
              </a:xfrm>
              <a:prstGeom prst="line">
                <a:avLst/>
              </a:prstGeom>
              <a:noFill/>
              <a:ln w="0">
                <a:solidFill>
                  <a:schemeClr val="tx1"/>
                </a:solidFill>
                <a:round/>
                <a:headEnd/>
                <a:tailEnd/>
              </a:ln>
            </p:spPr>
            <p:txBody>
              <a:bodyPr/>
              <a:lstStyle/>
              <a:p>
                <a:endParaRPr lang="en-US"/>
              </a:p>
            </p:txBody>
          </p:sp>
          <p:sp>
            <p:nvSpPr>
              <p:cNvPr id="35064" name="Line 1272"/>
              <p:cNvSpPr>
                <a:spLocks noChangeShapeType="1"/>
              </p:cNvSpPr>
              <p:nvPr/>
            </p:nvSpPr>
            <p:spPr bwMode="auto">
              <a:xfrm flipV="1">
                <a:off x="2717" y="2916"/>
                <a:ext cx="1" cy="5"/>
              </a:xfrm>
              <a:prstGeom prst="line">
                <a:avLst/>
              </a:prstGeom>
              <a:noFill/>
              <a:ln w="0">
                <a:solidFill>
                  <a:schemeClr val="tx1"/>
                </a:solidFill>
                <a:round/>
                <a:headEnd/>
                <a:tailEnd/>
              </a:ln>
            </p:spPr>
            <p:txBody>
              <a:bodyPr/>
              <a:lstStyle/>
              <a:p>
                <a:endParaRPr lang="en-US"/>
              </a:p>
            </p:txBody>
          </p:sp>
          <p:sp>
            <p:nvSpPr>
              <p:cNvPr id="35065" name="Line 1273"/>
              <p:cNvSpPr>
                <a:spLocks noChangeShapeType="1"/>
              </p:cNvSpPr>
              <p:nvPr/>
            </p:nvSpPr>
            <p:spPr bwMode="auto">
              <a:xfrm flipV="1">
                <a:off x="2752" y="3130"/>
                <a:ext cx="1" cy="3"/>
              </a:xfrm>
              <a:prstGeom prst="line">
                <a:avLst/>
              </a:prstGeom>
              <a:noFill/>
              <a:ln w="0">
                <a:solidFill>
                  <a:schemeClr val="tx1"/>
                </a:solidFill>
                <a:round/>
                <a:headEnd/>
                <a:tailEnd/>
              </a:ln>
            </p:spPr>
            <p:txBody>
              <a:bodyPr/>
              <a:lstStyle/>
              <a:p>
                <a:endParaRPr lang="en-US"/>
              </a:p>
            </p:txBody>
          </p:sp>
          <p:sp>
            <p:nvSpPr>
              <p:cNvPr id="35066" name="Line 1274"/>
              <p:cNvSpPr>
                <a:spLocks noChangeShapeType="1"/>
              </p:cNvSpPr>
              <p:nvPr/>
            </p:nvSpPr>
            <p:spPr bwMode="auto">
              <a:xfrm flipV="1">
                <a:off x="2752" y="3060"/>
                <a:ext cx="1" cy="35"/>
              </a:xfrm>
              <a:prstGeom prst="line">
                <a:avLst/>
              </a:prstGeom>
              <a:noFill/>
              <a:ln w="0">
                <a:solidFill>
                  <a:schemeClr val="tx1"/>
                </a:solidFill>
                <a:round/>
                <a:headEnd/>
                <a:tailEnd/>
              </a:ln>
            </p:spPr>
            <p:txBody>
              <a:bodyPr/>
              <a:lstStyle/>
              <a:p>
                <a:endParaRPr lang="en-US"/>
              </a:p>
            </p:txBody>
          </p:sp>
          <p:sp>
            <p:nvSpPr>
              <p:cNvPr id="35067" name="Line 1275"/>
              <p:cNvSpPr>
                <a:spLocks noChangeShapeType="1"/>
              </p:cNvSpPr>
              <p:nvPr/>
            </p:nvSpPr>
            <p:spPr bwMode="auto">
              <a:xfrm flipV="1">
                <a:off x="2752" y="2990"/>
                <a:ext cx="1" cy="35"/>
              </a:xfrm>
              <a:prstGeom prst="line">
                <a:avLst/>
              </a:prstGeom>
              <a:noFill/>
              <a:ln w="0">
                <a:solidFill>
                  <a:schemeClr val="tx1"/>
                </a:solidFill>
                <a:round/>
                <a:headEnd/>
                <a:tailEnd/>
              </a:ln>
            </p:spPr>
            <p:txBody>
              <a:bodyPr/>
              <a:lstStyle/>
              <a:p>
                <a:endParaRPr lang="en-US"/>
              </a:p>
            </p:txBody>
          </p:sp>
          <p:sp>
            <p:nvSpPr>
              <p:cNvPr id="35068" name="Line 1276"/>
              <p:cNvSpPr>
                <a:spLocks noChangeShapeType="1"/>
              </p:cNvSpPr>
              <p:nvPr/>
            </p:nvSpPr>
            <p:spPr bwMode="auto">
              <a:xfrm flipV="1">
                <a:off x="2752" y="2921"/>
                <a:ext cx="1" cy="35"/>
              </a:xfrm>
              <a:prstGeom prst="line">
                <a:avLst/>
              </a:prstGeom>
              <a:noFill/>
              <a:ln w="0">
                <a:solidFill>
                  <a:schemeClr val="tx1"/>
                </a:solidFill>
                <a:round/>
                <a:headEnd/>
                <a:tailEnd/>
              </a:ln>
            </p:spPr>
            <p:txBody>
              <a:bodyPr/>
              <a:lstStyle/>
              <a:p>
                <a:endParaRPr lang="en-US"/>
              </a:p>
            </p:txBody>
          </p:sp>
          <p:sp>
            <p:nvSpPr>
              <p:cNvPr id="35069" name="Line 1277"/>
              <p:cNvSpPr>
                <a:spLocks noChangeShapeType="1"/>
              </p:cNvSpPr>
              <p:nvPr/>
            </p:nvSpPr>
            <p:spPr bwMode="auto">
              <a:xfrm flipV="1">
                <a:off x="2787" y="3095"/>
                <a:ext cx="1" cy="35"/>
              </a:xfrm>
              <a:prstGeom prst="line">
                <a:avLst/>
              </a:prstGeom>
              <a:noFill/>
              <a:ln w="0">
                <a:solidFill>
                  <a:schemeClr val="tx1"/>
                </a:solidFill>
                <a:round/>
                <a:headEnd/>
                <a:tailEnd/>
              </a:ln>
            </p:spPr>
            <p:txBody>
              <a:bodyPr/>
              <a:lstStyle/>
              <a:p>
                <a:endParaRPr lang="en-US"/>
              </a:p>
            </p:txBody>
          </p:sp>
          <p:sp>
            <p:nvSpPr>
              <p:cNvPr id="35070" name="Line 1278"/>
              <p:cNvSpPr>
                <a:spLocks noChangeShapeType="1"/>
              </p:cNvSpPr>
              <p:nvPr/>
            </p:nvSpPr>
            <p:spPr bwMode="auto">
              <a:xfrm flipV="1">
                <a:off x="2787" y="3025"/>
                <a:ext cx="1" cy="35"/>
              </a:xfrm>
              <a:prstGeom prst="line">
                <a:avLst/>
              </a:prstGeom>
              <a:noFill/>
              <a:ln w="0">
                <a:solidFill>
                  <a:schemeClr val="tx1"/>
                </a:solidFill>
                <a:round/>
                <a:headEnd/>
                <a:tailEnd/>
              </a:ln>
            </p:spPr>
            <p:txBody>
              <a:bodyPr/>
              <a:lstStyle/>
              <a:p>
                <a:endParaRPr lang="en-US"/>
              </a:p>
            </p:txBody>
          </p:sp>
          <p:sp>
            <p:nvSpPr>
              <p:cNvPr id="35071" name="Line 1279"/>
              <p:cNvSpPr>
                <a:spLocks noChangeShapeType="1"/>
              </p:cNvSpPr>
              <p:nvPr/>
            </p:nvSpPr>
            <p:spPr bwMode="auto">
              <a:xfrm flipV="1">
                <a:off x="2787" y="2956"/>
                <a:ext cx="1" cy="34"/>
              </a:xfrm>
              <a:prstGeom prst="line">
                <a:avLst/>
              </a:prstGeom>
              <a:noFill/>
              <a:ln w="0">
                <a:solidFill>
                  <a:schemeClr val="tx1"/>
                </a:solidFill>
                <a:round/>
                <a:headEnd/>
                <a:tailEnd/>
              </a:ln>
            </p:spPr>
            <p:txBody>
              <a:bodyPr/>
              <a:lstStyle/>
              <a:p>
                <a:endParaRPr lang="en-US"/>
              </a:p>
            </p:txBody>
          </p:sp>
          <p:sp>
            <p:nvSpPr>
              <p:cNvPr id="35072" name="Line 1280"/>
              <p:cNvSpPr>
                <a:spLocks noChangeShapeType="1"/>
              </p:cNvSpPr>
              <p:nvPr/>
            </p:nvSpPr>
            <p:spPr bwMode="auto">
              <a:xfrm flipV="1">
                <a:off x="2787" y="2916"/>
                <a:ext cx="1" cy="5"/>
              </a:xfrm>
              <a:prstGeom prst="line">
                <a:avLst/>
              </a:prstGeom>
              <a:noFill/>
              <a:ln w="0">
                <a:solidFill>
                  <a:schemeClr val="tx1"/>
                </a:solidFill>
                <a:round/>
                <a:headEnd/>
                <a:tailEnd/>
              </a:ln>
            </p:spPr>
            <p:txBody>
              <a:bodyPr/>
              <a:lstStyle/>
              <a:p>
                <a:endParaRPr lang="en-US"/>
              </a:p>
            </p:txBody>
          </p:sp>
          <p:sp>
            <p:nvSpPr>
              <p:cNvPr id="35073" name="Line 1281"/>
              <p:cNvSpPr>
                <a:spLocks noChangeShapeType="1"/>
              </p:cNvSpPr>
              <p:nvPr/>
            </p:nvSpPr>
            <p:spPr bwMode="auto">
              <a:xfrm flipV="1">
                <a:off x="2822" y="3130"/>
                <a:ext cx="1" cy="18"/>
              </a:xfrm>
              <a:prstGeom prst="line">
                <a:avLst/>
              </a:prstGeom>
              <a:noFill/>
              <a:ln w="0">
                <a:solidFill>
                  <a:schemeClr val="tx1"/>
                </a:solidFill>
                <a:round/>
                <a:headEnd/>
                <a:tailEnd/>
              </a:ln>
            </p:spPr>
            <p:txBody>
              <a:bodyPr/>
              <a:lstStyle/>
              <a:p>
                <a:endParaRPr lang="en-US"/>
              </a:p>
            </p:txBody>
          </p:sp>
          <p:sp>
            <p:nvSpPr>
              <p:cNvPr id="35074" name="Line 1282"/>
              <p:cNvSpPr>
                <a:spLocks noChangeShapeType="1"/>
              </p:cNvSpPr>
              <p:nvPr/>
            </p:nvSpPr>
            <p:spPr bwMode="auto">
              <a:xfrm flipV="1">
                <a:off x="2822" y="3060"/>
                <a:ext cx="1" cy="35"/>
              </a:xfrm>
              <a:prstGeom prst="line">
                <a:avLst/>
              </a:prstGeom>
              <a:noFill/>
              <a:ln w="0">
                <a:solidFill>
                  <a:schemeClr val="tx1"/>
                </a:solidFill>
                <a:round/>
                <a:headEnd/>
                <a:tailEnd/>
              </a:ln>
            </p:spPr>
            <p:txBody>
              <a:bodyPr/>
              <a:lstStyle/>
              <a:p>
                <a:endParaRPr lang="en-US"/>
              </a:p>
            </p:txBody>
          </p:sp>
          <p:sp>
            <p:nvSpPr>
              <p:cNvPr id="35075" name="Line 1283"/>
              <p:cNvSpPr>
                <a:spLocks noChangeShapeType="1"/>
              </p:cNvSpPr>
              <p:nvPr/>
            </p:nvSpPr>
            <p:spPr bwMode="auto">
              <a:xfrm flipV="1">
                <a:off x="2822" y="2990"/>
                <a:ext cx="1" cy="35"/>
              </a:xfrm>
              <a:prstGeom prst="line">
                <a:avLst/>
              </a:prstGeom>
              <a:noFill/>
              <a:ln w="0">
                <a:solidFill>
                  <a:schemeClr val="tx1"/>
                </a:solidFill>
                <a:round/>
                <a:headEnd/>
                <a:tailEnd/>
              </a:ln>
            </p:spPr>
            <p:txBody>
              <a:bodyPr/>
              <a:lstStyle/>
              <a:p>
                <a:endParaRPr lang="en-US"/>
              </a:p>
            </p:txBody>
          </p:sp>
          <p:sp>
            <p:nvSpPr>
              <p:cNvPr id="35076" name="Line 1284"/>
              <p:cNvSpPr>
                <a:spLocks noChangeShapeType="1"/>
              </p:cNvSpPr>
              <p:nvPr/>
            </p:nvSpPr>
            <p:spPr bwMode="auto">
              <a:xfrm flipV="1">
                <a:off x="2822" y="2921"/>
                <a:ext cx="1" cy="35"/>
              </a:xfrm>
              <a:prstGeom prst="line">
                <a:avLst/>
              </a:prstGeom>
              <a:noFill/>
              <a:ln w="0">
                <a:solidFill>
                  <a:schemeClr val="tx1"/>
                </a:solidFill>
                <a:round/>
                <a:headEnd/>
                <a:tailEnd/>
              </a:ln>
            </p:spPr>
            <p:txBody>
              <a:bodyPr/>
              <a:lstStyle/>
              <a:p>
                <a:endParaRPr lang="en-US"/>
              </a:p>
            </p:txBody>
          </p:sp>
          <p:sp>
            <p:nvSpPr>
              <p:cNvPr id="35077" name="Line 1285"/>
              <p:cNvSpPr>
                <a:spLocks noChangeShapeType="1"/>
              </p:cNvSpPr>
              <p:nvPr/>
            </p:nvSpPr>
            <p:spPr bwMode="auto">
              <a:xfrm flipV="1">
                <a:off x="2857" y="3095"/>
                <a:ext cx="1" cy="35"/>
              </a:xfrm>
              <a:prstGeom prst="line">
                <a:avLst/>
              </a:prstGeom>
              <a:noFill/>
              <a:ln w="0">
                <a:solidFill>
                  <a:schemeClr val="tx1"/>
                </a:solidFill>
                <a:round/>
                <a:headEnd/>
                <a:tailEnd/>
              </a:ln>
            </p:spPr>
            <p:txBody>
              <a:bodyPr/>
              <a:lstStyle/>
              <a:p>
                <a:endParaRPr lang="en-US"/>
              </a:p>
            </p:txBody>
          </p:sp>
          <p:sp>
            <p:nvSpPr>
              <p:cNvPr id="35078" name="Line 1286"/>
              <p:cNvSpPr>
                <a:spLocks noChangeShapeType="1"/>
              </p:cNvSpPr>
              <p:nvPr/>
            </p:nvSpPr>
            <p:spPr bwMode="auto">
              <a:xfrm flipV="1">
                <a:off x="2857" y="3025"/>
                <a:ext cx="1" cy="35"/>
              </a:xfrm>
              <a:prstGeom prst="line">
                <a:avLst/>
              </a:prstGeom>
              <a:noFill/>
              <a:ln w="0">
                <a:solidFill>
                  <a:schemeClr val="tx1"/>
                </a:solidFill>
                <a:round/>
                <a:headEnd/>
                <a:tailEnd/>
              </a:ln>
            </p:spPr>
            <p:txBody>
              <a:bodyPr/>
              <a:lstStyle/>
              <a:p>
                <a:endParaRPr lang="en-US"/>
              </a:p>
            </p:txBody>
          </p:sp>
          <p:sp>
            <p:nvSpPr>
              <p:cNvPr id="35079" name="Line 1287"/>
              <p:cNvSpPr>
                <a:spLocks noChangeShapeType="1"/>
              </p:cNvSpPr>
              <p:nvPr/>
            </p:nvSpPr>
            <p:spPr bwMode="auto">
              <a:xfrm flipV="1">
                <a:off x="2857" y="2956"/>
                <a:ext cx="1" cy="34"/>
              </a:xfrm>
              <a:prstGeom prst="line">
                <a:avLst/>
              </a:prstGeom>
              <a:noFill/>
              <a:ln w="0">
                <a:solidFill>
                  <a:schemeClr val="tx1"/>
                </a:solidFill>
                <a:round/>
                <a:headEnd/>
                <a:tailEnd/>
              </a:ln>
            </p:spPr>
            <p:txBody>
              <a:bodyPr/>
              <a:lstStyle/>
              <a:p>
                <a:endParaRPr lang="en-US"/>
              </a:p>
            </p:txBody>
          </p:sp>
          <p:sp>
            <p:nvSpPr>
              <p:cNvPr id="35080" name="Line 1288"/>
              <p:cNvSpPr>
                <a:spLocks noChangeShapeType="1"/>
              </p:cNvSpPr>
              <p:nvPr/>
            </p:nvSpPr>
            <p:spPr bwMode="auto">
              <a:xfrm flipV="1">
                <a:off x="2857" y="2916"/>
                <a:ext cx="1" cy="5"/>
              </a:xfrm>
              <a:prstGeom prst="line">
                <a:avLst/>
              </a:prstGeom>
              <a:noFill/>
              <a:ln w="0">
                <a:solidFill>
                  <a:schemeClr val="tx1"/>
                </a:solidFill>
                <a:round/>
                <a:headEnd/>
                <a:tailEnd/>
              </a:ln>
            </p:spPr>
            <p:txBody>
              <a:bodyPr/>
              <a:lstStyle/>
              <a:p>
                <a:endParaRPr lang="en-US"/>
              </a:p>
            </p:txBody>
          </p:sp>
          <p:sp>
            <p:nvSpPr>
              <p:cNvPr id="35081" name="Line 1289"/>
              <p:cNvSpPr>
                <a:spLocks noChangeShapeType="1"/>
              </p:cNvSpPr>
              <p:nvPr/>
            </p:nvSpPr>
            <p:spPr bwMode="auto">
              <a:xfrm flipV="1">
                <a:off x="2892" y="3130"/>
                <a:ext cx="1" cy="33"/>
              </a:xfrm>
              <a:prstGeom prst="line">
                <a:avLst/>
              </a:prstGeom>
              <a:noFill/>
              <a:ln w="0">
                <a:solidFill>
                  <a:schemeClr val="tx1"/>
                </a:solidFill>
                <a:round/>
                <a:headEnd/>
                <a:tailEnd/>
              </a:ln>
            </p:spPr>
            <p:txBody>
              <a:bodyPr/>
              <a:lstStyle/>
              <a:p>
                <a:endParaRPr lang="en-US"/>
              </a:p>
            </p:txBody>
          </p:sp>
          <p:sp>
            <p:nvSpPr>
              <p:cNvPr id="35082" name="Line 1290"/>
              <p:cNvSpPr>
                <a:spLocks noChangeShapeType="1"/>
              </p:cNvSpPr>
              <p:nvPr/>
            </p:nvSpPr>
            <p:spPr bwMode="auto">
              <a:xfrm flipV="1">
                <a:off x="2892" y="3060"/>
                <a:ext cx="1" cy="35"/>
              </a:xfrm>
              <a:prstGeom prst="line">
                <a:avLst/>
              </a:prstGeom>
              <a:noFill/>
              <a:ln w="0">
                <a:solidFill>
                  <a:schemeClr val="tx1"/>
                </a:solidFill>
                <a:round/>
                <a:headEnd/>
                <a:tailEnd/>
              </a:ln>
            </p:spPr>
            <p:txBody>
              <a:bodyPr/>
              <a:lstStyle/>
              <a:p>
                <a:endParaRPr lang="en-US"/>
              </a:p>
            </p:txBody>
          </p:sp>
          <p:sp>
            <p:nvSpPr>
              <p:cNvPr id="35083" name="Line 1291"/>
              <p:cNvSpPr>
                <a:spLocks noChangeShapeType="1"/>
              </p:cNvSpPr>
              <p:nvPr/>
            </p:nvSpPr>
            <p:spPr bwMode="auto">
              <a:xfrm flipV="1">
                <a:off x="2892" y="2990"/>
                <a:ext cx="1" cy="35"/>
              </a:xfrm>
              <a:prstGeom prst="line">
                <a:avLst/>
              </a:prstGeom>
              <a:noFill/>
              <a:ln w="0">
                <a:solidFill>
                  <a:schemeClr val="tx1"/>
                </a:solidFill>
                <a:round/>
                <a:headEnd/>
                <a:tailEnd/>
              </a:ln>
            </p:spPr>
            <p:txBody>
              <a:bodyPr/>
              <a:lstStyle/>
              <a:p>
                <a:endParaRPr lang="en-US"/>
              </a:p>
            </p:txBody>
          </p:sp>
          <p:sp>
            <p:nvSpPr>
              <p:cNvPr id="35084" name="Line 1292"/>
              <p:cNvSpPr>
                <a:spLocks noChangeShapeType="1"/>
              </p:cNvSpPr>
              <p:nvPr/>
            </p:nvSpPr>
            <p:spPr bwMode="auto">
              <a:xfrm flipV="1">
                <a:off x="2892" y="2921"/>
                <a:ext cx="1" cy="35"/>
              </a:xfrm>
              <a:prstGeom prst="line">
                <a:avLst/>
              </a:prstGeom>
              <a:noFill/>
              <a:ln w="0">
                <a:solidFill>
                  <a:schemeClr val="tx1"/>
                </a:solidFill>
                <a:round/>
                <a:headEnd/>
                <a:tailEnd/>
              </a:ln>
            </p:spPr>
            <p:txBody>
              <a:bodyPr/>
              <a:lstStyle/>
              <a:p>
                <a:endParaRPr lang="en-US"/>
              </a:p>
            </p:txBody>
          </p:sp>
          <p:sp>
            <p:nvSpPr>
              <p:cNvPr id="35085" name="Line 1293"/>
              <p:cNvSpPr>
                <a:spLocks noChangeShapeType="1"/>
              </p:cNvSpPr>
              <p:nvPr/>
            </p:nvSpPr>
            <p:spPr bwMode="auto">
              <a:xfrm flipV="1">
                <a:off x="2926" y="3095"/>
                <a:ext cx="1" cy="35"/>
              </a:xfrm>
              <a:prstGeom prst="line">
                <a:avLst/>
              </a:prstGeom>
              <a:noFill/>
              <a:ln w="0">
                <a:solidFill>
                  <a:schemeClr val="tx1"/>
                </a:solidFill>
                <a:round/>
                <a:headEnd/>
                <a:tailEnd/>
              </a:ln>
            </p:spPr>
            <p:txBody>
              <a:bodyPr/>
              <a:lstStyle/>
              <a:p>
                <a:endParaRPr lang="en-US"/>
              </a:p>
            </p:txBody>
          </p:sp>
          <p:sp>
            <p:nvSpPr>
              <p:cNvPr id="35086" name="Line 1294"/>
              <p:cNvSpPr>
                <a:spLocks noChangeShapeType="1"/>
              </p:cNvSpPr>
              <p:nvPr/>
            </p:nvSpPr>
            <p:spPr bwMode="auto">
              <a:xfrm flipV="1">
                <a:off x="2926" y="3025"/>
                <a:ext cx="1" cy="35"/>
              </a:xfrm>
              <a:prstGeom prst="line">
                <a:avLst/>
              </a:prstGeom>
              <a:noFill/>
              <a:ln w="0">
                <a:solidFill>
                  <a:schemeClr val="tx1"/>
                </a:solidFill>
                <a:round/>
                <a:headEnd/>
                <a:tailEnd/>
              </a:ln>
            </p:spPr>
            <p:txBody>
              <a:bodyPr/>
              <a:lstStyle/>
              <a:p>
                <a:endParaRPr lang="en-US"/>
              </a:p>
            </p:txBody>
          </p:sp>
          <p:sp>
            <p:nvSpPr>
              <p:cNvPr id="35087" name="Line 1295"/>
              <p:cNvSpPr>
                <a:spLocks noChangeShapeType="1"/>
              </p:cNvSpPr>
              <p:nvPr/>
            </p:nvSpPr>
            <p:spPr bwMode="auto">
              <a:xfrm flipV="1">
                <a:off x="2926" y="2956"/>
                <a:ext cx="1" cy="34"/>
              </a:xfrm>
              <a:prstGeom prst="line">
                <a:avLst/>
              </a:prstGeom>
              <a:noFill/>
              <a:ln w="0">
                <a:solidFill>
                  <a:schemeClr val="tx1"/>
                </a:solidFill>
                <a:round/>
                <a:headEnd/>
                <a:tailEnd/>
              </a:ln>
            </p:spPr>
            <p:txBody>
              <a:bodyPr/>
              <a:lstStyle/>
              <a:p>
                <a:endParaRPr lang="en-US"/>
              </a:p>
            </p:txBody>
          </p:sp>
          <p:sp>
            <p:nvSpPr>
              <p:cNvPr id="35088" name="Line 1296"/>
              <p:cNvSpPr>
                <a:spLocks noChangeShapeType="1"/>
              </p:cNvSpPr>
              <p:nvPr/>
            </p:nvSpPr>
            <p:spPr bwMode="auto">
              <a:xfrm flipV="1">
                <a:off x="2926" y="2916"/>
                <a:ext cx="1" cy="5"/>
              </a:xfrm>
              <a:prstGeom prst="line">
                <a:avLst/>
              </a:prstGeom>
              <a:noFill/>
              <a:ln w="0">
                <a:solidFill>
                  <a:schemeClr val="tx1"/>
                </a:solidFill>
                <a:round/>
                <a:headEnd/>
                <a:tailEnd/>
              </a:ln>
            </p:spPr>
            <p:txBody>
              <a:bodyPr/>
              <a:lstStyle/>
              <a:p>
                <a:endParaRPr lang="en-US"/>
              </a:p>
            </p:txBody>
          </p:sp>
          <p:sp>
            <p:nvSpPr>
              <p:cNvPr id="35089" name="Line 1297"/>
              <p:cNvSpPr>
                <a:spLocks noChangeShapeType="1"/>
              </p:cNvSpPr>
              <p:nvPr/>
            </p:nvSpPr>
            <p:spPr bwMode="auto">
              <a:xfrm flipV="1">
                <a:off x="2961" y="3130"/>
                <a:ext cx="1" cy="22"/>
              </a:xfrm>
              <a:prstGeom prst="line">
                <a:avLst/>
              </a:prstGeom>
              <a:noFill/>
              <a:ln w="0">
                <a:solidFill>
                  <a:schemeClr val="tx1"/>
                </a:solidFill>
                <a:round/>
                <a:headEnd/>
                <a:tailEnd/>
              </a:ln>
            </p:spPr>
            <p:txBody>
              <a:bodyPr/>
              <a:lstStyle/>
              <a:p>
                <a:endParaRPr lang="en-US"/>
              </a:p>
            </p:txBody>
          </p:sp>
          <p:sp>
            <p:nvSpPr>
              <p:cNvPr id="35090" name="Line 1298"/>
              <p:cNvSpPr>
                <a:spLocks noChangeShapeType="1"/>
              </p:cNvSpPr>
              <p:nvPr/>
            </p:nvSpPr>
            <p:spPr bwMode="auto">
              <a:xfrm flipV="1">
                <a:off x="2961" y="3060"/>
                <a:ext cx="1" cy="35"/>
              </a:xfrm>
              <a:prstGeom prst="line">
                <a:avLst/>
              </a:prstGeom>
              <a:noFill/>
              <a:ln w="0">
                <a:solidFill>
                  <a:schemeClr val="tx1"/>
                </a:solidFill>
                <a:round/>
                <a:headEnd/>
                <a:tailEnd/>
              </a:ln>
            </p:spPr>
            <p:txBody>
              <a:bodyPr/>
              <a:lstStyle/>
              <a:p>
                <a:endParaRPr lang="en-US"/>
              </a:p>
            </p:txBody>
          </p:sp>
          <p:sp>
            <p:nvSpPr>
              <p:cNvPr id="35091" name="Line 1299"/>
              <p:cNvSpPr>
                <a:spLocks noChangeShapeType="1"/>
              </p:cNvSpPr>
              <p:nvPr/>
            </p:nvSpPr>
            <p:spPr bwMode="auto">
              <a:xfrm flipV="1">
                <a:off x="2961" y="2990"/>
                <a:ext cx="1" cy="35"/>
              </a:xfrm>
              <a:prstGeom prst="line">
                <a:avLst/>
              </a:prstGeom>
              <a:noFill/>
              <a:ln w="0">
                <a:solidFill>
                  <a:schemeClr val="tx1"/>
                </a:solidFill>
                <a:round/>
                <a:headEnd/>
                <a:tailEnd/>
              </a:ln>
            </p:spPr>
            <p:txBody>
              <a:bodyPr/>
              <a:lstStyle/>
              <a:p>
                <a:endParaRPr lang="en-US"/>
              </a:p>
            </p:txBody>
          </p:sp>
          <p:sp>
            <p:nvSpPr>
              <p:cNvPr id="35092" name="Line 1300"/>
              <p:cNvSpPr>
                <a:spLocks noChangeShapeType="1"/>
              </p:cNvSpPr>
              <p:nvPr/>
            </p:nvSpPr>
            <p:spPr bwMode="auto">
              <a:xfrm flipV="1">
                <a:off x="2961" y="2921"/>
                <a:ext cx="1" cy="35"/>
              </a:xfrm>
              <a:prstGeom prst="line">
                <a:avLst/>
              </a:prstGeom>
              <a:noFill/>
              <a:ln w="0">
                <a:solidFill>
                  <a:schemeClr val="tx1"/>
                </a:solidFill>
                <a:round/>
                <a:headEnd/>
                <a:tailEnd/>
              </a:ln>
            </p:spPr>
            <p:txBody>
              <a:bodyPr/>
              <a:lstStyle/>
              <a:p>
                <a:endParaRPr lang="en-US"/>
              </a:p>
            </p:txBody>
          </p:sp>
          <p:sp>
            <p:nvSpPr>
              <p:cNvPr id="35093" name="Line 1301"/>
              <p:cNvSpPr>
                <a:spLocks noChangeShapeType="1"/>
              </p:cNvSpPr>
              <p:nvPr/>
            </p:nvSpPr>
            <p:spPr bwMode="auto">
              <a:xfrm flipV="1">
                <a:off x="2996" y="3095"/>
                <a:ext cx="1" cy="35"/>
              </a:xfrm>
              <a:prstGeom prst="line">
                <a:avLst/>
              </a:prstGeom>
              <a:noFill/>
              <a:ln w="0">
                <a:solidFill>
                  <a:schemeClr val="tx1"/>
                </a:solidFill>
                <a:round/>
                <a:headEnd/>
                <a:tailEnd/>
              </a:ln>
            </p:spPr>
            <p:txBody>
              <a:bodyPr/>
              <a:lstStyle/>
              <a:p>
                <a:endParaRPr lang="en-US"/>
              </a:p>
            </p:txBody>
          </p:sp>
          <p:sp>
            <p:nvSpPr>
              <p:cNvPr id="35094" name="Line 1302"/>
              <p:cNvSpPr>
                <a:spLocks noChangeShapeType="1"/>
              </p:cNvSpPr>
              <p:nvPr/>
            </p:nvSpPr>
            <p:spPr bwMode="auto">
              <a:xfrm flipV="1">
                <a:off x="2996" y="3025"/>
                <a:ext cx="1" cy="35"/>
              </a:xfrm>
              <a:prstGeom prst="line">
                <a:avLst/>
              </a:prstGeom>
              <a:noFill/>
              <a:ln w="0">
                <a:solidFill>
                  <a:schemeClr val="tx1"/>
                </a:solidFill>
                <a:round/>
                <a:headEnd/>
                <a:tailEnd/>
              </a:ln>
            </p:spPr>
            <p:txBody>
              <a:bodyPr/>
              <a:lstStyle/>
              <a:p>
                <a:endParaRPr lang="en-US"/>
              </a:p>
            </p:txBody>
          </p:sp>
          <p:sp>
            <p:nvSpPr>
              <p:cNvPr id="35095" name="Line 1303"/>
              <p:cNvSpPr>
                <a:spLocks noChangeShapeType="1"/>
              </p:cNvSpPr>
              <p:nvPr/>
            </p:nvSpPr>
            <p:spPr bwMode="auto">
              <a:xfrm flipV="1">
                <a:off x="2996" y="2956"/>
                <a:ext cx="1" cy="34"/>
              </a:xfrm>
              <a:prstGeom prst="line">
                <a:avLst/>
              </a:prstGeom>
              <a:noFill/>
              <a:ln w="0">
                <a:solidFill>
                  <a:schemeClr val="tx1"/>
                </a:solidFill>
                <a:round/>
                <a:headEnd/>
                <a:tailEnd/>
              </a:ln>
            </p:spPr>
            <p:txBody>
              <a:bodyPr/>
              <a:lstStyle/>
              <a:p>
                <a:endParaRPr lang="en-US"/>
              </a:p>
            </p:txBody>
          </p:sp>
          <p:sp>
            <p:nvSpPr>
              <p:cNvPr id="35096" name="Line 1304"/>
              <p:cNvSpPr>
                <a:spLocks noChangeShapeType="1"/>
              </p:cNvSpPr>
              <p:nvPr/>
            </p:nvSpPr>
            <p:spPr bwMode="auto">
              <a:xfrm flipV="1">
                <a:off x="2996" y="2916"/>
                <a:ext cx="1" cy="5"/>
              </a:xfrm>
              <a:prstGeom prst="line">
                <a:avLst/>
              </a:prstGeom>
              <a:noFill/>
              <a:ln w="0">
                <a:solidFill>
                  <a:schemeClr val="tx1"/>
                </a:solidFill>
                <a:round/>
                <a:headEnd/>
                <a:tailEnd/>
              </a:ln>
            </p:spPr>
            <p:txBody>
              <a:bodyPr/>
              <a:lstStyle/>
              <a:p>
                <a:endParaRPr lang="en-US"/>
              </a:p>
            </p:txBody>
          </p:sp>
          <p:sp>
            <p:nvSpPr>
              <p:cNvPr id="35097" name="Line 1305"/>
              <p:cNvSpPr>
                <a:spLocks noChangeShapeType="1"/>
              </p:cNvSpPr>
              <p:nvPr/>
            </p:nvSpPr>
            <p:spPr bwMode="auto">
              <a:xfrm flipV="1">
                <a:off x="3031" y="3130"/>
                <a:ext cx="1" cy="7"/>
              </a:xfrm>
              <a:prstGeom prst="line">
                <a:avLst/>
              </a:prstGeom>
              <a:noFill/>
              <a:ln w="0">
                <a:solidFill>
                  <a:schemeClr val="tx1"/>
                </a:solidFill>
                <a:round/>
                <a:headEnd/>
                <a:tailEnd/>
              </a:ln>
            </p:spPr>
            <p:txBody>
              <a:bodyPr/>
              <a:lstStyle/>
              <a:p>
                <a:endParaRPr lang="en-US"/>
              </a:p>
            </p:txBody>
          </p:sp>
          <p:sp>
            <p:nvSpPr>
              <p:cNvPr id="35098" name="Line 1306"/>
              <p:cNvSpPr>
                <a:spLocks noChangeShapeType="1"/>
              </p:cNvSpPr>
              <p:nvPr/>
            </p:nvSpPr>
            <p:spPr bwMode="auto">
              <a:xfrm flipV="1">
                <a:off x="3031" y="3060"/>
                <a:ext cx="1" cy="35"/>
              </a:xfrm>
              <a:prstGeom prst="line">
                <a:avLst/>
              </a:prstGeom>
              <a:noFill/>
              <a:ln w="0">
                <a:solidFill>
                  <a:schemeClr val="tx1"/>
                </a:solidFill>
                <a:round/>
                <a:headEnd/>
                <a:tailEnd/>
              </a:ln>
            </p:spPr>
            <p:txBody>
              <a:bodyPr/>
              <a:lstStyle/>
              <a:p>
                <a:endParaRPr lang="en-US"/>
              </a:p>
            </p:txBody>
          </p:sp>
          <p:sp>
            <p:nvSpPr>
              <p:cNvPr id="35099" name="Line 1307"/>
              <p:cNvSpPr>
                <a:spLocks noChangeShapeType="1"/>
              </p:cNvSpPr>
              <p:nvPr/>
            </p:nvSpPr>
            <p:spPr bwMode="auto">
              <a:xfrm flipV="1">
                <a:off x="3031" y="2990"/>
                <a:ext cx="1" cy="35"/>
              </a:xfrm>
              <a:prstGeom prst="line">
                <a:avLst/>
              </a:prstGeom>
              <a:noFill/>
              <a:ln w="0">
                <a:solidFill>
                  <a:schemeClr val="tx1"/>
                </a:solidFill>
                <a:round/>
                <a:headEnd/>
                <a:tailEnd/>
              </a:ln>
            </p:spPr>
            <p:txBody>
              <a:bodyPr/>
              <a:lstStyle/>
              <a:p>
                <a:endParaRPr lang="en-US"/>
              </a:p>
            </p:txBody>
          </p:sp>
          <p:sp>
            <p:nvSpPr>
              <p:cNvPr id="35100" name="Line 1308"/>
              <p:cNvSpPr>
                <a:spLocks noChangeShapeType="1"/>
              </p:cNvSpPr>
              <p:nvPr/>
            </p:nvSpPr>
            <p:spPr bwMode="auto">
              <a:xfrm flipV="1">
                <a:off x="3031" y="2921"/>
                <a:ext cx="1" cy="35"/>
              </a:xfrm>
              <a:prstGeom prst="line">
                <a:avLst/>
              </a:prstGeom>
              <a:noFill/>
              <a:ln w="0">
                <a:solidFill>
                  <a:schemeClr val="tx1"/>
                </a:solidFill>
                <a:round/>
                <a:headEnd/>
                <a:tailEnd/>
              </a:ln>
            </p:spPr>
            <p:txBody>
              <a:bodyPr/>
              <a:lstStyle/>
              <a:p>
                <a:endParaRPr lang="en-US"/>
              </a:p>
            </p:txBody>
          </p:sp>
          <p:sp>
            <p:nvSpPr>
              <p:cNvPr id="35101" name="Line 1309"/>
              <p:cNvSpPr>
                <a:spLocks noChangeShapeType="1"/>
              </p:cNvSpPr>
              <p:nvPr/>
            </p:nvSpPr>
            <p:spPr bwMode="auto">
              <a:xfrm flipV="1">
                <a:off x="3066" y="3025"/>
                <a:ext cx="1" cy="35"/>
              </a:xfrm>
              <a:prstGeom prst="line">
                <a:avLst/>
              </a:prstGeom>
              <a:noFill/>
              <a:ln w="0">
                <a:solidFill>
                  <a:schemeClr val="tx1"/>
                </a:solidFill>
                <a:round/>
                <a:headEnd/>
                <a:tailEnd/>
              </a:ln>
            </p:spPr>
            <p:txBody>
              <a:bodyPr/>
              <a:lstStyle/>
              <a:p>
                <a:endParaRPr lang="en-US"/>
              </a:p>
            </p:txBody>
          </p:sp>
          <p:sp>
            <p:nvSpPr>
              <p:cNvPr id="35102" name="Line 1310"/>
              <p:cNvSpPr>
                <a:spLocks noChangeShapeType="1"/>
              </p:cNvSpPr>
              <p:nvPr/>
            </p:nvSpPr>
            <p:spPr bwMode="auto">
              <a:xfrm flipV="1">
                <a:off x="3066" y="2956"/>
                <a:ext cx="1" cy="34"/>
              </a:xfrm>
              <a:prstGeom prst="line">
                <a:avLst/>
              </a:prstGeom>
              <a:noFill/>
              <a:ln w="0">
                <a:solidFill>
                  <a:schemeClr val="tx1"/>
                </a:solidFill>
                <a:round/>
                <a:headEnd/>
                <a:tailEnd/>
              </a:ln>
            </p:spPr>
            <p:txBody>
              <a:bodyPr/>
              <a:lstStyle/>
              <a:p>
                <a:endParaRPr lang="en-US"/>
              </a:p>
            </p:txBody>
          </p:sp>
          <p:sp>
            <p:nvSpPr>
              <p:cNvPr id="35103" name="Line 1311"/>
              <p:cNvSpPr>
                <a:spLocks noChangeShapeType="1"/>
              </p:cNvSpPr>
              <p:nvPr/>
            </p:nvSpPr>
            <p:spPr bwMode="auto">
              <a:xfrm flipV="1">
                <a:off x="3066" y="2916"/>
                <a:ext cx="1" cy="5"/>
              </a:xfrm>
              <a:prstGeom prst="line">
                <a:avLst/>
              </a:prstGeom>
              <a:noFill/>
              <a:ln w="0">
                <a:solidFill>
                  <a:schemeClr val="tx1"/>
                </a:solidFill>
                <a:round/>
                <a:headEnd/>
                <a:tailEnd/>
              </a:ln>
            </p:spPr>
            <p:txBody>
              <a:bodyPr/>
              <a:lstStyle/>
              <a:p>
                <a:endParaRPr lang="en-US"/>
              </a:p>
            </p:txBody>
          </p:sp>
          <p:sp>
            <p:nvSpPr>
              <p:cNvPr id="35104" name="Line 1312"/>
              <p:cNvSpPr>
                <a:spLocks noChangeShapeType="1"/>
              </p:cNvSpPr>
              <p:nvPr/>
            </p:nvSpPr>
            <p:spPr bwMode="auto">
              <a:xfrm flipV="1">
                <a:off x="3100" y="2990"/>
                <a:ext cx="1" cy="35"/>
              </a:xfrm>
              <a:prstGeom prst="line">
                <a:avLst/>
              </a:prstGeom>
              <a:noFill/>
              <a:ln w="0">
                <a:solidFill>
                  <a:schemeClr val="tx1"/>
                </a:solidFill>
                <a:round/>
                <a:headEnd/>
                <a:tailEnd/>
              </a:ln>
            </p:spPr>
            <p:txBody>
              <a:bodyPr/>
              <a:lstStyle/>
              <a:p>
                <a:endParaRPr lang="en-US"/>
              </a:p>
            </p:txBody>
          </p:sp>
          <p:sp>
            <p:nvSpPr>
              <p:cNvPr id="35105" name="Line 1313"/>
              <p:cNvSpPr>
                <a:spLocks noChangeShapeType="1"/>
              </p:cNvSpPr>
              <p:nvPr/>
            </p:nvSpPr>
            <p:spPr bwMode="auto">
              <a:xfrm flipV="1">
                <a:off x="3100" y="2921"/>
                <a:ext cx="1" cy="35"/>
              </a:xfrm>
              <a:prstGeom prst="line">
                <a:avLst/>
              </a:prstGeom>
              <a:noFill/>
              <a:ln w="0">
                <a:solidFill>
                  <a:schemeClr val="tx1"/>
                </a:solidFill>
                <a:round/>
                <a:headEnd/>
                <a:tailEnd/>
              </a:ln>
            </p:spPr>
            <p:txBody>
              <a:bodyPr/>
              <a:lstStyle/>
              <a:p>
                <a:endParaRPr lang="en-US"/>
              </a:p>
            </p:txBody>
          </p:sp>
          <p:sp>
            <p:nvSpPr>
              <p:cNvPr id="35106" name="Line 1314"/>
              <p:cNvSpPr>
                <a:spLocks noChangeShapeType="1"/>
              </p:cNvSpPr>
              <p:nvPr/>
            </p:nvSpPr>
            <p:spPr bwMode="auto">
              <a:xfrm flipV="1">
                <a:off x="3135" y="2956"/>
                <a:ext cx="1" cy="34"/>
              </a:xfrm>
              <a:prstGeom prst="line">
                <a:avLst/>
              </a:prstGeom>
              <a:noFill/>
              <a:ln w="0">
                <a:solidFill>
                  <a:schemeClr val="tx1"/>
                </a:solidFill>
                <a:round/>
                <a:headEnd/>
                <a:tailEnd/>
              </a:ln>
            </p:spPr>
            <p:txBody>
              <a:bodyPr/>
              <a:lstStyle/>
              <a:p>
                <a:endParaRPr lang="en-US"/>
              </a:p>
            </p:txBody>
          </p:sp>
          <p:sp>
            <p:nvSpPr>
              <p:cNvPr id="35107" name="Line 1315"/>
              <p:cNvSpPr>
                <a:spLocks noChangeShapeType="1"/>
              </p:cNvSpPr>
              <p:nvPr/>
            </p:nvSpPr>
            <p:spPr bwMode="auto">
              <a:xfrm flipV="1">
                <a:off x="3135" y="2916"/>
                <a:ext cx="1" cy="5"/>
              </a:xfrm>
              <a:prstGeom prst="line">
                <a:avLst/>
              </a:prstGeom>
              <a:noFill/>
              <a:ln w="0">
                <a:solidFill>
                  <a:schemeClr val="tx1"/>
                </a:solidFill>
                <a:round/>
                <a:headEnd/>
                <a:tailEnd/>
              </a:ln>
            </p:spPr>
            <p:txBody>
              <a:bodyPr/>
              <a:lstStyle/>
              <a:p>
                <a:endParaRPr lang="en-US"/>
              </a:p>
            </p:txBody>
          </p:sp>
          <p:sp>
            <p:nvSpPr>
              <p:cNvPr id="35108" name="Line 1316"/>
              <p:cNvSpPr>
                <a:spLocks noChangeShapeType="1"/>
              </p:cNvSpPr>
              <p:nvPr/>
            </p:nvSpPr>
            <p:spPr bwMode="auto">
              <a:xfrm flipV="1">
                <a:off x="3170" y="2921"/>
                <a:ext cx="1" cy="27"/>
              </a:xfrm>
              <a:prstGeom prst="line">
                <a:avLst/>
              </a:prstGeom>
              <a:noFill/>
              <a:ln w="0">
                <a:solidFill>
                  <a:schemeClr val="tx1"/>
                </a:solidFill>
                <a:round/>
                <a:headEnd/>
                <a:tailEnd/>
              </a:ln>
            </p:spPr>
            <p:txBody>
              <a:bodyPr/>
              <a:lstStyle/>
              <a:p>
                <a:endParaRPr lang="en-US"/>
              </a:p>
            </p:txBody>
          </p:sp>
          <p:sp>
            <p:nvSpPr>
              <p:cNvPr id="35109" name="Line 1317"/>
              <p:cNvSpPr>
                <a:spLocks noChangeShapeType="1"/>
              </p:cNvSpPr>
              <p:nvPr/>
            </p:nvSpPr>
            <p:spPr bwMode="auto">
              <a:xfrm flipV="1">
                <a:off x="1756" y="2956"/>
                <a:ext cx="1" cy="1"/>
              </a:xfrm>
              <a:prstGeom prst="line">
                <a:avLst/>
              </a:prstGeom>
              <a:noFill/>
              <a:ln w="0">
                <a:solidFill>
                  <a:schemeClr val="tx1"/>
                </a:solidFill>
                <a:round/>
                <a:headEnd/>
                <a:tailEnd/>
              </a:ln>
            </p:spPr>
            <p:txBody>
              <a:bodyPr/>
              <a:lstStyle/>
              <a:p>
                <a:endParaRPr lang="en-US"/>
              </a:p>
            </p:txBody>
          </p:sp>
          <p:sp>
            <p:nvSpPr>
              <p:cNvPr id="35110" name="Line 1318"/>
              <p:cNvSpPr>
                <a:spLocks noChangeShapeType="1"/>
              </p:cNvSpPr>
              <p:nvPr/>
            </p:nvSpPr>
            <p:spPr bwMode="auto">
              <a:xfrm flipV="1">
                <a:off x="1756" y="2916"/>
                <a:ext cx="1" cy="5"/>
              </a:xfrm>
              <a:prstGeom prst="line">
                <a:avLst/>
              </a:prstGeom>
              <a:noFill/>
              <a:ln w="0">
                <a:solidFill>
                  <a:schemeClr val="tx1"/>
                </a:solidFill>
                <a:round/>
                <a:headEnd/>
                <a:tailEnd/>
              </a:ln>
            </p:spPr>
            <p:txBody>
              <a:bodyPr/>
              <a:lstStyle/>
              <a:p>
                <a:endParaRPr lang="en-US"/>
              </a:p>
            </p:txBody>
          </p:sp>
          <p:sp>
            <p:nvSpPr>
              <p:cNvPr id="35111" name="Line 1319"/>
              <p:cNvSpPr>
                <a:spLocks noChangeShapeType="1"/>
              </p:cNvSpPr>
              <p:nvPr/>
            </p:nvSpPr>
            <p:spPr bwMode="auto">
              <a:xfrm flipV="1">
                <a:off x="1721" y="2990"/>
                <a:ext cx="1" cy="15"/>
              </a:xfrm>
              <a:prstGeom prst="line">
                <a:avLst/>
              </a:prstGeom>
              <a:noFill/>
              <a:ln w="0">
                <a:solidFill>
                  <a:schemeClr val="tx1"/>
                </a:solidFill>
                <a:round/>
                <a:headEnd/>
                <a:tailEnd/>
              </a:ln>
            </p:spPr>
            <p:txBody>
              <a:bodyPr/>
              <a:lstStyle/>
              <a:p>
                <a:endParaRPr lang="en-US"/>
              </a:p>
            </p:txBody>
          </p:sp>
          <p:sp>
            <p:nvSpPr>
              <p:cNvPr id="35112" name="Line 1320"/>
              <p:cNvSpPr>
                <a:spLocks noChangeShapeType="1"/>
              </p:cNvSpPr>
              <p:nvPr/>
            </p:nvSpPr>
            <p:spPr bwMode="auto">
              <a:xfrm flipV="1">
                <a:off x="1721" y="2921"/>
                <a:ext cx="1" cy="35"/>
              </a:xfrm>
              <a:prstGeom prst="line">
                <a:avLst/>
              </a:prstGeom>
              <a:noFill/>
              <a:ln w="0">
                <a:solidFill>
                  <a:schemeClr val="tx1"/>
                </a:solidFill>
                <a:round/>
                <a:headEnd/>
                <a:tailEnd/>
              </a:ln>
            </p:spPr>
            <p:txBody>
              <a:bodyPr/>
              <a:lstStyle/>
              <a:p>
                <a:endParaRPr lang="en-US"/>
              </a:p>
            </p:txBody>
          </p:sp>
          <p:sp>
            <p:nvSpPr>
              <p:cNvPr id="35113" name="Line 1321"/>
              <p:cNvSpPr>
                <a:spLocks noChangeShapeType="1"/>
              </p:cNvSpPr>
              <p:nvPr/>
            </p:nvSpPr>
            <p:spPr bwMode="auto">
              <a:xfrm flipV="1">
                <a:off x="1686" y="3025"/>
                <a:ext cx="1" cy="29"/>
              </a:xfrm>
              <a:prstGeom prst="line">
                <a:avLst/>
              </a:prstGeom>
              <a:noFill/>
              <a:ln w="0">
                <a:solidFill>
                  <a:schemeClr val="tx1"/>
                </a:solidFill>
                <a:round/>
                <a:headEnd/>
                <a:tailEnd/>
              </a:ln>
            </p:spPr>
            <p:txBody>
              <a:bodyPr/>
              <a:lstStyle/>
              <a:p>
                <a:endParaRPr lang="en-US"/>
              </a:p>
            </p:txBody>
          </p:sp>
          <p:sp>
            <p:nvSpPr>
              <p:cNvPr id="35114" name="Line 1322"/>
              <p:cNvSpPr>
                <a:spLocks noChangeShapeType="1"/>
              </p:cNvSpPr>
              <p:nvPr/>
            </p:nvSpPr>
            <p:spPr bwMode="auto">
              <a:xfrm flipV="1">
                <a:off x="1686" y="2956"/>
                <a:ext cx="1" cy="34"/>
              </a:xfrm>
              <a:prstGeom prst="line">
                <a:avLst/>
              </a:prstGeom>
              <a:noFill/>
              <a:ln w="0">
                <a:solidFill>
                  <a:schemeClr val="tx1"/>
                </a:solidFill>
                <a:round/>
                <a:headEnd/>
                <a:tailEnd/>
              </a:ln>
            </p:spPr>
            <p:txBody>
              <a:bodyPr/>
              <a:lstStyle/>
              <a:p>
                <a:endParaRPr lang="en-US"/>
              </a:p>
            </p:txBody>
          </p:sp>
          <p:sp>
            <p:nvSpPr>
              <p:cNvPr id="35115" name="Line 1323"/>
              <p:cNvSpPr>
                <a:spLocks noChangeShapeType="1"/>
              </p:cNvSpPr>
              <p:nvPr/>
            </p:nvSpPr>
            <p:spPr bwMode="auto">
              <a:xfrm flipV="1">
                <a:off x="1686" y="2916"/>
                <a:ext cx="1" cy="5"/>
              </a:xfrm>
              <a:prstGeom prst="line">
                <a:avLst/>
              </a:prstGeom>
              <a:noFill/>
              <a:ln w="0">
                <a:solidFill>
                  <a:schemeClr val="tx1"/>
                </a:solidFill>
                <a:round/>
                <a:headEnd/>
                <a:tailEnd/>
              </a:ln>
            </p:spPr>
            <p:txBody>
              <a:bodyPr/>
              <a:lstStyle/>
              <a:p>
                <a:endParaRPr lang="en-US"/>
              </a:p>
            </p:txBody>
          </p:sp>
          <p:sp>
            <p:nvSpPr>
              <p:cNvPr id="35116" name="Line 1324"/>
              <p:cNvSpPr>
                <a:spLocks noChangeShapeType="1"/>
              </p:cNvSpPr>
              <p:nvPr/>
            </p:nvSpPr>
            <p:spPr bwMode="auto">
              <a:xfrm flipV="1">
                <a:off x="1651" y="3060"/>
                <a:ext cx="1" cy="35"/>
              </a:xfrm>
              <a:prstGeom prst="line">
                <a:avLst/>
              </a:prstGeom>
              <a:noFill/>
              <a:ln w="0">
                <a:solidFill>
                  <a:schemeClr val="tx1"/>
                </a:solidFill>
                <a:round/>
                <a:headEnd/>
                <a:tailEnd/>
              </a:ln>
            </p:spPr>
            <p:txBody>
              <a:bodyPr/>
              <a:lstStyle/>
              <a:p>
                <a:endParaRPr lang="en-US"/>
              </a:p>
            </p:txBody>
          </p:sp>
          <p:sp>
            <p:nvSpPr>
              <p:cNvPr id="35117" name="Line 1325"/>
              <p:cNvSpPr>
                <a:spLocks noChangeShapeType="1"/>
              </p:cNvSpPr>
              <p:nvPr/>
            </p:nvSpPr>
            <p:spPr bwMode="auto">
              <a:xfrm flipV="1">
                <a:off x="1651" y="2990"/>
                <a:ext cx="1" cy="35"/>
              </a:xfrm>
              <a:prstGeom prst="line">
                <a:avLst/>
              </a:prstGeom>
              <a:noFill/>
              <a:ln w="0">
                <a:solidFill>
                  <a:schemeClr val="tx1"/>
                </a:solidFill>
                <a:round/>
                <a:headEnd/>
                <a:tailEnd/>
              </a:ln>
            </p:spPr>
            <p:txBody>
              <a:bodyPr/>
              <a:lstStyle/>
              <a:p>
                <a:endParaRPr lang="en-US"/>
              </a:p>
            </p:txBody>
          </p:sp>
          <p:sp>
            <p:nvSpPr>
              <p:cNvPr id="35118" name="Line 1326"/>
              <p:cNvSpPr>
                <a:spLocks noChangeShapeType="1"/>
              </p:cNvSpPr>
              <p:nvPr/>
            </p:nvSpPr>
            <p:spPr bwMode="auto">
              <a:xfrm flipV="1">
                <a:off x="1651" y="2921"/>
                <a:ext cx="1" cy="35"/>
              </a:xfrm>
              <a:prstGeom prst="line">
                <a:avLst/>
              </a:prstGeom>
              <a:noFill/>
              <a:ln w="0">
                <a:solidFill>
                  <a:schemeClr val="tx1"/>
                </a:solidFill>
                <a:round/>
                <a:headEnd/>
                <a:tailEnd/>
              </a:ln>
            </p:spPr>
            <p:txBody>
              <a:bodyPr/>
              <a:lstStyle/>
              <a:p>
                <a:endParaRPr lang="en-US"/>
              </a:p>
            </p:txBody>
          </p:sp>
          <p:sp>
            <p:nvSpPr>
              <p:cNvPr id="35119" name="Line 1327"/>
              <p:cNvSpPr>
                <a:spLocks noChangeShapeType="1"/>
              </p:cNvSpPr>
              <p:nvPr/>
            </p:nvSpPr>
            <p:spPr bwMode="auto">
              <a:xfrm flipV="1">
                <a:off x="1616" y="3095"/>
                <a:ext cx="1" cy="20"/>
              </a:xfrm>
              <a:prstGeom prst="line">
                <a:avLst/>
              </a:prstGeom>
              <a:noFill/>
              <a:ln w="0">
                <a:solidFill>
                  <a:schemeClr val="tx1"/>
                </a:solidFill>
                <a:round/>
                <a:headEnd/>
                <a:tailEnd/>
              </a:ln>
            </p:spPr>
            <p:txBody>
              <a:bodyPr/>
              <a:lstStyle/>
              <a:p>
                <a:endParaRPr lang="en-US"/>
              </a:p>
            </p:txBody>
          </p:sp>
          <p:sp>
            <p:nvSpPr>
              <p:cNvPr id="35120" name="Line 1328"/>
              <p:cNvSpPr>
                <a:spLocks noChangeShapeType="1"/>
              </p:cNvSpPr>
              <p:nvPr/>
            </p:nvSpPr>
            <p:spPr bwMode="auto">
              <a:xfrm flipV="1">
                <a:off x="1616" y="3025"/>
                <a:ext cx="1" cy="35"/>
              </a:xfrm>
              <a:prstGeom prst="line">
                <a:avLst/>
              </a:prstGeom>
              <a:noFill/>
              <a:ln w="0">
                <a:solidFill>
                  <a:schemeClr val="tx1"/>
                </a:solidFill>
                <a:round/>
                <a:headEnd/>
                <a:tailEnd/>
              </a:ln>
            </p:spPr>
            <p:txBody>
              <a:bodyPr/>
              <a:lstStyle/>
              <a:p>
                <a:endParaRPr lang="en-US"/>
              </a:p>
            </p:txBody>
          </p:sp>
          <p:sp>
            <p:nvSpPr>
              <p:cNvPr id="35121" name="Line 1329"/>
              <p:cNvSpPr>
                <a:spLocks noChangeShapeType="1"/>
              </p:cNvSpPr>
              <p:nvPr/>
            </p:nvSpPr>
            <p:spPr bwMode="auto">
              <a:xfrm flipV="1">
                <a:off x="1616" y="2956"/>
                <a:ext cx="1" cy="34"/>
              </a:xfrm>
              <a:prstGeom prst="line">
                <a:avLst/>
              </a:prstGeom>
              <a:noFill/>
              <a:ln w="0">
                <a:solidFill>
                  <a:schemeClr val="tx1"/>
                </a:solidFill>
                <a:round/>
                <a:headEnd/>
                <a:tailEnd/>
              </a:ln>
            </p:spPr>
            <p:txBody>
              <a:bodyPr/>
              <a:lstStyle/>
              <a:p>
                <a:endParaRPr lang="en-US"/>
              </a:p>
            </p:txBody>
          </p:sp>
          <p:sp>
            <p:nvSpPr>
              <p:cNvPr id="35122" name="Line 1330"/>
              <p:cNvSpPr>
                <a:spLocks noChangeShapeType="1"/>
              </p:cNvSpPr>
              <p:nvPr/>
            </p:nvSpPr>
            <p:spPr bwMode="auto">
              <a:xfrm flipV="1">
                <a:off x="1616" y="2916"/>
                <a:ext cx="1" cy="5"/>
              </a:xfrm>
              <a:prstGeom prst="line">
                <a:avLst/>
              </a:prstGeom>
              <a:noFill/>
              <a:ln w="0">
                <a:solidFill>
                  <a:schemeClr val="tx1"/>
                </a:solidFill>
                <a:round/>
                <a:headEnd/>
                <a:tailEnd/>
              </a:ln>
            </p:spPr>
            <p:txBody>
              <a:bodyPr/>
              <a:lstStyle/>
              <a:p>
                <a:endParaRPr lang="en-US"/>
              </a:p>
            </p:txBody>
          </p:sp>
          <p:sp>
            <p:nvSpPr>
              <p:cNvPr id="35123" name="Line 1331"/>
              <p:cNvSpPr>
                <a:spLocks noChangeShapeType="1"/>
              </p:cNvSpPr>
              <p:nvPr/>
            </p:nvSpPr>
            <p:spPr bwMode="auto">
              <a:xfrm flipV="1">
                <a:off x="1581" y="3060"/>
                <a:ext cx="1" cy="35"/>
              </a:xfrm>
              <a:prstGeom prst="line">
                <a:avLst/>
              </a:prstGeom>
              <a:noFill/>
              <a:ln w="0">
                <a:solidFill>
                  <a:schemeClr val="tx1"/>
                </a:solidFill>
                <a:round/>
                <a:headEnd/>
                <a:tailEnd/>
              </a:ln>
            </p:spPr>
            <p:txBody>
              <a:bodyPr/>
              <a:lstStyle/>
              <a:p>
                <a:endParaRPr lang="en-US"/>
              </a:p>
            </p:txBody>
          </p:sp>
          <p:sp>
            <p:nvSpPr>
              <p:cNvPr id="35124" name="Line 1332"/>
              <p:cNvSpPr>
                <a:spLocks noChangeShapeType="1"/>
              </p:cNvSpPr>
              <p:nvPr/>
            </p:nvSpPr>
            <p:spPr bwMode="auto">
              <a:xfrm flipV="1">
                <a:off x="1581" y="2990"/>
                <a:ext cx="1" cy="35"/>
              </a:xfrm>
              <a:prstGeom prst="line">
                <a:avLst/>
              </a:prstGeom>
              <a:noFill/>
              <a:ln w="0">
                <a:solidFill>
                  <a:schemeClr val="tx1"/>
                </a:solidFill>
                <a:round/>
                <a:headEnd/>
                <a:tailEnd/>
              </a:ln>
            </p:spPr>
            <p:txBody>
              <a:bodyPr/>
              <a:lstStyle/>
              <a:p>
                <a:endParaRPr lang="en-US"/>
              </a:p>
            </p:txBody>
          </p:sp>
          <p:sp>
            <p:nvSpPr>
              <p:cNvPr id="35125" name="Line 1333"/>
              <p:cNvSpPr>
                <a:spLocks noChangeShapeType="1"/>
              </p:cNvSpPr>
              <p:nvPr/>
            </p:nvSpPr>
            <p:spPr bwMode="auto">
              <a:xfrm flipV="1">
                <a:off x="1581" y="2921"/>
                <a:ext cx="1" cy="35"/>
              </a:xfrm>
              <a:prstGeom prst="line">
                <a:avLst/>
              </a:prstGeom>
              <a:noFill/>
              <a:ln w="0">
                <a:solidFill>
                  <a:schemeClr val="tx1"/>
                </a:solidFill>
                <a:round/>
                <a:headEnd/>
                <a:tailEnd/>
              </a:ln>
            </p:spPr>
            <p:txBody>
              <a:bodyPr/>
              <a:lstStyle/>
              <a:p>
                <a:endParaRPr lang="en-US"/>
              </a:p>
            </p:txBody>
          </p:sp>
          <p:sp>
            <p:nvSpPr>
              <p:cNvPr id="35126" name="Line 1334"/>
              <p:cNvSpPr>
                <a:spLocks noChangeShapeType="1"/>
              </p:cNvSpPr>
              <p:nvPr/>
            </p:nvSpPr>
            <p:spPr bwMode="auto">
              <a:xfrm flipV="1">
                <a:off x="1547" y="3025"/>
                <a:ext cx="1" cy="35"/>
              </a:xfrm>
              <a:prstGeom prst="line">
                <a:avLst/>
              </a:prstGeom>
              <a:noFill/>
              <a:ln w="0">
                <a:solidFill>
                  <a:schemeClr val="tx1"/>
                </a:solidFill>
                <a:round/>
                <a:headEnd/>
                <a:tailEnd/>
              </a:ln>
            </p:spPr>
            <p:txBody>
              <a:bodyPr/>
              <a:lstStyle/>
              <a:p>
                <a:endParaRPr lang="en-US"/>
              </a:p>
            </p:txBody>
          </p:sp>
          <p:sp>
            <p:nvSpPr>
              <p:cNvPr id="35127" name="Line 1335"/>
              <p:cNvSpPr>
                <a:spLocks noChangeShapeType="1"/>
              </p:cNvSpPr>
              <p:nvPr/>
            </p:nvSpPr>
            <p:spPr bwMode="auto">
              <a:xfrm flipV="1">
                <a:off x="1547" y="2956"/>
                <a:ext cx="1" cy="34"/>
              </a:xfrm>
              <a:prstGeom prst="line">
                <a:avLst/>
              </a:prstGeom>
              <a:noFill/>
              <a:ln w="0">
                <a:solidFill>
                  <a:schemeClr val="tx1"/>
                </a:solidFill>
                <a:round/>
                <a:headEnd/>
                <a:tailEnd/>
              </a:ln>
            </p:spPr>
            <p:txBody>
              <a:bodyPr/>
              <a:lstStyle/>
              <a:p>
                <a:endParaRPr lang="en-US"/>
              </a:p>
            </p:txBody>
          </p:sp>
          <p:sp>
            <p:nvSpPr>
              <p:cNvPr id="35128" name="Line 1336"/>
              <p:cNvSpPr>
                <a:spLocks noChangeShapeType="1"/>
              </p:cNvSpPr>
              <p:nvPr/>
            </p:nvSpPr>
            <p:spPr bwMode="auto">
              <a:xfrm flipV="1">
                <a:off x="1547" y="2916"/>
                <a:ext cx="1" cy="5"/>
              </a:xfrm>
              <a:prstGeom prst="line">
                <a:avLst/>
              </a:prstGeom>
              <a:noFill/>
              <a:ln w="0">
                <a:solidFill>
                  <a:schemeClr val="tx1"/>
                </a:solidFill>
                <a:round/>
                <a:headEnd/>
                <a:tailEnd/>
              </a:ln>
            </p:spPr>
            <p:txBody>
              <a:bodyPr/>
              <a:lstStyle/>
              <a:p>
                <a:endParaRPr lang="en-US"/>
              </a:p>
            </p:txBody>
          </p:sp>
          <p:sp>
            <p:nvSpPr>
              <p:cNvPr id="35129" name="Line 1337"/>
              <p:cNvSpPr>
                <a:spLocks noChangeShapeType="1"/>
              </p:cNvSpPr>
              <p:nvPr/>
            </p:nvSpPr>
            <p:spPr bwMode="auto">
              <a:xfrm flipV="1">
                <a:off x="1512" y="3060"/>
                <a:ext cx="1" cy="19"/>
              </a:xfrm>
              <a:prstGeom prst="line">
                <a:avLst/>
              </a:prstGeom>
              <a:noFill/>
              <a:ln w="0">
                <a:solidFill>
                  <a:schemeClr val="tx1"/>
                </a:solidFill>
                <a:round/>
                <a:headEnd/>
                <a:tailEnd/>
              </a:ln>
            </p:spPr>
            <p:txBody>
              <a:bodyPr/>
              <a:lstStyle/>
              <a:p>
                <a:endParaRPr lang="en-US"/>
              </a:p>
            </p:txBody>
          </p:sp>
          <p:sp>
            <p:nvSpPr>
              <p:cNvPr id="35130" name="Line 1338"/>
              <p:cNvSpPr>
                <a:spLocks noChangeShapeType="1"/>
              </p:cNvSpPr>
              <p:nvPr/>
            </p:nvSpPr>
            <p:spPr bwMode="auto">
              <a:xfrm flipV="1">
                <a:off x="1512" y="2990"/>
                <a:ext cx="1" cy="35"/>
              </a:xfrm>
              <a:prstGeom prst="line">
                <a:avLst/>
              </a:prstGeom>
              <a:noFill/>
              <a:ln w="0">
                <a:solidFill>
                  <a:schemeClr val="tx1"/>
                </a:solidFill>
                <a:round/>
                <a:headEnd/>
                <a:tailEnd/>
              </a:ln>
            </p:spPr>
            <p:txBody>
              <a:bodyPr/>
              <a:lstStyle/>
              <a:p>
                <a:endParaRPr lang="en-US"/>
              </a:p>
            </p:txBody>
          </p:sp>
          <p:sp>
            <p:nvSpPr>
              <p:cNvPr id="35131" name="Line 1339"/>
              <p:cNvSpPr>
                <a:spLocks noChangeShapeType="1"/>
              </p:cNvSpPr>
              <p:nvPr/>
            </p:nvSpPr>
            <p:spPr bwMode="auto">
              <a:xfrm flipV="1">
                <a:off x="1512" y="2921"/>
                <a:ext cx="1" cy="35"/>
              </a:xfrm>
              <a:prstGeom prst="line">
                <a:avLst/>
              </a:prstGeom>
              <a:noFill/>
              <a:ln w="0">
                <a:solidFill>
                  <a:schemeClr val="tx1"/>
                </a:solidFill>
                <a:round/>
                <a:headEnd/>
                <a:tailEnd/>
              </a:ln>
            </p:spPr>
            <p:txBody>
              <a:bodyPr/>
              <a:lstStyle/>
              <a:p>
                <a:endParaRPr lang="en-US"/>
              </a:p>
            </p:txBody>
          </p:sp>
          <p:sp>
            <p:nvSpPr>
              <p:cNvPr id="35132" name="Line 1340"/>
              <p:cNvSpPr>
                <a:spLocks noChangeShapeType="1"/>
              </p:cNvSpPr>
              <p:nvPr/>
            </p:nvSpPr>
            <p:spPr bwMode="auto">
              <a:xfrm flipV="1">
                <a:off x="1477" y="3025"/>
                <a:ext cx="1" cy="8"/>
              </a:xfrm>
              <a:prstGeom prst="line">
                <a:avLst/>
              </a:prstGeom>
              <a:noFill/>
              <a:ln w="0">
                <a:solidFill>
                  <a:schemeClr val="tx1"/>
                </a:solidFill>
                <a:round/>
                <a:headEnd/>
                <a:tailEnd/>
              </a:ln>
            </p:spPr>
            <p:txBody>
              <a:bodyPr/>
              <a:lstStyle/>
              <a:p>
                <a:endParaRPr lang="en-US"/>
              </a:p>
            </p:txBody>
          </p:sp>
          <p:sp>
            <p:nvSpPr>
              <p:cNvPr id="35133" name="Line 1341"/>
              <p:cNvSpPr>
                <a:spLocks noChangeShapeType="1"/>
              </p:cNvSpPr>
              <p:nvPr/>
            </p:nvSpPr>
            <p:spPr bwMode="auto">
              <a:xfrm flipV="1">
                <a:off x="1477" y="2956"/>
                <a:ext cx="1" cy="34"/>
              </a:xfrm>
              <a:prstGeom prst="line">
                <a:avLst/>
              </a:prstGeom>
              <a:noFill/>
              <a:ln w="0">
                <a:solidFill>
                  <a:schemeClr val="tx1"/>
                </a:solidFill>
                <a:round/>
                <a:headEnd/>
                <a:tailEnd/>
              </a:ln>
            </p:spPr>
            <p:txBody>
              <a:bodyPr/>
              <a:lstStyle/>
              <a:p>
                <a:endParaRPr lang="en-US"/>
              </a:p>
            </p:txBody>
          </p:sp>
          <p:sp>
            <p:nvSpPr>
              <p:cNvPr id="35134" name="Line 1342"/>
              <p:cNvSpPr>
                <a:spLocks noChangeShapeType="1"/>
              </p:cNvSpPr>
              <p:nvPr/>
            </p:nvSpPr>
            <p:spPr bwMode="auto">
              <a:xfrm flipV="1">
                <a:off x="1477" y="2916"/>
                <a:ext cx="1" cy="5"/>
              </a:xfrm>
              <a:prstGeom prst="line">
                <a:avLst/>
              </a:prstGeom>
              <a:noFill/>
              <a:ln w="0">
                <a:solidFill>
                  <a:schemeClr val="tx1"/>
                </a:solidFill>
                <a:round/>
                <a:headEnd/>
                <a:tailEnd/>
              </a:ln>
            </p:spPr>
            <p:txBody>
              <a:bodyPr/>
              <a:lstStyle/>
              <a:p>
                <a:endParaRPr lang="en-US"/>
              </a:p>
            </p:txBody>
          </p:sp>
          <p:sp>
            <p:nvSpPr>
              <p:cNvPr id="35135" name="Line 1343"/>
              <p:cNvSpPr>
                <a:spLocks noChangeShapeType="1"/>
              </p:cNvSpPr>
              <p:nvPr/>
            </p:nvSpPr>
            <p:spPr bwMode="auto">
              <a:xfrm flipV="1">
                <a:off x="1442" y="2921"/>
                <a:ext cx="1" cy="35"/>
              </a:xfrm>
              <a:prstGeom prst="line">
                <a:avLst/>
              </a:prstGeom>
              <a:noFill/>
              <a:ln w="0">
                <a:solidFill>
                  <a:schemeClr val="tx1"/>
                </a:solidFill>
                <a:round/>
                <a:headEnd/>
                <a:tailEnd/>
              </a:ln>
            </p:spPr>
            <p:txBody>
              <a:bodyPr/>
              <a:lstStyle/>
              <a:p>
                <a:endParaRPr lang="en-US"/>
              </a:p>
            </p:txBody>
          </p:sp>
          <p:sp>
            <p:nvSpPr>
              <p:cNvPr id="35136" name="Line 1344"/>
              <p:cNvSpPr>
                <a:spLocks noChangeShapeType="1"/>
              </p:cNvSpPr>
              <p:nvPr/>
            </p:nvSpPr>
            <p:spPr bwMode="auto">
              <a:xfrm flipV="1">
                <a:off x="2591" y="2956"/>
                <a:ext cx="1" cy="34"/>
              </a:xfrm>
              <a:prstGeom prst="line">
                <a:avLst/>
              </a:prstGeom>
              <a:noFill/>
              <a:ln w="0">
                <a:solidFill>
                  <a:schemeClr val="tx1"/>
                </a:solidFill>
                <a:round/>
                <a:headEnd/>
                <a:tailEnd/>
              </a:ln>
            </p:spPr>
            <p:txBody>
              <a:bodyPr/>
              <a:lstStyle/>
              <a:p>
                <a:endParaRPr lang="en-US"/>
              </a:p>
            </p:txBody>
          </p:sp>
          <p:sp>
            <p:nvSpPr>
              <p:cNvPr id="35137" name="Line 1345"/>
              <p:cNvSpPr>
                <a:spLocks noChangeShapeType="1"/>
              </p:cNvSpPr>
              <p:nvPr/>
            </p:nvSpPr>
            <p:spPr bwMode="auto">
              <a:xfrm flipV="1">
                <a:off x="2591" y="2916"/>
                <a:ext cx="1" cy="5"/>
              </a:xfrm>
              <a:prstGeom prst="line">
                <a:avLst/>
              </a:prstGeom>
              <a:noFill/>
              <a:ln w="0">
                <a:solidFill>
                  <a:schemeClr val="tx1"/>
                </a:solidFill>
                <a:round/>
                <a:headEnd/>
                <a:tailEnd/>
              </a:ln>
            </p:spPr>
            <p:txBody>
              <a:bodyPr/>
              <a:lstStyle/>
              <a:p>
                <a:endParaRPr lang="en-US"/>
              </a:p>
            </p:txBody>
          </p:sp>
          <p:sp>
            <p:nvSpPr>
              <p:cNvPr id="35138" name="Line 1346"/>
              <p:cNvSpPr>
                <a:spLocks noChangeShapeType="1"/>
              </p:cNvSpPr>
              <p:nvPr/>
            </p:nvSpPr>
            <p:spPr bwMode="auto">
              <a:xfrm flipV="1">
                <a:off x="2626" y="3060"/>
                <a:ext cx="1" cy="18"/>
              </a:xfrm>
              <a:prstGeom prst="line">
                <a:avLst/>
              </a:prstGeom>
              <a:noFill/>
              <a:ln w="0">
                <a:solidFill>
                  <a:schemeClr val="tx1"/>
                </a:solidFill>
                <a:round/>
                <a:headEnd/>
                <a:tailEnd/>
              </a:ln>
            </p:spPr>
            <p:txBody>
              <a:bodyPr/>
              <a:lstStyle/>
              <a:p>
                <a:endParaRPr lang="en-US"/>
              </a:p>
            </p:txBody>
          </p:sp>
          <p:sp>
            <p:nvSpPr>
              <p:cNvPr id="35139" name="Line 1347"/>
              <p:cNvSpPr>
                <a:spLocks noChangeShapeType="1"/>
              </p:cNvSpPr>
              <p:nvPr/>
            </p:nvSpPr>
            <p:spPr bwMode="auto">
              <a:xfrm flipV="1">
                <a:off x="2626" y="2990"/>
                <a:ext cx="1" cy="35"/>
              </a:xfrm>
              <a:prstGeom prst="line">
                <a:avLst/>
              </a:prstGeom>
              <a:noFill/>
              <a:ln w="0">
                <a:solidFill>
                  <a:schemeClr val="tx1"/>
                </a:solidFill>
                <a:round/>
                <a:headEnd/>
                <a:tailEnd/>
              </a:ln>
            </p:spPr>
            <p:txBody>
              <a:bodyPr/>
              <a:lstStyle/>
              <a:p>
                <a:endParaRPr lang="en-US"/>
              </a:p>
            </p:txBody>
          </p:sp>
          <p:sp>
            <p:nvSpPr>
              <p:cNvPr id="35140" name="Line 1348"/>
              <p:cNvSpPr>
                <a:spLocks noChangeShapeType="1"/>
              </p:cNvSpPr>
              <p:nvPr/>
            </p:nvSpPr>
            <p:spPr bwMode="auto">
              <a:xfrm flipV="1">
                <a:off x="2626" y="2921"/>
                <a:ext cx="1" cy="35"/>
              </a:xfrm>
              <a:prstGeom prst="line">
                <a:avLst/>
              </a:prstGeom>
              <a:noFill/>
              <a:ln w="0">
                <a:solidFill>
                  <a:schemeClr val="tx1"/>
                </a:solidFill>
                <a:round/>
                <a:headEnd/>
                <a:tailEnd/>
              </a:ln>
            </p:spPr>
            <p:txBody>
              <a:bodyPr/>
              <a:lstStyle/>
              <a:p>
                <a:endParaRPr lang="en-US"/>
              </a:p>
            </p:txBody>
          </p:sp>
          <p:sp>
            <p:nvSpPr>
              <p:cNvPr id="35141" name="Line 1349"/>
              <p:cNvSpPr>
                <a:spLocks noChangeShapeType="1"/>
              </p:cNvSpPr>
              <p:nvPr/>
            </p:nvSpPr>
            <p:spPr bwMode="auto">
              <a:xfrm flipV="1">
                <a:off x="2661" y="3095"/>
                <a:ext cx="1" cy="18"/>
              </a:xfrm>
              <a:prstGeom prst="line">
                <a:avLst/>
              </a:prstGeom>
              <a:noFill/>
              <a:ln w="0">
                <a:solidFill>
                  <a:schemeClr val="tx1"/>
                </a:solidFill>
                <a:round/>
                <a:headEnd/>
                <a:tailEnd/>
              </a:ln>
            </p:spPr>
            <p:txBody>
              <a:bodyPr/>
              <a:lstStyle/>
              <a:p>
                <a:endParaRPr lang="en-US"/>
              </a:p>
            </p:txBody>
          </p:sp>
          <p:sp>
            <p:nvSpPr>
              <p:cNvPr id="35142" name="Line 1350"/>
              <p:cNvSpPr>
                <a:spLocks noChangeShapeType="1"/>
              </p:cNvSpPr>
              <p:nvPr/>
            </p:nvSpPr>
            <p:spPr bwMode="auto">
              <a:xfrm flipV="1">
                <a:off x="2661" y="3025"/>
                <a:ext cx="1" cy="35"/>
              </a:xfrm>
              <a:prstGeom prst="line">
                <a:avLst/>
              </a:prstGeom>
              <a:noFill/>
              <a:ln w="0">
                <a:solidFill>
                  <a:schemeClr val="tx1"/>
                </a:solidFill>
                <a:round/>
                <a:headEnd/>
                <a:tailEnd/>
              </a:ln>
            </p:spPr>
            <p:txBody>
              <a:bodyPr/>
              <a:lstStyle/>
              <a:p>
                <a:endParaRPr lang="en-US"/>
              </a:p>
            </p:txBody>
          </p:sp>
          <p:sp>
            <p:nvSpPr>
              <p:cNvPr id="35143" name="Line 1351"/>
              <p:cNvSpPr>
                <a:spLocks noChangeShapeType="1"/>
              </p:cNvSpPr>
              <p:nvPr/>
            </p:nvSpPr>
            <p:spPr bwMode="auto">
              <a:xfrm flipV="1">
                <a:off x="2661" y="2956"/>
                <a:ext cx="1" cy="34"/>
              </a:xfrm>
              <a:prstGeom prst="line">
                <a:avLst/>
              </a:prstGeom>
              <a:noFill/>
              <a:ln w="0">
                <a:solidFill>
                  <a:schemeClr val="tx1"/>
                </a:solidFill>
                <a:round/>
                <a:headEnd/>
                <a:tailEnd/>
              </a:ln>
            </p:spPr>
            <p:txBody>
              <a:bodyPr/>
              <a:lstStyle/>
              <a:p>
                <a:endParaRPr lang="en-US"/>
              </a:p>
            </p:txBody>
          </p:sp>
          <p:sp>
            <p:nvSpPr>
              <p:cNvPr id="35144" name="Line 1352"/>
              <p:cNvSpPr>
                <a:spLocks noChangeShapeType="1"/>
              </p:cNvSpPr>
              <p:nvPr/>
            </p:nvSpPr>
            <p:spPr bwMode="auto">
              <a:xfrm flipV="1">
                <a:off x="2661" y="2916"/>
                <a:ext cx="1" cy="5"/>
              </a:xfrm>
              <a:prstGeom prst="line">
                <a:avLst/>
              </a:prstGeom>
              <a:noFill/>
              <a:ln w="0">
                <a:solidFill>
                  <a:schemeClr val="tx1"/>
                </a:solidFill>
                <a:round/>
                <a:headEnd/>
                <a:tailEnd/>
              </a:ln>
            </p:spPr>
            <p:txBody>
              <a:bodyPr/>
              <a:lstStyle/>
              <a:p>
                <a:endParaRPr lang="en-US"/>
              </a:p>
            </p:txBody>
          </p:sp>
          <p:sp>
            <p:nvSpPr>
              <p:cNvPr id="35145" name="Line 1353"/>
              <p:cNvSpPr>
                <a:spLocks noChangeShapeType="1"/>
              </p:cNvSpPr>
              <p:nvPr/>
            </p:nvSpPr>
            <p:spPr bwMode="auto">
              <a:xfrm flipV="1">
                <a:off x="2696" y="3060"/>
                <a:ext cx="1" cy="35"/>
              </a:xfrm>
              <a:prstGeom prst="line">
                <a:avLst/>
              </a:prstGeom>
              <a:noFill/>
              <a:ln w="0">
                <a:solidFill>
                  <a:schemeClr val="tx1"/>
                </a:solidFill>
                <a:round/>
                <a:headEnd/>
                <a:tailEnd/>
              </a:ln>
            </p:spPr>
            <p:txBody>
              <a:bodyPr/>
              <a:lstStyle/>
              <a:p>
                <a:endParaRPr lang="en-US"/>
              </a:p>
            </p:txBody>
          </p:sp>
          <p:sp>
            <p:nvSpPr>
              <p:cNvPr id="35146" name="Line 1354"/>
              <p:cNvSpPr>
                <a:spLocks noChangeShapeType="1"/>
              </p:cNvSpPr>
              <p:nvPr/>
            </p:nvSpPr>
            <p:spPr bwMode="auto">
              <a:xfrm flipV="1">
                <a:off x="2696" y="2990"/>
                <a:ext cx="1" cy="35"/>
              </a:xfrm>
              <a:prstGeom prst="line">
                <a:avLst/>
              </a:prstGeom>
              <a:noFill/>
              <a:ln w="0">
                <a:solidFill>
                  <a:schemeClr val="tx1"/>
                </a:solidFill>
                <a:round/>
                <a:headEnd/>
                <a:tailEnd/>
              </a:ln>
            </p:spPr>
            <p:txBody>
              <a:bodyPr/>
              <a:lstStyle/>
              <a:p>
                <a:endParaRPr lang="en-US"/>
              </a:p>
            </p:txBody>
          </p:sp>
          <p:sp>
            <p:nvSpPr>
              <p:cNvPr id="35147" name="Line 1355"/>
              <p:cNvSpPr>
                <a:spLocks noChangeShapeType="1"/>
              </p:cNvSpPr>
              <p:nvPr/>
            </p:nvSpPr>
            <p:spPr bwMode="auto">
              <a:xfrm flipV="1">
                <a:off x="2696" y="2921"/>
                <a:ext cx="1" cy="35"/>
              </a:xfrm>
              <a:prstGeom prst="line">
                <a:avLst/>
              </a:prstGeom>
              <a:noFill/>
              <a:ln w="0">
                <a:solidFill>
                  <a:schemeClr val="tx1"/>
                </a:solidFill>
                <a:round/>
                <a:headEnd/>
                <a:tailEnd/>
              </a:ln>
            </p:spPr>
            <p:txBody>
              <a:bodyPr/>
              <a:lstStyle/>
              <a:p>
                <a:endParaRPr lang="en-US"/>
              </a:p>
            </p:txBody>
          </p:sp>
          <p:sp>
            <p:nvSpPr>
              <p:cNvPr id="35148" name="Line 1356"/>
              <p:cNvSpPr>
                <a:spLocks noChangeShapeType="1"/>
              </p:cNvSpPr>
              <p:nvPr/>
            </p:nvSpPr>
            <p:spPr bwMode="auto">
              <a:xfrm flipV="1">
                <a:off x="2731" y="3095"/>
                <a:ext cx="1" cy="33"/>
              </a:xfrm>
              <a:prstGeom prst="line">
                <a:avLst/>
              </a:prstGeom>
              <a:noFill/>
              <a:ln w="0">
                <a:solidFill>
                  <a:schemeClr val="tx1"/>
                </a:solidFill>
                <a:round/>
                <a:headEnd/>
                <a:tailEnd/>
              </a:ln>
            </p:spPr>
            <p:txBody>
              <a:bodyPr/>
              <a:lstStyle/>
              <a:p>
                <a:endParaRPr lang="en-US"/>
              </a:p>
            </p:txBody>
          </p:sp>
          <p:sp>
            <p:nvSpPr>
              <p:cNvPr id="35149" name="Line 1357"/>
              <p:cNvSpPr>
                <a:spLocks noChangeShapeType="1"/>
              </p:cNvSpPr>
              <p:nvPr/>
            </p:nvSpPr>
            <p:spPr bwMode="auto">
              <a:xfrm flipV="1">
                <a:off x="2731" y="3025"/>
                <a:ext cx="1" cy="35"/>
              </a:xfrm>
              <a:prstGeom prst="line">
                <a:avLst/>
              </a:prstGeom>
              <a:noFill/>
              <a:ln w="0">
                <a:solidFill>
                  <a:schemeClr val="tx1"/>
                </a:solidFill>
                <a:round/>
                <a:headEnd/>
                <a:tailEnd/>
              </a:ln>
            </p:spPr>
            <p:txBody>
              <a:bodyPr/>
              <a:lstStyle/>
              <a:p>
                <a:endParaRPr lang="en-US"/>
              </a:p>
            </p:txBody>
          </p:sp>
          <p:sp>
            <p:nvSpPr>
              <p:cNvPr id="35150" name="Line 1358"/>
              <p:cNvSpPr>
                <a:spLocks noChangeShapeType="1"/>
              </p:cNvSpPr>
              <p:nvPr/>
            </p:nvSpPr>
            <p:spPr bwMode="auto">
              <a:xfrm flipV="1">
                <a:off x="2731" y="2956"/>
                <a:ext cx="1" cy="34"/>
              </a:xfrm>
              <a:prstGeom prst="line">
                <a:avLst/>
              </a:prstGeom>
              <a:noFill/>
              <a:ln w="0">
                <a:solidFill>
                  <a:schemeClr val="tx1"/>
                </a:solidFill>
                <a:round/>
                <a:headEnd/>
                <a:tailEnd/>
              </a:ln>
            </p:spPr>
            <p:txBody>
              <a:bodyPr/>
              <a:lstStyle/>
              <a:p>
                <a:endParaRPr lang="en-US"/>
              </a:p>
            </p:txBody>
          </p:sp>
          <p:sp>
            <p:nvSpPr>
              <p:cNvPr id="35151" name="Line 1359"/>
              <p:cNvSpPr>
                <a:spLocks noChangeShapeType="1"/>
              </p:cNvSpPr>
              <p:nvPr/>
            </p:nvSpPr>
            <p:spPr bwMode="auto">
              <a:xfrm flipV="1">
                <a:off x="2731" y="2916"/>
                <a:ext cx="1" cy="5"/>
              </a:xfrm>
              <a:prstGeom prst="line">
                <a:avLst/>
              </a:prstGeom>
              <a:noFill/>
              <a:ln w="0">
                <a:solidFill>
                  <a:schemeClr val="tx1"/>
                </a:solidFill>
                <a:round/>
                <a:headEnd/>
                <a:tailEnd/>
              </a:ln>
            </p:spPr>
            <p:txBody>
              <a:bodyPr/>
              <a:lstStyle/>
              <a:p>
                <a:endParaRPr lang="en-US"/>
              </a:p>
            </p:txBody>
          </p:sp>
          <p:sp>
            <p:nvSpPr>
              <p:cNvPr id="35152" name="Line 1360"/>
              <p:cNvSpPr>
                <a:spLocks noChangeShapeType="1"/>
              </p:cNvSpPr>
              <p:nvPr/>
            </p:nvSpPr>
            <p:spPr bwMode="auto">
              <a:xfrm flipV="1">
                <a:off x="2765" y="3130"/>
                <a:ext cx="1" cy="6"/>
              </a:xfrm>
              <a:prstGeom prst="line">
                <a:avLst/>
              </a:prstGeom>
              <a:noFill/>
              <a:ln w="0">
                <a:solidFill>
                  <a:schemeClr val="tx1"/>
                </a:solidFill>
                <a:round/>
                <a:headEnd/>
                <a:tailEnd/>
              </a:ln>
            </p:spPr>
            <p:txBody>
              <a:bodyPr/>
              <a:lstStyle/>
              <a:p>
                <a:endParaRPr lang="en-US"/>
              </a:p>
            </p:txBody>
          </p:sp>
          <p:sp>
            <p:nvSpPr>
              <p:cNvPr id="35153" name="Line 1361"/>
              <p:cNvSpPr>
                <a:spLocks noChangeShapeType="1"/>
              </p:cNvSpPr>
              <p:nvPr/>
            </p:nvSpPr>
            <p:spPr bwMode="auto">
              <a:xfrm flipV="1">
                <a:off x="2765" y="3060"/>
                <a:ext cx="1" cy="35"/>
              </a:xfrm>
              <a:prstGeom prst="line">
                <a:avLst/>
              </a:prstGeom>
              <a:noFill/>
              <a:ln w="0">
                <a:solidFill>
                  <a:schemeClr val="tx1"/>
                </a:solidFill>
                <a:round/>
                <a:headEnd/>
                <a:tailEnd/>
              </a:ln>
            </p:spPr>
            <p:txBody>
              <a:bodyPr/>
              <a:lstStyle/>
              <a:p>
                <a:endParaRPr lang="en-US"/>
              </a:p>
            </p:txBody>
          </p:sp>
          <p:sp>
            <p:nvSpPr>
              <p:cNvPr id="35154" name="Line 1362"/>
              <p:cNvSpPr>
                <a:spLocks noChangeShapeType="1"/>
              </p:cNvSpPr>
              <p:nvPr/>
            </p:nvSpPr>
            <p:spPr bwMode="auto">
              <a:xfrm flipV="1">
                <a:off x="2765" y="2990"/>
                <a:ext cx="1" cy="35"/>
              </a:xfrm>
              <a:prstGeom prst="line">
                <a:avLst/>
              </a:prstGeom>
              <a:noFill/>
              <a:ln w="0">
                <a:solidFill>
                  <a:schemeClr val="tx1"/>
                </a:solidFill>
                <a:round/>
                <a:headEnd/>
                <a:tailEnd/>
              </a:ln>
            </p:spPr>
            <p:txBody>
              <a:bodyPr/>
              <a:lstStyle/>
              <a:p>
                <a:endParaRPr lang="en-US"/>
              </a:p>
            </p:txBody>
          </p:sp>
          <p:sp>
            <p:nvSpPr>
              <p:cNvPr id="35155" name="Line 1363"/>
              <p:cNvSpPr>
                <a:spLocks noChangeShapeType="1"/>
              </p:cNvSpPr>
              <p:nvPr/>
            </p:nvSpPr>
            <p:spPr bwMode="auto">
              <a:xfrm flipV="1">
                <a:off x="2765" y="2921"/>
                <a:ext cx="1" cy="35"/>
              </a:xfrm>
              <a:prstGeom prst="line">
                <a:avLst/>
              </a:prstGeom>
              <a:noFill/>
              <a:ln w="0">
                <a:solidFill>
                  <a:schemeClr val="tx1"/>
                </a:solidFill>
                <a:round/>
                <a:headEnd/>
                <a:tailEnd/>
              </a:ln>
            </p:spPr>
            <p:txBody>
              <a:bodyPr/>
              <a:lstStyle/>
              <a:p>
                <a:endParaRPr lang="en-US"/>
              </a:p>
            </p:txBody>
          </p:sp>
          <p:sp>
            <p:nvSpPr>
              <p:cNvPr id="35156" name="Line 1364"/>
              <p:cNvSpPr>
                <a:spLocks noChangeShapeType="1"/>
              </p:cNvSpPr>
              <p:nvPr/>
            </p:nvSpPr>
            <p:spPr bwMode="auto">
              <a:xfrm flipV="1">
                <a:off x="2800" y="3095"/>
                <a:ext cx="1" cy="35"/>
              </a:xfrm>
              <a:prstGeom prst="line">
                <a:avLst/>
              </a:prstGeom>
              <a:noFill/>
              <a:ln w="0">
                <a:solidFill>
                  <a:schemeClr val="tx1"/>
                </a:solidFill>
                <a:round/>
                <a:headEnd/>
                <a:tailEnd/>
              </a:ln>
            </p:spPr>
            <p:txBody>
              <a:bodyPr/>
              <a:lstStyle/>
              <a:p>
                <a:endParaRPr lang="en-US"/>
              </a:p>
            </p:txBody>
          </p:sp>
          <p:sp>
            <p:nvSpPr>
              <p:cNvPr id="35157" name="Line 1365"/>
              <p:cNvSpPr>
                <a:spLocks noChangeShapeType="1"/>
              </p:cNvSpPr>
              <p:nvPr/>
            </p:nvSpPr>
            <p:spPr bwMode="auto">
              <a:xfrm flipV="1">
                <a:off x="2800" y="3025"/>
                <a:ext cx="1" cy="35"/>
              </a:xfrm>
              <a:prstGeom prst="line">
                <a:avLst/>
              </a:prstGeom>
              <a:noFill/>
              <a:ln w="0">
                <a:solidFill>
                  <a:schemeClr val="tx1"/>
                </a:solidFill>
                <a:round/>
                <a:headEnd/>
                <a:tailEnd/>
              </a:ln>
            </p:spPr>
            <p:txBody>
              <a:bodyPr/>
              <a:lstStyle/>
              <a:p>
                <a:endParaRPr lang="en-US"/>
              </a:p>
            </p:txBody>
          </p:sp>
          <p:sp>
            <p:nvSpPr>
              <p:cNvPr id="35158" name="Line 1366"/>
              <p:cNvSpPr>
                <a:spLocks noChangeShapeType="1"/>
              </p:cNvSpPr>
              <p:nvPr/>
            </p:nvSpPr>
            <p:spPr bwMode="auto">
              <a:xfrm flipV="1">
                <a:off x="2800" y="2956"/>
                <a:ext cx="1" cy="34"/>
              </a:xfrm>
              <a:prstGeom prst="line">
                <a:avLst/>
              </a:prstGeom>
              <a:noFill/>
              <a:ln w="0">
                <a:solidFill>
                  <a:schemeClr val="tx1"/>
                </a:solidFill>
                <a:round/>
                <a:headEnd/>
                <a:tailEnd/>
              </a:ln>
            </p:spPr>
            <p:txBody>
              <a:bodyPr/>
              <a:lstStyle/>
              <a:p>
                <a:endParaRPr lang="en-US"/>
              </a:p>
            </p:txBody>
          </p:sp>
          <p:sp>
            <p:nvSpPr>
              <p:cNvPr id="35159" name="Line 1367"/>
              <p:cNvSpPr>
                <a:spLocks noChangeShapeType="1"/>
              </p:cNvSpPr>
              <p:nvPr/>
            </p:nvSpPr>
            <p:spPr bwMode="auto">
              <a:xfrm flipV="1">
                <a:off x="2800" y="2916"/>
                <a:ext cx="1" cy="5"/>
              </a:xfrm>
              <a:prstGeom prst="line">
                <a:avLst/>
              </a:prstGeom>
              <a:noFill/>
              <a:ln w="0">
                <a:solidFill>
                  <a:schemeClr val="tx1"/>
                </a:solidFill>
                <a:round/>
                <a:headEnd/>
                <a:tailEnd/>
              </a:ln>
            </p:spPr>
            <p:txBody>
              <a:bodyPr/>
              <a:lstStyle/>
              <a:p>
                <a:endParaRPr lang="en-US"/>
              </a:p>
            </p:txBody>
          </p:sp>
          <p:sp>
            <p:nvSpPr>
              <p:cNvPr id="35160" name="Line 1368"/>
              <p:cNvSpPr>
                <a:spLocks noChangeShapeType="1"/>
              </p:cNvSpPr>
              <p:nvPr/>
            </p:nvSpPr>
            <p:spPr bwMode="auto">
              <a:xfrm flipV="1">
                <a:off x="2835" y="3130"/>
                <a:ext cx="1" cy="21"/>
              </a:xfrm>
              <a:prstGeom prst="line">
                <a:avLst/>
              </a:prstGeom>
              <a:noFill/>
              <a:ln w="0">
                <a:solidFill>
                  <a:schemeClr val="tx1"/>
                </a:solidFill>
                <a:round/>
                <a:headEnd/>
                <a:tailEnd/>
              </a:ln>
            </p:spPr>
            <p:txBody>
              <a:bodyPr/>
              <a:lstStyle/>
              <a:p>
                <a:endParaRPr lang="en-US"/>
              </a:p>
            </p:txBody>
          </p:sp>
          <p:sp>
            <p:nvSpPr>
              <p:cNvPr id="35161" name="Line 1369"/>
              <p:cNvSpPr>
                <a:spLocks noChangeShapeType="1"/>
              </p:cNvSpPr>
              <p:nvPr/>
            </p:nvSpPr>
            <p:spPr bwMode="auto">
              <a:xfrm flipV="1">
                <a:off x="2835" y="3060"/>
                <a:ext cx="1" cy="35"/>
              </a:xfrm>
              <a:prstGeom prst="line">
                <a:avLst/>
              </a:prstGeom>
              <a:noFill/>
              <a:ln w="0">
                <a:solidFill>
                  <a:schemeClr val="tx1"/>
                </a:solidFill>
                <a:round/>
                <a:headEnd/>
                <a:tailEnd/>
              </a:ln>
            </p:spPr>
            <p:txBody>
              <a:bodyPr/>
              <a:lstStyle/>
              <a:p>
                <a:endParaRPr lang="en-US"/>
              </a:p>
            </p:txBody>
          </p:sp>
          <p:sp>
            <p:nvSpPr>
              <p:cNvPr id="35162" name="Line 1370"/>
              <p:cNvSpPr>
                <a:spLocks noChangeShapeType="1"/>
              </p:cNvSpPr>
              <p:nvPr/>
            </p:nvSpPr>
            <p:spPr bwMode="auto">
              <a:xfrm flipV="1">
                <a:off x="2835" y="2990"/>
                <a:ext cx="1" cy="35"/>
              </a:xfrm>
              <a:prstGeom prst="line">
                <a:avLst/>
              </a:prstGeom>
              <a:noFill/>
              <a:ln w="0">
                <a:solidFill>
                  <a:schemeClr val="tx1"/>
                </a:solidFill>
                <a:round/>
                <a:headEnd/>
                <a:tailEnd/>
              </a:ln>
            </p:spPr>
            <p:txBody>
              <a:bodyPr/>
              <a:lstStyle/>
              <a:p>
                <a:endParaRPr lang="en-US"/>
              </a:p>
            </p:txBody>
          </p:sp>
          <p:sp>
            <p:nvSpPr>
              <p:cNvPr id="35163" name="Line 1371"/>
              <p:cNvSpPr>
                <a:spLocks noChangeShapeType="1"/>
              </p:cNvSpPr>
              <p:nvPr/>
            </p:nvSpPr>
            <p:spPr bwMode="auto">
              <a:xfrm flipV="1">
                <a:off x="2835" y="2921"/>
                <a:ext cx="1" cy="35"/>
              </a:xfrm>
              <a:prstGeom prst="line">
                <a:avLst/>
              </a:prstGeom>
              <a:noFill/>
              <a:ln w="0">
                <a:solidFill>
                  <a:schemeClr val="tx1"/>
                </a:solidFill>
                <a:round/>
                <a:headEnd/>
                <a:tailEnd/>
              </a:ln>
            </p:spPr>
            <p:txBody>
              <a:bodyPr/>
              <a:lstStyle/>
              <a:p>
                <a:endParaRPr lang="en-US"/>
              </a:p>
            </p:txBody>
          </p:sp>
          <p:sp>
            <p:nvSpPr>
              <p:cNvPr id="35164" name="Line 1372"/>
              <p:cNvSpPr>
                <a:spLocks noChangeShapeType="1"/>
              </p:cNvSpPr>
              <p:nvPr/>
            </p:nvSpPr>
            <p:spPr bwMode="auto">
              <a:xfrm flipV="1">
                <a:off x="2870" y="3095"/>
                <a:ext cx="1" cy="35"/>
              </a:xfrm>
              <a:prstGeom prst="line">
                <a:avLst/>
              </a:prstGeom>
              <a:noFill/>
              <a:ln w="0">
                <a:solidFill>
                  <a:schemeClr val="tx1"/>
                </a:solidFill>
                <a:round/>
                <a:headEnd/>
                <a:tailEnd/>
              </a:ln>
            </p:spPr>
            <p:txBody>
              <a:bodyPr/>
              <a:lstStyle/>
              <a:p>
                <a:endParaRPr lang="en-US"/>
              </a:p>
            </p:txBody>
          </p:sp>
          <p:sp>
            <p:nvSpPr>
              <p:cNvPr id="35165" name="Line 1373"/>
              <p:cNvSpPr>
                <a:spLocks noChangeShapeType="1"/>
              </p:cNvSpPr>
              <p:nvPr/>
            </p:nvSpPr>
            <p:spPr bwMode="auto">
              <a:xfrm flipV="1">
                <a:off x="2870" y="3025"/>
                <a:ext cx="1" cy="35"/>
              </a:xfrm>
              <a:prstGeom prst="line">
                <a:avLst/>
              </a:prstGeom>
              <a:noFill/>
              <a:ln w="0">
                <a:solidFill>
                  <a:schemeClr val="tx1"/>
                </a:solidFill>
                <a:round/>
                <a:headEnd/>
                <a:tailEnd/>
              </a:ln>
            </p:spPr>
            <p:txBody>
              <a:bodyPr/>
              <a:lstStyle/>
              <a:p>
                <a:endParaRPr lang="en-US"/>
              </a:p>
            </p:txBody>
          </p:sp>
          <p:sp>
            <p:nvSpPr>
              <p:cNvPr id="35166" name="Line 1374"/>
              <p:cNvSpPr>
                <a:spLocks noChangeShapeType="1"/>
              </p:cNvSpPr>
              <p:nvPr/>
            </p:nvSpPr>
            <p:spPr bwMode="auto">
              <a:xfrm flipV="1">
                <a:off x="2870" y="2956"/>
                <a:ext cx="1" cy="34"/>
              </a:xfrm>
              <a:prstGeom prst="line">
                <a:avLst/>
              </a:prstGeom>
              <a:noFill/>
              <a:ln w="0">
                <a:solidFill>
                  <a:schemeClr val="tx1"/>
                </a:solidFill>
                <a:round/>
                <a:headEnd/>
                <a:tailEnd/>
              </a:ln>
            </p:spPr>
            <p:txBody>
              <a:bodyPr/>
              <a:lstStyle/>
              <a:p>
                <a:endParaRPr lang="en-US"/>
              </a:p>
            </p:txBody>
          </p:sp>
          <p:sp>
            <p:nvSpPr>
              <p:cNvPr id="35167" name="Line 1375"/>
              <p:cNvSpPr>
                <a:spLocks noChangeShapeType="1"/>
              </p:cNvSpPr>
              <p:nvPr/>
            </p:nvSpPr>
            <p:spPr bwMode="auto">
              <a:xfrm flipV="1">
                <a:off x="2870" y="2916"/>
                <a:ext cx="1" cy="5"/>
              </a:xfrm>
              <a:prstGeom prst="line">
                <a:avLst/>
              </a:prstGeom>
              <a:noFill/>
              <a:ln w="0">
                <a:solidFill>
                  <a:schemeClr val="tx1"/>
                </a:solidFill>
                <a:round/>
                <a:headEnd/>
                <a:tailEnd/>
              </a:ln>
            </p:spPr>
            <p:txBody>
              <a:bodyPr/>
              <a:lstStyle/>
              <a:p>
                <a:endParaRPr lang="en-US"/>
              </a:p>
            </p:txBody>
          </p:sp>
          <p:sp>
            <p:nvSpPr>
              <p:cNvPr id="35168" name="Line 1376"/>
              <p:cNvSpPr>
                <a:spLocks noChangeShapeType="1"/>
              </p:cNvSpPr>
              <p:nvPr/>
            </p:nvSpPr>
            <p:spPr bwMode="auto">
              <a:xfrm flipV="1">
                <a:off x="2905" y="3130"/>
                <a:ext cx="1" cy="33"/>
              </a:xfrm>
              <a:prstGeom prst="line">
                <a:avLst/>
              </a:prstGeom>
              <a:noFill/>
              <a:ln w="0">
                <a:solidFill>
                  <a:schemeClr val="tx1"/>
                </a:solidFill>
                <a:round/>
                <a:headEnd/>
                <a:tailEnd/>
              </a:ln>
            </p:spPr>
            <p:txBody>
              <a:bodyPr/>
              <a:lstStyle/>
              <a:p>
                <a:endParaRPr lang="en-US"/>
              </a:p>
            </p:txBody>
          </p:sp>
          <p:sp>
            <p:nvSpPr>
              <p:cNvPr id="35169" name="Line 1377"/>
              <p:cNvSpPr>
                <a:spLocks noChangeShapeType="1"/>
              </p:cNvSpPr>
              <p:nvPr/>
            </p:nvSpPr>
            <p:spPr bwMode="auto">
              <a:xfrm flipV="1">
                <a:off x="2905" y="3060"/>
                <a:ext cx="1" cy="35"/>
              </a:xfrm>
              <a:prstGeom prst="line">
                <a:avLst/>
              </a:prstGeom>
              <a:noFill/>
              <a:ln w="0">
                <a:solidFill>
                  <a:schemeClr val="tx1"/>
                </a:solidFill>
                <a:round/>
                <a:headEnd/>
                <a:tailEnd/>
              </a:ln>
            </p:spPr>
            <p:txBody>
              <a:bodyPr/>
              <a:lstStyle/>
              <a:p>
                <a:endParaRPr lang="en-US"/>
              </a:p>
            </p:txBody>
          </p:sp>
          <p:sp>
            <p:nvSpPr>
              <p:cNvPr id="35170" name="Line 1378"/>
              <p:cNvSpPr>
                <a:spLocks noChangeShapeType="1"/>
              </p:cNvSpPr>
              <p:nvPr/>
            </p:nvSpPr>
            <p:spPr bwMode="auto">
              <a:xfrm flipV="1">
                <a:off x="2905" y="2990"/>
                <a:ext cx="1" cy="35"/>
              </a:xfrm>
              <a:prstGeom prst="line">
                <a:avLst/>
              </a:prstGeom>
              <a:noFill/>
              <a:ln w="0">
                <a:solidFill>
                  <a:schemeClr val="tx1"/>
                </a:solidFill>
                <a:round/>
                <a:headEnd/>
                <a:tailEnd/>
              </a:ln>
            </p:spPr>
            <p:txBody>
              <a:bodyPr/>
              <a:lstStyle/>
              <a:p>
                <a:endParaRPr lang="en-US"/>
              </a:p>
            </p:txBody>
          </p:sp>
          <p:sp>
            <p:nvSpPr>
              <p:cNvPr id="35171" name="Line 1379"/>
              <p:cNvSpPr>
                <a:spLocks noChangeShapeType="1"/>
              </p:cNvSpPr>
              <p:nvPr/>
            </p:nvSpPr>
            <p:spPr bwMode="auto">
              <a:xfrm flipV="1">
                <a:off x="2905" y="2921"/>
                <a:ext cx="1" cy="35"/>
              </a:xfrm>
              <a:prstGeom prst="line">
                <a:avLst/>
              </a:prstGeom>
              <a:noFill/>
              <a:ln w="0">
                <a:solidFill>
                  <a:schemeClr val="tx1"/>
                </a:solidFill>
                <a:round/>
                <a:headEnd/>
                <a:tailEnd/>
              </a:ln>
            </p:spPr>
            <p:txBody>
              <a:bodyPr/>
              <a:lstStyle/>
              <a:p>
                <a:endParaRPr lang="en-US"/>
              </a:p>
            </p:txBody>
          </p:sp>
          <p:sp>
            <p:nvSpPr>
              <p:cNvPr id="35172" name="Line 1380"/>
              <p:cNvSpPr>
                <a:spLocks noChangeShapeType="1"/>
              </p:cNvSpPr>
              <p:nvPr/>
            </p:nvSpPr>
            <p:spPr bwMode="auto">
              <a:xfrm flipV="1">
                <a:off x="2939" y="3095"/>
                <a:ext cx="1" cy="35"/>
              </a:xfrm>
              <a:prstGeom prst="line">
                <a:avLst/>
              </a:prstGeom>
              <a:noFill/>
              <a:ln w="0">
                <a:solidFill>
                  <a:schemeClr val="tx1"/>
                </a:solidFill>
                <a:round/>
                <a:headEnd/>
                <a:tailEnd/>
              </a:ln>
            </p:spPr>
            <p:txBody>
              <a:bodyPr/>
              <a:lstStyle/>
              <a:p>
                <a:endParaRPr lang="en-US"/>
              </a:p>
            </p:txBody>
          </p:sp>
          <p:sp>
            <p:nvSpPr>
              <p:cNvPr id="35173" name="Line 1381"/>
              <p:cNvSpPr>
                <a:spLocks noChangeShapeType="1"/>
              </p:cNvSpPr>
              <p:nvPr/>
            </p:nvSpPr>
            <p:spPr bwMode="auto">
              <a:xfrm flipV="1">
                <a:off x="2939" y="3025"/>
                <a:ext cx="1" cy="35"/>
              </a:xfrm>
              <a:prstGeom prst="line">
                <a:avLst/>
              </a:prstGeom>
              <a:noFill/>
              <a:ln w="0">
                <a:solidFill>
                  <a:schemeClr val="tx1"/>
                </a:solidFill>
                <a:round/>
                <a:headEnd/>
                <a:tailEnd/>
              </a:ln>
            </p:spPr>
            <p:txBody>
              <a:bodyPr/>
              <a:lstStyle/>
              <a:p>
                <a:endParaRPr lang="en-US"/>
              </a:p>
            </p:txBody>
          </p:sp>
          <p:sp>
            <p:nvSpPr>
              <p:cNvPr id="35174" name="Line 1382"/>
              <p:cNvSpPr>
                <a:spLocks noChangeShapeType="1"/>
              </p:cNvSpPr>
              <p:nvPr/>
            </p:nvSpPr>
            <p:spPr bwMode="auto">
              <a:xfrm flipV="1">
                <a:off x="2939" y="2956"/>
                <a:ext cx="1" cy="34"/>
              </a:xfrm>
              <a:prstGeom prst="line">
                <a:avLst/>
              </a:prstGeom>
              <a:noFill/>
              <a:ln w="0">
                <a:solidFill>
                  <a:schemeClr val="tx1"/>
                </a:solidFill>
                <a:round/>
                <a:headEnd/>
                <a:tailEnd/>
              </a:ln>
            </p:spPr>
            <p:txBody>
              <a:bodyPr/>
              <a:lstStyle/>
              <a:p>
                <a:endParaRPr lang="en-US"/>
              </a:p>
            </p:txBody>
          </p:sp>
          <p:sp>
            <p:nvSpPr>
              <p:cNvPr id="35175" name="Line 1383"/>
              <p:cNvSpPr>
                <a:spLocks noChangeShapeType="1"/>
              </p:cNvSpPr>
              <p:nvPr/>
            </p:nvSpPr>
            <p:spPr bwMode="auto">
              <a:xfrm flipV="1">
                <a:off x="2939" y="2916"/>
                <a:ext cx="1" cy="5"/>
              </a:xfrm>
              <a:prstGeom prst="line">
                <a:avLst/>
              </a:prstGeom>
              <a:noFill/>
              <a:ln w="0">
                <a:solidFill>
                  <a:schemeClr val="tx1"/>
                </a:solidFill>
                <a:round/>
                <a:headEnd/>
                <a:tailEnd/>
              </a:ln>
            </p:spPr>
            <p:txBody>
              <a:bodyPr/>
              <a:lstStyle/>
              <a:p>
                <a:endParaRPr lang="en-US"/>
              </a:p>
            </p:txBody>
          </p:sp>
          <p:sp>
            <p:nvSpPr>
              <p:cNvPr id="35176" name="Line 1384"/>
              <p:cNvSpPr>
                <a:spLocks noChangeShapeType="1"/>
              </p:cNvSpPr>
              <p:nvPr/>
            </p:nvSpPr>
            <p:spPr bwMode="auto">
              <a:xfrm flipV="1">
                <a:off x="2974" y="3130"/>
                <a:ext cx="1" cy="19"/>
              </a:xfrm>
              <a:prstGeom prst="line">
                <a:avLst/>
              </a:prstGeom>
              <a:noFill/>
              <a:ln w="0">
                <a:solidFill>
                  <a:schemeClr val="tx1"/>
                </a:solidFill>
                <a:round/>
                <a:headEnd/>
                <a:tailEnd/>
              </a:ln>
            </p:spPr>
            <p:txBody>
              <a:bodyPr/>
              <a:lstStyle/>
              <a:p>
                <a:endParaRPr lang="en-US"/>
              </a:p>
            </p:txBody>
          </p:sp>
          <p:sp>
            <p:nvSpPr>
              <p:cNvPr id="35177" name="Line 1385"/>
              <p:cNvSpPr>
                <a:spLocks noChangeShapeType="1"/>
              </p:cNvSpPr>
              <p:nvPr/>
            </p:nvSpPr>
            <p:spPr bwMode="auto">
              <a:xfrm flipV="1">
                <a:off x="2974" y="3060"/>
                <a:ext cx="1" cy="35"/>
              </a:xfrm>
              <a:prstGeom prst="line">
                <a:avLst/>
              </a:prstGeom>
              <a:noFill/>
              <a:ln w="0">
                <a:solidFill>
                  <a:schemeClr val="tx1"/>
                </a:solidFill>
                <a:round/>
                <a:headEnd/>
                <a:tailEnd/>
              </a:ln>
            </p:spPr>
            <p:txBody>
              <a:bodyPr/>
              <a:lstStyle/>
              <a:p>
                <a:endParaRPr lang="en-US"/>
              </a:p>
            </p:txBody>
          </p:sp>
          <p:sp>
            <p:nvSpPr>
              <p:cNvPr id="35178" name="Line 1386"/>
              <p:cNvSpPr>
                <a:spLocks noChangeShapeType="1"/>
              </p:cNvSpPr>
              <p:nvPr/>
            </p:nvSpPr>
            <p:spPr bwMode="auto">
              <a:xfrm flipV="1">
                <a:off x="2974" y="2990"/>
                <a:ext cx="1" cy="35"/>
              </a:xfrm>
              <a:prstGeom prst="line">
                <a:avLst/>
              </a:prstGeom>
              <a:noFill/>
              <a:ln w="0">
                <a:solidFill>
                  <a:schemeClr val="tx1"/>
                </a:solidFill>
                <a:round/>
                <a:headEnd/>
                <a:tailEnd/>
              </a:ln>
            </p:spPr>
            <p:txBody>
              <a:bodyPr/>
              <a:lstStyle/>
              <a:p>
                <a:endParaRPr lang="en-US"/>
              </a:p>
            </p:txBody>
          </p:sp>
          <p:sp>
            <p:nvSpPr>
              <p:cNvPr id="35179" name="Line 1387"/>
              <p:cNvSpPr>
                <a:spLocks noChangeShapeType="1"/>
              </p:cNvSpPr>
              <p:nvPr/>
            </p:nvSpPr>
            <p:spPr bwMode="auto">
              <a:xfrm flipV="1">
                <a:off x="2974" y="2921"/>
                <a:ext cx="1" cy="35"/>
              </a:xfrm>
              <a:prstGeom prst="line">
                <a:avLst/>
              </a:prstGeom>
              <a:noFill/>
              <a:ln w="0">
                <a:solidFill>
                  <a:schemeClr val="tx1"/>
                </a:solidFill>
                <a:round/>
                <a:headEnd/>
                <a:tailEnd/>
              </a:ln>
            </p:spPr>
            <p:txBody>
              <a:bodyPr/>
              <a:lstStyle/>
              <a:p>
                <a:endParaRPr lang="en-US"/>
              </a:p>
            </p:txBody>
          </p:sp>
          <p:sp>
            <p:nvSpPr>
              <p:cNvPr id="35180" name="Line 1388"/>
              <p:cNvSpPr>
                <a:spLocks noChangeShapeType="1"/>
              </p:cNvSpPr>
              <p:nvPr/>
            </p:nvSpPr>
            <p:spPr bwMode="auto">
              <a:xfrm flipV="1">
                <a:off x="3009" y="3095"/>
                <a:ext cx="1" cy="35"/>
              </a:xfrm>
              <a:prstGeom prst="line">
                <a:avLst/>
              </a:prstGeom>
              <a:noFill/>
              <a:ln w="0">
                <a:solidFill>
                  <a:schemeClr val="tx1"/>
                </a:solidFill>
                <a:round/>
                <a:headEnd/>
                <a:tailEnd/>
              </a:ln>
            </p:spPr>
            <p:txBody>
              <a:bodyPr/>
              <a:lstStyle/>
              <a:p>
                <a:endParaRPr lang="en-US"/>
              </a:p>
            </p:txBody>
          </p:sp>
          <p:sp>
            <p:nvSpPr>
              <p:cNvPr id="35181" name="Line 1389"/>
              <p:cNvSpPr>
                <a:spLocks noChangeShapeType="1"/>
              </p:cNvSpPr>
              <p:nvPr/>
            </p:nvSpPr>
            <p:spPr bwMode="auto">
              <a:xfrm flipV="1">
                <a:off x="3009" y="3025"/>
                <a:ext cx="1" cy="35"/>
              </a:xfrm>
              <a:prstGeom prst="line">
                <a:avLst/>
              </a:prstGeom>
              <a:noFill/>
              <a:ln w="0">
                <a:solidFill>
                  <a:schemeClr val="tx1"/>
                </a:solidFill>
                <a:round/>
                <a:headEnd/>
                <a:tailEnd/>
              </a:ln>
            </p:spPr>
            <p:txBody>
              <a:bodyPr/>
              <a:lstStyle/>
              <a:p>
                <a:endParaRPr lang="en-US"/>
              </a:p>
            </p:txBody>
          </p:sp>
          <p:sp>
            <p:nvSpPr>
              <p:cNvPr id="35182" name="Line 1390"/>
              <p:cNvSpPr>
                <a:spLocks noChangeShapeType="1"/>
              </p:cNvSpPr>
              <p:nvPr/>
            </p:nvSpPr>
            <p:spPr bwMode="auto">
              <a:xfrm flipV="1">
                <a:off x="3009" y="2956"/>
                <a:ext cx="1" cy="34"/>
              </a:xfrm>
              <a:prstGeom prst="line">
                <a:avLst/>
              </a:prstGeom>
              <a:noFill/>
              <a:ln w="0">
                <a:solidFill>
                  <a:schemeClr val="tx1"/>
                </a:solidFill>
                <a:round/>
                <a:headEnd/>
                <a:tailEnd/>
              </a:ln>
            </p:spPr>
            <p:txBody>
              <a:bodyPr/>
              <a:lstStyle/>
              <a:p>
                <a:endParaRPr lang="en-US"/>
              </a:p>
            </p:txBody>
          </p:sp>
          <p:sp>
            <p:nvSpPr>
              <p:cNvPr id="35183" name="Line 1391"/>
              <p:cNvSpPr>
                <a:spLocks noChangeShapeType="1"/>
              </p:cNvSpPr>
              <p:nvPr/>
            </p:nvSpPr>
            <p:spPr bwMode="auto">
              <a:xfrm flipV="1">
                <a:off x="3009" y="2916"/>
                <a:ext cx="1" cy="5"/>
              </a:xfrm>
              <a:prstGeom prst="line">
                <a:avLst/>
              </a:prstGeom>
              <a:noFill/>
              <a:ln w="0">
                <a:solidFill>
                  <a:schemeClr val="tx1"/>
                </a:solidFill>
                <a:round/>
                <a:headEnd/>
                <a:tailEnd/>
              </a:ln>
            </p:spPr>
            <p:txBody>
              <a:bodyPr/>
              <a:lstStyle/>
              <a:p>
                <a:endParaRPr lang="en-US"/>
              </a:p>
            </p:txBody>
          </p:sp>
          <p:sp>
            <p:nvSpPr>
              <p:cNvPr id="35184" name="Line 1392"/>
              <p:cNvSpPr>
                <a:spLocks noChangeShapeType="1"/>
              </p:cNvSpPr>
              <p:nvPr/>
            </p:nvSpPr>
            <p:spPr bwMode="auto">
              <a:xfrm flipV="1">
                <a:off x="3044" y="3060"/>
                <a:ext cx="1" cy="35"/>
              </a:xfrm>
              <a:prstGeom prst="line">
                <a:avLst/>
              </a:prstGeom>
              <a:noFill/>
              <a:ln w="0">
                <a:solidFill>
                  <a:schemeClr val="tx1"/>
                </a:solidFill>
                <a:round/>
                <a:headEnd/>
                <a:tailEnd/>
              </a:ln>
            </p:spPr>
            <p:txBody>
              <a:bodyPr/>
              <a:lstStyle/>
              <a:p>
                <a:endParaRPr lang="en-US"/>
              </a:p>
            </p:txBody>
          </p:sp>
          <p:sp>
            <p:nvSpPr>
              <p:cNvPr id="35185" name="Line 1393"/>
              <p:cNvSpPr>
                <a:spLocks noChangeShapeType="1"/>
              </p:cNvSpPr>
              <p:nvPr/>
            </p:nvSpPr>
            <p:spPr bwMode="auto">
              <a:xfrm flipV="1">
                <a:off x="3044" y="2990"/>
                <a:ext cx="1" cy="35"/>
              </a:xfrm>
              <a:prstGeom prst="line">
                <a:avLst/>
              </a:prstGeom>
              <a:noFill/>
              <a:ln w="0">
                <a:solidFill>
                  <a:schemeClr val="tx1"/>
                </a:solidFill>
                <a:round/>
                <a:headEnd/>
                <a:tailEnd/>
              </a:ln>
            </p:spPr>
            <p:txBody>
              <a:bodyPr/>
              <a:lstStyle/>
              <a:p>
                <a:endParaRPr lang="en-US"/>
              </a:p>
            </p:txBody>
          </p:sp>
          <p:sp>
            <p:nvSpPr>
              <p:cNvPr id="35186" name="Line 1394"/>
              <p:cNvSpPr>
                <a:spLocks noChangeShapeType="1"/>
              </p:cNvSpPr>
              <p:nvPr/>
            </p:nvSpPr>
            <p:spPr bwMode="auto">
              <a:xfrm flipV="1">
                <a:off x="3044" y="2921"/>
                <a:ext cx="1" cy="35"/>
              </a:xfrm>
              <a:prstGeom prst="line">
                <a:avLst/>
              </a:prstGeom>
              <a:noFill/>
              <a:ln w="0">
                <a:solidFill>
                  <a:schemeClr val="tx1"/>
                </a:solidFill>
                <a:round/>
                <a:headEnd/>
                <a:tailEnd/>
              </a:ln>
            </p:spPr>
            <p:txBody>
              <a:bodyPr/>
              <a:lstStyle/>
              <a:p>
                <a:endParaRPr lang="en-US"/>
              </a:p>
            </p:txBody>
          </p:sp>
          <p:sp>
            <p:nvSpPr>
              <p:cNvPr id="35187" name="Line 1395"/>
              <p:cNvSpPr>
                <a:spLocks noChangeShapeType="1"/>
              </p:cNvSpPr>
              <p:nvPr/>
            </p:nvSpPr>
            <p:spPr bwMode="auto">
              <a:xfrm flipV="1">
                <a:off x="3079" y="3025"/>
                <a:ext cx="1" cy="35"/>
              </a:xfrm>
              <a:prstGeom prst="line">
                <a:avLst/>
              </a:prstGeom>
              <a:noFill/>
              <a:ln w="0">
                <a:solidFill>
                  <a:schemeClr val="tx1"/>
                </a:solidFill>
                <a:round/>
                <a:headEnd/>
                <a:tailEnd/>
              </a:ln>
            </p:spPr>
            <p:txBody>
              <a:bodyPr/>
              <a:lstStyle/>
              <a:p>
                <a:endParaRPr lang="en-US"/>
              </a:p>
            </p:txBody>
          </p:sp>
          <p:sp>
            <p:nvSpPr>
              <p:cNvPr id="35188" name="Line 1396"/>
              <p:cNvSpPr>
                <a:spLocks noChangeShapeType="1"/>
              </p:cNvSpPr>
              <p:nvPr/>
            </p:nvSpPr>
            <p:spPr bwMode="auto">
              <a:xfrm flipV="1">
                <a:off x="3079" y="2956"/>
                <a:ext cx="1" cy="34"/>
              </a:xfrm>
              <a:prstGeom prst="line">
                <a:avLst/>
              </a:prstGeom>
              <a:noFill/>
              <a:ln w="0">
                <a:solidFill>
                  <a:schemeClr val="tx1"/>
                </a:solidFill>
                <a:round/>
                <a:headEnd/>
                <a:tailEnd/>
              </a:ln>
            </p:spPr>
            <p:txBody>
              <a:bodyPr/>
              <a:lstStyle/>
              <a:p>
                <a:endParaRPr lang="en-US"/>
              </a:p>
            </p:txBody>
          </p:sp>
          <p:sp>
            <p:nvSpPr>
              <p:cNvPr id="35189" name="Line 1397"/>
              <p:cNvSpPr>
                <a:spLocks noChangeShapeType="1"/>
              </p:cNvSpPr>
              <p:nvPr/>
            </p:nvSpPr>
            <p:spPr bwMode="auto">
              <a:xfrm flipV="1">
                <a:off x="3079" y="2916"/>
                <a:ext cx="1" cy="5"/>
              </a:xfrm>
              <a:prstGeom prst="line">
                <a:avLst/>
              </a:prstGeom>
              <a:noFill/>
              <a:ln w="0">
                <a:solidFill>
                  <a:schemeClr val="tx1"/>
                </a:solidFill>
                <a:round/>
                <a:headEnd/>
                <a:tailEnd/>
              </a:ln>
            </p:spPr>
            <p:txBody>
              <a:bodyPr/>
              <a:lstStyle/>
              <a:p>
                <a:endParaRPr lang="en-US"/>
              </a:p>
            </p:txBody>
          </p:sp>
          <p:sp>
            <p:nvSpPr>
              <p:cNvPr id="35190" name="Line 1398"/>
              <p:cNvSpPr>
                <a:spLocks noChangeShapeType="1"/>
              </p:cNvSpPr>
              <p:nvPr/>
            </p:nvSpPr>
            <p:spPr bwMode="auto">
              <a:xfrm flipV="1">
                <a:off x="3113" y="2990"/>
                <a:ext cx="1" cy="35"/>
              </a:xfrm>
              <a:prstGeom prst="line">
                <a:avLst/>
              </a:prstGeom>
              <a:noFill/>
              <a:ln w="0">
                <a:solidFill>
                  <a:schemeClr val="tx1"/>
                </a:solidFill>
                <a:round/>
                <a:headEnd/>
                <a:tailEnd/>
              </a:ln>
            </p:spPr>
            <p:txBody>
              <a:bodyPr/>
              <a:lstStyle/>
              <a:p>
                <a:endParaRPr lang="en-US"/>
              </a:p>
            </p:txBody>
          </p:sp>
          <p:sp>
            <p:nvSpPr>
              <p:cNvPr id="35191" name="Line 1399"/>
              <p:cNvSpPr>
                <a:spLocks noChangeShapeType="1"/>
              </p:cNvSpPr>
              <p:nvPr/>
            </p:nvSpPr>
            <p:spPr bwMode="auto">
              <a:xfrm flipV="1">
                <a:off x="3113" y="2921"/>
                <a:ext cx="1" cy="35"/>
              </a:xfrm>
              <a:prstGeom prst="line">
                <a:avLst/>
              </a:prstGeom>
              <a:noFill/>
              <a:ln w="0">
                <a:solidFill>
                  <a:schemeClr val="tx1"/>
                </a:solidFill>
                <a:round/>
                <a:headEnd/>
                <a:tailEnd/>
              </a:ln>
            </p:spPr>
            <p:txBody>
              <a:bodyPr/>
              <a:lstStyle/>
              <a:p>
                <a:endParaRPr lang="en-US"/>
              </a:p>
            </p:txBody>
          </p:sp>
          <p:sp>
            <p:nvSpPr>
              <p:cNvPr id="35192" name="Line 1400"/>
              <p:cNvSpPr>
                <a:spLocks noChangeShapeType="1"/>
              </p:cNvSpPr>
              <p:nvPr/>
            </p:nvSpPr>
            <p:spPr bwMode="auto">
              <a:xfrm flipV="1">
                <a:off x="3148" y="2956"/>
                <a:ext cx="1" cy="22"/>
              </a:xfrm>
              <a:prstGeom prst="line">
                <a:avLst/>
              </a:prstGeom>
              <a:noFill/>
              <a:ln w="0">
                <a:solidFill>
                  <a:schemeClr val="tx1"/>
                </a:solidFill>
                <a:round/>
                <a:headEnd/>
                <a:tailEnd/>
              </a:ln>
            </p:spPr>
            <p:txBody>
              <a:bodyPr/>
              <a:lstStyle/>
              <a:p>
                <a:endParaRPr lang="en-US"/>
              </a:p>
            </p:txBody>
          </p:sp>
          <p:sp>
            <p:nvSpPr>
              <p:cNvPr id="35193" name="Line 1401"/>
              <p:cNvSpPr>
                <a:spLocks noChangeShapeType="1"/>
              </p:cNvSpPr>
              <p:nvPr/>
            </p:nvSpPr>
            <p:spPr bwMode="auto">
              <a:xfrm flipV="1">
                <a:off x="3148" y="2916"/>
                <a:ext cx="1" cy="5"/>
              </a:xfrm>
              <a:prstGeom prst="line">
                <a:avLst/>
              </a:prstGeom>
              <a:noFill/>
              <a:ln w="0">
                <a:solidFill>
                  <a:schemeClr val="tx1"/>
                </a:solidFill>
                <a:round/>
                <a:headEnd/>
                <a:tailEnd/>
              </a:ln>
            </p:spPr>
            <p:txBody>
              <a:bodyPr/>
              <a:lstStyle/>
              <a:p>
                <a:endParaRPr lang="en-US"/>
              </a:p>
            </p:txBody>
          </p:sp>
          <p:sp>
            <p:nvSpPr>
              <p:cNvPr id="35194" name="Line 1402"/>
              <p:cNvSpPr>
                <a:spLocks noChangeShapeType="1"/>
              </p:cNvSpPr>
              <p:nvPr/>
            </p:nvSpPr>
            <p:spPr bwMode="auto">
              <a:xfrm flipV="1">
                <a:off x="3183" y="2921"/>
                <a:ext cx="1" cy="9"/>
              </a:xfrm>
              <a:prstGeom prst="line">
                <a:avLst/>
              </a:prstGeom>
              <a:noFill/>
              <a:ln w="0">
                <a:solidFill>
                  <a:schemeClr val="tx1"/>
                </a:solidFill>
                <a:round/>
                <a:headEnd/>
                <a:tailEnd/>
              </a:ln>
            </p:spPr>
            <p:txBody>
              <a:bodyPr/>
              <a:lstStyle/>
              <a:p>
                <a:endParaRPr lang="en-US"/>
              </a:p>
            </p:txBody>
          </p:sp>
          <p:sp>
            <p:nvSpPr>
              <p:cNvPr id="35195" name="Line 1403"/>
              <p:cNvSpPr>
                <a:spLocks noChangeShapeType="1"/>
              </p:cNvSpPr>
              <p:nvPr/>
            </p:nvSpPr>
            <p:spPr bwMode="auto">
              <a:xfrm flipV="1">
                <a:off x="1769" y="2916"/>
                <a:ext cx="1" cy="5"/>
              </a:xfrm>
              <a:prstGeom prst="line">
                <a:avLst/>
              </a:prstGeom>
              <a:noFill/>
              <a:ln w="0">
                <a:solidFill>
                  <a:schemeClr val="tx1"/>
                </a:solidFill>
                <a:round/>
                <a:headEnd/>
                <a:tailEnd/>
              </a:ln>
            </p:spPr>
            <p:txBody>
              <a:bodyPr/>
              <a:lstStyle/>
              <a:p>
                <a:endParaRPr lang="en-US"/>
              </a:p>
            </p:txBody>
          </p:sp>
          <p:sp>
            <p:nvSpPr>
              <p:cNvPr id="35196" name="Line 1404"/>
              <p:cNvSpPr>
                <a:spLocks noChangeShapeType="1"/>
              </p:cNvSpPr>
              <p:nvPr/>
            </p:nvSpPr>
            <p:spPr bwMode="auto">
              <a:xfrm flipV="1">
                <a:off x="1734" y="2921"/>
                <a:ext cx="1" cy="35"/>
              </a:xfrm>
              <a:prstGeom prst="line">
                <a:avLst/>
              </a:prstGeom>
              <a:noFill/>
              <a:ln w="0">
                <a:solidFill>
                  <a:schemeClr val="tx1"/>
                </a:solidFill>
                <a:round/>
                <a:headEnd/>
                <a:tailEnd/>
              </a:ln>
            </p:spPr>
            <p:txBody>
              <a:bodyPr/>
              <a:lstStyle/>
              <a:p>
                <a:endParaRPr lang="en-US"/>
              </a:p>
            </p:txBody>
          </p:sp>
          <p:sp>
            <p:nvSpPr>
              <p:cNvPr id="35197" name="Line 1405"/>
              <p:cNvSpPr>
                <a:spLocks noChangeShapeType="1"/>
              </p:cNvSpPr>
              <p:nvPr/>
            </p:nvSpPr>
            <p:spPr bwMode="auto">
              <a:xfrm flipV="1">
                <a:off x="1699" y="3025"/>
                <a:ext cx="1" cy="11"/>
              </a:xfrm>
              <a:prstGeom prst="line">
                <a:avLst/>
              </a:prstGeom>
              <a:noFill/>
              <a:ln w="0">
                <a:solidFill>
                  <a:schemeClr val="tx1"/>
                </a:solidFill>
                <a:round/>
                <a:headEnd/>
                <a:tailEnd/>
              </a:ln>
            </p:spPr>
            <p:txBody>
              <a:bodyPr/>
              <a:lstStyle/>
              <a:p>
                <a:endParaRPr lang="en-US"/>
              </a:p>
            </p:txBody>
          </p:sp>
          <p:sp>
            <p:nvSpPr>
              <p:cNvPr id="35198" name="Line 1406"/>
              <p:cNvSpPr>
                <a:spLocks noChangeShapeType="1"/>
              </p:cNvSpPr>
              <p:nvPr/>
            </p:nvSpPr>
            <p:spPr bwMode="auto">
              <a:xfrm flipV="1">
                <a:off x="1699" y="2956"/>
                <a:ext cx="1" cy="34"/>
              </a:xfrm>
              <a:prstGeom prst="line">
                <a:avLst/>
              </a:prstGeom>
              <a:noFill/>
              <a:ln w="0">
                <a:solidFill>
                  <a:schemeClr val="tx1"/>
                </a:solidFill>
                <a:round/>
                <a:headEnd/>
                <a:tailEnd/>
              </a:ln>
            </p:spPr>
            <p:txBody>
              <a:bodyPr/>
              <a:lstStyle/>
              <a:p>
                <a:endParaRPr lang="en-US"/>
              </a:p>
            </p:txBody>
          </p:sp>
          <p:sp>
            <p:nvSpPr>
              <p:cNvPr id="35199" name="Line 1407"/>
              <p:cNvSpPr>
                <a:spLocks noChangeShapeType="1"/>
              </p:cNvSpPr>
              <p:nvPr/>
            </p:nvSpPr>
            <p:spPr bwMode="auto">
              <a:xfrm flipV="1">
                <a:off x="1699" y="2916"/>
                <a:ext cx="1" cy="5"/>
              </a:xfrm>
              <a:prstGeom prst="line">
                <a:avLst/>
              </a:prstGeom>
              <a:noFill/>
              <a:ln w="0">
                <a:solidFill>
                  <a:schemeClr val="tx1"/>
                </a:solidFill>
                <a:round/>
                <a:headEnd/>
                <a:tailEnd/>
              </a:ln>
            </p:spPr>
            <p:txBody>
              <a:bodyPr/>
              <a:lstStyle/>
              <a:p>
                <a:endParaRPr lang="en-US"/>
              </a:p>
            </p:txBody>
          </p:sp>
          <p:sp>
            <p:nvSpPr>
              <p:cNvPr id="35200" name="Line 1408"/>
              <p:cNvSpPr>
                <a:spLocks noChangeShapeType="1"/>
              </p:cNvSpPr>
              <p:nvPr/>
            </p:nvSpPr>
            <p:spPr bwMode="auto">
              <a:xfrm flipV="1">
                <a:off x="1664" y="3060"/>
                <a:ext cx="1" cy="25"/>
              </a:xfrm>
              <a:prstGeom prst="line">
                <a:avLst/>
              </a:prstGeom>
              <a:noFill/>
              <a:ln w="0">
                <a:solidFill>
                  <a:schemeClr val="tx1"/>
                </a:solidFill>
                <a:round/>
                <a:headEnd/>
                <a:tailEnd/>
              </a:ln>
            </p:spPr>
            <p:txBody>
              <a:bodyPr/>
              <a:lstStyle/>
              <a:p>
                <a:endParaRPr lang="en-US"/>
              </a:p>
            </p:txBody>
          </p:sp>
          <p:sp>
            <p:nvSpPr>
              <p:cNvPr id="35201" name="Line 1409"/>
              <p:cNvSpPr>
                <a:spLocks noChangeShapeType="1"/>
              </p:cNvSpPr>
              <p:nvPr/>
            </p:nvSpPr>
            <p:spPr bwMode="auto">
              <a:xfrm flipV="1">
                <a:off x="1664" y="2990"/>
                <a:ext cx="1" cy="35"/>
              </a:xfrm>
              <a:prstGeom prst="line">
                <a:avLst/>
              </a:prstGeom>
              <a:noFill/>
              <a:ln w="0">
                <a:solidFill>
                  <a:schemeClr val="tx1"/>
                </a:solidFill>
                <a:round/>
                <a:headEnd/>
                <a:tailEnd/>
              </a:ln>
            </p:spPr>
            <p:txBody>
              <a:bodyPr/>
              <a:lstStyle/>
              <a:p>
                <a:endParaRPr lang="en-US"/>
              </a:p>
            </p:txBody>
          </p:sp>
          <p:sp>
            <p:nvSpPr>
              <p:cNvPr id="35202" name="Line 1410"/>
              <p:cNvSpPr>
                <a:spLocks noChangeShapeType="1"/>
              </p:cNvSpPr>
              <p:nvPr/>
            </p:nvSpPr>
            <p:spPr bwMode="auto">
              <a:xfrm flipV="1">
                <a:off x="1664" y="2921"/>
                <a:ext cx="1" cy="35"/>
              </a:xfrm>
              <a:prstGeom prst="line">
                <a:avLst/>
              </a:prstGeom>
              <a:noFill/>
              <a:ln w="0">
                <a:solidFill>
                  <a:schemeClr val="tx1"/>
                </a:solidFill>
                <a:round/>
                <a:headEnd/>
                <a:tailEnd/>
              </a:ln>
            </p:spPr>
            <p:txBody>
              <a:bodyPr/>
              <a:lstStyle/>
              <a:p>
                <a:endParaRPr lang="en-US"/>
              </a:p>
            </p:txBody>
          </p:sp>
        </p:grpSp>
        <p:grpSp>
          <p:nvGrpSpPr>
            <p:cNvPr id="35404" name="Group 1612"/>
            <p:cNvGrpSpPr>
              <a:grpSpLocks/>
            </p:cNvGrpSpPr>
            <p:nvPr/>
          </p:nvGrpSpPr>
          <p:grpSpPr bwMode="auto">
            <a:xfrm>
              <a:off x="1420" y="2913"/>
              <a:ext cx="1955" cy="785"/>
              <a:chOff x="1420" y="2913"/>
              <a:chExt cx="1955" cy="785"/>
            </a:xfrm>
          </p:grpSpPr>
          <p:sp>
            <p:nvSpPr>
              <p:cNvPr id="35204" name="Line 1412"/>
              <p:cNvSpPr>
                <a:spLocks noChangeShapeType="1"/>
              </p:cNvSpPr>
              <p:nvPr/>
            </p:nvSpPr>
            <p:spPr bwMode="auto">
              <a:xfrm flipV="1">
                <a:off x="1629" y="3095"/>
                <a:ext cx="1" cy="25"/>
              </a:xfrm>
              <a:prstGeom prst="line">
                <a:avLst/>
              </a:prstGeom>
              <a:noFill/>
              <a:ln w="0">
                <a:solidFill>
                  <a:schemeClr val="tx1"/>
                </a:solidFill>
                <a:round/>
                <a:headEnd/>
                <a:tailEnd/>
              </a:ln>
            </p:spPr>
            <p:txBody>
              <a:bodyPr/>
              <a:lstStyle/>
              <a:p>
                <a:endParaRPr lang="en-US"/>
              </a:p>
            </p:txBody>
          </p:sp>
          <p:sp>
            <p:nvSpPr>
              <p:cNvPr id="35205" name="Line 1413"/>
              <p:cNvSpPr>
                <a:spLocks noChangeShapeType="1"/>
              </p:cNvSpPr>
              <p:nvPr/>
            </p:nvSpPr>
            <p:spPr bwMode="auto">
              <a:xfrm flipV="1">
                <a:off x="1629" y="3025"/>
                <a:ext cx="1" cy="35"/>
              </a:xfrm>
              <a:prstGeom prst="line">
                <a:avLst/>
              </a:prstGeom>
              <a:noFill/>
              <a:ln w="0">
                <a:solidFill>
                  <a:schemeClr val="tx1"/>
                </a:solidFill>
                <a:round/>
                <a:headEnd/>
                <a:tailEnd/>
              </a:ln>
            </p:spPr>
            <p:txBody>
              <a:bodyPr/>
              <a:lstStyle/>
              <a:p>
                <a:endParaRPr lang="en-US"/>
              </a:p>
            </p:txBody>
          </p:sp>
          <p:sp>
            <p:nvSpPr>
              <p:cNvPr id="35206" name="Line 1414"/>
              <p:cNvSpPr>
                <a:spLocks noChangeShapeType="1"/>
              </p:cNvSpPr>
              <p:nvPr/>
            </p:nvSpPr>
            <p:spPr bwMode="auto">
              <a:xfrm flipV="1">
                <a:off x="1629" y="2956"/>
                <a:ext cx="1" cy="34"/>
              </a:xfrm>
              <a:prstGeom prst="line">
                <a:avLst/>
              </a:prstGeom>
              <a:noFill/>
              <a:ln w="0">
                <a:solidFill>
                  <a:schemeClr val="tx1"/>
                </a:solidFill>
                <a:round/>
                <a:headEnd/>
                <a:tailEnd/>
              </a:ln>
            </p:spPr>
            <p:txBody>
              <a:bodyPr/>
              <a:lstStyle/>
              <a:p>
                <a:endParaRPr lang="en-US"/>
              </a:p>
            </p:txBody>
          </p:sp>
          <p:sp>
            <p:nvSpPr>
              <p:cNvPr id="35207" name="Line 1415"/>
              <p:cNvSpPr>
                <a:spLocks noChangeShapeType="1"/>
              </p:cNvSpPr>
              <p:nvPr/>
            </p:nvSpPr>
            <p:spPr bwMode="auto">
              <a:xfrm flipV="1">
                <a:off x="1629" y="2916"/>
                <a:ext cx="1" cy="5"/>
              </a:xfrm>
              <a:prstGeom prst="line">
                <a:avLst/>
              </a:prstGeom>
              <a:noFill/>
              <a:ln w="0">
                <a:solidFill>
                  <a:schemeClr val="tx1"/>
                </a:solidFill>
                <a:round/>
                <a:headEnd/>
                <a:tailEnd/>
              </a:ln>
            </p:spPr>
            <p:txBody>
              <a:bodyPr/>
              <a:lstStyle/>
              <a:p>
                <a:endParaRPr lang="en-US"/>
              </a:p>
            </p:txBody>
          </p:sp>
          <p:sp>
            <p:nvSpPr>
              <p:cNvPr id="35208" name="Line 1416"/>
              <p:cNvSpPr>
                <a:spLocks noChangeShapeType="1"/>
              </p:cNvSpPr>
              <p:nvPr/>
            </p:nvSpPr>
            <p:spPr bwMode="auto">
              <a:xfrm flipV="1">
                <a:off x="1595" y="3060"/>
                <a:ext cx="1" cy="35"/>
              </a:xfrm>
              <a:prstGeom prst="line">
                <a:avLst/>
              </a:prstGeom>
              <a:noFill/>
              <a:ln w="0">
                <a:solidFill>
                  <a:schemeClr val="tx1"/>
                </a:solidFill>
                <a:round/>
                <a:headEnd/>
                <a:tailEnd/>
              </a:ln>
            </p:spPr>
            <p:txBody>
              <a:bodyPr/>
              <a:lstStyle/>
              <a:p>
                <a:endParaRPr lang="en-US"/>
              </a:p>
            </p:txBody>
          </p:sp>
          <p:sp>
            <p:nvSpPr>
              <p:cNvPr id="35209" name="Line 1417"/>
              <p:cNvSpPr>
                <a:spLocks noChangeShapeType="1"/>
              </p:cNvSpPr>
              <p:nvPr/>
            </p:nvSpPr>
            <p:spPr bwMode="auto">
              <a:xfrm flipV="1">
                <a:off x="1595" y="2990"/>
                <a:ext cx="1" cy="35"/>
              </a:xfrm>
              <a:prstGeom prst="line">
                <a:avLst/>
              </a:prstGeom>
              <a:noFill/>
              <a:ln w="0">
                <a:solidFill>
                  <a:schemeClr val="tx1"/>
                </a:solidFill>
                <a:round/>
                <a:headEnd/>
                <a:tailEnd/>
              </a:ln>
            </p:spPr>
            <p:txBody>
              <a:bodyPr/>
              <a:lstStyle/>
              <a:p>
                <a:endParaRPr lang="en-US"/>
              </a:p>
            </p:txBody>
          </p:sp>
          <p:sp>
            <p:nvSpPr>
              <p:cNvPr id="35210" name="Line 1418"/>
              <p:cNvSpPr>
                <a:spLocks noChangeShapeType="1"/>
              </p:cNvSpPr>
              <p:nvPr/>
            </p:nvSpPr>
            <p:spPr bwMode="auto">
              <a:xfrm flipV="1">
                <a:off x="1595" y="2921"/>
                <a:ext cx="1" cy="35"/>
              </a:xfrm>
              <a:prstGeom prst="line">
                <a:avLst/>
              </a:prstGeom>
              <a:noFill/>
              <a:ln w="0">
                <a:solidFill>
                  <a:schemeClr val="tx1"/>
                </a:solidFill>
                <a:round/>
                <a:headEnd/>
                <a:tailEnd/>
              </a:ln>
            </p:spPr>
            <p:txBody>
              <a:bodyPr/>
              <a:lstStyle/>
              <a:p>
                <a:endParaRPr lang="en-US"/>
              </a:p>
            </p:txBody>
          </p:sp>
          <p:sp>
            <p:nvSpPr>
              <p:cNvPr id="35211" name="Line 1419"/>
              <p:cNvSpPr>
                <a:spLocks noChangeShapeType="1"/>
              </p:cNvSpPr>
              <p:nvPr/>
            </p:nvSpPr>
            <p:spPr bwMode="auto">
              <a:xfrm flipV="1">
                <a:off x="1560" y="3095"/>
                <a:ext cx="1" cy="1"/>
              </a:xfrm>
              <a:prstGeom prst="line">
                <a:avLst/>
              </a:prstGeom>
              <a:noFill/>
              <a:ln w="0">
                <a:solidFill>
                  <a:schemeClr val="tx1"/>
                </a:solidFill>
                <a:round/>
                <a:headEnd/>
                <a:tailEnd/>
              </a:ln>
            </p:spPr>
            <p:txBody>
              <a:bodyPr/>
              <a:lstStyle/>
              <a:p>
                <a:endParaRPr lang="en-US"/>
              </a:p>
            </p:txBody>
          </p:sp>
          <p:sp>
            <p:nvSpPr>
              <p:cNvPr id="35212" name="Line 1420"/>
              <p:cNvSpPr>
                <a:spLocks noChangeShapeType="1"/>
              </p:cNvSpPr>
              <p:nvPr/>
            </p:nvSpPr>
            <p:spPr bwMode="auto">
              <a:xfrm flipV="1">
                <a:off x="1560" y="3025"/>
                <a:ext cx="1" cy="35"/>
              </a:xfrm>
              <a:prstGeom prst="line">
                <a:avLst/>
              </a:prstGeom>
              <a:noFill/>
              <a:ln w="0">
                <a:solidFill>
                  <a:schemeClr val="tx1"/>
                </a:solidFill>
                <a:round/>
                <a:headEnd/>
                <a:tailEnd/>
              </a:ln>
            </p:spPr>
            <p:txBody>
              <a:bodyPr/>
              <a:lstStyle/>
              <a:p>
                <a:endParaRPr lang="en-US"/>
              </a:p>
            </p:txBody>
          </p:sp>
          <p:sp>
            <p:nvSpPr>
              <p:cNvPr id="35213" name="Line 1421"/>
              <p:cNvSpPr>
                <a:spLocks noChangeShapeType="1"/>
              </p:cNvSpPr>
              <p:nvPr/>
            </p:nvSpPr>
            <p:spPr bwMode="auto">
              <a:xfrm flipV="1">
                <a:off x="1560" y="2956"/>
                <a:ext cx="1" cy="34"/>
              </a:xfrm>
              <a:prstGeom prst="line">
                <a:avLst/>
              </a:prstGeom>
              <a:noFill/>
              <a:ln w="0">
                <a:solidFill>
                  <a:schemeClr val="tx1"/>
                </a:solidFill>
                <a:round/>
                <a:headEnd/>
                <a:tailEnd/>
              </a:ln>
            </p:spPr>
            <p:txBody>
              <a:bodyPr/>
              <a:lstStyle/>
              <a:p>
                <a:endParaRPr lang="en-US"/>
              </a:p>
            </p:txBody>
          </p:sp>
          <p:sp>
            <p:nvSpPr>
              <p:cNvPr id="35214" name="Line 1422"/>
              <p:cNvSpPr>
                <a:spLocks noChangeShapeType="1"/>
              </p:cNvSpPr>
              <p:nvPr/>
            </p:nvSpPr>
            <p:spPr bwMode="auto">
              <a:xfrm flipV="1">
                <a:off x="1560" y="2916"/>
                <a:ext cx="1" cy="5"/>
              </a:xfrm>
              <a:prstGeom prst="line">
                <a:avLst/>
              </a:prstGeom>
              <a:noFill/>
              <a:ln w="0">
                <a:solidFill>
                  <a:schemeClr val="tx1"/>
                </a:solidFill>
                <a:round/>
                <a:headEnd/>
                <a:tailEnd/>
              </a:ln>
            </p:spPr>
            <p:txBody>
              <a:bodyPr/>
              <a:lstStyle/>
              <a:p>
                <a:endParaRPr lang="en-US"/>
              </a:p>
            </p:txBody>
          </p:sp>
          <p:sp>
            <p:nvSpPr>
              <p:cNvPr id="35215" name="Line 1423"/>
              <p:cNvSpPr>
                <a:spLocks noChangeShapeType="1"/>
              </p:cNvSpPr>
              <p:nvPr/>
            </p:nvSpPr>
            <p:spPr bwMode="auto">
              <a:xfrm flipV="1">
                <a:off x="1525" y="3060"/>
                <a:ext cx="1" cy="23"/>
              </a:xfrm>
              <a:prstGeom prst="line">
                <a:avLst/>
              </a:prstGeom>
              <a:noFill/>
              <a:ln w="0">
                <a:solidFill>
                  <a:schemeClr val="tx1"/>
                </a:solidFill>
                <a:round/>
                <a:headEnd/>
                <a:tailEnd/>
              </a:ln>
            </p:spPr>
            <p:txBody>
              <a:bodyPr/>
              <a:lstStyle/>
              <a:p>
                <a:endParaRPr lang="en-US"/>
              </a:p>
            </p:txBody>
          </p:sp>
          <p:sp>
            <p:nvSpPr>
              <p:cNvPr id="35216" name="Line 1424"/>
              <p:cNvSpPr>
                <a:spLocks noChangeShapeType="1"/>
              </p:cNvSpPr>
              <p:nvPr/>
            </p:nvSpPr>
            <p:spPr bwMode="auto">
              <a:xfrm flipV="1">
                <a:off x="1525" y="2990"/>
                <a:ext cx="1" cy="35"/>
              </a:xfrm>
              <a:prstGeom prst="line">
                <a:avLst/>
              </a:prstGeom>
              <a:noFill/>
              <a:ln w="0">
                <a:solidFill>
                  <a:schemeClr val="tx1"/>
                </a:solidFill>
                <a:round/>
                <a:headEnd/>
                <a:tailEnd/>
              </a:ln>
            </p:spPr>
            <p:txBody>
              <a:bodyPr/>
              <a:lstStyle/>
              <a:p>
                <a:endParaRPr lang="en-US"/>
              </a:p>
            </p:txBody>
          </p:sp>
          <p:sp>
            <p:nvSpPr>
              <p:cNvPr id="35217" name="Line 1425"/>
              <p:cNvSpPr>
                <a:spLocks noChangeShapeType="1"/>
              </p:cNvSpPr>
              <p:nvPr/>
            </p:nvSpPr>
            <p:spPr bwMode="auto">
              <a:xfrm flipV="1">
                <a:off x="1525" y="2921"/>
                <a:ext cx="1" cy="35"/>
              </a:xfrm>
              <a:prstGeom prst="line">
                <a:avLst/>
              </a:prstGeom>
              <a:noFill/>
              <a:ln w="0">
                <a:solidFill>
                  <a:schemeClr val="tx1"/>
                </a:solidFill>
                <a:round/>
                <a:headEnd/>
                <a:tailEnd/>
              </a:ln>
            </p:spPr>
            <p:txBody>
              <a:bodyPr/>
              <a:lstStyle/>
              <a:p>
                <a:endParaRPr lang="en-US"/>
              </a:p>
            </p:txBody>
          </p:sp>
          <p:sp>
            <p:nvSpPr>
              <p:cNvPr id="35218" name="Line 1426"/>
              <p:cNvSpPr>
                <a:spLocks noChangeShapeType="1"/>
              </p:cNvSpPr>
              <p:nvPr/>
            </p:nvSpPr>
            <p:spPr bwMode="auto">
              <a:xfrm flipV="1">
                <a:off x="1490" y="3025"/>
                <a:ext cx="1" cy="35"/>
              </a:xfrm>
              <a:prstGeom prst="line">
                <a:avLst/>
              </a:prstGeom>
              <a:noFill/>
              <a:ln w="0">
                <a:solidFill>
                  <a:schemeClr val="tx1"/>
                </a:solidFill>
                <a:round/>
                <a:headEnd/>
                <a:tailEnd/>
              </a:ln>
            </p:spPr>
            <p:txBody>
              <a:bodyPr/>
              <a:lstStyle/>
              <a:p>
                <a:endParaRPr lang="en-US"/>
              </a:p>
            </p:txBody>
          </p:sp>
          <p:sp>
            <p:nvSpPr>
              <p:cNvPr id="35219" name="Line 1427"/>
              <p:cNvSpPr>
                <a:spLocks noChangeShapeType="1"/>
              </p:cNvSpPr>
              <p:nvPr/>
            </p:nvSpPr>
            <p:spPr bwMode="auto">
              <a:xfrm flipV="1">
                <a:off x="1490" y="2956"/>
                <a:ext cx="1" cy="34"/>
              </a:xfrm>
              <a:prstGeom prst="line">
                <a:avLst/>
              </a:prstGeom>
              <a:noFill/>
              <a:ln w="0">
                <a:solidFill>
                  <a:schemeClr val="tx1"/>
                </a:solidFill>
                <a:round/>
                <a:headEnd/>
                <a:tailEnd/>
              </a:ln>
            </p:spPr>
            <p:txBody>
              <a:bodyPr/>
              <a:lstStyle/>
              <a:p>
                <a:endParaRPr lang="en-US"/>
              </a:p>
            </p:txBody>
          </p:sp>
          <p:sp>
            <p:nvSpPr>
              <p:cNvPr id="35220" name="Line 1428"/>
              <p:cNvSpPr>
                <a:spLocks noChangeShapeType="1"/>
              </p:cNvSpPr>
              <p:nvPr/>
            </p:nvSpPr>
            <p:spPr bwMode="auto">
              <a:xfrm flipV="1">
                <a:off x="1490" y="2916"/>
                <a:ext cx="1" cy="5"/>
              </a:xfrm>
              <a:prstGeom prst="line">
                <a:avLst/>
              </a:prstGeom>
              <a:noFill/>
              <a:ln w="0">
                <a:solidFill>
                  <a:schemeClr val="tx1"/>
                </a:solidFill>
                <a:round/>
                <a:headEnd/>
                <a:tailEnd/>
              </a:ln>
            </p:spPr>
            <p:txBody>
              <a:bodyPr/>
              <a:lstStyle/>
              <a:p>
                <a:endParaRPr lang="en-US"/>
              </a:p>
            </p:txBody>
          </p:sp>
          <p:sp>
            <p:nvSpPr>
              <p:cNvPr id="35221" name="Line 1429"/>
              <p:cNvSpPr>
                <a:spLocks noChangeShapeType="1"/>
              </p:cNvSpPr>
              <p:nvPr/>
            </p:nvSpPr>
            <p:spPr bwMode="auto">
              <a:xfrm flipV="1">
                <a:off x="1455" y="2921"/>
                <a:ext cx="1" cy="35"/>
              </a:xfrm>
              <a:prstGeom prst="line">
                <a:avLst/>
              </a:prstGeom>
              <a:noFill/>
              <a:ln w="0">
                <a:solidFill>
                  <a:schemeClr val="tx1"/>
                </a:solidFill>
                <a:round/>
                <a:headEnd/>
                <a:tailEnd/>
              </a:ln>
            </p:spPr>
            <p:txBody>
              <a:bodyPr/>
              <a:lstStyle/>
              <a:p>
                <a:endParaRPr lang="en-US"/>
              </a:p>
            </p:txBody>
          </p:sp>
          <p:sp>
            <p:nvSpPr>
              <p:cNvPr id="35222" name="Line 1430"/>
              <p:cNvSpPr>
                <a:spLocks noChangeShapeType="1"/>
              </p:cNvSpPr>
              <p:nvPr/>
            </p:nvSpPr>
            <p:spPr bwMode="auto">
              <a:xfrm flipV="1">
                <a:off x="1420" y="2916"/>
                <a:ext cx="1" cy="2"/>
              </a:xfrm>
              <a:prstGeom prst="line">
                <a:avLst/>
              </a:prstGeom>
              <a:noFill/>
              <a:ln w="0">
                <a:solidFill>
                  <a:schemeClr val="tx1"/>
                </a:solidFill>
                <a:round/>
                <a:headEnd/>
                <a:tailEnd/>
              </a:ln>
            </p:spPr>
            <p:txBody>
              <a:bodyPr/>
              <a:lstStyle/>
              <a:p>
                <a:endParaRPr lang="en-US"/>
              </a:p>
            </p:txBody>
          </p:sp>
          <p:sp>
            <p:nvSpPr>
              <p:cNvPr id="35223" name="Line 1431"/>
              <p:cNvSpPr>
                <a:spLocks noChangeShapeType="1"/>
              </p:cNvSpPr>
              <p:nvPr/>
            </p:nvSpPr>
            <p:spPr bwMode="auto">
              <a:xfrm flipV="1">
                <a:off x="2570" y="2921"/>
                <a:ext cx="1" cy="28"/>
              </a:xfrm>
              <a:prstGeom prst="line">
                <a:avLst/>
              </a:prstGeom>
              <a:noFill/>
              <a:ln w="0">
                <a:solidFill>
                  <a:schemeClr val="tx1"/>
                </a:solidFill>
                <a:round/>
                <a:headEnd/>
                <a:tailEnd/>
              </a:ln>
            </p:spPr>
            <p:txBody>
              <a:bodyPr/>
              <a:lstStyle/>
              <a:p>
                <a:endParaRPr lang="en-US"/>
              </a:p>
            </p:txBody>
          </p:sp>
          <p:sp>
            <p:nvSpPr>
              <p:cNvPr id="35224" name="Line 1432"/>
              <p:cNvSpPr>
                <a:spLocks noChangeShapeType="1"/>
              </p:cNvSpPr>
              <p:nvPr/>
            </p:nvSpPr>
            <p:spPr bwMode="auto">
              <a:xfrm flipV="1">
                <a:off x="2604" y="3025"/>
                <a:ext cx="1" cy="3"/>
              </a:xfrm>
              <a:prstGeom prst="line">
                <a:avLst/>
              </a:prstGeom>
              <a:noFill/>
              <a:ln w="0">
                <a:solidFill>
                  <a:schemeClr val="tx1"/>
                </a:solidFill>
                <a:round/>
                <a:headEnd/>
                <a:tailEnd/>
              </a:ln>
            </p:spPr>
            <p:txBody>
              <a:bodyPr/>
              <a:lstStyle/>
              <a:p>
                <a:endParaRPr lang="en-US"/>
              </a:p>
            </p:txBody>
          </p:sp>
          <p:sp>
            <p:nvSpPr>
              <p:cNvPr id="35225" name="Line 1433"/>
              <p:cNvSpPr>
                <a:spLocks noChangeShapeType="1"/>
              </p:cNvSpPr>
              <p:nvPr/>
            </p:nvSpPr>
            <p:spPr bwMode="auto">
              <a:xfrm flipV="1">
                <a:off x="2604" y="2956"/>
                <a:ext cx="1" cy="34"/>
              </a:xfrm>
              <a:prstGeom prst="line">
                <a:avLst/>
              </a:prstGeom>
              <a:noFill/>
              <a:ln w="0">
                <a:solidFill>
                  <a:schemeClr val="tx1"/>
                </a:solidFill>
                <a:round/>
                <a:headEnd/>
                <a:tailEnd/>
              </a:ln>
            </p:spPr>
            <p:txBody>
              <a:bodyPr/>
              <a:lstStyle/>
              <a:p>
                <a:endParaRPr lang="en-US"/>
              </a:p>
            </p:txBody>
          </p:sp>
          <p:sp>
            <p:nvSpPr>
              <p:cNvPr id="35226" name="Line 1434"/>
              <p:cNvSpPr>
                <a:spLocks noChangeShapeType="1"/>
              </p:cNvSpPr>
              <p:nvPr/>
            </p:nvSpPr>
            <p:spPr bwMode="auto">
              <a:xfrm flipV="1">
                <a:off x="2604" y="2916"/>
                <a:ext cx="1" cy="5"/>
              </a:xfrm>
              <a:prstGeom prst="line">
                <a:avLst/>
              </a:prstGeom>
              <a:noFill/>
              <a:ln w="0">
                <a:solidFill>
                  <a:schemeClr val="tx1"/>
                </a:solidFill>
                <a:round/>
                <a:headEnd/>
                <a:tailEnd/>
              </a:ln>
            </p:spPr>
            <p:txBody>
              <a:bodyPr/>
              <a:lstStyle/>
              <a:p>
                <a:endParaRPr lang="en-US"/>
              </a:p>
            </p:txBody>
          </p:sp>
          <p:sp>
            <p:nvSpPr>
              <p:cNvPr id="35227" name="Line 1435"/>
              <p:cNvSpPr>
                <a:spLocks noChangeShapeType="1"/>
              </p:cNvSpPr>
              <p:nvPr/>
            </p:nvSpPr>
            <p:spPr bwMode="auto">
              <a:xfrm flipV="1">
                <a:off x="2639" y="3060"/>
                <a:ext cx="1" cy="35"/>
              </a:xfrm>
              <a:prstGeom prst="line">
                <a:avLst/>
              </a:prstGeom>
              <a:noFill/>
              <a:ln w="0">
                <a:solidFill>
                  <a:schemeClr val="tx1"/>
                </a:solidFill>
                <a:round/>
                <a:headEnd/>
                <a:tailEnd/>
              </a:ln>
            </p:spPr>
            <p:txBody>
              <a:bodyPr/>
              <a:lstStyle/>
              <a:p>
                <a:endParaRPr lang="en-US"/>
              </a:p>
            </p:txBody>
          </p:sp>
          <p:sp>
            <p:nvSpPr>
              <p:cNvPr id="35228" name="Line 1436"/>
              <p:cNvSpPr>
                <a:spLocks noChangeShapeType="1"/>
              </p:cNvSpPr>
              <p:nvPr/>
            </p:nvSpPr>
            <p:spPr bwMode="auto">
              <a:xfrm flipV="1">
                <a:off x="2639" y="2990"/>
                <a:ext cx="1" cy="35"/>
              </a:xfrm>
              <a:prstGeom prst="line">
                <a:avLst/>
              </a:prstGeom>
              <a:noFill/>
              <a:ln w="0">
                <a:solidFill>
                  <a:schemeClr val="tx1"/>
                </a:solidFill>
                <a:round/>
                <a:headEnd/>
                <a:tailEnd/>
              </a:ln>
            </p:spPr>
            <p:txBody>
              <a:bodyPr/>
              <a:lstStyle/>
              <a:p>
                <a:endParaRPr lang="en-US"/>
              </a:p>
            </p:txBody>
          </p:sp>
          <p:sp>
            <p:nvSpPr>
              <p:cNvPr id="35229" name="Line 1437"/>
              <p:cNvSpPr>
                <a:spLocks noChangeShapeType="1"/>
              </p:cNvSpPr>
              <p:nvPr/>
            </p:nvSpPr>
            <p:spPr bwMode="auto">
              <a:xfrm flipV="1">
                <a:off x="2639" y="2921"/>
                <a:ext cx="1" cy="35"/>
              </a:xfrm>
              <a:prstGeom prst="line">
                <a:avLst/>
              </a:prstGeom>
              <a:noFill/>
              <a:ln w="0">
                <a:solidFill>
                  <a:schemeClr val="tx1"/>
                </a:solidFill>
                <a:round/>
                <a:headEnd/>
                <a:tailEnd/>
              </a:ln>
            </p:spPr>
            <p:txBody>
              <a:bodyPr/>
              <a:lstStyle/>
              <a:p>
                <a:endParaRPr lang="en-US"/>
              </a:p>
            </p:txBody>
          </p:sp>
          <p:sp>
            <p:nvSpPr>
              <p:cNvPr id="35230" name="Line 1438"/>
              <p:cNvSpPr>
                <a:spLocks noChangeShapeType="1"/>
              </p:cNvSpPr>
              <p:nvPr/>
            </p:nvSpPr>
            <p:spPr bwMode="auto">
              <a:xfrm flipV="1">
                <a:off x="2674" y="3095"/>
                <a:ext cx="1" cy="21"/>
              </a:xfrm>
              <a:prstGeom prst="line">
                <a:avLst/>
              </a:prstGeom>
              <a:noFill/>
              <a:ln w="0">
                <a:solidFill>
                  <a:schemeClr val="tx1"/>
                </a:solidFill>
                <a:round/>
                <a:headEnd/>
                <a:tailEnd/>
              </a:ln>
            </p:spPr>
            <p:txBody>
              <a:bodyPr/>
              <a:lstStyle/>
              <a:p>
                <a:endParaRPr lang="en-US"/>
              </a:p>
            </p:txBody>
          </p:sp>
          <p:sp>
            <p:nvSpPr>
              <p:cNvPr id="35231" name="Line 1439"/>
              <p:cNvSpPr>
                <a:spLocks noChangeShapeType="1"/>
              </p:cNvSpPr>
              <p:nvPr/>
            </p:nvSpPr>
            <p:spPr bwMode="auto">
              <a:xfrm flipV="1">
                <a:off x="2674" y="3025"/>
                <a:ext cx="1" cy="35"/>
              </a:xfrm>
              <a:prstGeom prst="line">
                <a:avLst/>
              </a:prstGeom>
              <a:noFill/>
              <a:ln w="0">
                <a:solidFill>
                  <a:schemeClr val="tx1"/>
                </a:solidFill>
                <a:round/>
                <a:headEnd/>
                <a:tailEnd/>
              </a:ln>
            </p:spPr>
            <p:txBody>
              <a:bodyPr/>
              <a:lstStyle/>
              <a:p>
                <a:endParaRPr lang="en-US"/>
              </a:p>
            </p:txBody>
          </p:sp>
          <p:sp>
            <p:nvSpPr>
              <p:cNvPr id="35232" name="Line 1440"/>
              <p:cNvSpPr>
                <a:spLocks noChangeShapeType="1"/>
              </p:cNvSpPr>
              <p:nvPr/>
            </p:nvSpPr>
            <p:spPr bwMode="auto">
              <a:xfrm flipV="1">
                <a:off x="2674" y="2956"/>
                <a:ext cx="1" cy="34"/>
              </a:xfrm>
              <a:prstGeom prst="line">
                <a:avLst/>
              </a:prstGeom>
              <a:noFill/>
              <a:ln w="0">
                <a:solidFill>
                  <a:schemeClr val="tx1"/>
                </a:solidFill>
                <a:round/>
                <a:headEnd/>
                <a:tailEnd/>
              </a:ln>
            </p:spPr>
            <p:txBody>
              <a:bodyPr/>
              <a:lstStyle/>
              <a:p>
                <a:endParaRPr lang="en-US"/>
              </a:p>
            </p:txBody>
          </p:sp>
          <p:sp>
            <p:nvSpPr>
              <p:cNvPr id="35233" name="Line 1441"/>
              <p:cNvSpPr>
                <a:spLocks noChangeShapeType="1"/>
              </p:cNvSpPr>
              <p:nvPr/>
            </p:nvSpPr>
            <p:spPr bwMode="auto">
              <a:xfrm flipV="1">
                <a:off x="2674" y="2916"/>
                <a:ext cx="1" cy="5"/>
              </a:xfrm>
              <a:prstGeom prst="line">
                <a:avLst/>
              </a:prstGeom>
              <a:noFill/>
              <a:ln w="0">
                <a:solidFill>
                  <a:schemeClr val="tx1"/>
                </a:solidFill>
                <a:round/>
                <a:headEnd/>
                <a:tailEnd/>
              </a:ln>
            </p:spPr>
            <p:txBody>
              <a:bodyPr/>
              <a:lstStyle/>
              <a:p>
                <a:endParaRPr lang="en-US"/>
              </a:p>
            </p:txBody>
          </p:sp>
          <p:sp>
            <p:nvSpPr>
              <p:cNvPr id="35234" name="Line 1442"/>
              <p:cNvSpPr>
                <a:spLocks noChangeShapeType="1"/>
              </p:cNvSpPr>
              <p:nvPr/>
            </p:nvSpPr>
            <p:spPr bwMode="auto">
              <a:xfrm flipV="1">
                <a:off x="2709" y="3060"/>
                <a:ext cx="1" cy="35"/>
              </a:xfrm>
              <a:prstGeom prst="line">
                <a:avLst/>
              </a:prstGeom>
              <a:noFill/>
              <a:ln w="0">
                <a:solidFill>
                  <a:schemeClr val="tx1"/>
                </a:solidFill>
                <a:round/>
                <a:headEnd/>
                <a:tailEnd/>
              </a:ln>
            </p:spPr>
            <p:txBody>
              <a:bodyPr/>
              <a:lstStyle/>
              <a:p>
                <a:endParaRPr lang="en-US"/>
              </a:p>
            </p:txBody>
          </p:sp>
          <p:sp>
            <p:nvSpPr>
              <p:cNvPr id="35235" name="Line 1443"/>
              <p:cNvSpPr>
                <a:spLocks noChangeShapeType="1"/>
              </p:cNvSpPr>
              <p:nvPr/>
            </p:nvSpPr>
            <p:spPr bwMode="auto">
              <a:xfrm flipV="1">
                <a:off x="2709" y="2990"/>
                <a:ext cx="1" cy="35"/>
              </a:xfrm>
              <a:prstGeom prst="line">
                <a:avLst/>
              </a:prstGeom>
              <a:noFill/>
              <a:ln w="0">
                <a:solidFill>
                  <a:schemeClr val="tx1"/>
                </a:solidFill>
                <a:round/>
                <a:headEnd/>
                <a:tailEnd/>
              </a:ln>
            </p:spPr>
            <p:txBody>
              <a:bodyPr/>
              <a:lstStyle/>
              <a:p>
                <a:endParaRPr lang="en-US"/>
              </a:p>
            </p:txBody>
          </p:sp>
          <p:sp>
            <p:nvSpPr>
              <p:cNvPr id="35236" name="Line 1444"/>
              <p:cNvSpPr>
                <a:spLocks noChangeShapeType="1"/>
              </p:cNvSpPr>
              <p:nvPr/>
            </p:nvSpPr>
            <p:spPr bwMode="auto">
              <a:xfrm flipV="1">
                <a:off x="2709" y="2921"/>
                <a:ext cx="1" cy="35"/>
              </a:xfrm>
              <a:prstGeom prst="line">
                <a:avLst/>
              </a:prstGeom>
              <a:noFill/>
              <a:ln w="0">
                <a:solidFill>
                  <a:schemeClr val="tx1"/>
                </a:solidFill>
                <a:round/>
                <a:headEnd/>
                <a:tailEnd/>
              </a:ln>
            </p:spPr>
            <p:txBody>
              <a:bodyPr/>
              <a:lstStyle/>
              <a:p>
                <a:endParaRPr lang="en-US"/>
              </a:p>
            </p:txBody>
          </p:sp>
          <p:sp>
            <p:nvSpPr>
              <p:cNvPr id="35237" name="Line 1445"/>
              <p:cNvSpPr>
                <a:spLocks noChangeShapeType="1"/>
              </p:cNvSpPr>
              <p:nvPr/>
            </p:nvSpPr>
            <p:spPr bwMode="auto">
              <a:xfrm flipV="1">
                <a:off x="2744" y="3095"/>
                <a:ext cx="1" cy="35"/>
              </a:xfrm>
              <a:prstGeom prst="line">
                <a:avLst/>
              </a:prstGeom>
              <a:noFill/>
              <a:ln w="0">
                <a:solidFill>
                  <a:schemeClr val="tx1"/>
                </a:solidFill>
                <a:round/>
                <a:headEnd/>
                <a:tailEnd/>
              </a:ln>
            </p:spPr>
            <p:txBody>
              <a:bodyPr/>
              <a:lstStyle/>
              <a:p>
                <a:endParaRPr lang="en-US"/>
              </a:p>
            </p:txBody>
          </p:sp>
          <p:sp>
            <p:nvSpPr>
              <p:cNvPr id="35238" name="Line 1446"/>
              <p:cNvSpPr>
                <a:spLocks noChangeShapeType="1"/>
              </p:cNvSpPr>
              <p:nvPr/>
            </p:nvSpPr>
            <p:spPr bwMode="auto">
              <a:xfrm flipV="1">
                <a:off x="2744" y="3025"/>
                <a:ext cx="1" cy="35"/>
              </a:xfrm>
              <a:prstGeom prst="line">
                <a:avLst/>
              </a:prstGeom>
              <a:noFill/>
              <a:ln w="0">
                <a:solidFill>
                  <a:schemeClr val="tx1"/>
                </a:solidFill>
                <a:round/>
                <a:headEnd/>
                <a:tailEnd/>
              </a:ln>
            </p:spPr>
            <p:txBody>
              <a:bodyPr/>
              <a:lstStyle/>
              <a:p>
                <a:endParaRPr lang="en-US"/>
              </a:p>
            </p:txBody>
          </p:sp>
          <p:sp>
            <p:nvSpPr>
              <p:cNvPr id="35239" name="Line 1447"/>
              <p:cNvSpPr>
                <a:spLocks noChangeShapeType="1"/>
              </p:cNvSpPr>
              <p:nvPr/>
            </p:nvSpPr>
            <p:spPr bwMode="auto">
              <a:xfrm flipV="1">
                <a:off x="2744" y="2956"/>
                <a:ext cx="1" cy="34"/>
              </a:xfrm>
              <a:prstGeom prst="line">
                <a:avLst/>
              </a:prstGeom>
              <a:noFill/>
              <a:ln w="0">
                <a:solidFill>
                  <a:schemeClr val="tx1"/>
                </a:solidFill>
                <a:round/>
                <a:headEnd/>
                <a:tailEnd/>
              </a:ln>
            </p:spPr>
            <p:txBody>
              <a:bodyPr/>
              <a:lstStyle/>
              <a:p>
                <a:endParaRPr lang="en-US"/>
              </a:p>
            </p:txBody>
          </p:sp>
          <p:sp>
            <p:nvSpPr>
              <p:cNvPr id="35240" name="Line 1448"/>
              <p:cNvSpPr>
                <a:spLocks noChangeShapeType="1"/>
              </p:cNvSpPr>
              <p:nvPr/>
            </p:nvSpPr>
            <p:spPr bwMode="auto">
              <a:xfrm flipV="1">
                <a:off x="2744" y="2916"/>
                <a:ext cx="1" cy="5"/>
              </a:xfrm>
              <a:prstGeom prst="line">
                <a:avLst/>
              </a:prstGeom>
              <a:noFill/>
              <a:ln w="0">
                <a:solidFill>
                  <a:schemeClr val="tx1"/>
                </a:solidFill>
                <a:round/>
                <a:headEnd/>
                <a:tailEnd/>
              </a:ln>
            </p:spPr>
            <p:txBody>
              <a:bodyPr/>
              <a:lstStyle/>
              <a:p>
                <a:endParaRPr lang="en-US"/>
              </a:p>
            </p:txBody>
          </p:sp>
          <p:sp>
            <p:nvSpPr>
              <p:cNvPr id="35241" name="Line 1449"/>
              <p:cNvSpPr>
                <a:spLocks noChangeShapeType="1"/>
              </p:cNvSpPr>
              <p:nvPr/>
            </p:nvSpPr>
            <p:spPr bwMode="auto">
              <a:xfrm flipV="1">
                <a:off x="2778" y="3130"/>
                <a:ext cx="1" cy="9"/>
              </a:xfrm>
              <a:prstGeom prst="line">
                <a:avLst/>
              </a:prstGeom>
              <a:noFill/>
              <a:ln w="0">
                <a:solidFill>
                  <a:schemeClr val="tx1"/>
                </a:solidFill>
                <a:round/>
                <a:headEnd/>
                <a:tailEnd/>
              </a:ln>
            </p:spPr>
            <p:txBody>
              <a:bodyPr/>
              <a:lstStyle/>
              <a:p>
                <a:endParaRPr lang="en-US"/>
              </a:p>
            </p:txBody>
          </p:sp>
          <p:sp>
            <p:nvSpPr>
              <p:cNvPr id="35242" name="Line 1450"/>
              <p:cNvSpPr>
                <a:spLocks noChangeShapeType="1"/>
              </p:cNvSpPr>
              <p:nvPr/>
            </p:nvSpPr>
            <p:spPr bwMode="auto">
              <a:xfrm flipV="1">
                <a:off x="2778" y="3060"/>
                <a:ext cx="1" cy="35"/>
              </a:xfrm>
              <a:prstGeom prst="line">
                <a:avLst/>
              </a:prstGeom>
              <a:noFill/>
              <a:ln w="0">
                <a:solidFill>
                  <a:schemeClr val="tx1"/>
                </a:solidFill>
                <a:round/>
                <a:headEnd/>
                <a:tailEnd/>
              </a:ln>
            </p:spPr>
            <p:txBody>
              <a:bodyPr/>
              <a:lstStyle/>
              <a:p>
                <a:endParaRPr lang="en-US"/>
              </a:p>
            </p:txBody>
          </p:sp>
          <p:sp>
            <p:nvSpPr>
              <p:cNvPr id="35243" name="Line 1451"/>
              <p:cNvSpPr>
                <a:spLocks noChangeShapeType="1"/>
              </p:cNvSpPr>
              <p:nvPr/>
            </p:nvSpPr>
            <p:spPr bwMode="auto">
              <a:xfrm flipV="1">
                <a:off x="2778" y="2990"/>
                <a:ext cx="1" cy="35"/>
              </a:xfrm>
              <a:prstGeom prst="line">
                <a:avLst/>
              </a:prstGeom>
              <a:noFill/>
              <a:ln w="0">
                <a:solidFill>
                  <a:schemeClr val="tx1"/>
                </a:solidFill>
                <a:round/>
                <a:headEnd/>
                <a:tailEnd/>
              </a:ln>
            </p:spPr>
            <p:txBody>
              <a:bodyPr/>
              <a:lstStyle/>
              <a:p>
                <a:endParaRPr lang="en-US"/>
              </a:p>
            </p:txBody>
          </p:sp>
          <p:sp>
            <p:nvSpPr>
              <p:cNvPr id="35244" name="Line 1452"/>
              <p:cNvSpPr>
                <a:spLocks noChangeShapeType="1"/>
              </p:cNvSpPr>
              <p:nvPr/>
            </p:nvSpPr>
            <p:spPr bwMode="auto">
              <a:xfrm flipV="1">
                <a:off x="2778" y="2921"/>
                <a:ext cx="1" cy="35"/>
              </a:xfrm>
              <a:prstGeom prst="line">
                <a:avLst/>
              </a:prstGeom>
              <a:noFill/>
              <a:ln w="0">
                <a:solidFill>
                  <a:schemeClr val="tx1"/>
                </a:solidFill>
                <a:round/>
                <a:headEnd/>
                <a:tailEnd/>
              </a:ln>
            </p:spPr>
            <p:txBody>
              <a:bodyPr/>
              <a:lstStyle/>
              <a:p>
                <a:endParaRPr lang="en-US"/>
              </a:p>
            </p:txBody>
          </p:sp>
          <p:sp>
            <p:nvSpPr>
              <p:cNvPr id="35245" name="Line 1453"/>
              <p:cNvSpPr>
                <a:spLocks noChangeShapeType="1"/>
              </p:cNvSpPr>
              <p:nvPr/>
            </p:nvSpPr>
            <p:spPr bwMode="auto">
              <a:xfrm flipV="1">
                <a:off x="2813" y="3095"/>
                <a:ext cx="1" cy="35"/>
              </a:xfrm>
              <a:prstGeom prst="line">
                <a:avLst/>
              </a:prstGeom>
              <a:noFill/>
              <a:ln w="0">
                <a:solidFill>
                  <a:schemeClr val="tx1"/>
                </a:solidFill>
                <a:round/>
                <a:headEnd/>
                <a:tailEnd/>
              </a:ln>
            </p:spPr>
            <p:txBody>
              <a:bodyPr/>
              <a:lstStyle/>
              <a:p>
                <a:endParaRPr lang="en-US"/>
              </a:p>
            </p:txBody>
          </p:sp>
          <p:sp>
            <p:nvSpPr>
              <p:cNvPr id="35246" name="Line 1454"/>
              <p:cNvSpPr>
                <a:spLocks noChangeShapeType="1"/>
              </p:cNvSpPr>
              <p:nvPr/>
            </p:nvSpPr>
            <p:spPr bwMode="auto">
              <a:xfrm flipV="1">
                <a:off x="2813" y="3025"/>
                <a:ext cx="1" cy="35"/>
              </a:xfrm>
              <a:prstGeom prst="line">
                <a:avLst/>
              </a:prstGeom>
              <a:noFill/>
              <a:ln w="0">
                <a:solidFill>
                  <a:schemeClr val="tx1"/>
                </a:solidFill>
                <a:round/>
                <a:headEnd/>
                <a:tailEnd/>
              </a:ln>
            </p:spPr>
            <p:txBody>
              <a:bodyPr/>
              <a:lstStyle/>
              <a:p>
                <a:endParaRPr lang="en-US"/>
              </a:p>
            </p:txBody>
          </p:sp>
          <p:sp>
            <p:nvSpPr>
              <p:cNvPr id="35247" name="Line 1455"/>
              <p:cNvSpPr>
                <a:spLocks noChangeShapeType="1"/>
              </p:cNvSpPr>
              <p:nvPr/>
            </p:nvSpPr>
            <p:spPr bwMode="auto">
              <a:xfrm flipV="1">
                <a:off x="2813" y="2956"/>
                <a:ext cx="1" cy="34"/>
              </a:xfrm>
              <a:prstGeom prst="line">
                <a:avLst/>
              </a:prstGeom>
              <a:noFill/>
              <a:ln w="0">
                <a:solidFill>
                  <a:schemeClr val="tx1"/>
                </a:solidFill>
                <a:round/>
                <a:headEnd/>
                <a:tailEnd/>
              </a:ln>
            </p:spPr>
            <p:txBody>
              <a:bodyPr/>
              <a:lstStyle/>
              <a:p>
                <a:endParaRPr lang="en-US"/>
              </a:p>
            </p:txBody>
          </p:sp>
          <p:sp>
            <p:nvSpPr>
              <p:cNvPr id="35248" name="Line 1456"/>
              <p:cNvSpPr>
                <a:spLocks noChangeShapeType="1"/>
              </p:cNvSpPr>
              <p:nvPr/>
            </p:nvSpPr>
            <p:spPr bwMode="auto">
              <a:xfrm flipV="1">
                <a:off x="2813" y="2916"/>
                <a:ext cx="1" cy="5"/>
              </a:xfrm>
              <a:prstGeom prst="line">
                <a:avLst/>
              </a:prstGeom>
              <a:noFill/>
              <a:ln w="0">
                <a:solidFill>
                  <a:schemeClr val="tx1"/>
                </a:solidFill>
                <a:round/>
                <a:headEnd/>
                <a:tailEnd/>
              </a:ln>
            </p:spPr>
            <p:txBody>
              <a:bodyPr/>
              <a:lstStyle/>
              <a:p>
                <a:endParaRPr lang="en-US"/>
              </a:p>
            </p:txBody>
          </p:sp>
          <p:sp>
            <p:nvSpPr>
              <p:cNvPr id="35249" name="Line 1457"/>
              <p:cNvSpPr>
                <a:spLocks noChangeShapeType="1"/>
              </p:cNvSpPr>
              <p:nvPr/>
            </p:nvSpPr>
            <p:spPr bwMode="auto">
              <a:xfrm flipV="1">
                <a:off x="2848" y="3130"/>
                <a:ext cx="1" cy="24"/>
              </a:xfrm>
              <a:prstGeom prst="line">
                <a:avLst/>
              </a:prstGeom>
              <a:noFill/>
              <a:ln w="0">
                <a:solidFill>
                  <a:schemeClr val="tx1"/>
                </a:solidFill>
                <a:round/>
                <a:headEnd/>
                <a:tailEnd/>
              </a:ln>
            </p:spPr>
            <p:txBody>
              <a:bodyPr/>
              <a:lstStyle/>
              <a:p>
                <a:endParaRPr lang="en-US"/>
              </a:p>
            </p:txBody>
          </p:sp>
          <p:sp>
            <p:nvSpPr>
              <p:cNvPr id="35250" name="Line 1458"/>
              <p:cNvSpPr>
                <a:spLocks noChangeShapeType="1"/>
              </p:cNvSpPr>
              <p:nvPr/>
            </p:nvSpPr>
            <p:spPr bwMode="auto">
              <a:xfrm flipV="1">
                <a:off x="2848" y="3060"/>
                <a:ext cx="1" cy="35"/>
              </a:xfrm>
              <a:prstGeom prst="line">
                <a:avLst/>
              </a:prstGeom>
              <a:noFill/>
              <a:ln w="0">
                <a:solidFill>
                  <a:schemeClr val="tx1"/>
                </a:solidFill>
                <a:round/>
                <a:headEnd/>
                <a:tailEnd/>
              </a:ln>
            </p:spPr>
            <p:txBody>
              <a:bodyPr/>
              <a:lstStyle/>
              <a:p>
                <a:endParaRPr lang="en-US"/>
              </a:p>
            </p:txBody>
          </p:sp>
          <p:sp>
            <p:nvSpPr>
              <p:cNvPr id="35251" name="Line 1459"/>
              <p:cNvSpPr>
                <a:spLocks noChangeShapeType="1"/>
              </p:cNvSpPr>
              <p:nvPr/>
            </p:nvSpPr>
            <p:spPr bwMode="auto">
              <a:xfrm flipV="1">
                <a:off x="2848" y="2990"/>
                <a:ext cx="1" cy="35"/>
              </a:xfrm>
              <a:prstGeom prst="line">
                <a:avLst/>
              </a:prstGeom>
              <a:noFill/>
              <a:ln w="0">
                <a:solidFill>
                  <a:schemeClr val="tx1"/>
                </a:solidFill>
                <a:round/>
                <a:headEnd/>
                <a:tailEnd/>
              </a:ln>
            </p:spPr>
            <p:txBody>
              <a:bodyPr/>
              <a:lstStyle/>
              <a:p>
                <a:endParaRPr lang="en-US"/>
              </a:p>
            </p:txBody>
          </p:sp>
          <p:sp>
            <p:nvSpPr>
              <p:cNvPr id="35252" name="Line 1460"/>
              <p:cNvSpPr>
                <a:spLocks noChangeShapeType="1"/>
              </p:cNvSpPr>
              <p:nvPr/>
            </p:nvSpPr>
            <p:spPr bwMode="auto">
              <a:xfrm flipV="1">
                <a:off x="2848" y="2921"/>
                <a:ext cx="1" cy="35"/>
              </a:xfrm>
              <a:prstGeom prst="line">
                <a:avLst/>
              </a:prstGeom>
              <a:noFill/>
              <a:ln w="0">
                <a:solidFill>
                  <a:schemeClr val="tx1"/>
                </a:solidFill>
                <a:round/>
                <a:headEnd/>
                <a:tailEnd/>
              </a:ln>
            </p:spPr>
            <p:txBody>
              <a:bodyPr/>
              <a:lstStyle/>
              <a:p>
                <a:endParaRPr lang="en-US"/>
              </a:p>
            </p:txBody>
          </p:sp>
          <p:sp>
            <p:nvSpPr>
              <p:cNvPr id="35253" name="Line 1461"/>
              <p:cNvSpPr>
                <a:spLocks noChangeShapeType="1"/>
              </p:cNvSpPr>
              <p:nvPr/>
            </p:nvSpPr>
            <p:spPr bwMode="auto">
              <a:xfrm flipV="1">
                <a:off x="2883" y="3095"/>
                <a:ext cx="1" cy="35"/>
              </a:xfrm>
              <a:prstGeom prst="line">
                <a:avLst/>
              </a:prstGeom>
              <a:noFill/>
              <a:ln w="0">
                <a:solidFill>
                  <a:schemeClr val="tx1"/>
                </a:solidFill>
                <a:round/>
                <a:headEnd/>
                <a:tailEnd/>
              </a:ln>
            </p:spPr>
            <p:txBody>
              <a:bodyPr/>
              <a:lstStyle/>
              <a:p>
                <a:endParaRPr lang="en-US"/>
              </a:p>
            </p:txBody>
          </p:sp>
          <p:sp>
            <p:nvSpPr>
              <p:cNvPr id="35254" name="Line 1462"/>
              <p:cNvSpPr>
                <a:spLocks noChangeShapeType="1"/>
              </p:cNvSpPr>
              <p:nvPr/>
            </p:nvSpPr>
            <p:spPr bwMode="auto">
              <a:xfrm flipV="1">
                <a:off x="2883" y="3025"/>
                <a:ext cx="1" cy="35"/>
              </a:xfrm>
              <a:prstGeom prst="line">
                <a:avLst/>
              </a:prstGeom>
              <a:noFill/>
              <a:ln w="0">
                <a:solidFill>
                  <a:schemeClr val="tx1"/>
                </a:solidFill>
                <a:round/>
                <a:headEnd/>
                <a:tailEnd/>
              </a:ln>
            </p:spPr>
            <p:txBody>
              <a:bodyPr/>
              <a:lstStyle/>
              <a:p>
                <a:endParaRPr lang="en-US"/>
              </a:p>
            </p:txBody>
          </p:sp>
          <p:sp>
            <p:nvSpPr>
              <p:cNvPr id="35255" name="Line 1463"/>
              <p:cNvSpPr>
                <a:spLocks noChangeShapeType="1"/>
              </p:cNvSpPr>
              <p:nvPr/>
            </p:nvSpPr>
            <p:spPr bwMode="auto">
              <a:xfrm flipV="1">
                <a:off x="2883" y="2956"/>
                <a:ext cx="1" cy="34"/>
              </a:xfrm>
              <a:prstGeom prst="line">
                <a:avLst/>
              </a:prstGeom>
              <a:noFill/>
              <a:ln w="0">
                <a:solidFill>
                  <a:schemeClr val="tx1"/>
                </a:solidFill>
                <a:round/>
                <a:headEnd/>
                <a:tailEnd/>
              </a:ln>
            </p:spPr>
            <p:txBody>
              <a:bodyPr/>
              <a:lstStyle/>
              <a:p>
                <a:endParaRPr lang="en-US"/>
              </a:p>
            </p:txBody>
          </p:sp>
          <p:sp>
            <p:nvSpPr>
              <p:cNvPr id="35256" name="Line 1464"/>
              <p:cNvSpPr>
                <a:spLocks noChangeShapeType="1"/>
              </p:cNvSpPr>
              <p:nvPr/>
            </p:nvSpPr>
            <p:spPr bwMode="auto">
              <a:xfrm flipV="1">
                <a:off x="2883" y="2916"/>
                <a:ext cx="1" cy="5"/>
              </a:xfrm>
              <a:prstGeom prst="line">
                <a:avLst/>
              </a:prstGeom>
              <a:noFill/>
              <a:ln w="0">
                <a:solidFill>
                  <a:schemeClr val="tx1"/>
                </a:solidFill>
                <a:round/>
                <a:headEnd/>
                <a:tailEnd/>
              </a:ln>
            </p:spPr>
            <p:txBody>
              <a:bodyPr/>
              <a:lstStyle/>
              <a:p>
                <a:endParaRPr lang="en-US"/>
              </a:p>
            </p:txBody>
          </p:sp>
          <p:sp>
            <p:nvSpPr>
              <p:cNvPr id="35257" name="Line 1465"/>
              <p:cNvSpPr>
                <a:spLocks noChangeShapeType="1"/>
              </p:cNvSpPr>
              <p:nvPr/>
            </p:nvSpPr>
            <p:spPr bwMode="auto">
              <a:xfrm flipV="1">
                <a:off x="2918" y="3130"/>
                <a:ext cx="1" cy="31"/>
              </a:xfrm>
              <a:prstGeom prst="line">
                <a:avLst/>
              </a:prstGeom>
              <a:noFill/>
              <a:ln w="0">
                <a:solidFill>
                  <a:schemeClr val="tx1"/>
                </a:solidFill>
                <a:round/>
                <a:headEnd/>
                <a:tailEnd/>
              </a:ln>
            </p:spPr>
            <p:txBody>
              <a:bodyPr/>
              <a:lstStyle/>
              <a:p>
                <a:endParaRPr lang="en-US"/>
              </a:p>
            </p:txBody>
          </p:sp>
          <p:sp>
            <p:nvSpPr>
              <p:cNvPr id="35258" name="Line 1466"/>
              <p:cNvSpPr>
                <a:spLocks noChangeShapeType="1"/>
              </p:cNvSpPr>
              <p:nvPr/>
            </p:nvSpPr>
            <p:spPr bwMode="auto">
              <a:xfrm flipV="1">
                <a:off x="2918" y="3060"/>
                <a:ext cx="1" cy="35"/>
              </a:xfrm>
              <a:prstGeom prst="line">
                <a:avLst/>
              </a:prstGeom>
              <a:noFill/>
              <a:ln w="0">
                <a:solidFill>
                  <a:schemeClr val="tx1"/>
                </a:solidFill>
                <a:round/>
                <a:headEnd/>
                <a:tailEnd/>
              </a:ln>
            </p:spPr>
            <p:txBody>
              <a:bodyPr/>
              <a:lstStyle/>
              <a:p>
                <a:endParaRPr lang="en-US"/>
              </a:p>
            </p:txBody>
          </p:sp>
          <p:sp>
            <p:nvSpPr>
              <p:cNvPr id="35259" name="Line 1467"/>
              <p:cNvSpPr>
                <a:spLocks noChangeShapeType="1"/>
              </p:cNvSpPr>
              <p:nvPr/>
            </p:nvSpPr>
            <p:spPr bwMode="auto">
              <a:xfrm flipV="1">
                <a:off x="2918" y="2990"/>
                <a:ext cx="1" cy="35"/>
              </a:xfrm>
              <a:prstGeom prst="line">
                <a:avLst/>
              </a:prstGeom>
              <a:noFill/>
              <a:ln w="0">
                <a:solidFill>
                  <a:schemeClr val="tx1"/>
                </a:solidFill>
                <a:round/>
                <a:headEnd/>
                <a:tailEnd/>
              </a:ln>
            </p:spPr>
            <p:txBody>
              <a:bodyPr/>
              <a:lstStyle/>
              <a:p>
                <a:endParaRPr lang="en-US"/>
              </a:p>
            </p:txBody>
          </p:sp>
          <p:sp>
            <p:nvSpPr>
              <p:cNvPr id="35260" name="Line 1468"/>
              <p:cNvSpPr>
                <a:spLocks noChangeShapeType="1"/>
              </p:cNvSpPr>
              <p:nvPr/>
            </p:nvSpPr>
            <p:spPr bwMode="auto">
              <a:xfrm flipV="1">
                <a:off x="2918" y="2921"/>
                <a:ext cx="1" cy="35"/>
              </a:xfrm>
              <a:prstGeom prst="line">
                <a:avLst/>
              </a:prstGeom>
              <a:noFill/>
              <a:ln w="0">
                <a:solidFill>
                  <a:schemeClr val="tx1"/>
                </a:solidFill>
                <a:round/>
                <a:headEnd/>
                <a:tailEnd/>
              </a:ln>
            </p:spPr>
            <p:txBody>
              <a:bodyPr/>
              <a:lstStyle/>
              <a:p>
                <a:endParaRPr lang="en-US"/>
              </a:p>
            </p:txBody>
          </p:sp>
          <p:sp>
            <p:nvSpPr>
              <p:cNvPr id="35261" name="Line 1469"/>
              <p:cNvSpPr>
                <a:spLocks noChangeShapeType="1"/>
              </p:cNvSpPr>
              <p:nvPr/>
            </p:nvSpPr>
            <p:spPr bwMode="auto">
              <a:xfrm flipV="1">
                <a:off x="2952" y="3095"/>
                <a:ext cx="1" cy="35"/>
              </a:xfrm>
              <a:prstGeom prst="line">
                <a:avLst/>
              </a:prstGeom>
              <a:noFill/>
              <a:ln w="0">
                <a:solidFill>
                  <a:schemeClr val="tx1"/>
                </a:solidFill>
                <a:round/>
                <a:headEnd/>
                <a:tailEnd/>
              </a:ln>
            </p:spPr>
            <p:txBody>
              <a:bodyPr/>
              <a:lstStyle/>
              <a:p>
                <a:endParaRPr lang="en-US"/>
              </a:p>
            </p:txBody>
          </p:sp>
          <p:sp>
            <p:nvSpPr>
              <p:cNvPr id="35262" name="Line 1470"/>
              <p:cNvSpPr>
                <a:spLocks noChangeShapeType="1"/>
              </p:cNvSpPr>
              <p:nvPr/>
            </p:nvSpPr>
            <p:spPr bwMode="auto">
              <a:xfrm flipV="1">
                <a:off x="2952" y="3025"/>
                <a:ext cx="1" cy="35"/>
              </a:xfrm>
              <a:prstGeom prst="line">
                <a:avLst/>
              </a:prstGeom>
              <a:noFill/>
              <a:ln w="0">
                <a:solidFill>
                  <a:schemeClr val="tx1"/>
                </a:solidFill>
                <a:round/>
                <a:headEnd/>
                <a:tailEnd/>
              </a:ln>
            </p:spPr>
            <p:txBody>
              <a:bodyPr/>
              <a:lstStyle/>
              <a:p>
                <a:endParaRPr lang="en-US"/>
              </a:p>
            </p:txBody>
          </p:sp>
          <p:sp>
            <p:nvSpPr>
              <p:cNvPr id="35263" name="Line 1471"/>
              <p:cNvSpPr>
                <a:spLocks noChangeShapeType="1"/>
              </p:cNvSpPr>
              <p:nvPr/>
            </p:nvSpPr>
            <p:spPr bwMode="auto">
              <a:xfrm flipV="1">
                <a:off x="2952" y="2956"/>
                <a:ext cx="1" cy="34"/>
              </a:xfrm>
              <a:prstGeom prst="line">
                <a:avLst/>
              </a:prstGeom>
              <a:noFill/>
              <a:ln w="0">
                <a:solidFill>
                  <a:schemeClr val="tx1"/>
                </a:solidFill>
                <a:round/>
                <a:headEnd/>
                <a:tailEnd/>
              </a:ln>
            </p:spPr>
            <p:txBody>
              <a:bodyPr/>
              <a:lstStyle/>
              <a:p>
                <a:endParaRPr lang="en-US"/>
              </a:p>
            </p:txBody>
          </p:sp>
          <p:sp>
            <p:nvSpPr>
              <p:cNvPr id="35264" name="Line 1472"/>
              <p:cNvSpPr>
                <a:spLocks noChangeShapeType="1"/>
              </p:cNvSpPr>
              <p:nvPr/>
            </p:nvSpPr>
            <p:spPr bwMode="auto">
              <a:xfrm flipV="1">
                <a:off x="2952" y="2916"/>
                <a:ext cx="1" cy="5"/>
              </a:xfrm>
              <a:prstGeom prst="line">
                <a:avLst/>
              </a:prstGeom>
              <a:noFill/>
              <a:ln w="0">
                <a:solidFill>
                  <a:schemeClr val="tx1"/>
                </a:solidFill>
                <a:round/>
                <a:headEnd/>
                <a:tailEnd/>
              </a:ln>
            </p:spPr>
            <p:txBody>
              <a:bodyPr/>
              <a:lstStyle/>
              <a:p>
                <a:endParaRPr lang="en-US"/>
              </a:p>
            </p:txBody>
          </p:sp>
          <p:sp>
            <p:nvSpPr>
              <p:cNvPr id="35265" name="Line 1473"/>
              <p:cNvSpPr>
                <a:spLocks noChangeShapeType="1"/>
              </p:cNvSpPr>
              <p:nvPr/>
            </p:nvSpPr>
            <p:spPr bwMode="auto">
              <a:xfrm flipV="1">
                <a:off x="2987" y="3130"/>
                <a:ext cx="1" cy="16"/>
              </a:xfrm>
              <a:prstGeom prst="line">
                <a:avLst/>
              </a:prstGeom>
              <a:noFill/>
              <a:ln w="0">
                <a:solidFill>
                  <a:schemeClr val="tx1"/>
                </a:solidFill>
                <a:round/>
                <a:headEnd/>
                <a:tailEnd/>
              </a:ln>
            </p:spPr>
            <p:txBody>
              <a:bodyPr/>
              <a:lstStyle/>
              <a:p>
                <a:endParaRPr lang="en-US"/>
              </a:p>
            </p:txBody>
          </p:sp>
          <p:sp>
            <p:nvSpPr>
              <p:cNvPr id="35266" name="Line 1474"/>
              <p:cNvSpPr>
                <a:spLocks noChangeShapeType="1"/>
              </p:cNvSpPr>
              <p:nvPr/>
            </p:nvSpPr>
            <p:spPr bwMode="auto">
              <a:xfrm flipV="1">
                <a:off x="2987" y="3060"/>
                <a:ext cx="1" cy="35"/>
              </a:xfrm>
              <a:prstGeom prst="line">
                <a:avLst/>
              </a:prstGeom>
              <a:noFill/>
              <a:ln w="0">
                <a:solidFill>
                  <a:schemeClr val="tx1"/>
                </a:solidFill>
                <a:round/>
                <a:headEnd/>
                <a:tailEnd/>
              </a:ln>
            </p:spPr>
            <p:txBody>
              <a:bodyPr/>
              <a:lstStyle/>
              <a:p>
                <a:endParaRPr lang="en-US"/>
              </a:p>
            </p:txBody>
          </p:sp>
          <p:sp>
            <p:nvSpPr>
              <p:cNvPr id="35267" name="Line 1475"/>
              <p:cNvSpPr>
                <a:spLocks noChangeShapeType="1"/>
              </p:cNvSpPr>
              <p:nvPr/>
            </p:nvSpPr>
            <p:spPr bwMode="auto">
              <a:xfrm flipV="1">
                <a:off x="2987" y="2990"/>
                <a:ext cx="1" cy="35"/>
              </a:xfrm>
              <a:prstGeom prst="line">
                <a:avLst/>
              </a:prstGeom>
              <a:noFill/>
              <a:ln w="0">
                <a:solidFill>
                  <a:schemeClr val="tx1"/>
                </a:solidFill>
                <a:round/>
                <a:headEnd/>
                <a:tailEnd/>
              </a:ln>
            </p:spPr>
            <p:txBody>
              <a:bodyPr/>
              <a:lstStyle/>
              <a:p>
                <a:endParaRPr lang="en-US"/>
              </a:p>
            </p:txBody>
          </p:sp>
          <p:sp>
            <p:nvSpPr>
              <p:cNvPr id="35268" name="Line 1476"/>
              <p:cNvSpPr>
                <a:spLocks noChangeShapeType="1"/>
              </p:cNvSpPr>
              <p:nvPr/>
            </p:nvSpPr>
            <p:spPr bwMode="auto">
              <a:xfrm flipV="1">
                <a:off x="2987" y="2921"/>
                <a:ext cx="1" cy="35"/>
              </a:xfrm>
              <a:prstGeom prst="line">
                <a:avLst/>
              </a:prstGeom>
              <a:noFill/>
              <a:ln w="0">
                <a:solidFill>
                  <a:schemeClr val="tx1"/>
                </a:solidFill>
                <a:round/>
                <a:headEnd/>
                <a:tailEnd/>
              </a:ln>
            </p:spPr>
            <p:txBody>
              <a:bodyPr/>
              <a:lstStyle/>
              <a:p>
                <a:endParaRPr lang="en-US"/>
              </a:p>
            </p:txBody>
          </p:sp>
          <p:sp>
            <p:nvSpPr>
              <p:cNvPr id="35269" name="Line 1477"/>
              <p:cNvSpPr>
                <a:spLocks noChangeShapeType="1"/>
              </p:cNvSpPr>
              <p:nvPr/>
            </p:nvSpPr>
            <p:spPr bwMode="auto">
              <a:xfrm flipV="1">
                <a:off x="3022" y="3095"/>
                <a:ext cx="1" cy="35"/>
              </a:xfrm>
              <a:prstGeom prst="line">
                <a:avLst/>
              </a:prstGeom>
              <a:noFill/>
              <a:ln w="0">
                <a:solidFill>
                  <a:schemeClr val="tx1"/>
                </a:solidFill>
                <a:round/>
                <a:headEnd/>
                <a:tailEnd/>
              </a:ln>
            </p:spPr>
            <p:txBody>
              <a:bodyPr/>
              <a:lstStyle/>
              <a:p>
                <a:endParaRPr lang="en-US"/>
              </a:p>
            </p:txBody>
          </p:sp>
          <p:sp>
            <p:nvSpPr>
              <p:cNvPr id="35270" name="Line 1478"/>
              <p:cNvSpPr>
                <a:spLocks noChangeShapeType="1"/>
              </p:cNvSpPr>
              <p:nvPr/>
            </p:nvSpPr>
            <p:spPr bwMode="auto">
              <a:xfrm flipV="1">
                <a:off x="3022" y="3025"/>
                <a:ext cx="1" cy="35"/>
              </a:xfrm>
              <a:prstGeom prst="line">
                <a:avLst/>
              </a:prstGeom>
              <a:noFill/>
              <a:ln w="0">
                <a:solidFill>
                  <a:schemeClr val="tx1"/>
                </a:solidFill>
                <a:round/>
                <a:headEnd/>
                <a:tailEnd/>
              </a:ln>
            </p:spPr>
            <p:txBody>
              <a:bodyPr/>
              <a:lstStyle/>
              <a:p>
                <a:endParaRPr lang="en-US"/>
              </a:p>
            </p:txBody>
          </p:sp>
          <p:sp>
            <p:nvSpPr>
              <p:cNvPr id="35271" name="Line 1479"/>
              <p:cNvSpPr>
                <a:spLocks noChangeShapeType="1"/>
              </p:cNvSpPr>
              <p:nvPr/>
            </p:nvSpPr>
            <p:spPr bwMode="auto">
              <a:xfrm flipV="1">
                <a:off x="3022" y="2956"/>
                <a:ext cx="1" cy="34"/>
              </a:xfrm>
              <a:prstGeom prst="line">
                <a:avLst/>
              </a:prstGeom>
              <a:noFill/>
              <a:ln w="0">
                <a:solidFill>
                  <a:schemeClr val="tx1"/>
                </a:solidFill>
                <a:round/>
                <a:headEnd/>
                <a:tailEnd/>
              </a:ln>
            </p:spPr>
            <p:txBody>
              <a:bodyPr/>
              <a:lstStyle/>
              <a:p>
                <a:endParaRPr lang="en-US"/>
              </a:p>
            </p:txBody>
          </p:sp>
          <p:sp>
            <p:nvSpPr>
              <p:cNvPr id="35272" name="Line 1480"/>
              <p:cNvSpPr>
                <a:spLocks noChangeShapeType="1"/>
              </p:cNvSpPr>
              <p:nvPr/>
            </p:nvSpPr>
            <p:spPr bwMode="auto">
              <a:xfrm flipV="1">
                <a:off x="3022" y="2916"/>
                <a:ext cx="1" cy="5"/>
              </a:xfrm>
              <a:prstGeom prst="line">
                <a:avLst/>
              </a:prstGeom>
              <a:noFill/>
              <a:ln w="0">
                <a:solidFill>
                  <a:schemeClr val="tx1"/>
                </a:solidFill>
                <a:round/>
                <a:headEnd/>
                <a:tailEnd/>
              </a:ln>
            </p:spPr>
            <p:txBody>
              <a:bodyPr/>
              <a:lstStyle/>
              <a:p>
                <a:endParaRPr lang="en-US"/>
              </a:p>
            </p:txBody>
          </p:sp>
          <p:sp>
            <p:nvSpPr>
              <p:cNvPr id="35273" name="Line 1481"/>
              <p:cNvSpPr>
                <a:spLocks noChangeShapeType="1"/>
              </p:cNvSpPr>
              <p:nvPr/>
            </p:nvSpPr>
            <p:spPr bwMode="auto">
              <a:xfrm flipV="1">
                <a:off x="3057" y="3060"/>
                <a:ext cx="1" cy="35"/>
              </a:xfrm>
              <a:prstGeom prst="line">
                <a:avLst/>
              </a:prstGeom>
              <a:noFill/>
              <a:ln w="0">
                <a:solidFill>
                  <a:schemeClr val="tx1"/>
                </a:solidFill>
                <a:round/>
                <a:headEnd/>
                <a:tailEnd/>
              </a:ln>
            </p:spPr>
            <p:txBody>
              <a:bodyPr/>
              <a:lstStyle/>
              <a:p>
                <a:endParaRPr lang="en-US"/>
              </a:p>
            </p:txBody>
          </p:sp>
          <p:sp>
            <p:nvSpPr>
              <p:cNvPr id="35274" name="Line 1482"/>
              <p:cNvSpPr>
                <a:spLocks noChangeShapeType="1"/>
              </p:cNvSpPr>
              <p:nvPr/>
            </p:nvSpPr>
            <p:spPr bwMode="auto">
              <a:xfrm flipV="1">
                <a:off x="3057" y="2990"/>
                <a:ext cx="1" cy="35"/>
              </a:xfrm>
              <a:prstGeom prst="line">
                <a:avLst/>
              </a:prstGeom>
              <a:noFill/>
              <a:ln w="0">
                <a:solidFill>
                  <a:schemeClr val="tx1"/>
                </a:solidFill>
                <a:round/>
                <a:headEnd/>
                <a:tailEnd/>
              </a:ln>
            </p:spPr>
            <p:txBody>
              <a:bodyPr/>
              <a:lstStyle/>
              <a:p>
                <a:endParaRPr lang="en-US"/>
              </a:p>
            </p:txBody>
          </p:sp>
          <p:sp>
            <p:nvSpPr>
              <p:cNvPr id="35275" name="Line 1483"/>
              <p:cNvSpPr>
                <a:spLocks noChangeShapeType="1"/>
              </p:cNvSpPr>
              <p:nvPr/>
            </p:nvSpPr>
            <p:spPr bwMode="auto">
              <a:xfrm flipV="1">
                <a:off x="3057" y="2921"/>
                <a:ext cx="1" cy="35"/>
              </a:xfrm>
              <a:prstGeom prst="line">
                <a:avLst/>
              </a:prstGeom>
              <a:noFill/>
              <a:ln w="0">
                <a:solidFill>
                  <a:schemeClr val="tx1"/>
                </a:solidFill>
                <a:round/>
                <a:headEnd/>
                <a:tailEnd/>
              </a:ln>
            </p:spPr>
            <p:txBody>
              <a:bodyPr/>
              <a:lstStyle/>
              <a:p>
                <a:endParaRPr lang="en-US"/>
              </a:p>
            </p:txBody>
          </p:sp>
          <p:sp>
            <p:nvSpPr>
              <p:cNvPr id="35276" name="Line 1484"/>
              <p:cNvSpPr>
                <a:spLocks noChangeShapeType="1"/>
              </p:cNvSpPr>
              <p:nvPr/>
            </p:nvSpPr>
            <p:spPr bwMode="auto">
              <a:xfrm flipV="1">
                <a:off x="3092" y="3025"/>
                <a:ext cx="1" cy="30"/>
              </a:xfrm>
              <a:prstGeom prst="line">
                <a:avLst/>
              </a:prstGeom>
              <a:noFill/>
              <a:ln w="0">
                <a:solidFill>
                  <a:schemeClr val="tx1"/>
                </a:solidFill>
                <a:round/>
                <a:headEnd/>
                <a:tailEnd/>
              </a:ln>
            </p:spPr>
            <p:txBody>
              <a:bodyPr/>
              <a:lstStyle/>
              <a:p>
                <a:endParaRPr lang="en-US"/>
              </a:p>
            </p:txBody>
          </p:sp>
          <p:sp>
            <p:nvSpPr>
              <p:cNvPr id="35277" name="Line 1485"/>
              <p:cNvSpPr>
                <a:spLocks noChangeShapeType="1"/>
              </p:cNvSpPr>
              <p:nvPr/>
            </p:nvSpPr>
            <p:spPr bwMode="auto">
              <a:xfrm flipV="1">
                <a:off x="3092" y="2956"/>
                <a:ext cx="1" cy="34"/>
              </a:xfrm>
              <a:prstGeom prst="line">
                <a:avLst/>
              </a:prstGeom>
              <a:noFill/>
              <a:ln w="0">
                <a:solidFill>
                  <a:schemeClr val="tx1"/>
                </a:solidFill>
                <a:round/>
                <a:headEnd/>
                <a:tailEnd/>
              </a:ln>
            </p:spPr>
            <p:txBody>
              <a:bodyPr/>
              <a:lstStyle/>
              <a:p>
                <a:endParaRPr lang="en-US"/>
              </a:p>
            </p:txBody>
          </p:sp>
          <p:sp>
            <p:nvSpPr>
              <p:cNvPr id="35278" name="Line 1486"/>
              <p:cNvSpPr>
                <a:spLocks noChangeShapeType="1"/>
              </p:cNvSpPr>
              <p:nvPr/>
            </p:nvSpPr>
            <p:spPr bwMode="auto">
              <a:xfrm flipV="1">
                <a:off x="3092" y="2916"/>
                <a:ext cx="1" cy="5"/>
              </a:xfrm>
              <a:prstGeom prst="line">
                <a:avLst/>
              </a:prstGeom>
              <a:noFill/>
              <a:ln w="0">
                <a:solidFill>
                  <a:schemeClr val="tx1"/>
                </a:solidFill>
                <a:round/>
                <a:headEnd/>
                <a:tailEnd/>
              </a:ln>
            </p:spPr>
            <p:txBody>
              <a:bodyPr/>
              <a:lstStyle/>
              <a:p>
                <a:endParaRPr lang="en-US"/>
              </a:p>
            </p:txBody>
          </p:sp>
          <p:sp>
            <p:nvSpPr>
              <p:cNvPr id="35279" name="Line 1487"/>
              <p:cNvSpPr>
                <a:spLocks noChangeShapeType="1"/>
              </p:cNvSpPr>
              <p:nvPr/>
            </p:nvSpPr>
            <p:spPr bwMode="auto">
              <a:xfrm flipV="1">
                <a:off x="3127" y="2990"/>
                <a:ext cx="1" cy="17"/>
              </a:xfrm>
              <a:prstGeom prst="line">
                <a:avLst/>
              </a:prstGeom>
              <a:noFill/>
              <a:ln w="0">
                <a:solidFill>
                  <a:schemeClr val="tx1"/>
                </a:solidFill>
                <a:round/>
                <a:headEnd/>
                <a:tailEnd/>
              </a:ln>
            </p:spPr>
            <p:txBody>
              <a:bodyPr/>
              <a:lstStyle/>
              <a:p>
                <a:endParaRPr lang="en-US"/>
              </a:p>
            </p:txBody>
          </p:sp>
          <p:sp>
            <p:nvSpPr>
              <p:cNvPr id="35280" name="Line 1488"/>
              <p:cNvSpPr>
                <a:spLocks noChangeShapeType="1"/>
              </p:cNvSpPr>
              <p:nvPr/>
            </p:nvSpPr>
            <p:spPr bwMode="auto">
              <a:xfrm flipV="1">
                <a:off x="3127" y="2921"/>
                <a:ext cx="1" cy="35"/>
              </a:xfrm>
              <a:prstGeom prst="line">
                <a:avLst/>
              </a:prstGeom>
              <a:noFill/>
              <a:ln w="0">
                <a:solidFill>
                  <a:schemeClr val="tx1"/>
                </a:solidFill>
                <a:round/>
                <a:headEnd/>
                <a:tailEnd/>
              </a:ln>
            </p:spPr>
            <p:txBody>
              <a:bodyPr/>
              <a:lstStyle/>
              <a:p>
                <a:endParaRPr lang="en-US"/>
              </a:p>
            </p:txBody>
          </p:sp>
          <p:sp>
            <p:nvSpPr>
              <p:cNvPr id="35281" name="Line 1489"/>
              <p:cNvSpPr>
                <a:spLocks noChangeShapeType="1"/>
              </p:cNvSpPr>
              <p:nvPr/>
            </p:nvSpPr>
            <p:spPr bwMode="auto">
              <a:xfrm flipV="1">
                <a:off x="3161" y="2956"/>
                <a:ext cx="1" cy="4"/>
              </a:xfrm>
              <a:prstGeom prst="line">
                <a:avLst/>
              </a:prstGeom>
              <a:noFill/>
              <a:ln w="0">
                <a:solidFill>
                  <a:schemeClr val="tx1"/>
                </a:solidFill>
                <a:round/>
                <a:headEnd/>
                <a:tailEnd/>
              </a:ln>
            </p:spPr>
            <p:txBody>
              <a:bodyPr/>
              <a:lstStyle/>
              <a:p>
                <a:endParaRPr lang="en-US"/>
              </a:p>
            </p:txBody>
          </p:sp>
          <p:sp>
            <p:nvSpPr>
              <p:cNvPr id="35282" name="Line 1490"/>
              <p:cNvSpPr>
                <a:spLocks noChangeShapeType="1"/>
              </p:cNvSpPr>
              <p:nvPr/>
            </p:nvSpPr>
            <p:spPr bwMode="auto">
              <a:xfrm flipV="1">
                <a:off x="3161" y="2916"/>
                <a:ext cx="1" cy="5"/>
              </a:xfrm>
              <a:prstGeom prst="line">
                <a:avLst/>
              </a:prstGeom>
              <a:noFill/>
              <a:ln w="0">
                <a:solidFill>
                  <a:schemeClr val="tx1"/>
                </a:solidFill>
                <a:round/>
                <a:headEnd/>
                <a:tailEnd/>
              </a:ln>
            </p:spPr>
            <p:txBody>
              <a:bodyPr/>
              <a:lstStyle/>
              <a:p>
                <a:endParaRPr lang="en-US"/>
              </a:p>
            </p:txBody>
          </p:sp>
          <p:sp>
            <p:nvSpPr>
              <p:cNvPr id="35283" name="Rectangle 1491"/>
              <p:cNvSpPr>
                <a:spLocks noChangeArrowheads="1"/>
              </p:cNvSpPr>
              <p:nvPr/>
            </p:nvSpPr>
            <p:spPr bwMode="auto">
              <a:xfrm>
                <a:off x="2330" y="2913"/>
                <a:ext cx="1045" cy="7"/>
              </a:xfrm>
              <a:prstGeom prst="rect">
                <a:avLst/>
              </a:prstGeom>
              <a:solidFill>
                <a:srgbClr val="000000"/>
              </a:solidFill>
              <a:ln w="0">
                <a:solidFill>
                  <a:schemeClr val="tx1"/>
                </a:solidFill>
                <a:miter lim="800000"/>
                <a:headEnd/>
                <a:tailEnd/>
              </a:ln>
            </p:spPr>
            <p:txBody>
              <a:bodyPr/>
              <a:lstStyle/>
              <a:p>
                <a:endParaRPr lang="en-US"/>
              </a:p>
            </p:txBody>
          </p:sp>
          <p:sp>
            <p:nvSpPr>
              <p:cNvPr id="35284" name="Line 1492"/>
              <p:cNvSpPr>
                <a:spLocks noChangeShapeType="1"/>
              </p:cNvSpPr>
              <p:nvPr/>
            </p:nvSpPr>
            <p:spPr bwMode="auto">
              <a:xfrm>
                <a:off x="1987" y="3676"/>
                <a:ext cx="318" cy="1"/>
              </a:xfrm>
              <a:prstGeom prst="line">
                <a:avLst/>
              </a:prstGeom>
              <a:noFill/>
              <a:ln w="0">
                <a:solidFill>
                  <a:schemeClr val="tx1"/>
                </a:solidFill>
                <a:round/>
                <a:headEnd/>
                <a:tailEnd/>
              </a:ln>
            </p:spPr>
            <p:txBody>
              <a:bodyPr/>
              <a:lstStyle/>
              <a:p>
                <a:endParaRPr lang="en-US"/>
              </a:p>
            </p:txBody>
          </p:sp>
          <p:sp>
            <p:nvSpPr>
              <p:cNvPr id="35285" name="Line 1493"/>
              <p:cNvSpPr>
                <a:spLocks noChangeShapeType="1"/>
              </p:cNvSpPr>
              <p:nvPr/>
            </p:nvSpPr>
            <p:spPr bwMode="auto">
              <a:xfrm>
                <a:off x="1987" y="3697"/>
                <a:ext cx="323" cy="1"/>
              </a:xfrm>
              <a:prstGeom prst="line">
                <a:avLst/>
              </a:prstGeom>
              <a:noFill/>
              <a:ln w="0">
                <a:solidFill>
                  <a:schemeClr val="tx1"/>
                </a:solidFill>
                <a:round/>
                <a:headEnd/>
                <a:tailEnd/>
              </a:ln>
            </p:spPr>
            <p:txBody>
              <a:bodyPr/>
              <a:lstStyle/>
              <a:p>
                <a:endParaRPr lang="en-US"/>
              </a:p>
            </p:txBody>
          </p:sp>
          <p:sp>
            <p:nvSpPr>
              <p:cNvPr id="35286" name="Line 1494"/>
              <p:cNvSpPr>
                <a:spLocks noChangeShapeType="1"/>
              </p:cNvSpPr>
              <p:nvPr/>
            </p:nvSpPr>
            <p:spPr bwMode="auto">
              <a:xfrm flipH="1" flipV="1">
                <a:off x="2022" y="3601"/>
                <a:ext cx="5" cy="5"/>
              </a:xfrm>
              <a:prstGeom prst="line">
                <a:avLst/>
              </a:prstGeom>
              <a:noFill/>
              <a:ln w="0">
                <a:solidFill>
                  <a:schemeClr val="tx1"/>
                </a:solidFill>
                <a:round/>
                <a:headEnd/>
                <a:tailEnd/>
              </a:ln>
            </p:spPr>
            <p:txBody>
              <a:bodyPr/>
              <a:lstStyle/>
              <a:p>
                <a:endParaRPr lang="en-US"/>
              </a:p>
            </p:txBody>
          </p:sp>
          <p:sp>
            <p:nvSpPr>
              <p:cNvPr id="35287" name="Line 1495"/>
              <p:cNvSpPr>
                <a:spLocks noChangeShapeType="1"/>
              </p:cNvSpPr>
              <p:nvPr/>
            </p:nvSpPr>
            <p:spPr bwMode="auto">
              <a:xfrm flipH="1" flipV="1">
                <a:off x="2015" y="3599"/>
                <a:ext cx="7" cy="2"/>
              </a:xfrm>
              <a:prstGeom prst="line">
                <a:avLst/>
              </a:prstGeom>
              <a:noFill/>
              <a:ln w="0">
                <a:solidFill>
                  <a:schemeClr val="tx1"/>
                </a:solidFill>
                <a:round/>
                <a:headEnd/>
                <a:tailEnd/>
              </a:ln>
            </p:spPr>
            <p:txBody>
              <a:bodyPr/>
              <a:lstStyle/>
              <a:p>
                <a:endParaRPr lang="en-US"/>
              </a:p>
            </p:txBody>
          </p:sp>
          <p:sp>
            <p:nvSpPr>
              <p:cNvPr id="35288" name="Line 1496"/>
              <p:cNvSpPr>
                <a:spLocks noChangeShapeType="1"/>
              </p:cNvSpPr>
              <p:nvPr/>
            </p:nvSpPr>
            <p:spPr bwMode="auto">
              <a:xfrm flipH="1">
                <a:off x="2005" y="3599"/>
                <a:ext cx="10" cy="1"/>
              </a:xfrm>
              <a:prstGeom prst="line">
                <a:avLst/>
              </a:prstGeom>
              <a:noFill/>
              <a:ln w="0">
                <a:solidFill>
                  <a:schemeClr val="tx1"/>
                </a:solidFill>
                <a:round/>
                <a:headEnd/>
                <a:tailEnd/>
              </a:ln>
            </p:spPr>
            <p:txBody>
              <a:bodyPr/>
              <a:lstStyle/>
              <a:p>
                <a:endParaRPr lang="en-US"/>
              </a:p>
            </p:txBody>
          </p:sp>
          <p:sp>
            <p:nvSpPr>
              <p:cNvPr id="35289" name="Line 1497"/>
              <p:cNvSpPr>
                <a:spLocks noChangeShapeType="1"/>
              </p:cNvSpPr>
              <p:nvPr/>
            </p:nvSpPr>
            <p:spPr bwMode="auto">
              <a:xfrm flipH="1">
                <a:off x="1997" y="3599"/>
                <a:ext cx="8" cy="2"/>
              </a:xfrm>
              <a:prstGeom prst="line">
                <a:avLst/>
              </a:prstGeom>
              <a:noFill/>
              <a:ln w="0">
                <a:solidFill>
                  <a:schemeClr val="tx1"/>
                </a:solidFill>
                <a:round/>
                <a:headEnd/>
                <a:tailEnd/>
              </a:ln>
            </p:spPr>
            <p:txBody>
              <a:bodyPr/>
              <a:lstStyle/>
              <a:p>
                <a:endParaRPr lang="en-US"/>
              </a:p>
            </p:txBody>
          </p:sp>
          <p:sp>
            <p:nvSpPr>
              <p:cNvPr id="35290" name="Line 1498"/>
              <p:cNvSpPr>
                <a:spLocks noChangeShapeType="1"/>
              </p:cNvSpPr>
              <p:nvPr/>
            </p:nvSpPr>
            <p:spPr bwMode="auto">
              <a:xfrm flipH="1">
                <a:off x="1993" y="3601"/>
                <a:ext cx="4" cy="5"/>
              </a:xfrm>
              <a:prstGeom prst="line">
                <a:avLst/>
              </a:prstGeom>
              <a:noFill/>
              <a:ln w="0">
                <a:solidFill>
                  <a:schemeClr val="tx1"/>
                </a:solidFill>
                <a:round/>
                <a:headEnd/>
                <a:tailEnd/>
              </a:ln>
            </p:spPr>
            <p:txBody>
              <a:bodyPr/>
              <a:lstStyle/>
              <a:p>
                <a:endParaRPr lang="en-US"/>
              </a:p>
            </p:txBody>
          </p:sp>
          <p:sp>
            <p:nvSpPr>
              <p:cNvPr id="35291" name="Line 1499"/>
              <p:cNvSpPr>
                <a:spLocks noChangeShapeType="1"/>
              </p:cNvSpPr>
              <p:nvPr/>
            </p:nvSpPr>
            <p:spPr bwMode="auto">
              <a:xfrm>
                <a:off x="1993" y="3606"/>
                <a:ext cx="1" cy="5"/>
              </a:xfrm>
              <a:prstGeom prst="line">
                <a:avLst/>
              </a:prstGeom>
              <a:noFill/>
              <a:ln w="0">
                <a:solidFill>
                  <a:schemeClr val="tx1"/>
                </a:solidFill>
                <a:round/>
                <a:headEnd/>
                <a:tailEnd/>
              </a:ln>
            </p:spPr>
            <p:txBody>
              <a:bodyPr/>
              <a:lstStyle/>
              <a:p>
                <a:endParaRPr lang="en-US"/>
              </a:p>
            </p:txBody>
          </p:sp>
          <p:sp>
            <p:nvSpPr>
              <p:cNvPr id="35292" name="Line 1500"/>
              <p:cNvSpPr>
                <a:spLocks noChangeShapeType="1"/>
              </p:cNvSpPr>
              <p:nvPr/>
            </p:nvSpPr>
            <p:spPr bwMode="auto">
              <a:xfrm>
                <a:off x="1993" y="3611"/>
                <a:ext cx="2" cy="5"/>
              </a:xfrm>
              <a:prstGeom prst="line">
                <a:avLst/>
              </a:prstGeom>
              <a:noFill/>
              <a:ln w="0">
                <a:solidFill>
                  <a:schemeClr val="tx1"/>
                </a:solidFill>
                <a:round/>
                <a:headEnd/>
                <a:tailEnd/>
              </a:ln>
            </p:spPr>
            <p:txBody>
              <a:bodyPr/>
              <a:lstStyle/>
              <a:p>
                <a:endParaRPr lang="en-US"/>
              </a:p>
            </p:txBody>
          </p:sp>
          <p:sp>
            <p:nvSpPr>
              <p:cNvPr id="35293" name="Line 1501"/>
              <p:cNvSpPr>
                <a:spLocks noChangeShapeType="1"/>
              </p:cNvSpPr>
              <p:nvPr/>
            </p:nvSpPr>
            <p:spPr bwMode="auto">
              <a:xfrm>
                <a:off x="1995" y="3616"/>
                <a:ext cx="2" cy="2"/>
              </a:xfrm>
              <a:prstGeom prst="line">
                <a:avLst/>
              </a:prstGeom>
              <a:noFill/>
              <a:ln w="0">
                <a:solidFill>
                  <a:schemeClr val="tx1"/>
                </a:solidFill>
                <a:round/>
                <a:headEnd/>
                <a:tailEnd/>
              </a:ln>
            </p:spPr>
            <p:txBody>
              <a:bodyPr/>
              <a:lstStyle/>
              <a:p>
                <a:endParaRPr lang="en-US"/>
              </a:p>
            </p:txBody>
          </p:sp>
          <p:sp>
            <p:nvSpPr>
              <p:cNvPr id="35294" name="Line 1502"/>
              <p:cNvSpPr>
                <a:spLocks noChangeShapeType="1"/>
              </p:cNvSpPr>
              <p:nvPr/>
            </p:nvSpPr>
            <p:spPr bwMode="auto">
              <a:xfrm>
                <a:off x="1997" y="3618"/>
                <a:ext cx="6" cy="3"/>
              </a:xfrm>
              <a:prstGeom prst="line">
                <a:avLst/>
              </a:prstGeom>
              <a:noFill/>
              <a:ln w="0">
                <a:solidFill>
                  <a:schemeClr val="tx1"/>
                </a:solidFill>
                <a:round/>
                <a:headEnd/>
                <a:tailEnd/>
              </a:ln>
            </p:spPr>
            <p:txBody>
              <a:bodyPr/>
              <a:lstStyle/>
              <a:p>
                <a:endParaRPr lang="en-US"/>
              </a:p>
            </p:txBody>
          </p:sp>
          <p:sp>
            <p:nvSpPr>
              <p:cNvPr id="35295" name="Line 1503"/>
              <p:cNvSpPr>
                <a:spLocks noChangeShapeType="1"/>
              </p:cNvSpPr>
              <p:nvPr/>
            </p:nvSpPr>
            <p:spPr bwMode="auto">
              <a:xfrm>
                <a:off x="2003" y="3621"/>
                <a:ext cx="14" cy="5"/>
              </a:xfrm>
              <a:prstGeom prst="line">
                <a:avLst/>
              </a:prstGeom>
              <a:noFill/>
              <a:ln w="0">
                <a:solidFill>
                  <a:schemeClr val="tx1"/>
                </a:solidFill>
                <a:round/>
                <a:headEnd/>
                <a:tailEnd/>
              </a:ln>
            </p:spPr>
            <p:txBody>
              <a:bodyPr/>
              <a:lstStyle/>
              <a:p>
                <a:endParaRPr lang="en-US"/>
              </a:p>
            </p:txBody>
          </p:sp>
          <p:sp>
            <p:nvSpPr>
              <p:cNvPr id="35296" name="Line 1504"/>
              <p:cNvSpPr>
                <a:spLocks noChangeShapeType="1"/>
              </p:cNvSpPr>
              <p:nvPr/>
            </p:nvSpPr>
            <p:spPr bwMode="auto">
              <a:xfrm>
                <a:off x="2017" y="3626"/>
                <a:ext cx="5" cy="2"/>
              </a:xfrm>
              <a:prstGeom prst="line">
                <a:avLst/>
              </a:prstGeom>
              <a:noFill/>
              <a:ln w="0">
                <a:solidFill>
                  <a:schemeClr val="tx1"/>
                </a:solidFill>
                <a:round/>
                <a:headEnd/>
                <a:tailEnd/>
              </a:ln>
            </p:spPr>
            <p:txBody>
              <a:bodyPr/>
              <a:lstStyle/>
              <a:p>
                <a:endParaRPr lang="en-US"/>
              </a:p>
            </p:txBody>
          </p:sp>
          <p:sp>
            <p:nvSpPr>
              <p:cNvPr id="35297" name="Line 1505"/>
              <p:cNvSpPr>
                <a:spLocks noChangeShapeType="1"/>
              </p:cNvSpPr>
              <p:nvPr/>
            </p:nvSpPr>
            <p:spPr bwMode="auto">
              <a:xfrm>
                <a:off x="2022" y="3628"/>
                <a:ext cx="3" cy="3"/>
              </a:xfrm>
              <a:prstGeom prst="line">
                <a:avLst/>
              </a:prstGeom>
              <a:noFill/>
              <a:ln w="0">
                <a:solidFill>
                  <a:schemeClr val="tx1"/>
                </a:solidFill>
                <a:round/>
                <a:headEnd/>
                <a:tailEnd/>
              </a:ln>
            </p:spPr>
            <p:txBody>
              <a:bodyPr/>
              <a:lstStyle/>
              <a:p>
                <a:endParaRPr lang="en-US"/>
              </a:p>
            </p:txBody>
          </p:sp>
          <p:sp>
            <p:nvSpPr>
              <p:cNvPr id="35298" name="Line 1506"/>
              <p:cNvSpPr>
                <a:spLocks noChangeShapeType="1"/>
              </p:cNvSpPr>
              <p:nvPr/>
            </p:nvSpPr>
            <p:spPr bwMode="auto">
              <a:xfrm>
                <a:off x="2025" y="3631"/>
                <a:ext cx="2" cy="5"/>
              </a:xfrm>
              <a:prstGeom prst="line">
                <a:avLst/>
              </a:prstGeom>
              <a:noFill/>
              <a:ln w="0">
                <a:solidFill>
                  <a:schemeClr val="tx1"/>
                </a:solidFill>
                <a:round/>
                <a:headEnd/>
                <a:tailEnd/>
              </a:ln>
            </p:spPr>
            <p:txBody>
              <a:bodyPr/>
              <a:lstStyle/>
              <a:p>
                <a:endParaRPr lang="en-US"/>
              </a:p>
            </p:txBody>
          </p:sp>
          <p:sp>
            <p:nvSpPr>
              <p:cNvPr id="35299" name="Line 1507"/>
              <p:cNvSpPr>
                <a:spLocks noChangeShapeType="1"/>
              </p:cNvSpPr>
              <p:nvPr/>
            </p:nvSpPr>
            <p:spPr bwMode="auto">
              <a:xfrm>
                <a:off x="2027" y="3636"/>
                <a:ext cx="1" cy="7"/>
              </a:xfrm>
              <a:prstGeom prst="line">
                <a:avLst/>
              </a:prstGeom>
              <a:noFill/>
              <a:ln w="0">
                <a:solidFill>
                  <a:schemeClr val="tx1"/>
                </a:solidFill>
                <a:round/>
                <a:headEnd/>
                <a:tailEnd/>
              </a:ln>
            </p:spPr>
            <p:txBody>
              <a:bodyPr/>
              <a:lstStyle/>
              <a:p>
                <a:endParaRPr lang="en-US"/>
              </a:p>
            </p:txBody>
          </p:sp>
          <p:sp>
            <p:nvSpPr>
              <p:cNvPr id="35300" name="Line 1508"/>
              <p:cNvSpPr>
                <a:spLocks noChangeShapeType="1"/>
              </p:cNvSpPr>
              <p:nvPr/>
            </p:nvSpPr>
            <p:spPr bwMode="auto">
              <a:xfrm flipH="1">
                <a:off x="2022" y="3643"/>
                <a:ext cx="5" cy="5"/>
              </a:xfrm>
              <a:prstGeom prst="line">
                <a:avLst/>
              </a:prstGeom>
              <a:noFill/>
              <a:ln w="0">
                <a:solidFill>
                  <a:schemeClr val="tx1"/>
                </a:solidFill>
                <a:round/>
                <a:headEnd/>
                <a:tailEnd/>
              </a:ln>
            </p:spPr>
            <p:txBody>
              <a:bodyPr/>
              <a:lstStyle/>
              <a:p>
                <a:endParaRPr lang="en-US"/>
              </a:p>
            </p:txBody>
          </p:sp>
          <p:sp>
            <p:nvSpPr>
              <p:cNvPr id="35301" name="Line 1509"/>
              <p:cNvSpPr>
                <a:spLocks noChangeShapeType="1"/>
              </p:cNvSpPr>
              <p:nvPr/>
            </p:nvSpPr>
            <p:spPr bwMode="auto">
              <a:xfrm flipH="1">
                <a:off x="2015" y="3648"/>
                <a:ext cx="7" cy="3"/>
              </a:xfrm>
              <a:prstGeom prst="line">
                <a:avLst/>
              </a:prstGeom>
              <a:noFill/>
              <a:ln w="0">
                <a:solidFill>
                  <a:schemeClr val="tx1"/>
                </a:solidFill>
                <a:round/>
                <a:headEnd/>
                <a:tailEnd/>
              </a:ln>
            </p:spPr>
            <p:txBody>
              <a:bodyPr/>
              <a:lstStyle/>
              <a:p>
                <a:endParaRPr lang="en-US"/>
              </a:p>
            </p:txBody>
          </p:sp>
          <p:sp>
            <p:nvSpPr>
              <p:cNvPr id="35302" name="Line 1510"/>
              <p:cNvSpPr>
                <a:spLocks noChangeShapeType="1"/>
              </p:cNvSpPr>
              <p:nvPr/>
            </p:nvSpPr>
            <p:spPr bwMode="auto">
              <a:xfrm flipH="1">
                <a:off x="2005" y="3651"/>
                <a:ext cx="10" cy="1"/>
              </a:xfrm>
              <a:prstGeom prst="line">
                <a:avLst/>
              </a:prstGeom>
              <a:noFill/>
              <a:ln w="0">
                <a:solidFill>
                  <a:schemeClr val="tx1"/>
                </a:solidFill>
                <a:round/>
                <a:headEnd/>
                <a:tailEnd/>
              </a:ln>
            </p:spPr>
            <p:txBody>
              <a:bodyPr/>
              <a:lstStyle/>
              <a:p>
                <a:endParaRPr lang="en-US"/>
              </a:p>
            </p:txBody>
          </p:sp>
          <p:sp>
            <p:nvSpPr>
              <p:cNvPr id="35303" name="Line 1511"/>
              <p:cNvSpPr>
                <a:spLocks noChangeShapeType="1"/>
              </p:cNvSpPr>
              <p:nvPr/>
            </p:nvSpPr>
            <p:spPr bwMode="auto">
              <a:xfrm flipH="1" flipV="1">
                <a:off x="1997" y="3648"/>
                <a:ext cx="8" cy="3"/>
              </a:xfrm>
              <a:prstGeom prst="line">
                <a:avLst/>
              </a:prstGeom>
              <a:noFill/>
              <a:ln w="0">
                <a:solidFill>
                  <a:schemeClr val="tx1"/>
                </a:solidFill>
                <a:round/>
                <a:headEnd/>
                <a:tailEnd/>
              </a:ln>
            </p:spPr>
            <p:txBody>
              <a:bodyPr/>
              <a:lstStyle/>
              <a:p>
                <a:endParaRPr lang="en-US"/>
              </a:p>
            </p:txBody>
          </p:sp>
          <p:sp>
            <p:nvSpPr>
              <p:cNvPr id="35304" name="Line 1512"/>
              <p:cNvSpPr>
                <a:spLocks noChangeShapeType="1"/>
              </p:cNvSpPr>
              <p:nvPr/>
            </p:nvSpPr>
            <p:spPr bwMode="auto">
              <a:xfrm flipH="1" flipV="1">
                <a:off x="1993" y="3643"/>
                <a:ext cx="4" cy="5"/>
              </a:xfrm>
              <a:prstGeom prst="line">
                <a:avLst/>
              </a:prstGeom>
              <a:noFill/>
              <a:ln w="0">
                <a:solidFill>
                  <a:schemeClr val="tx1"/>
                </a:solidFill>
                <a:round/>
                <a:headEnd/>
                <a:tailEnd/>
              </a:ln>
            </p:spPr>
            <p:txBody>
              <a:bodyPr/>
              <a:lstStyle/>
              <a:p>
                <a:endParaRPr lang="en-US"/>
              </a:p>
            </p:txBody>
          </p:sp>
          <p:sp>
            <p:nvSpPr>
              <p:cNvPr id="35305" name="Line 1513"/>
              <p:cNvSpPr>
                <a:spLocks noChangeShapeType="1"/>
              </p:cNvSpPr>
              <p:nvPr/>
            </p:nvSpPr>
            <p:spPr bwMode="auto">
              <a:xfrm>
                <a:off x="2045" y="3599"/>
                <a:ext cx="1" cy="52"/>
              </a:xfrm>
              <a:prstGeom prst="line">
                <a:avLst/>
              </a:prstGeom>
              <a:noFill/>
              <a:ln w="0">
                <a:solidFill>
                  <a:schemeClr val="tx1"/>
                </a:solidFill>
                <a:round/>
                <a:headEnd/>
                <a:tailEnd/>
              </a:ln>
            </p:spPr>
            <p:txBody>
              <a:bodyPr/>
              <a:lstStyle/>
              <a:p>
                <a:endParaRPr lang="en-US"/>
              </a:p>
            </p:txBody>
          </p:sp>
          <p:sp>
            <p:nvSpPr>
              <p:cNvPr id="35306" name="Line 1514"/>
              <p:cNvSpPr>
                <a:spLocks noChangeShapeType="1"/>
              </p:cNvSpPr>
              <p:nvPr/>
            </p:nvSpPr>
            <p:spPr bwMode="auto">
              <a:xfrm>
                <a:off x="2045" y="3599"/>
                <a:ext cx="32" cy="1"/>
              </a:xfrm>
              <a:prstGeom prst="line">
                <a:avLst/>
              </a:prstGeom>
              <a:noFill/>
              <a:ln w="0">
                <a:solidFill>
                  <a:schemeClr val="tx1"/>
                </a:solidFill>
                <a:round/>
                <a:headEnd/>
                <a:tailEnd/>
              </a:ln>
            </p:spPr>
            <p:txBody>
              <a:bodyPr/>
              <a:lstStyle/>
              <a:p>
                <a:endParaRPr lang="en-US"/>
              </a:p>
            </p:txBody>
          </p:sp>
          <p:sp>
            <p:nvSpPr>
              <p:cNvPr id="35307" name="Line 1515"/>
              <p:cNvSpPr>
                <a:spLocks noChangeShapeType="1"/>
              </p:cNvSpPr>
              <p:nvPr/>
            </p:nvSpPr>
            <p:spPr bwMode="auto">
              <a:xfrm>
                <a:off x="2045" y="3623"/>
                <a:ext cx="20" cy="1"/>
              </a:xfrm>
              <a:prstGeom prst="line">
                <a:avLst/>
              </a:prstGeom>
              <a:noFill/>
              <a:ln w="0">
                <a:solidFill>
                  <a:schemeClr val="tx1"/>
                </a:solidFill>
                <a:round/>
                <a:headEnd/>
                <a:tailEnd/>
              </a:ln>
            </p:spPr>
            <p:txBody>
              <a:bodyPr/>
              <a:lstStyle/>
              <a:p>
                <a:endParaRPr lang="en-US"/>
              </a:p>
            </p:txBody>
          </p:sp>
          <p:sp>
            <p:nvSpPr>
              <p:cNvPr id="35308" name="Line 1516"/>
              <p:cNvSpPr>
                <a:spLocks noChangeShapeType="1"/>
              </p:cNvSpPr>
              <p:nvPr/>
            </p:nvSpPr>
            <p:spPr bwMode="auto">
              <a:xfrm>
                <a:off x="2045" y="3651"/>
                <a:ext cx="32" cy="1"/>
              </a:xfrm>
              <a:prstGeom prst="line">
                <a:avLst/>
              </a:prstGeom>
              <a:noFill/>
              <a:ln w="0">
                <a:solidFill>
                  <a:schemeClr val="tx1"/>
                </a:solidFill>
                <a:round/>
                <a:headEnd/>
                <a:tailEnd/>
              </a:ln>
            </p:spPr>
            <p:txBody>
              <a:bodyPr/>
              <a:lstStyle/>
              <a:p>
                <a:endParaRPr lang="en-US"/>
              </a:p>
            </p:txBody>
          </p:sp>
          <p:sp>
            <p:nvSpPr>
              <p:cNvPr id="35309" name="Line 1517"/>
              <p:cNvSpPr>
                <a:spLocks noChangeShapeType="1"/>
              </p:cNvSpPr>
              <p:nvPr/>
            </p:nvSpPr>
            <p:spPr bwMode="auto">
              <a:xfrm flipH="1" flipV="1">
                <a:off x="2124" y="3606"/>
                <a:ext cx="3" cy="5"/>
              </a:xfrm>
              <a:prstGeom prst="line">
                <a:avLst/>
              </a:prstGeom>
              <a:noFill/>
              <a:ln w="0">
                <a:solidFill>
                  <a:schemeClr val="tx1"/>
                </a:solidFill>
                <a:round/>
                <a:headEnd/>
                <a:tailEnd/>
              </a:ln>
            </p:spPr>
            <p:txBody>
              <a:bodyPr/>
              <a:lstStyle/>
              <a:p>
                <a:endParaRPr lang="en-US"/>
              </a:p>
            </p:txBody>
          </p:sp>
          <p:sp>
            <p:nvSpPr>
              <p:cNvPr id="35310" name="Line 1518"/>
              <p:cNvSpPr>
                <a:spLocks noChangeShapeType="1"/>
              </p:cNvSpPr>
              <p:nvPr/>
            </p:nvSpPr>
            <p:spPr bwMode="auto">
              <a:xfrm flipH="1" flipV="1">
                <a:off x="2119" y="3601"/>
                <a:ext cx="5" cy="5"/>
              </a:xfrm>
              <a:prstGeom prst="line">
                <a:avLst/>
              </a:prstGeom>
              <a:noFill/>
              <a:ln w="0">
                <a:solidFill>
                  <a:schemeClr val="tx1"/>
                </a:solidFill>
                <a:round/>
                <a:headEnd/>
                <a:tailEnd/>
              </a:ln>
            </p:spPr>
            <p:txBody>
              <a:bodyPr/>
              <a:lstStyle/>
              <a:p>
                <a:endParaRPr lang="en-US"/>
              </a:p>
            </p:txBody>
          </p:sp>
          <p:sp>
            <p:nvSpPr>
              <p:cNvPr id="35311" name="Line 1519"/>
              <p:cNvSpPr>
                <a:spLocks noChangeShapeType="1"/>
              </p:cNvSpPr>
              <p:nvPr/>
            </p:nvSpPr>
            <p:spPr bwMode="auto">
              <a:xfrm flipH="1" flipV="1">
                <a:off x="2114" y="3599"/>
                <a:ext cx="5" cy="2"/>
              </a:xfrm>
              <a:prstGeom prst="line">
                <a:avLst/>
              </a:prstGeom>
              <a:noFill/>
              <a:ln w="0">
                <a:solidFill>
                  <a:schemeClr val="tx1"/>
                </a:solidFill>
                <a:round/>
                <a:headEnd/>
                <a:tailEnd/>
              </a:ln>
            </p:spPr>
            <p:txBody>
              <a:bodyPr/>
              <a:lstStyle/>
              <a:p>
                <a:endParaRPr lang="en-US"/>
              </a:p>
            </p:txBody>
          </p:sp>
          <p:sp>
            <p:nvSpPr>
              <p:cNvPr id="35312" name="Line 1520"/>
              <p:cNvSpPr>
                <a:spLocks noChangeShapeType="1"/>
              </p:cNvSpPr>
              <p:nvPr/>
            </p:nvSpPr>
            <p:spPr bwMode="auto">
              <a:xfrm flipH="1">
                <a:off x="2104" y="3599"/>
                <a:ext cx="10" cy="1"/>
              </a:xfrm>
              <a:prstGeom prst="line">
                <a:avLst/>
              </a:prstGeom>
              <a:noFill/>
              <a:ln w="0">
                <a:solidFill>
                  <a:schemeClr val="tx1"/>
                </a:solidFill>
                <a:round/>
                <a:headEnd/>
                <a:tailEnd/>
              </a:ln>
            </p:spPr>
            <p:txBody>
              <a:bodyPr/>
              <a:lstStyle/>
              <a:p>
                <a:endParaRPr lang="en-US"/>
              </a:p>
            </p:txBody>
          </p:sp>
          <p:sp>
            <p:nvSpPr>
              <p:cNvPr id="35313" name="Line 1521"/>
              <p:cNvSpPr>
                <a:spLocks noChangeShapeType="1"/>
              </p:cNvSpPr>
              <p:nvPr/>
            </p:nvSpPr>
            <p:spPr bwMode="auto">
              <a:xfrm flipH="1">
                <a:off x="2099" y="3599"/>
                <a:ext cx="5" cy="2"/>
              </a:xfrm>
              <a:prstGeom prst="line">
                <a:avLst/>
              </a:prstGeom>
              <a:noFill/>
              <a:ln w="0">
                <a:solidFill>
                  <a:schemeClr val="tx1"/>
                </a:solidFill>
                <a:round/>
                <a:headEnd/>
                <a:tailEnd/>
              </a:ln>
            </p:spPr>
            <p:txBody>
              <a:bodyPr/>
              <a:lstStyle/>
              <a:p>
                <a:endParaRPr lang="en-US"/>
              </a:p>
            </p:txBody>
          </p:sp>
          <p:sp>
            <p:nvSpPr>
              <p:cNvPr id="35314" name="Line 1522"/>
              <p:cNvSpPr>
                <a:spLocks noChangeShapeType="1"/>
              </p:cNvSpPr>
              <p:nvPr/>
            </p:nvSpPr>
            <p:spPr bwMode="auto">
              <a:xfrm flipH="1">
                <a:off x="2095" y="3601"/>
                <a:ext cx="4" cy="5"/>
              </a:xfrm>
              <a:prstGeom prst="line">
                <a:avLst/>
              </a:prstGeom>
              <a:noFill/>
              <a:ln w="0">
                <a:solidFill>
                  <a:schemeClr val="tx1"/>
                </a:solidFill>
                <a:round/>
                <a:headEnd/>
                <a:tailEnd/>
              </a:ln>
            </p:spPr>
            <p:txBody>
              <a:bodyPr/>
              <a:lstStyle/>
              <a:p>
                <a:endParaRPr lang="en-US"/>
              </a:p>
            </p:txBody>
          </p:sp>
          <p:sp>
            <p:nvSpPr>
              <p:cNvPr id="35315" name="Line 1523"/>
              <p:cNvSpPr>
                <a:spLocks noChangeShapeType="1"/>
              </p:cNvSpPr>
              <p:nvPr/>
            </p:nvSpPr>
            <p:spPr bwMode="auto">
              <a:xfrm flipH="1">
                <a:off x="2092" y="3606"/>
                <a:ext cx="3" cy="5"/>
              </a:xfrm>
              <a:prstGeom prst="line">
                <a:avLst/>
              </a:prstGeom>
              <a:noFill/>
              <a:ln w="0">
                <a:solidFill>
                  <a:schemeClr val="tx1"/>
                </a:solidFill>
                <a:round/>
                <a:headEnd/>
                <a:tailEnd/>
              </a:ln>
            </p:spPr>
            <p:txBody>
              <a:bodyPr/>
              <a:lstStyle/>
              <a:p>
                <a:endParaRPr lang="en-US"/>
              </a:p>
            </p:txBody>
          </p:sp>
          <p:sp>
            <p:nvSpPr>
              <p:cNvPr id="35316" name="Line 1524"/>
              <p:cNvSpPr>
                <a:spLocks noChangeShapeType="1"/>
              </p:cNvSpPr>
              <p:nvPr/>
            </p:nvSpPr>
            <p:spPr bwMode="auto">
              <a:xfrm flipH="1">
                <a:off x="2090" y="3611"/>
                <a:ext cx="2" cy="7"/>
              </a:xfrm>
              <a:prstGeom prst="line">
                <a:avLst/>
              </a:prstGeom>
              <a:noFill/>
              <a:ln w="0">
                <a:solidFill>
                  <a:schemeClr val="tx1"/>
                </a:solidFill>
                <a:round/>
                <a:headEnd/>
                <a:tailEnd/>
              </a:ln>
            </p:spPr>
            <p:txBody>
              <a:bodyPr/>
              <a:lstStyle/>
              <a:p>
                <a:endParaRPr lang="en-US"/>
              </a:p>
            </p:txBody>
          </p:sp>
          <p:sp>
            <p:nvSpPr>
              <p:cNvPr id="35317" name="Line 1525"/>
              <p:cNvSpPr>
                <a:spLocks noChangeShapeType="1"/>
              </p:cNvSpPr>
              <p:nvPr/>
            </p:nvSpPr>
            <p:spPr bwMode="auto">
              <a:xfrm>
                <a:off x="2090" y="3618"/>
                <a:ext cx="1" cy="13"/>
              </a:xfrm>
              <a:prstGeom prst="line">
                <a:avLst/>
              </a:prstGeom>
              <a:noFill/>
              <a:ln w="0">
                <a:solidFill>
                  <a:schemeClr val="tx1"/>
                </a:solidFill>
                <a:round/>
                <a:headEnd/>
                <a:tailEnd/>
              </a:ln>
            </p:spPr>
            <p:txBody>
              <a:bodyPr/>
              <a:lstStyle/>
              <a:p>
                <a:endParaRPr lang="en-US"/>
              </a:p>
            </p:txBody>
          </p:sp>
          <p:sp>
            <p:nvSpPr>
              <p:cNvPr id="35318" name="Line 1526"/>
              <p:cNvSpPr>
                <a:spLocks noChangeShapeType="1"/>
              </p:cNvSpPr>
              <p:nvPr/>
            </p:nvSpPr>
            <p:spPr bwMode="auto">
              <a:xfrm>
                <a:off x="2090" y="3631"/>
                <a:ext cx="2" cy="7"/>
              </a:xfrm>
              <a:prstGeom prst="line">
                <a:avLst/>
              </a:prstGeom>
              <a:noFill/>
              <a:ln w="0">
                <a:solidFill>
                  <a:schemeClr val="tx1"/>
                </a:solidFill>
                <a:round/>
                <a:headEnd/>
                <a:tailEnd/>
              </a:ln>
            </p:spPr>
            <p:txBody>
              <a:bodyPr/>
              <a:lstStyle/>
              <a:p>
                <a:endParaRPr lang="en-US"/>
              </a:p>
            </p:txBody>
          </p:sp>
          <p:sp>
            <p:nvSpPr>
              <p:cNvPr id="35319" name="Line 1527"/>
              <p:cNvSpPr>
                <a:spLocks noChangeShapeType="1"/>
              </p:cNvSpPr>
              <p:nvPr/>
            </p:nvSpPr>
            <p:spPr bwMode="auto">
              <a:xfrm>
                <a:off x="2092" y="3638"/>
                <a:ext cx="3" cy="5"/>
              </a:xfrm>
              <a:prstGeom prst="line">
                <a:avLst/>
              </a:prstGeom>
              <a:noFill/>
              <a:ln w="0">
                <a:solidFill>
                  <a:schemeClr val="tx1"/>
                </a:solidFill>
                <a:round/>
                <a:headEnd/>
                <a:tailEnd/>
              </a:ln>
            </p:spPr>
            <p:txBody>
              <a:bodyPr/>
              <a:lstStyle/>
              <a:p>
                <a:endParaRPr lang="en-US"/>
              </a:p>
            </p:txBody>
          </p:sp>
          <p:sp>
            <p:nvSpPr>
              <p:cNvPr id="35320" name="Line 1528"/>
              <p:cNvSpPr>
                <a:spLocks noChangeShapeType="1"/>
              </p:cNvSpPr>
              <p:nvPr/>
            </p:nvSpPr>
            <p:spPr bwMode="auto">
              <a:xfrm>
                <a:off x="2095" y="3643"/>
                <a:ext cx="4" cy="5"/>
              </a:xfrm>
              <a:prstGeom prst="line">
                <a:avLst/>
              </a:prstGeom>
              <a:noFill/>
              <a:ln w="0">
                <a:solidFill>
                  <a:schemeClr val="tx1"/>
                </a:solidFill>
                <a:round/>
                <a:headEnd/>
                <a:tailEnd/>
              </a:ln>
            </p:spPr>
            <p:txBody>
              <a:bodyPr/>
              <a:lstStyle/>
              <a:p>
                <a:endParaRPr lang="en-US"/>
              </a:p>
            </p:txBody>
          </p:sp>
          <p:sp>
            <p:nvSpPr>
              <p:cNvPr id="35321" name="Line 1529"/>
              <p:cNvSpPr>
                <a:spLocks noChangeShapeType="1"/>
              </p:cNvSpPr>
              <p:nvPr/>
            </p:nvSpPr>
            <p:spPr bwMode="auto">
              <a:xfrm>
                <a:off x="2099" y="3648"/>
                <a:ext cx="5" cy="3"/>
              </a:xfrm>
              <a:prstGeom prst="line">
                <a:avLst/>
              </a:prstGeom>
              <a:noFill/>
              <a:ln w="0">
                <a:solidFill>
                  <a:schemeClr val="tx1"/>
                </a:solidFill>
                <a:round/>
                <a:headEnd/>
                <a:tailEnd/>
              </a:ln>
            </p:spPr>
            <p:txBody>
              <a:bodyPr/>
              <a:lstStyle/>
              <a:p>
                <a:endParaRPr lang="en-US"/>
              </a:p>
            </p:txBody>
          </p:sp>
          <p:sp>
            <p:nvSpPr>
              <p:cNvPr id="35322" name="Line 1530"/>
              <p:cNvSpPr>
                <a:spLocks noChangeShapeType="1"/>
              </p:cNvSpPr>
              <p:nvPr/>
            </p:nvSpPr>
            <p:spPr bwMode="auto">
              <a:xfrm>
                <a:off x="2104" y="3651"/>
                <a:ext cx="10" cy="1"/>
              </a:xfrm>
              <a:prstGeom prst="line">
                <a:avLst/>
              </a:prstGeom>
              <a:noFill/>
              <a:ln w="0">
                <a:solidFill>
                  <a:schemeClr val="tx1"/>
                </a:solidFill>
                <a:round/>
                <a:headEnd/>
                <a:tailEnd/>
              </a:ln>
            </p:spPr>
            <p:txBody>
              <a:bodyPr/>
              <a:lstStyle/>
              <a:p>
                <a:endParaRPr lang="en-US"/>
              </a:p>
            </p:txBody>
          </p:sp>
          <p:sp>
            <p:nvSpPr>
              <p:cNvPr id="35323" name="Line 1531"/>
              <p:cNvSpPr>
                <a:spLocks noChangeShapeType="1"/>
              </p:cNvSpPr>
              <p:nvPr/>
            </p:nvSpPr>
            <p:spPr bwMode="auto">
              <a:xfrm flipV="1">
                <a:off x="2114" y="3648"/>
                <a:ext cx="5" cy="3"/>
              </a:xfrm>
              <a:prstGeom prst="line">
                <a:avLst/>
              </a:prstGeom>
              <a:noFill/>
              <a:ln w="0">
                <a:solidFill>
                  <a:schemeClr val="tx1"/>
                </a:solidFill>
                <a:round/>
                <a:headEnd/>
                <a:tailEnd/>
              </a:ln>
            </p:spPr>
            <p:txBody>
              <a:bodyPr/>
              <a:lstStyle/>
              <a:p>
                <a:endParaRPr lang="en-US"/>
              </a:p>
            </p:txBody>
          </p:sp>
          <p:sp>
            <p:nvSpPr>
              <p:cNvPr id="35324" name="Line 1532"/>
              <p:cNvSpPr>
                <a:spLocks noChangeShapeType="1"/>
              </p:cNvSpPr>
              <p:nvPr/>
            </p:nvSpPr>
            <p:spPr bwMode="auto">
              <a:xfrm flipV="1">
                <a:off x="2119" y="3643"/>
                <a:ext cx="5" cy="5"/>
              </a:xfrm>
              <a:prstGeom prst="line">
                <a:avLst/>
              </a:prstGeom>
              <a:noFill/>
              <a:ln w="0">
                <a:solidFill>
                  <a:schemeClr val="tx1"/>
                </a:solidFill>
                <a:round/>
                <a:headEnd/>
                <a:tailEnd/>
              </a:ln>
            </p:spPr>
            <p:txBody>
              <a:bodyPr/>
              <a:lstStyle/>
              <a:p>
                <a:endParaRPr lang="en-US"/>
              </a:p>
            </p:txBody>
          </p:sp>
          <p:sp>
            <p:nvSpPr>
              <p:cNvPr id="35325" name="Line 1533"/>
              <p:cNvSpPr>
                <a:spLocks noChangeShapeType="1"/>
              </p:cNvSpPr>
              <p:nvPr/>
            </p:nvSpPr>
            <p:spPr bwMode="auto">
              <a:xfrm flipV="1">
                <a:off x="2124" y="3638"/>
                <a:ext cx="3" cy="5"/>
              </a:xfrm>
              <a:prstGeom prst="line">
                <a:avLst/>
              </a:prstGeom>
              <a:noFill/>
              <a:ln w="0">
                <a:solidFill>
                  <a:schemeClr val="tx1"/>
                </a:solidFill>
                <a:round/>
                <a:headEnd/>
                <a:tailEnd/>
              </a:ln>
            </p:spPr>
            <p:txBody>
              <a:bodyPr/>
              <a:lstStyle/>
              <a:p>
                <a:endParaRPr lang="en-US"/>
              </a:p>
            </p:txBody>
          </p:sp>
          <p:sp>
            <p:nvSpPr>
              <p:cNvPr id="35326" name="Line 1534"/>
              <p:cNvSpPr>
                <a:spLocks noChangeShapeType="1"/>
              </p:cNvSpPr>
              <p:nvPr/>
            </p:nvSpPr>
            <p:spPr bwMode="auto">
              <a:xfrm>
                <a:off x="2154" y="3599"/>
                <a:ext cx="1" cy="52"/>
              </a:xfrm>
              <a:prstGeom prst="line">
                <a:avLst/>
              </a:prstGeom>
              <a:noFill/>
              <a:ln w="0">
                <a:solidFill>
                  <a:schemeClr val="tx1"/>
                </a:solidFill>
                <a:round/>
                <a:headEnd/>
                <a:tailEnd/>
              </a:ln>
            </p:spPr>
            <p:txBody>
              <a:bodyPr/>
              <a:lstStyle/>
              <a:p>
                <a:endParaRPr lang="en-US"/>
              </a:p>
            </p:txBody>
          </p:sp>
          <p:sp>
            <p:nvSpPr>
              <p:cNvPr id="35327" name="Line 1535"/>
              <p:cNvSpPr>
                <a:spLocks noChangeShapeType="1"/>
              </p:cNvSpPr>
              <p:nvPr/>
            </p:nvSpPr>
            <p:spPr bwMode="auto">
              <a:xfrm>
                <a:off x="2137" y="3599"/>
                <a:ext cx="35" cy="1"/>
              </a:xfrm>
              <a:prstGeom prst="line">
                <a:avLst/>
              </a:prstGeom>
              <a:noFill/>
              <a:ln w="0">
                <a:solidFill>
                  <a:schemeClr val="tx1"/>
                </a:solidFill>
                <a:round/>
                <a:headEnd/>
                <a:tailEnd/>
              </a:ln>
            </p:spPr>
            <p:txBody>
              <a:bodyPr/>
              <a:lstStyle/>
              <a:p>
                <a:endParaRPr lang="en-US"/>
              </a:p>
            </p:txBody>
          </p:sp>
          <p:sp>
            <p:nvSpPr>
              <p:cNvPr id="35328" name="Line 1536"/>
              <p:cNvSpPr>
                <a:spLocks noChangeShapeType="1"/>
              </p:cNvSpPr>
              <p:nvPr/>
            </p:nvSpPr>
            <p:spPr bwMode="auto">
              <a:xfrm>
                <a:off x="2184" y="3599"/>
                <a:ext cx="1" cy="52"/>
              </a:xfrm>
              <a:prstGeom prst="line">
                <a:avLst/>
              </a:prstGeom>
              <a:noFill/>
              <a:ln w="0">
                <a:solidFill>
                  <a:schemeClr val="tx1"/>
                </a:solidFill>
                <a:round/>
                <a:headEnd/>
                <a:tailEnd/>
              </a:ln>
            </p:spPr>
            <p:txBody>
              <a:bodyPr/>
              <a:lstStyle/>
              <a:p>
                <a:endParaRPr lang="en-US"/>
              </a:p>
            </p:txBody>
          </p:sp>
          <p:sp>
            <p:nvSpPr>
              <p:cNvPr id="35329" name="Line 1537"/>
              <p:cNvSpPr>
                <a:spLocks noChangeShapeType="1"/>
              </p:cNvSpPr>
              <p:nvPr/>
            </p:nvSpPr>
            <p:spPr bwMode="auto">
              <a:xfrm flipH="1">
                <a:off x="2211" y="3599"/>
                <a:ext cx="5" cy="2"/>
              </a:xfrm>
              <a:prstGeom prst="line">
                <a:avLst/>
              </a:prstGeom>
              <a:noFill/>
              <a:ln w="0">
                <a:solidFill>
                  <a:schemeClr val="tx1"/>
                </a:solidFill>
                <a:round/>
                <a:headEnd/>
                <a:tailEnd/>
              </a:ln>
            </p:spPr>
            <p:txBody>
              <a:bodyPr/>
              <a:lstStyle/>
              <a:p>
                <a:endParaRPr lang="en-US"/>
              </a:p>
            </p:txBody>
          </p:sp>
          <p:sp>
            <p:nvSpPr>
              <p:cNvPr id="35330" name="Line 1538"/>
              <p:cNvSpPr>
                <a:spLocks noChangeShapeType="1"/>
              </p:cNvSpPr>
              <p:nvPr/>
            </p:nvSpPr>
            <p:spPr bwMode="auto">
              <a:xfrm flipH="1">
                <a:off x="2206" y="3601"/>
                <a:ext cx="5" cy="5"/>
              </a:xfrm>
              <a:prstGeom prst="line">
                <a:avLst/>
              </a:prstGeom>
              <a:noFill/>
              <a:ln w="0">
                <a:solidFill>
                  <a:schemeClr val="tx1"/>
                </a:solidFill>
                <a:round/>
                <a:headEnd/>
                <a:tailEnd/>
              </a:ln>
            </p:spPr>
            <p:txBody>
              <a:bodyPr/>
              <a:lstStyle/>
              <a:p>
                <a:endParaRPr lang="en-US"/>
              </a:p>
            </p:txBody>
          </p:sp>
          <p:sp>
            <p:nvSpPr>
              <p:cNvPr id="35331" name="Line 1539"/>
              <p:cNvSpPr>
                <a:spLocks noChangeShapeType="1"/>
              </p:cNvSpPr>
              <p:nvPr/>
            </p:nvSpPr>
            <p:spPr bwMode="auto">
              <a:xfrm flipH="1">
                <a:off x="2204" y="3606"/>
                <a:ext cx="2" cy="5"/>
              </a:xfrm>
              <a:prstGeom prst="line">
                <a:avLst/>
              </a:prstGeom>
              <a:noFill/>
              <a:ln w="0">
                <a:solidFill>
                  <a:schemeClr val="tx1"/>
                </a:solidFill>
                <a:round/>
                <a:headEnd/>
                <a:tailEnd/>
              </a:ln>
            </p:spPr>
            <p:txBody>
              <a:bodyPr/>
              <a:lstStyle/>
              <a:p>
                <a:endParaRPr lang="en-US"/>
              </a:p>
            </p:txBody>
          </p:sp>
          <p:sp>
            <p:nvSpPr>
              <p:cNvPr id="35332" name="Line 1540"/>
              <p:cNvSpPr>
                <a:spLocks noChangeShapeType="1"/>
              </p:cNvSpPr>
              <p:nvPr/>
            </p:nvSpPr>
            <p:spPr bwMode="auto">
              <a:xfrm flipH="1">
                <a:off x="2201" y="3611"/>
                <a:ext cx="3" cy="7"/>
              </a:xfrm>
              <a:prstGeom prst="line">
                <a:avLst/>
              </a:prstGeom>
              <a:noFill/>
              <a:ln w="0">
                <a:solidFill>
                  <a:schemeClr val="tx1"/>
                </a:solidFill>
                <a:round/>
                <a:headEnd/>
                <a:tailEnd/>
              </a:ln>
            </p:spPr>
            <p:txBody>
              <a:bodyPr/>
              <a:lstStyle/>
              <a:p>
                <a:endParaRPr lang="en-US"/>
              </a:p>
            </p:txBody>
          </p:sp>
          <p:sp>
            <p:nvSpPr>
              <p:cNvPr id="35333" name="Line 1541"/>
              <p:cNvSpPr>
                <a:spLocks noChangeShapeType="1"/>
              </p:cNvSpPr>
              <p:nvPr/>
            </p:nvSpPr>
            <p:spPr bwMode="auto">
              <a:xfrm>
                <a:off x="2201" y="3618"/>
                <a:ext cx="1" cy="13"/>
              </a:xfrm>
              <a:prstGeom prst="line">
                <a:avLst/>
              </a:prstGeom>
              <a:noFill/>
              <a:ln w="0">
                <a:solidFill>
                  <a:schemeClr val="tx1"/>
                </a:solidFill>
                <a:round/>
                <a:headEnd/>
                <a:tailEnd/>
              </a:ln>
            </p:spPr>
            <p:txBody>
              <a:bodyPr/>
              <a:lstStyle/>
              <a:p>
                <a:endParaRPr lang="en-US"/>
              </a:p>
            </p:txBody>
          </p:sp>
          <p:sp>
            <p:nvSpPr>
              <p:cNvPr id="35334" name="Line 1542"/>
              <p:cNvSpPr>
                <a:spLocks noChangeShapeType="1"/>
              </p:cNvSpPr>
              <p:nvPr/>
            </p:nvSpPr>
            <p:spPr bwMode="auto">
              <a:xfrm>
                <a:off x="2201" y="3631"/>
                <a:ext cx="3" cy="7"/>
              </a:xfrm>
              <a:prstGeom prst="line">
                <a:avLst/>
              </a:prstGeom>
              <a:noFill/>
              <a:ln w="0">
                <a:solidFill>
                  <a:schemeClr val="tx1"/>
                </a:solidFill>
                <a:round/>
                <a:headEnd/>
                <a:tailEnd/>
              </a:ln>
            </p:spPr>
            <p:txBody>
              <a:bodyPr/>
              <a:lstStyle/>
              <a:p>
                <a:endParaRPr lang="en-US"/>
              </a:p>
            </p:txBody>
          </p:sp>
          <p:sp>
            <p:nvSpPr>
              <p:cNvPr id="35335" name="Line 1543"/>
              <p:cNvSpPr>
                <a:spLocks noChangeShapeType="1"/>
              </p:cNvSpPr>
              <p:nvPr/>
            </p:nvSpPr>
            <p:spPr bwMode="auto">
              <a:xfrm>
                <a:off x="2204" y="3638"/>
                <a:ext cx="2" cy="5"/>
              </a:xfrm>
              <a:prstGeom prst="line">
                <a:avLst/>
              </a:prstGeom>
              <a:noFill/>
              <a:ln w="0">
                <a:solidFill>
                  <a:schemeClr val="tx1"/>
                </a:solidFill>
                <a:round/>
                <a:headEnd/>
                <a:tailEnd/>
              </a:ln>
            </p:spPr>
            <p:txBody>
              <a:bodyPr/>
              <a:lstStyle/>
              <a:p>
                <a:endParaRPr lang="en-US"/>
              </a:p>
            </p:txBody>
          </p:sp>
          <p:sp>
            <p:nvSpPr>
              <p:cNvPr id="35336" name="Line 1544"/>
              <p:cNvSpPr>
                <a:spLocks noChangeShapeType="1"/>
              </p:cNvSpPr>
              <p:nvPr/>
            </p:nvSpPr>
            <p:spPr bwMode="auto">
              <a:xfrm>
                <a:off x="2206" y="3643"/>
                <a:ext cx="5" cy="5"/>
              </a:xfrm>
              <a:prstGeom prst="line">
                <a:avLst/>
              </a:prstGeom>
              <a:noFill/>
              <a:ln w="0">
                <a:solidFill>
                  <a:schemeClr val="tx1"/>
                </a:solidFill>
                <a:round/>
                <a:headEnd/>
                <a:tailEnd/>
              </a:ln>
            </p:spPr>
            <p:txBody>
              <a:bodyPr/>
              <a:lstStyle/>
              <a:p>
                <a:endParaRPr lang="en-US"/>
              </a:p>
            </p:txBody>
          </p:sp>
          <p:sp>
            <p:nvSpPr>
              <p:cNvPr id="35337" name="Line 1545"/>
              <p:cNvSpPr>
                <a:spLocks noChangeShapeType="1"/>
              </p:cNvSpPr>
              <p:nvPr/>
            </p:nvSpPr>
            <p:spPr bwMode="auto">
              <a:xfrm>
                <a:off x="2211" y="3648"/>
                <a:ext cx="5" cy="3"/>
              </a:xfrm>
              <a:prstGeom prst="line">
                <a:avLst/>
              </a:prstGeom>
              <a:noFill/>
              <a:ln w="0">
                <a:solidFill>
                  <a:schemeClr val="tx1"/>
                </a:solidFill>
                <a:round/>
                <a:headEnd/>
                <a:tailEnd/>
              </a:ln>
            </p:spPr>
            <p:txBody>
              <a:bodyPr/>
              <a:lstStyle/>
              <a:p>
                <a:endParaRPr lang="en-US"/>
              </a:p>
            </p:txBody>
          </p:sp>
          <p:sp>
            <p:nvSpPr>
              <p:cNvPr id="35338" name="Line 1546"/>
              <p:cNvSpPr>
                <a:spLocks noChangeShapeType="1"/>
              </p:cNvSpPr>
              <p:nvPr/>
            </p:nvSpPr>
            <p:spPr bwMode="auto">
              <a:xfrm>
                <a:off x="2216" y="3651"/>
                <a:ext cx="10" cy="1"/>
              </a:xfrm>
              <a:prstGeom prst="line">
                <a:avLst/>
              </a:prstGeom>
              <a:noFill/>
              <a:ln w="0">
                <a:solidFill>
                  <a:schemeClr val="tx1"/>
                </a:solidFill>
                <a:round/>
                <a:headEnd/>
                <a:tailEnd/>
              </a:ln>
            </p:spPr>
            <p:txBody>
              <a:bodyPr/>
              <a:lstStyle/>
              <a:p>
                <a:endParaRPr lang="en-US"/>
              </a:p>
            </p:txBody>
          </p:sp>
          <p:sp>
            <p:nvSpPr>
              <p:cNvPr id="35339" name="Line 1547"/>
              <p:cNvSpPr>
                <a:spLocks noChangeShapeType="1"/>
              </p:cNvSpPr>
              <p:nvPr/>
            </p:nvSpPr>
            <p:spPr bwMode="auto">
              <a:xfrm flipV="1">
                <a:off x="2226" y="3648"/>
                <a:ext cx="5" cy="3"/>
              </a:xfrm>
              <a:prstGeom prst="line">
                <a:avLst/>
              </a:prstGeom>
              <a:noFill/>
              <a:ln w="0">
                <a:solidFill>
                  <a:schemeClr val="tx1"/>
                </a:solidFill>
                <a:round/>
                <a:headEnd/>
                <a:tailEnd/>
              </a:ln>
            </p:spPr>
            <p:txBody>
              <a:bodyPr/>
              <a:lstStyle/>
              <a:p>
                <a:endParaRPr lang="en-US"/>
              </a:p>
            </p:txBody>
          </p:sp>
          <p:sp>
            <p:nvSpPr>
              <p:cNvPr id="35340" name="Line 1548"/>
              <p:cNvSpPr>
                <a:spLocks noChangeShapeType="1"/>
              </p:cNvSpPr>
              <p:nvPr/>
            </p:nvSpPr>
            <p:spPr bwMode="auto">
              <a:xfrm flipV="1">
                <a:off x="2231" y="3643"/>
                <a:ext cx="5" cy="5"/>
              </a:xfrm>
              <a:prstGeom prst="line">
                <a:avLst/>
              </a:prstGeom>
              <a:noFill/>
              <a:ln w="0">
                <a:solidFill>
                  <a:schemeClr val="tx1"/>
                </a:solidFill>
                <a:round/>
                <a:headEnd/>
                <a:tailEnd/>
              </a:ln>
            </p:spPr>
            <p:txBody>
              <a:bodyPr/>
              <a:lstStyle/>
              <a:p>
                <a:endParaRPr lang="en-US"/>
              </a:p>
            </p:txBody>
          </p:sp>
          <p:sp>
            <p:nvSpPr>
              <p:cNvPr id="35341" name="Line 1549"/>
              <p:cNvSpPr>
                <a:spLocks noChangeShapeType="1"/>
              </p:cNvSpPr>
              <p:nvPr/>
            </p:nvSpPr>
            <p:spPr bwMode="auto">
              <a:xfrm flipV="1">
                <a:off x="2236" y="3638"/>
                <a:ext cx="3" cy="5"/>
              </a:xfrm>
              <a:prstGeom prst="line">
                <a:avLst/>
              </a:prstGeom>
              <a:noFill/>
              <a:ln w="0">
                <a:solidFill>
                  <a:schemeClr val="tx1"/>
                </a:solidFill>
                <a:round/>
                <a:headEnd/>
                <a:tailEnd/>
              </a:ln>
            </p:spPr>
            <p:txBody>
              <a:bodyPr/>
              <a:lstStyle/>
              <a:p>
                <a:endParaRPr lang="en-US"/>
              </a:p>
            </p:txBody>
          </p:sp>
          <p:sp>
            <p:nvSpPr>
              <p:cNvPr id="35342" name="Line 1550"/>
              <p:cNvSpPr>
                <a:spLocks noChangeShapeType="1"/>
              </p:cNvSpPr>
              <p:nvPr/>
            </p:nvSpPr>
            <p:spPr bwMode="auto">
              <a:xfrm flipV="1">
                <a:off x="2239" y="3631"/>
                <a:ext cx="2" cy="7"/>
              </a:xfrm>
              <a:prstGeom prst="line">
                <a:avLst/>
              </a:prstGeom>
              <a:noFill/>
              <a:ln w="0">
                <a:solidFill>
                  <a:schemeClr val="tx1"/>
                </a:solidFill>
                <a:round/>
                <a:headEnd/>
                <a:tailEnd/>
              </a:ln>
            </p:spPr>
            <p:txBody>
              <a:bodyPr/>
              <a:lstStyle/>
              <a:p>
                <a:endParaRPr lang="en-US"/>
              </a:p>
            </p:txBody>
          </p:sp>
          <p:sp>
            <p:nvSpPr>
              <p:cNvPr id="35343" name="Line 1551"/>
              <p:cNvSpPr>
                <a:spLocks noChangeShapeType="1"/>
              </p:cNvSpPr>
              <p:nvPr/>
            </p:nvSpPr>
            <p:spPr bwMode="auto">
              <a:xfrm flipV="1">
                <a:off x="2241" y="3618"/>
                <a:ext cx="1" cy="13"/>
              </a:xfrm>
              <a:prstGeom prst="line">
                <a:avLst/>
              </a:prstGeom>
              <a:noFill/>
              <a:ln w="0">
                <a:solidFill>
                  <a:schemeClr val="tx1"/>
                </a:solidFill>
                <a:round/>
                <a:headEnd/>
                <a:tailEnd/>
              </a:ln>
            </p:spPr>
            <p:txBody>
              <a:bodyPr/>
              <a:lstStyle/>
              <a:p>
                <a:endParaRPr lang="en-US"/>
              </a:p>
            </p:txBody>
          </p:sp>
          <p:sp>
            <p:nvSpPr>
              <p:cNvPr id="35344" name="Line 1552"/>
              <p:cNvSpPr>
                <a:spLocks noChangeShapeType="1"/>
              </p:cNvSpPr>
              <p:nvPr/>
            </p:nvSpPr>
            <p:spPr bwMode="auto">
              <a:xfrm flipH="1" flipV="1">
                <a:off x="2239" y="3611"/>
                <a:ext cx="2" cy="7"/>
              </a:xfrm>
              <a:prstGeom prst="line">
                <a:avLst/>
              </a:prstGeom>
              <a:noFill/>
              <a:ln w="0">
                <a:solidFill>
                  <a:schemeClr val="tx1"/>
                </a:solidFill>
                <a:round/>
                <a:headEnd/>
                <a:tailEnd/>
              </a:ln>
            </p:spPr>
            <p:txBody>
              <a:bodyPr/>
              <a:lstStyle/>
              <a:p>
                <a:endParaRPr lang="en-US"/>
              </a:p>
            </p:txBody>
          </p:sp>
          <p:sp>
            <p:nvSpPr>
              <p:cNvPr id="35345" name="Line 1553"/>
              <p:cNvSpPr>
                <a:spLocks noChangeShapeType="1"/>
              </p:cNvSpPr>
              <p:nvPr/>
            </p:nvSpPr>
            <p:spPr bwMode="auto">
              <a:xfrm flipH="1" flipV="1">
                <a:off x="2236" y="3606"/>
                <a:ext cx="3" cy="5"/>
              </a:xfrm>
              <a:prstGeom prst="line">
                <a:avLst/>
              </a:prstGeom>
              <a:noFill/>
              <a:ln w="0">
                <a:solidFill>
                  <a:schemeClr val="tx1"/>
                </a:solidFill>
                <a:round/>
                <a:headEnd/>
                <a:tailEnd/>
              </a:ln>
            </p:spPr>
            <p:txBody>
              <a:bodyPr/>
              <a:lstStyle/>
              <a:p>
                <a:endParaRPr lang="en-US"/>
              </a:p>
            </p:txBody>
          </p:sp>
          <p:sp>
            <p:nvSpPr>
              <p:cNvPr id="35346" name="Line 1554"/>
              <p:cNvSpPr>
                <a:spLocks noChangeShapeType="1"/>
              </p:cNvSpPr>
              <p:nvPr/>
            </p:nvSpPr>
            <p:spPr bwMode="auto">
              <a:xfrm flipH="1" flipV="1">
                <a:off x="2231" y="3601"/>
                <a:ext cx="5" cy="5"/>
              </a:xfrm>
              <a:prstGeom prst="line">
                <a:avLst/>
              </a:prstGeom>
              <a:noFill/>
              <a:ln w="0">
                <a:solidFill>
                  <a:schemeClr val="tx1"/>
                </a:solidFill>
                <a:round/>
                <a:headEnd/>
                <a:tailEnd/>
              </a:ln>
            </p:spPr>
            <p:txBody>
              <a:bodyPr/>
              <a:lstStyle/>
              <a:p>
                <a:endParaRPr lang="en-US"/>
              </a:p>
            </p:txBody>
          </p:sp>
          <p:sp>
            <p:nvSpPr>
              <p:cNvPr id="35347" name="Line 1555"/>
              <p:cNvSpPr>
                <a:spLocks noChangeShapeType="1"/>
              </p:cNvSpPr>
              <p:nvPr/>
            </p:nvSpPr>
            <p:spPr bwMode="auto">
              <a:xfrm flipH="1" flipV="1">
                <a:off x="2226" y="3599"/>
                <a:ext cx="5" cy="2"/>
              </a:xfrm>
              <a:prstGeom prst="line">
                <a:avLst/>
              </a:prstGeom>
              <a:noFill/>
              <a:ln w="0">
                <a:solidFill>
                  <a:schemeClr val="tx1"/>
                </a:solidFill>
                <a:round/>
                <a:headEnd/>
                <a:tailEnd/>
              </a:ln>
            </p:spPr>
            <p:txBody>
              <a:bodyPr/>
              <a:lstStyle/>
              <a:p>
                <a:endParaRPr lang="en-US"/>
              </a:p>
            </p:txBody>
          </p:sp>
          <p:sp>
            <p:nvSpPr>
              <p:cNvPr id="35348" name="Line 1556"/>
              <p:cNvSpPr>
                <a:spLocks noChangeShapeType="1"/>
              </p:cNvSpPr>
              <p:nvPr/>
            </p:nvSpPr>
            <p:spPr bwMode="auto">
              <a:xfrm flipH="1">
                <a:off x="2216" y="3599"/>
                <a:ext cx="10" cy="1"/>
              </a:xfrm>
              <a:prstGeom prst="line">
                <a:avLst/>
              </a:prstGeom>
              <a:noFill/>
              <a:ln w="0">
                <a:solidFill>
                  <a:schemeClr val="tx1"/>
                </a:solidFill>
                <a:round/>
                <a:headEnd/>
                <a:tailEnd/>
              </a:ln>
            </p:spPr>
            <p:txBody>
              <a:bodyPr/>
              <a:lstStyle/>
              <a:p>
                <a:endParaRPr lang="en-US"/>
              </a:p>
            </p:txBody>
          </p:sp>
          <p:sp>
            <p:nvSpPr>
              <p:cNvPr id="35349" name="Line 1557"/>
              <p:cNvSpPr>
                <a:spLocks noChangeShapeType="1"/>
              </p:cNvSpPr>
              <p:nvPr/>
            </p:nvSpPr>
            <p:spPr bwMode="auto">
              <a:xfrm>
                <a:off x="2259" y="3599"/>
                <a:ext cx="1" cy="52"/>
              </a:xfrm>
              <a:prstGeom prst="line">
                <a:avLst/>
              </a:prstGeom>
              <a:noFill/>
              <a:ln w="0">
                <a:solidFill>
                  <a:schemeClr val="tx1"/>
                </a:solidFill>
                <a:round/>
                <a:headEnd/>
                <a:tailEnd/>
              </a:ln>
            </p:spPr>
            <p:txBody>
              <a:bodyPr/>
              <a:lstStyle/>
              <a:p>
                <a:endParaRPr lang="en-US"/>
              </a:p>
            </p:txBody>
          </p:sp>
          <p:sp>
            <p:nvSpPr>
              <p:cNvPr id="35350" name="Line 1558"/>
              <p:cNvSpPr>
                <a:spLocks noChangeShapeType="1"/>
              </p:cNvSpPr>
              <p:nvPr/>
            </p:nvSpPr>
            <p:spPr bwMode="auto">
              <a:xfrm>
                <a:off x="2259" y="3599"/>
                <a:ext cx="35" cy="52"/>
              </a:xfrm>
              <a:prstGeom prst="line">
                <a:avLst/>
              </a:prstGeom>
              <a:noFill/>
              <a:ln w="0">
                <a:solidFill>
                  <a:schemeClr val="tx1"/>
                </a:solidFill>
                <a:round/>
                <a:headEnd/>
                <a:tailEnd/>
              </a:ln>
            </p:spPr>
            <p:txBody>
              <a:bodyPr/>
              <a:lstStyle/>
              <a:p>
                <a:endParaRPr lang="en-US"/>
              </a:p>
            </p:txBody>
          </p:sp>
          <p:sp>
            <p:nvSpPr>
              <p:cNvPr id="35351" name="Line 1559"/>
              <p:cNvSpPr>
                <a:spLocks noChangeShapeType="1"/>
              </p:cNvSpPr>
              <p:nvPr/>
            </p:nvSpPr>
            <p:spPr bwMode="auto">
              <a:xfrm>
                <a:off x="2294" y="3599"/>
                <a:ext cx="1" cy="52"/>
              </a:xfrm>
              <a:prstGeom prst="line">
                <a:avLst/>
              </a:prstGeom>
              <a:noFill/>
              <a:ln w="0">
                <a:solidFill>
                  <a:schemeClr val="tx1"/>
                </a:solidFill>
                <a:round/>
                <a:headEnd/>
                <a:tailEnd/>
              </a:ln>
            </p:spPr>
            <p:txBody>
              <a:bodyPr/>
              <a:lstStyle/>
              <a:p>
                <a:endParaRPr lang="en-US"/>
              </a:p>
            </p:txBody>
          </p:sp>
          <p:sp>
            <p:nvSpPr>
              <p:cNvPr id="35352" name="Rectangle 1560"/>
              <p:cNvSpPr>
                <a:spLocks noChangeArrowheads="1"/>
              </p:cNvSpPr>
              <p:nvPr/>
            </p:nvSpPr>
            <p:spPr bwMode="auto">
              <a:xfrm>
                <a:off x="1982" y="2913"/>
                <a:ext cx="209" cy="7"/>
              </a:xfrm>
              <a:prstGeom prst="rect">
                <a:avLst/>
              </a:prstGeom>
              <a:solidFill>
                <a:srgbClr val="000000"/>
              </a:solidFill>
              <a:ln w="0">
                <a:solidFill>
                  <a:schemeClr val="tx1"/>
                </a:solidFill>
                <a:miter lim="800000"/>
                <a:headEnd/>
                <a:tailEnd/>
              </a:ln>
            </p:spPr>
            <p:txBody>
              <a:bodyPr/>
              <a:lstStyle/>
              <a:p>
                <a:endParaRPr lang="en-US"/>
              </a:p>
            </p:txBody>
          </p:sp>
          <p:sp>
            <p:nvSpPr>
              <p:cNvPr id="35353" name="Line 1561"/>
              <p:cNvSpPr>
                <a:spLocks noChangeShapeType="1"/>
              </p:cNvSpPr>
              <p:nvPr/>
            </p:nvSpPr>
            <p:spPr bwMode="auto">
              <a:xfrm flipH="1">
                <a:off x="1887" y="3113"/>
                <a:ext cx="156" cy="1"/>
              </a:xfrm>
              <a:prstGeom prst="line">
                <a:avLst/>
              </a:prstGeom>
              <a:noFill/>
              <a:ln w="0">
                <a:solidFill>
                  <a:schemeClr val="tx1"/>
                </a:solidFill>
                <a:round/>
                <a:headEnd/>
                <a:tailEnd/>
              </a:ln>
            </p:spPr>
            <p:txBody>
              <a:bodyPr/>
              <a:lstStyle/>
              <a:p>
                <a:endParaRPr lang="en-US"/>
              </a:p>
            </p:txBody>
          </p:sp>
          <p:sp>
            <p:nvSpPr>
              <p:cNvPr id="35354" name="Line 1562"/>
              <p:cNvSpPr>
                <a:spLocks noChangeShapeType="1"/>
              </p:cNvSpPr>
              <p:nvPr/>
            </p:nvSpPr>
            <p:spPr bwMode="auto">
              <a:xfrm flipH="1">
                <a:off x="1887" y="3322"/>
                <a:ext cx="156" cy="1"/>
              </a:xfrm>
              <a:prstGeom prst="line">
                <a:avLst/>
              </a:prstGeom>
              <a:noFill/>
              <a:ln w="0">
                <a:solidFill>
                  <a:schemeClr val="tx1"/>
                </a:solidFill>
                <a:round/>
                <a:headEnd/>
                <a:tailEnd/>
              </a:ln>
            </p:spPr>
            <p:txBody>
              <a:bodyPr/>
              <a:lstStyle/>
              <a:p>
                <a:endParaRPr lang="en-US"/>
              </a:p>
            </p:txBody>
          </p:sp>
          <p:sp>
            <p:nvSpPr>
              <p:cNvPr id="35355" name="Line 1563"/>
              <p:cNvSpPr>
                <a:spLocks noChangeShapeType="1"/>
              </p:cNvSpPr>
              <p:nvPr/>
            </p:nvSpPr>
            <p:spPr bwMode="auto">
              <a:xfrm>
                <a:off x="1912" y="3138"/>
                <a:ext cx="1" cy="159"/>
              </a:xfrm>
              <a:prstGeom prst="line">
                <a:avLst/>
              </a:prstGeom>
              <a:noFill/>
              <a:ln w="0">
                <a:solidFill>
                  <a:schemeClr val="tx1"/>
                </a:solidFill>
                <a:round/>
                <a:headEnd/>
                <a:tailEnd/>
              </a:ln>
            </p:spPr>
            <p:txBody>
              <a:bodyPr/>
              <a:lstStyle/>
              <a:p>
                <a:endParaRPr lang="en-US"/>
              </a:p>
            </p:txBody>
          </p:sp>
          <p:sp>
            <p:nvSpPr>
              <p:cNvPr id="35356" name="Freeform 1564"/>
              <p:cNvSpPr>
                <a:spLocks/>
              </p:cNvSpPr>
              <p:nvPr/>
            </p:nvSpPr>
            <p:spPr bwMode="auto">
              <a:xfrm>
                <a:off x="1908" y="3113"/>
                <a:ext cx="8" cy="25"/>
              </a:xfrm>
              <a:custGeom>
                <a:avLst/>
                <a:gdLst/>
                <a:ahLst/>
                <a:cxnLst>
                  <a:cxn ang="0">
                    <a:pos x="0" y="177"/>
                  </a:cxn>
                  <a:cxn ang="0">
                    <a:pos x="58" y="177"/>
                  </a:cxn>
                  <a:cxn ang="0">
                    <a:pos x="29" y="0"/>
                  </a:cxn>
                  <a:cxn ang="0">
                    <a:pos x="0" y="177"/>
                  </a:cxn>
                </a:cxnLst>
                <a:rect l="0" t="0" r="r" b="b"/>
                <a:pathLst>
                  <a:path w="58" h="177">
                    <a:moveTo>
                      <a:pt x="0" y="177"/>
                    </a:moveTo>
                    <a:lnTo>
                      <a:pt x="58" y="177"/>
                    </a:lnTo>
                    <a:lnTo>
                      <a:pt x="29" y="0"/>
                    </a:lnTo>
                    <a:lnTo>
                      <a:pt x="0" y="177"/>
                    </a:lnTo>
                    <a:close/>
                  </a:path>
                </a:pathLst>
              </a:custGeom>
              <a:solidFill>
                <a:srgbClr val="000000"/>
              </a:solidFill>
              <a:ln w="0">
                <a:solidFill>
                  <a:schemeClr val="tx1"/>
                </a:solidFill>
                <a:prstDash val="solid"/>
                <a:round/>
                <a:headEnd/>
                <a:tailEnd/>
              </a:ln>
            </p:spPr>
            <p:txBody>
              <a:bodyPr/>
              <a:lstStyle/>
              <a:p>
                <a:endParaRPr lang="en-US"/>
              </a:p>
            </p:txBody>
          </p:sp>
          <p:sp>
            <p:nvSpPr>
              <p:cNvPr id="35357" name="Freeform 1565"/>
              <p:cNvSpPr>
                <a:spLocks/>
              </p:cNvSpPr>
              <p:nvPr/>
            </p:nvSpPr>
            <p:spPr bwMode="auto">
              <a:xfrm>
                <a:off x="1908" y="3297"/>
                <a:ext cx="8" cy="25"/>
              </a:xfrm>
              <a:custGeom>
                <a:avLst/>
                <a:gdLst/>
                <a:ahLst/>
                <a:cxnLst>
                  <a:cxn ang="0">
                    <a:pos x="0" y="0"/>
                  </a:cxn>
                  <a:cxn ang="0">
                    <a:pos x="58" y="0"/>
                  </a:cxn>
                  <a:cxn ang="0">
                    <a:pos x="29" y="176"/>
                  </a:cxn>
                  <a:cxn ang="0">
                    <a:pos x="0" y="0"/>
                  </a:cxn>
                </a:cxnLst>
                <a:rect l="0" t="0" r="r" b="b"/>
                <a:pathLst>
                  <a:path w="58" h="176">
                    <a:moveTo>
                      <a:pt x="0" y="0"/>
                    </a:moveTo>
                    <a:lnTo>
                      <a:pt x="58" y="0"/>
                    </a:lnTo>
                    <a:lnTo>
                      <a:pt x="29" y="176"/>
                    </a:lnTo>
                    <a:lnTo>
                      <a:pt x="0" y="0"/>
                    </a:lnTo>
                    <a:close/>
                  </a:path>
                </a:pathLst>
              </a:custGeom>
              <a:solidFill>
                <a:srgbClr val="000000"/>
              </a:solidFill>
              <a:ln w="0">
                <a:solidFill>
                  <a:schemeClr val="tx1"/>
                </a:solidFill>
                <a:prstDash val="solid"/>
                <a:round/>
                <a:headEnd/>
                <a:tailEnd/>
              </a:ln>
            </p:spPr>
            <p:txBody>
              <a:bodyPr/>
              <a:lstStyle/>
              <a:p>
                <a:endParaRPr lang="en-US"/>
              </a:p>
            </p:txBody>
          </p:sp>
          <p:sp>
            <p:nvSpPr>
              <p:cNvPr id="35358" name="Line 1566"/>
              <p:cNvSpPr>
                <a:spLocks noChangeShapeType="1"/>
              </p:cNvSpPr>
              <p:nvPr/>
            </p:nvSpPr>
            <p:spPr bwMode="auto">
              <a:xfrm flipH="1" flipV="1">
                <a:off x="1878" y="3262"/>
                <a:ext cx="1" cy="2"/>
              </a:xfrm>
              <a:prstGeom prst="line">
                <a:avLst/>
              </a:prstGeom>
              <a:noFill/>
              <a:ln w="0">
                <a:solidFill>
                  <a:schemeClr val="tx1"/>
                </a:solidFill>
                <a:round/>
                <a:headEnd/>
                <a:tailEnd/>
              </a:ln>
            </p:spPr>
            <p:txBody>
              <a:bodyPr/>
              <a:lstStyle/>
              <a:p>
                <a:endParaRPr lang="en-US"/>
              </a:p>
            </p:txBody>
          </p:sp>
          <p:sp>
            <p:nvSpPr>
              <p:cNvPr id="35359" name="Line 1567"/>
              <p:cNvSpPr>
                <a:spLocks noChangeShapeType="1"/>
              </p:cNvSpPr>
              <p:nvPr/>
            </p:nvSpPr>
            <p:spPr bwMode="auto">
              <a:xfrm flipH="1" flipV="1">
                <a:off x="1875" y="3258"/>
                <a:ext cx="3" cy="4"/>
              </a:xfrm>
              <a:prstGeom prst="line">
                <a:avLst/>
              </a:prstGeom>
              <a:noFill/>
              <a:ln w="0">
                <a:solidFill>
                  <a:schemeClr val="tx1"/>
                </a:solidFill>
                <a:round/>
                <a:headEnd/>
                <a:tailEnd/>
              </a:ln>
            </p:spPr>
            <p:txBody>
              <a:bodyPr/>
              <a:lstStyle/>
              <a:p>
                <a:endParaRPr lang="en-US"/>
              </a:p>
            </p:txBody>
          </p:sp>
          <p:sp>
            <p:nvSpPr>
              <p:cNvPr id="35360" name="Line 1568"/>
              <p:cNvSpPr>
                <a:spLocks noChangeShapeType="1"/>
              </p:cNvSpPr>
              <p:nvPr/>
            </p:nvSpPr>
            <p:spPr bwMode="auto">
              <a:xfrm>
                <a:off x="1875" y="3258"/>
                <a:ext cx="25" cy="1"/>
              </a:xfrm>
              <a:prstGeom prst="line">
                <a:avLst/>
              </a:prstGeom>
              <a:noFill/>
              <a:ln w="0">
                <a:solidFill>
                  <a:schemeClr val="tx1"/>
                </a:solidFill>
                <a:round/>
                <a:headEnd/>
                <a:tailEnd/>
              </a:ln>
            </p:spPr>
            <p:txBody>
              <a:bodyPr/>
              <a:lstStyle/>
              <a:p>
                <a:endParaRPr lang="en-US"/>
              </a:p>
            </p:txBody>
          </p:sp>
          <p:sp>
            <p:nvSpPr>
              <p:cNvPr id="35361" name="Line 1569"/>
              <p:cNvSpPr>
                <a:spLocks noChangeShapeType="1"/>
              </p:cNvSpPr>
              <p:nvPr/>
            </p:nvSpPr>
            <p:spPr bwMode="auto">
              <a:xfrm flipH="1">
                <a:off x="1876" y="3242"/>
                <a:ext cx="1" cy="1"/>
              </a:xfrm>
              <a:prstGeom prst="line">
                <a:avLst/>
              </a:prstGeom>
              <a:noFill/>
              <a:ln w="0">
                <a:solidFill>
                  <a:schemeClr val="tx1"/>
                </a:solidFill>
                <a:round/>
                <a:headEnd/>
                <a:tailEnd/>
              </a:ln>
            </p:spPr>
            <p:txBody>
              <a:bodyPr/>
              <a:lstStyle/>
              <a:p>
                <a:endParaRPr lang="en-US"/>
              </a:p>
            </p:txBody>
          </p:sp>
          <p:sp>
            <p:nvSpPr>
              <p:cNvPr id="35362" name="Line 1570"/>
              <p:cNvSpPr>
                <a:spLocks noChangeShapeType="1"/>
              </p:cNvSpPr>
              <p:nvPr/>
            </p:nvSpPr>
            <p:spPr bwMode="auto">
              <a:xfrm flipH="1" flipV="1">
                <a:off x="1875" y="3242"/>
                <a:ext cx="1" cy="1"/>
              </a:xfrm>
              <a:prstGeom prst="line">
                <a:avLst/>
              </a:prstGeom>
              <a:noFill/>
              <a:ln w="0">
                <a:solidFill>
                  <a:schemeClr val="tx1"/>
                </a:solidFill>
                <a:round/>
                <a:headEnd/>
                <a:tailEnd/>
              </a:ln>
            </p:spPr>
            <p:txBody>
              <a:bodyPr/>
              <a:lstStyle/>
              <a:p>
                <a:endParaRPr lang="en-US"/>
              </a:p>
            </p:txBody>
          </p:sp>
          <p:sp>
            <p:nvSpPr>
              <p:cNvPr id="35363" name="Line 1571"/>
              <p:cNvSpPr>
                <a:spLocks noChangeShapeType="1"/>
              </p:cNvSpPr>
              <p:nvPr/>
            </p:nvSpPr>
            <p:spPr bwMode="auto">
              <a:xfrm flipV="1">
                <a:off x="1875" y="3240"/>
                <a:ext cx="1" cy="2"/>
              </a:xfrm>
              <a:prstGeom prst="line">
                <a:avLst/>
              </a:prstGeom>
              <a:noFill/>
              <a:ln w="0">
                <a:solidFill>
                  <a:schemeClr val="tx1"/>
                </a:solidFill>
                <a:round/>
                <a:headEnd/>
                <a:tailEnd/>
              </a:ln>
            </p:spPr>
            <p:txBody>
              <a:bodyPr/>
              <a:lstStyle/>
              <a:p>
                <a:endParaRPr lang="en-US"/>
              </a:p>
            </p:txBody>
          </p:sp>
          <p:sp>
            <p:nvSpPr>
              <p:cNvPr id="35364" name="Line 1572"/>
              <p:cNvSpPr>
                <a:spLocks noChangeShapeType="1"/>
              </p:cNvSpPr>
              <p:nvPr/>
            </p:nvSpPr>
            <p:spPr bwMode="auto">
              <a:xfrm>
                <a:off x="1876" y="3240"/>
                <a:ext cx="2" cy="1"/>
              </a:xfrm>
              <a:prstGeom prst="line">
                <a:avLst/>
              </a:prstGeom>
              <a:noFill/>
              <a:ln w="0">
                <a:solidFill>
                  <a:schemeClr val="tx1"/>
                </a:solidFill>
                <a:round/>
                <a:headEnd/>
                <a:tailEnd/>
              </a:ln>
            </p:spPr>
            <p:txBody>
              <a:bodyPr/>
              <a:lstStyle/>
              <a:p>
                <a:endParaRPr lang="en-US"/>
              </a:p>
            </p:txBody>
          </p:sp>
          <p:sp>
            <p:nvSpPr>
              <p:cNvPr id="35365" name="Line 1573"/>
              <p:cNvSpPr>
                <a:spLocks noChangeShapeType="1"/>
              </p:cNvSpPr>
              <p:nvPr/>
            </p:nvSpPr>
            <p:spPr bwMode="auto">
              <a:xfrm>
                <a:off x="1878" y="3240"/>
                <a:ext cx="3" cy="2"/>
              </a:xfrm>
              <a:prstGeom prst="line">
                <a:avLst/>
              </a:prstGeom>
              <a:noFill/>
              <a:ln w="0">
                <a:solidFill>
                  <a:schemeClr val="tx1"/>
                </a:solidFill>
                <a:round/>
                <a:headEnd/>
                <a:tailEnd/>
              </a:ln>
            </p:spPr>
            <p:txBody>
              <a:bodyPr/>
              <a:lstStyle/>
              <a:p>
                <a:endParaRPr lang="en-US"/>
              </a:p>
            </p:txBody>
          </p:sp>
          <p:sp>
            <p:nvSpPr>
              <p:cNvPr id="35366" name="Line 1574"/>
              <p:cNvSpPr>
                <a:spLocks noChangeShapeType="1"/>
              </p:cNvSpPr>
              <p:nvPr/>
            </p:nvSpPr>
            <p:spPr bwMode="auto">
              <a:xfrm>
                <a:off x="1881" y="3242"/>
                <a:ext cx="1" cy="1"/>
              </a:xfrm>
              <a:prstGeom prst="line">
                <a:avLst/>
              </a:prstGeom>
              <a:noFill/>
              <a:ln w="0">
                <a:solidFill>
                  <a:schemeClr val="tx1"/>
                </a:solidFill>
                <a:round/>
                <a:headEnd/>
                <a:tailEnd/>
              </a:ln>
            </p:spPr>
            <p:txBody>
              <a:bodyPr/>
              <a:lstStyle/>
              <a:p>
                <a:endParaRPr lang="en-US"/>
              </a:p>
            </p:txBody>
          </p:sp>
          <p:sp>
            <p:nvSpPr>
              <p:cNvPr id="35367" name="Line 1575"/>
              <p:cNvSpPr>
                <a:spLocks noChangeShapeType="1"/>
              </p:cNvSpPr>
              <p:nvPr/>
            </p:nvSpPr>
            <p:spPr bwMode="auto">
              <a:xfrm flipV="1">
                <a:off x="1889" y="3209"/>
                <a:ext cx="1" cy="22"/>
              </a:xfrm>
              <a:prstGeom prst="line">
                <a:avLst/>
              </a:prstGeom>
              <a:noFill/>
              <a:ln w="0">
                <a:solidFill>
                  <a:schemeClr val="tx1"/>
                </a:solidFill>
                <a:round/>
                <a:headEnd/>
                <a:tailEnd/>
              </a:ln>
            </p:spPr>
            <p:txBody>
              <a:bodyPr/>
              <a:lstStyle/>
              <a:p>
                <a:endParaRPr lang="en-US"/>
              </a:p>
            </p:txBody>
          </p:sp>
          <p:sp>
            <p:nvSpPr>
              <p:cNvPr id="35368" name="Line 1576"/>
              <p:cNvSpPr>
                <a:spLocks noChangeShapeType="1"/>
              </p:cNvSpPr>
              <p:nvPr/>
            </p:nvSpPr>
            <p:spPr bwMode="auto">
              <a:xfrm>
                <a:off x="1875" y="3194"/>
                <a:ext cx="1" cy="3"/>
              </a:xfrm>
              <a:prstGeom prst="line">
                <a:avLst/>
              </a:prstGeom>
              <a:noFill/>
              <a:ln w="0">
                <a:solidFill>
                  <a:schemeClr val="tx1"/>
                </a:solidFill>
                <a:round/>
                <a:headEnd/>
                <a:tailEnd/>
              </a:ln>
            </p:spPr>
            <p:txBody>
              <a:bodyPr/>
              <a:lstStyle/>
              <a:p>
                <a:endParaRPr lang="en-US"/>
              </a:p>
            </p:txBody>
          </p:sp>
          <p:sp>
            <p:nvSpPr>
              <p:cNvPr id="35369" name="Line 1577"/>
              <p:cNvSpPr>
                <a:spLocks noChangeShapeType="1"/>
              </p:cNvSpPr>
              <p:nvPr/>
            </p:nvSpPr>
            <p:spPr bwMode="auto">
              <a:xfrm>
                <a:off x="1876" y="3197"/>
                <a:ext cx="3" cy="3"/>
              </a:xfrm>
              <a:prstGeom prst="line">
                <a:avLst/>
              </a:prstGeom>
              <a:noFill/>
              <a:ln w="0">
                <a:solidFill>
                  <a:schemeClr val="tx1"/>
                </a:solidFill>
                <a:round/>
                <a:headEnd/>
                <a:tailEnd/>
              </a:ln>
            </p:spPr>
            <p:txBody>
              <a:bodyPr/>
              <a:lstStyle/>
              <a:p>
                <a:endParaRPr lang="en-US"/>
              </a:p>
            </p:txBody>
          </p:sp>
          <p:sp>
            <p:nvSpPr>
              <p:cNvPr id="35370" name="Line 1578"/>
              <p:cNvSpPr>
                <a:spLocks noChangeShapeType="1"/>
              </p:cNvSpPr>
              <p:nvPr/>
            </p:nvSpPr>
            <p:spPr bwMode="auto">
              <a:xfrm>
                <a:off x="1879" y="3200"/>
                <a:ext cx="6" cy="1"/>
              </a:xfrm>
              <a:prstGeom prst="line">
                <a:avLst/>
              </a:prstGeom>
              <a:noFill/>
              <a:ln w="0">
                <a:solidFill>
                  <a:schemeClr val="tx1"/>
                </a:solidFill>
                <a:round/>
                <a:headEnd/>
                <a:tailEnd/>
              </a:ln>
            </p:spPr>
            <p:txBody>
              <a:bodyPr/>
              <a:lstStyle/>
              <a:p>
                <a:endParaRPr lang="en-US"/>
              </a:p>
            </p:txBody>
          </p:sp>
          <p:sp>
            <p:nvSpPr>
              <p:cNvPr id="35371" name="Line 1579"/>
              <p:cNvSpPr>
                <a:spLocks noChangeShapeType="1"/>
              </p:cNvSpPr>
              <p:nvPr/>
            </p:nvSpPr>
            <p:spPr bwMode="auto">
              <a:xfrm>
                <a:off x="1885" y="3201"/>
                <a:ext cx="4" cy="1"/>
              </a:xfrm>
              <a:prstGeom prst="line">
                <a:avLst/>
              </a:prstGeom>
              <a:noFill/>
              <a:ln w="0">
                <a:solidFill>
                  <a:schemeClr val="tx1"/>
                </a:solidFill>
                <a:round/>
                <a:headEnd/>
                <a:tailEnd/>
              </a:ln>
            </p:spPr>
            <p:txBody>
              <a:bodyPr/>
              <a:lstStyle/>
              <a:p>
                <a:endParaRPr lang="en-US"/>
              </a:p>
            </p:txBody>
          </p:sp>
          <p:sp>
            <p:nvSpPr>
              <p:cNvPr id="35372" name="Line 1580"/>
              <p:cNvSpPr>
                <a:spLocks noChangeShapeType="1"/>
              </p:cNvSpPr>
              <p:nvPr/>
            </p:nvSpPr>
            <p:spPr bwMode="auto">
              <a:xfrm flipV="1">
                <a:off x="1889" y="3200"/>
                <a:ext cx="6" cy="1"/>
              </a:xfrm>
              <a:prstGeom prst="line">
                <a:avLst/>
              </a:prstGeom>
              <a:noFill/>
              <a:ln w="0">
                <a:solidFill>
                  <a:schemeClr val="tx1"/>
                </a:solidFill>
                <a:round/>
                <a:headEnd/>
                <a:tailEnd/>
              </a:ln>
            </p:spPr>
            <p:txBody>
              <a:bodyPr/>
              <a:lstStyle/>
              <a:p>
                <a:endParaRPr lang="en-US"/>
              </a:p>
            </p:txBody>
          </p:sp>
          <p:sp>
            <p:nvSpPr>
              <p:cNvPr id="35373" name="Line 1581"/>
              <p:cNvSpPr>
                <a:spLocks noChangeShapeType="1"/>
              </p:cNvSpPr>
              <p:nvPr/>
            </p:nvSpPr>
            <p:spPr bwMode="auto">
              <a:xfrm flipV="1">
                <a:off x="1895" y="3197"/>
                <a:ext cx="4" cy="3"/>
              </a:xfrm>
              <a:prstGeom prst="line">
                <a:avLst/>
              </a:prstGeom>
              <a:noFill/>
              <a:ln w="0">
                <a:solidFill>
                  <a:schemeClr val="tx1"/>
                </a:solidFill>
                <a:round/>
                <a:headEnd/>
                <a:tailEnd/>
              </a:ln>
            </p:spPr>
            <p:txBody>
              <a:bodyPr/>
              <a:lstStyle/>
              <a:p>
                <a:endParaRPr lang="en-US"/>
              </a:p>
            </p:txBody>
          </p:sp>
          <p:sp>
            <p:nvSpPr>
              <p:cNvPr id="35374" name="Line 1582"/>
              <p:cNvSpPr>
                <a:spLocks noChangeShapeType="1"/>
              </p:cNvSpPr>
              <p:nvPr/>
            </p:nvSpPr>
            <p:spPr bwMode="auto">
              <a:xfrm flipV="1">
                <a:off x="1899" y="3194"/>
                <a:ext cx="1" cy="3"/>
              </a:xfrm>
              <a:prstGeom prst="line">
                <a:avLst/>
              </a:prstGeom>
              <a:noFill/>
              <a:ln w="0">
                <a:solidFill>
                  <a:schemeClr val="tx1"/>
                </a:solidFill>
                <a:round/>
                <a:headEnd/>
                <a:tailEnd/>
              </a:ln>
            </p:spPr>
            <p:txBody>
              <a:bodyPr/>
              <a:lstStyle/>
              <a:p>
                <a:endParaRPr lang="en-US"/>
              </a:p>
            </p:txBody>
          </p:sp>
          <p:sp>
            <p:nvSpPr>
              <p:cNvPr id="35375" name="Line 1583"/>
              <p:cNvSpPr>
                <a:spLocks noChangeShapeType="1"/>
              </p:cNvSpPr>
              <p:nvPr/>
            </p:nvSpPr>
            <p:spPr bwMode="auto">
              <a:xfrm flipV="1">
                <a:off x="1900" y="3191"/>
                <a:ext cx="1" cy="3"/>
              </a:xfrm>
              <a:prstGeom prst="line">
                <a:avLst/>
              </a:prstGeom>
              <a:noFill/>
              <a:ln w="0">
                <a:solidFill>
                  <a:schemeClr val="tx1"/>
                </a:solidFill>
                <a:round/>
                <a:headEnd/>
                <a:tailEnd/>
              </a:ln>
            </p:spPr>
            <p:txBody>
              <a:bodyPr/>
              <a:lstStyle/>
              <a:p>
                <a:endParaRPr lang="en-US"/>
              </a:p>
            </p:txBody>
          </p:sp>
          <p:sp>
            <p:nvSpPr>
              <p:cNvPr id="35376" name="Line 1584"/>
              <p:cNvSpPr>
                <a:spLocks noChangeShapeType="1"/>
              </p:cNvSpPr>
              <p:nvPr/>
            </p:nvSpPr>
            <p:spPr bwMode="auto">
              <a:xfrm flipH="1" flipV="1">
                <a:off x="1899" y="3188"/>
                <a:ext cx="1" cy="3"/>
              </a:xfrm>
              <a:prstGeom prst="line">
                <a:avLst/>
              </a:prstGeom>
              <a:noFill/>
              <a:ln w="0">
                <a:solidFill>
                  <a:schemeClr val="tx1"/>
                </a:solidFill>
                <a:round/>
                <a:headEnd/>
                <a:tailEnd/>
              </a:ln>
            </p:spPr>
            <p:txBody>
              <a:bodyPr/>
              <a:lstStyle/>
              <a:p>
                <a:endParaRPr lang="en-US"/>
              </a:p>
            </p:txBody>
          </p:sp>
          <p:sp>
            <p:nvSpPr>
              <p:cNvPr id="35377" name="Line 1585"/>
              <p:cNvSpPr>
                <a:spLocks noChangeShapeType="1"/>
              </p:cNvSpPr>
              <p:nvPr/>
            </p:nvSpPr>
            <p:spPr bwMode="auto">
              <a:xfrm flipH="1" flipV="1">
                <a:off x="1895" y="3186"/>
                <a:ext cx="4" cy="2"/>
              </a:xfrm>
              <a:prstGeom prst="line">
                <a:avLst/>
              </a:prstGeom>
              <a:noFill/>
              <a:ln w="0">
                <a:solidFill>
                  <a:schemeClr val="tx1"/>
                </a:solidFill>
                <a:round/>
                <a:headEnd/>
                <a:tailEnd/>
              </a:ln>
            </p:spPr>
            <p:txBody>
              <a:bodyPr/>
              <a:lstStyle/>
              <a:p>
                <a:endParaRPr lang="en-US"/>
              </a:p>
            </p:txBody>
          </p:sp>
          <p:sp>
            <p:nvSpPr>
              <p:cNvPr id="35378" name="Line 1586"/>
              <p:cNvSpPr>
                <a:spLocks noChangeShapeType="1"/>
              </p:cNvSpPr>
              <p:nvPr/>
            </p:nvSpPr>
            <p:spPr bwMode="auto">
              <a:xfrm flipH="1" flipV="1">
                <a:off x="1889" y="3184"/>
                <a:ext cx="6" cy="2"/>
              </a:xfrm>
              <a:prstGeom prst="line">
                <a:avLst/>
              </a:prstGeom>
              <a:noFill/>
              <a:ln w="0">
                <a:solidFill>
                  <a:schemeClr val="tx1"/>
                </a:solidFill>
                <a:round/>
                <a:headEnd/>
                <a:tailEnd/>
              </a:ln>
            </p:spPr>
            <p:txBody>
              <a:bodyPr/>
              <a:lstStyle/>
              <a:p>
                <a:endParaRPr lang="en-US"/>
              </a:p>
            </p:txBody>
          </p:sp>
          <p:sp>
            <p:nvSpPr>
              <p:cNvPr id="35379" name="Line 1587"/>
              <p:cNvSpPr>
                <a:spLocks noChangeShapeType="1"/>
              </p:cNvSpPr>
              <p:nvPr/>
            </p:nvSpPr>
            <p:spPr bwMode="auto">
              <a:xfrm flipH="1">
                <a:off x="1885" y="3184"/>
                <a:ext cx="4" cy="1"/>
              </a:xfrm>
              <a:prstGeom prst="line">
                <a:avLst/>
              </a:prstGeom>
              <a:noFill/>
              <a:ln w="0">
                <a:solidFill>
                  <a:schemeClr val="tx1"/>
                </a:solidFill>
                <a:round/>
                <a:headEnd/>
                <a:tailEnd/>
              </a:ln>
            </p:spPr>
            <p:txBody>
              <a:bodyPr/>
              <a:lstStyle/>
              <a:p>
                <a:endParaRPr lang="en-US"/>
              </a:p>
            </p:txBody>
          </p:sp>
          <p:sp>
            <p:nvSpPr>
              <p:cNvPr id="35380" name="Line 1588"/>
              <p:cNvSpPr>
                <a:spLocks noChangeShapeType="1"/>
              </p:cNvSpPr>
              <p:nvPr/>
            </p:nvSpPr>
            <p:spPr bwMode="auto">
              <a:xfrm flipH="1">
                <a:off x="1879" y="3184"/>
                <a:ext cx="6" cy="2"/>
              </a:xfrm>
              <a:prstGeom prst="line">
                <a:avLst/>
              </a:prstGeom>
              <a:noFill/>
              <a:ln w="0">
                <a:solidFill>
                  <a:schemeClr val="tx1"/>
                </a:solidFill>
                <a:round/>
                <a:headEnd/>
                <a:tailEnd/>
              </a:ln>
            </p:spPr>
            <p:txBody>
              <a:bodyPr/>
              <a:lstStyle/>
              <a:p>
                <a:endParaRPr lang="en-US"/>
              </a:p>
            </p:txBody>
          </p:sp>
          <p:sp>
            <p:nvSpPr>
              <p:cNvPr id="35381" name="Line 1589"/>
              <p:cNvSpPr>
                <a:spLocks noChangeShapeType="1"/>
              </p:cNvSpPr>
              <p:nvPr/>
            </p:nvSpPr>
            <p:spPr bwMode="auto">
              <a:xfrm flipH="1">
                <a:off x="1876" y="3186"/>
                <a:ext cx="3" cy="2"/>
              </a:xfrm>
              <a:prstGeom prst="line">
                <a:avLst/>
              </a:prstGeom>
              <a:noFill/>
              <a:ln w="0">
                <a:solidFill>
                  <a:schemeClr val="tx1"/>
                </a:solidFill>
                <a:round/>
                <a:headEnd/>
                <a:tailEnd/>
              </a:ln>
            </p:spPr>
            <p:txBody>
              <a:bodyPr/>
              <a:lstStyle/>
              <a:p>
                <a:endParaRPr lang="en-US"/>
              </a:p>
            </p:txBody>
          </p:sp>
          <p:sp>
            <p:nvSpPr>
              <p:cNvPr id="35382" name="Line 1590"/>
              <p:cNvSpPr>
                <a:spLocks noChangeShapeType="1"/>
              </p:cNvSpPr>
              <p:nvPr/>
            </p:nvSpPr>
            <p:spPr bwMode="auto">
              <a:xfrm flipH="1">
                <a:off x="1875" y="3188"/>
                <a:ext cx="1" cy="3"/>
              </a:xfrm>
              <a:prstGeom prst="line">
                <a:avLst/>
              </a:prstGeom>
              <a:noFill/>
              <a:ln w="0">
                <a:solidFill>
                  <a:schemeClr val="tx1"/>
                </a:solidFill>
                <a:round/>
                <a:headEnd/>
                <a:tailEnd/>
              </a:ln>
            </p:spPr>
            <p:txBody>
              <a:bodyPr/>
              <a:lstStyle/>
              <a:p>
                <a:endParaRPr lang="en-US"/>
              </a:p>
            </p:txBody>
          </p:sp>
          <p:sp>
            <p:nvSpPr>
              <p:cNvPr id="35383" name="Line 1591"/>
              <p:cNvSpPr>
                <a:spLocks noChangeShapeType="1"/>
              </p:cNvSpPr>
              <p:nvPr/>
            </p:nvSpPr>
            <p:spPr bwMode="auto">
              <a:xfrm>
                <a:off x="1875" y="3191"/>
                <a:ext cx="1" cy="3"/>
              </a:xfrm>
              <a:prstGeom prst="line">
                <a:avLst/>
              </a:prstGeom>
              <a:noFill/>
              <a:ln w="0">
                <a:solidFill>
                  <a:schemeClr val="tx1"/>
                </a:solidFill>
                <a:round/>
                <a:headEnd/>
                <a:tailEnd/>
              </a:ln>
            </p:spPr>
            <p:txBody>
              <a:bodyPr/>
              <a:lstStyle/>
              <a:p>
                <a:endParaRPr lang="en-US"/>
              </a:p>
            </p:txBody>
          </p:sp>
          <p:sp>
            <p:nvSpPr>
              <p:cNvPr id="35384" name="Line 1592"/>
              <p:cNvSpPr>
                <a:spLocks noChangeShapeType="1"/>
              </p:cNvSpPr>
              <p:nvPr/>
            </p:nvSpPr>
            <p:spPr bwMode="auto">
              <a:xfrm>
                <a:off x="1871" y="3178"/>
                <a:ext cx="1" cy="2"/>
              </a:xfrm>
              <a:prstGeom prst="line">
                <a:avLst/>
              </a:prstGeom>
              <a:noFill/>
              <a:ln w="0">
                <a:solidFill>
                  <a:schemeClr val="tx1"/>
                </a:solidFill>
                <a:round/>
                <a:headEnd/>
                <a:tailEnd/>
              </a:ln>
            </p:spPr>
            <p:txBody>
              <a:bodyPr/>
              <a:lstStyle/>
              <a:p>
                <a:endParaRPr lang="en-US"/>
              </a:p>
            </p:txBody>
          </p:sp>
          <p:sp>
            <p:nvSpPr>
              <p:cNvPr id="35385" name="Line 1593"/>
              <p:cNvSpPr>
                <a:spLocks noChangeShapeType="1"/>
              </p:cNvSpPr>
              <p:nvPr/>
            </p:nvSpPr>
            <p:spPr bwMode="auto">
              <a:xfrm flipH="1">
                <a:off x="1871" y="3180"/>
                <a:ext cx="1" cy="1"/>
              </a:xfrm>
              <a:prstGeom prst="line">
                <a:avLst/>
              </a:prstGeom>
              <a:noFill/>
              <a:ln w="0">
                <a:solidFill>
                  <a:schemeClr val="tx1"/>
                </a:solidFill>
                <a:round/>
                <a:headEnd/>
                <a:tailEnd/>
              </a:ln>
            </p:spPr>
            <p:txBody>
              <a:bodyPr/>
              <a:lstStyle/>
              <a:p>
                <a:endParaRPr lang="en-US"/>
              </a:p>
            </p:txBody>
          </p:sp>
          <p:sp>
            <p:nvSpPr>
              <p:cNvPr id="35386" name="Line 1594"/>
              <p:cNvSpPr>
                <a:spLocks noChangeShapeType="1"/>
              </p:cNvSpPr>
              <p:nvPr/>
            </p:nvSpPr>
            <p:spPr bwMode="auto">
              <a:xfrm flipH="1" flipV="1">
                <a:off x="1870" y="3180"/>
                <a:ext cx="1" cy="1"/>
              </a:xfrm>
              <a:prstGeom prst="line">
                <a:avLst/>
              </a:prstGeom>
              <a:noFill/>
              <a:ln w="0">
                <a:solidFill>
                  <a:schemeClr val="tx1"/>
                </a:solidFill>
                <a:round/>
                <a:headEnd/>
                <a:tailEnd/>
              </a:ln>
            </p:spPr>
            <p:txBody>
              <a:bodyPr/>
              <a:lstStyle/>
              <a:p>
                <a:endParaRPr lang="en-US"/>
              </a:p>
            </p:txBody>
          </p:sp>
          <p:sp>
            <p:nvSpPr>
              <p:cNvPr id="35387" name="Line 1595"/>
              <p:cNvSpPr>
                <a:spLocks noChangeShapeType="1"/>
              </p:cNvSpPr>
              <p:nvPr/>
            </p:nvSpPr>
            <p:spPr bwMode="auto">
              <a:xfrm flipV="1">
                <a:off x="1870" y="3178"/>
                <a:ext cx="1" cy="2"/>
              </a:xfrm>
              <a:prstGeom prst="line">
                <a:avLst/>
              </a:prstGeom>
              <a:noFill/>
              <a:ln w="0">
                <a:solidFill>
                  <a:schemeClr val="tx1"/>
                </a:solidFill>
                <a:round/>
                <a:headEnd/>
                <a:tailEnd/>
              </a:ln>
            </p:spPr>
            <p:txBody>
              <a:bodyPr/>
              <a:lstStyle/>
              <a:p>
                <a:endParaRPr lang="en-US"/>
              </a:p>
            </p:txBody>
          </p:sp>
          <p:sp>
            <p:nvSpPr>
              <p:cNvPr id="35388" name="Line 1596"/>
              <p:cNvSpPr>
                <a:spLocks noChangeShapeType="1"/>
              </p:cNvSpPr>
              <p:nvPr/>
            </p:nvSpPr>
            <p:spPr bwMode="auto">
              <a:xfrm>
                <a:off x="1871" y="3178"/>
                <a:ext cx="2" cy="1"/>
              </a:xfrm>
              <a:prstGeom prst="line">
                <a:avLst/>
              </a:prstGeom>
              <a:noFill/>
              <a:ln w="0">
                <a:solidFill>
                  <a:schemeClr val="tx1"/>
                </a:solidFill>
                <a:round/>
                <a:headEnd/>
                <a:tailEnd/>
              </a:ln>
            </p:spPr>
            <p:txBody>
              <a:bodyPr/>
              <a:lstStyle/>
              <a:p>
                <a:endParaRPr lang="en-US"/>
              </a:p>
            </p:txBody>
          </p:sp>
          <p:sp>
            <p:nvSpPr>
              <p:cNvPr id="35389" name="Line 1597"/>
              <p:cNvSpPr>
                <a:spLocks noChangeShapeType="1"/>
              </p:cNvSpPr>
              <p:nvPr/>
            </p:nvSpPr>
            <p:spPr bwMode="auto">
              <a:xfrm>
                <a:off x="1873" y="3178"/>
                <a:ext cx="3" cy="2"/>
              </a:xfrm>
              <a:prstGeom prst="line">
                <a:avLst/>
              </a:prstGeom>
              <a:noFill/>
              <a:ln w="0">
                <a:solidFill>
                  <a:schemeClr val="tx1"/>
                </a:solidFill>
                <a:round/>
                <a:headEnd/>
                <a:tailEnd/>
              </a:ln>
            </p:spPr>
            <p:txBody>
              <a:bodyPr/>
              <a:lstStyle/>
              <a:p>
                <a:endParaRPr lang="en-US"/>
              </a:p>
            </p:txBody>
          </p:sp>
          <p:sp>
            <p:nvSpPr>
              <p:cNvPr id="35390" name="Line 1598"/>
              <p:cNvSpPr>
                <a:spLocks noChangeShapeType="1"/>
              </p:cNvSpPr>
              <p:nvPr/>
            </p:nvSpPr>
            <p:spPr bwMode="auto">
              <a:xfrm>
                <a:off x="1876" y="3180"/>
                <a:ext cx="1" cy="1"/>
              </a:xfrm>
              <a:prstGeom prst="line">
                <a:avLst/>
              </a:prstGeom>
              <a:noFill/>
              <a:ln w="0">
                <a:solidFill>
                  <a:schemeClr val="tx1"/>
                </a:solidFill>
                <a:round/>
                <a:headEnd/>
                <a:tailEnd/>
              </a:ln>
            </p:spPr>
            <p:txBody>
              <a:bodyPr/>
              <a:lstStyle/>
              <a:p>
                <a:endParaRPr lang="en-US"/>
              </a:p>
            </p:txBody>
          </p:sp>
          <p:sp>
            <p:nvSpPr>
              <p:cNvPr id="35391" name="Line 1599"/>
              <p:cNvSpPr>
                <a:spLocks noChangeShapeType="1"/>
              </p:cNvSpPr>
              <p:nvPr/>
            </p:nvSpPr>
            <p:spPr bwMode="auto">
              <a:xfrm>
                <a:off x="1871" y="3171"/>
                <a:ext cx="1" cy="1"/>
              </a:xfrm>
              <a:prstGeom prst="line">
                <a:avLst/>
              </a:prstGeom>
              <a:noFill/>
              <a:ln w="0">
                <a:solidFill>
                  <a:schemeClr val="tx1"/>
                </a:solidFill>
                <a:round/>
                <a:headEnd/>
                <a:tailEnd/>
              </a:ln>
            </p:spPr>
            <p:txBody>
              <a:bodyPr/>
              <a:lstStyle/>
              <a:p>
                <a:endParaRPr lang="en-US"/>
              </a:p>
            </p:txBody>
          </p:sp>
          <p:sp>
            <p:nvSpPr>
              <p:cNvPr id="35392" name="Line 1600"/>
              <p:cNvSpPr>
                <a:spLocks noChangeShapeType="1"/>
              </p:cNvSpPr>
              <p:nvPr/>
            </p:nvSpPr>
            <p:spPr bwMode="auto">
              <a:xfrm flipH="1">
                <a:off x="1871" y="3172"/>
                <a:ext cx="1" cy="2"/>
              </a:xfrm>
              <a:prstGeom prst="line">
                <a:avLst/>
              </a:prstGeom>
              <a:noFill/>
              <a:ln w="0">
                <a:solidFill>
                  <a:schemeClr val="tx1"/>
                </a:solidFill>
                <a:round/>
                <a:headEnd/>
                <a:tailEnd/>
              </a:ln>
            </p:spPr>
            <p:txBody>
              <a:bodyPr/>
              <a:lstStyle/>
              <a:p>
                <a:endParaRPr lang="en-US"/>
              </a:p>
            </p:txBody>
          </p:sp>
          <p:sp>
            <p:nvSpPr>
              <p:cNvPr id="35393" name="Line 1601"/>
              <p:cNvSpPr>
                <a:spLocks noChangeShapeType="1"/>
              </p:cNvSpPr>
              <p:nvPr/>
            </p:nvSpPr>
            <p:spPr bwMode="auto">
              <a:xfrm flipH="1" flipV="1">
                <a:off x="1870" y="3172"/>
                <a:ext cx="1" cy="2"/>
              </a:xfrm>
              <a:prstGeom prst="line">
                <a:avLst/>
              </a:prstGeom>
              <a:noFill/>
              <a:ln w="0">
                <a:solidFill>
                  <a:schemeClr val="tx1"/>
                </a:solidFill>
                <a:round/>
                <a:headEnd/>
                <a:tailEnd/>
              </a:ln>
            </p:spPr>
            <p:txBody>
              <a:bodyPr/>
              <a:lstStyle/>
              <a:p>
                <a:endParaRPr lang="en-US"/>
              </a:p>
            </p:txBody>
          </p:sp>
          <p:sp>
            <p:nvSpPr>
              <p:cNvPr id="35394" name="Line 1602"/>
              <p:cNvSpPr>
                <a:spLocks noChangeShapeType="1"/>
              </p:cNvSpPr>
              <p:nvPr/>
            </p:nvSpPr>
            <p:spPr bwMode="auto">
              <a:xfrm flipV="1">
                <a:off x="1870" y="3171"/>
                <a:ext cx="1" cy="1"/>
              </a:xfrm>
              <a:prstGeom prst="line">
                <a:avLst/>
              </a:prstGeom>
              <a:noFill/>
              <a:ln w="0">
                <a:solidFill>
                  <a:schemeClr val="tx1"/>
                </a:solidFill>
                <a:round/>
                <a:headEnd/>
                <a:tailEnd/>
              </a:ln>
            </p:spPr>
            <p:txBody>
              <a:bodyPr/>
              <a:lstStyle/>
              <a:p>
                <a:endParaRPr lang="en-US"/>
              </a:p>
            </p:txBody>
          </p:sp>
          <p:sp>
            <p:nvSpPr>
              <p:cNvPr id="35395" name="Line 1603"/>
              <p:cNvSpPr>
                <a:spLocks noChangeShapeType="1"/>
              </p:cNvSpPr>
              <p:nvPr/>
            </p:nvSpPr>
            <p:spPr bwMode="auto">
              <a:xfrm>
                <a:off x="1871" y="3171"/>
                <a:ext cx="2" cy="1"/>
              </a:xfrm>
              <a:prstGeom prst="line">
                <a:avLst/>
              </a:prstGeom>
              <a:noFill/>
              <a:ln w="0">
                <a:solidFill>
                  <a:schemeClr val="tx1"/>
                </a:solidFill>
                <a:round/>
                <a:headEnd/>
                <a:tailEnd/>
              </a:ln>
            </p:spPr>
            <p:txBody>
              <a:bodyPr/>
              <a:lstStyle/>
              <a:p>
                <a:endParaRPr lang="en-US"/>
              </a:p>
            </p:txBody>
          </p:sp>
          <p:sp>
            <p:nvSpPr>
              <p:cNvPr id="35396" name="Line 1604"/>
              <p:cNvSpPr>
                <a:spLocks noChangeShapeType="1"/>
              </p:cNvSpPr>
              <p:nvPr/>
            </p:nvSpPr>
            <p:spPr bwMode="auto">
              <a:xfrm>
                <a:off x="1873" y="3171"/>
                <a:ext cx="3" cy="1"/>
              </a:xfrm>
              <a:prstGeom prst="line">
                <a:avLst/>
              </a:prstGeom>
              <a:noFill/>
              <a:ln w="0">
                <a:solidFill>
                  <a:schemeClr val="tx1"/>
                </a:solidFill>
                <a:round/>
                <a:headEnd/>
                <a:tailEnd/>
              </a:ln>
            </p:spPr>
            <p:txBody>
              <a:bodyPr/>
              <a:lstStyle/>
              <a:p>
                <a:endParaRPr lang="en-US"/>
              </a:p>
            </p:txBody>
          </p:sp>
          <p:sp>
            <p:nvSpPr>
              <p:cNvPr id="35397" name="Line 1605"/>
              <p:cNvSpPr>
                <a:spLocks noChangeShapeType="1"/>
              </p:cNvSpPr>
              <p:nvPr/>
            </p:nvSpPr>
            <p:spPr bwMode="auto">
              <a:xfrm>
                <a:off x="1876" y="3172"/>
                <a:ext cx="1" cy="2"/>
              </a:xfrm>
              <a:prstGeom prst="line">
                <a:avLst/>
              </a:prstGeom>
              <a:noFill/>
              <a:ln w="0">
                <a:solidFill>
                  <a:schemeClr val="tx1"/>
                </a:solidFill>
                <a:round/>
                <a:headEnd/>
                <a:tailEnd/>
              </a:ln>
            </p:spPr>
            <p:txBody>
              <a:bodyPr/>
              <a:lstStyle/>
              <a:p>
                <a:endParaRPr lang="en-US"/>
              </a:p>
            </p:txBody>
          </p:sp>
          <p:sp>
            <p:nvSpPr>
              <p:cNvPr id="35398" name="Line 1606"/>
              <p:cNvSpPr>
                <a:spLocks noChangeShapeType="1"/>
              </p:cNvSpPr>
              <p:nvPr/>
            </p:nvSpPr>
            <p:spPr bwMode="auto">
              <a:xfrm>
                <a:off x="2469" y="3331"/>
                <a:ext cx="1" cy="98"/>
              </a:xfrm>
              <a:prstGeom prst="line">
                <a:avLst/>
              </a:prstGeom>
              <a:noFill/>
              <a:ln w="0">
                <a:solidFill>
                  <a:schemeClr val="tx1"/>
                </a:solidFill>
                <a:round/>
                <a:headEnd/>
                <a:tailEnd/>
              </a:ln>
            </p:spPr>
            <p:txBody>
              <a:bodyPr/>
              <a:lstStyle/>
              <a:p>
                <a:endParaRPr lang="en-US"/>
              </a:p>
            </p:txBody>
          </p:sp>
          <p:sp>
            <p:nvSpPr>
              <p:cNvPr id="35399" name="Line 1607"/>
              <p:cNvSpPr>
                <a:spLocks noChangeShapeType="1"/>
              </p:cNvSpPr>
              <p:nvPr/>
            </p:nvSpPr>
            <p:spPr bwMode="auto">
              <a:xfrm>
                <a:off x="2052" y="3331"/>
                <a:ext cx="1" cy="98"/>
              </a:xfrm>
              <a:prstGeom prst="line">
                <a:avLst/>
              </a:prstGeom>
              <a:noFill/>
              <a:ln w="0">
                <a:solidFill>
                  <a:schemeClr val="tx1"/>
                </a:solidFill>
                <a:round/>
                <a:headEnd/>
                <a:tailEnd/>
              </a:ln>
            </p:spPr>
            <p:txBody>
              <a:bodyPr/>
              <a:lstStyle/>
              <a:p>
                <a:endParaRPr lang="en-US"/>
              </a:p>
            </p:txBody>
          </p:sp>
          <p:sp>
            <p:nvSpPr>
              <p:cNvPr id="35400" name="Line 1608"/>
              <p:cNvSpPr>
                <a:spLocks noChangeShapeType="1"/>
              </p:cNvSpPr>
              <p:nvPr/>
            </p:nvSpPr>
            <p:spPr bwMode="auto">
              <a:xfrm flipH="1">
                <a:off x="2077" y="3404"/>
                <a:ext cx="367" cy="1"/>
              </a:xfrm>
              <a:prstGeom prst="line">
                <a:avLst/>
              </a:prstGeom>
              <a:noFill/>
              <a:ln w="0">
                <a:solidFill>
                  <a:schemeClr val="tx1"/>
                </a:solidFill>
                <a:round/>
                <a:headEnd/>
                <a:tailEnd/>
              </a:ln>
            </p:spPr>
            <p:txBody>
              <a:bodyPr/>
              <a:lstStyle/>
              <a:p>
                <a:endParaRPr lang="en-US"/>
              </a:p>
            </p:txBody>
          </p:sp>
          <p:sp>
            <p:nvSpPr>
              <p:cNvPr id="35401" name="Freeform 1609"/>
              <p:cNvSpPr>
                <a:spLocks/>
              </p:cNvSpPr>
              <p:nvPr/>
            </p:nvSpPr>
            <p:spPr bwMode="auto">
              <a:xfrm>
                <a:off x="2444" y="3400"/>
                <a:ext cx="25" cy="8"/>
              </a:xfrm>
              <a:custGeom>
                <a:avLst/>
                <a:gdLst/>
                <a:ahLst/>
                <a:cxnLst>
                  <a:cxn ang="0">
                    <a:pos x="0" y="0"/>
                  </a:cxn>
                  <a:cxn ang="0">
                    <a:pos x="0" y="60"/>
                  </a:cxn>
                  <a:cxn ang="0">
                    <a:pos x="176" y="30"/>
                  </a:cxn>
                  <a:cxn ang="0">
                    <a:pos x="0" y="0"/>
                  </a:cxn>
                </a:cxnLst>
                <a:rect l="0" t="0" r="r" b="b"/>
                <a:pathLst>
                  <a:path w="176" h="60">
                    <a:moveTo>
                      <a:pt x="0" y="0"/>
                    </a:moveTo>
                    <a:lnTo>
                      <a:pt x="0" y="60"/>
                    </a:lnTo>
                    <a:lnTo>
                      <a:pt x="176" y="30"/>
                    </a:lnTo>
                    <a:lnTo>
                      <a:pt x="0" y="0"/>
                    </a:lnTo>
                    <a:close/>
                  </a:path>
                </a:pathLst>
              </a:custGeom>
              <a:solidFill>
                <a:srgbClr val="000000"/>
              </a:solidFill>
              <a:ln w="0">
                <a:solidFill>
                  <a:schemeClr val="tx1"/>
                </a:solidFill>
                <a:prstDash val="solid"/>
                <a:round/>
                <a:headEnd/>
                <a:tailEnd/>
              </a:ln>
            </p:spPr>
            <p:txBody>
              <a:bodyPr/>
              <a:lstStyle/>
              <a:p>
                <a:endParaRPr lang="en-US"/>
              </a:p>
            </p:txBody>
          </p:sp>
          <p:sp>
            <p:nvSpPr>
              <p:cNvPr id="35402" name="Freeform 1610"/>
              <p:cNvSpPr>
                <a:spLocks/>
              </p:cNvSpPr>
              <p:nvPr/>
            </p:nvSpPr>
            <p:spPr bwMode="auto">
              <a:xfrm>
                <a:off x="2052" y="3400"/>
                <a:ext cx="25" cy="8"/>
              </a:xfrm>
              <a:custGeom>
                <a:avLst/>
                <a:gdLst/>
                <a:ahLst/>
                <a:cxnLst>
                  <a:cxn ang="0">
                    <a:pos x="175" y="0"/>
                  </a:cxn>
                  <a:cxn ang="0">
                    <a:pos x="175" y="60"/>
                  </a:cxn>
                  <a:cxn ang="0">
                    <a:pos x="0" y="30"/>
                  </a:cxn>
                  <a:cxn ang="0">
                    <a:pos x="175" y="0"/>
                  </a:cxn>
                </a:cxnLst>
                <a:rect l="0" t="0" r="r" b="b"/>
                <a:pathLst>
                  <a:path w="175" h="60">
                    <a:moveTo>
                      <a:pt x="175" y="0"/>
                    </a:moveTo>
                    <a:lnTo>
                      <a:pt x="175" y="60"/>
                    </a:lnTo>
                    <a:lnTo>
                      <a:pt x="0" y="30"/>
                    </a:lnTo>
                    <a:lnTo>
                      <a:pt x="175" y="0"/>
                    </a:lnTo>
                    <a:close/>
                  </a:path>
                </a:pathLst>
              </a:custGeom>
              <a:solidFill>
                <a:srgbClr val="000000"/>
              </a:solidFill>
              <a:ln w="0">
                <a:solidFill>
                  <a:schemeClr val="tx1"/>
                </a:solidFill>
                <a:prstDash val="solid"/>
                <a:round/>
                <a:headEnd/>
                <a:tailEnd/>
              </a:ln>
            </p:spPr>
            <p:txBody>
              <a:bodyPr/>
              <a:lstStyle/>
              <a:p>
                <a:endParaRPr lang="en-US"/>
              </a:p>
            </p:txBody>
          </p:sp>
          <p:sp>
            <p:nvSpPr>
              <p:cNvPr id="35403" name="Line 1611"/>
              <p:cNvSpPr>
                <a:spLocks noChangeShapeType="1"/>
              </p:cNvSpPr>
              <p:nvPr/>
            </p:nvSpPr>
            <p:spPr bwMode="auto">
              <a:xfrm flipV="1">
                <a:off x="2213" y="3371"/>
                <a:ext cx="1" cy="1"/>
              </a:xfrm>
              <a:prstGeom prst="line">
                <a:avLst/>
              </a:prstGeom>
              <a:noFill/>
              <a:ln w="0">
                <a:solidFill>
                  <a:schemeClr val="tx1"/>
                </a:solidFill>
                <a:round/>
                <a:headEnd/>
                <a:tailEnd/>
              </a:ln>
            </p:spPr>
            <p:txBody>
              <a:bodyPr/>
              <a:lstStyle/>
              <a:p>
                <a:endParaRPr lang="en-US"/>
              </a:p>
            </p:txBody>
          </p:sp>
        </p:grpSp>
        <p:grpSp>
          <p:nvGrpSpPr>
            <p:cNvPr id="35605" name="Group 1813"/>
            <p:cNvGrpSpPr>
              <a:grpSpLocks/>
            </p:cNvGrpSpPr>
            <p:nvPr/>
          </p:nvGrpSpPr>
          <p:grpSpPr bwMode="auto">
            <a:xfrm>
              <a:off x="2050" y="3112"/>
              <a:ext cx="475" cy="609"/>
              <a:chOff x="2050" y="3112"/>
              <a:chExt cx="475" cy="609"/>
            </a:xfrm>
          </p:grpSpPr>
          <p:sp>
            <p:nvSpPr>
              <p:cNvPr id="35405" name="Line 1613"/>
              <p:cNvSpPr>
                <a:spLocks noChangeShapeType="1"/>
              </p:cNvSpPr>
              <p:nvPr/>
            </p:nvSpPr>
            <p:spPr bwMode="auto">
              <a:xfrm flipV="1">
                <a:off x="2213" y="3369"/>
                <a:ext cx="2" cy="2"/>
              </a:xfrm>
              <a:prstGeom prst="line">
                <a:avLst/>
              </a:prstGeom>
              <a:noFill/>
              <a:ln w="0">
                <a:solidFill>
                  <a:schemeClr val="tx1"/>
                </a:solidFill>
                <a:round/>
                <a:headEnd/>
                <a:tailEnd/>
              </a:ln>
            </p:spPr>
            <p:txBody>
              <a:bodyPr/>
              <a:lstStyle/>
              <a:p>
                <a:endParaRPr lang="en-US"/>
              </a:p>
            </p:txBody>
          </p:sp>
          <p:sp>
            <p:nvSpPr>
              <p:cNvPr id="35406" name="Line 1614"/>
              <p:cNvSpPr>
                <a:spLocks noChangeShapeType="1"/>
              </p:cNvSpPr>
              <p:nvPr/>
            </p:nvSpPr>
            <p:spPr bwMode="auto">
              <a:xfrm flipV="1">
                <a:off x="2215" y="3368"/>
                <a:ext cx="1" cy="1"/>
              </a:xfrm>
              <a:prstGeom prst="line">
                <a:avLst/>
              </a:prstGeom>
              <a:noFill/>
              <a:ln w="0">
                <a:solidFill>
                  <a:schemeClr val="tx1"/>
                </a:solidFill>
                <a:round/>
                <a:headEnd/>
                <a:tailEnd/>
              </a:ln>
            </p:spPr>
            <p:txBody>
              <a:bodyPr/>
              <a:lstStyle/>
              <a:p>
                <a:endParaRPr lang="en-US"/>
              </a:p>
            </p:txBody>
          </p:sp>
          <p:sp>
            <p:nvSpPr>
              <p:cNvPr id="35407" name="Line 1615"/>
              <p:cNvSpPr>
                <a:spLocks noChangeShapeType="1"/>
              </p:cNvSpPr>
              <p:nvPr/>
            </p:nvSpPr>
            <p:spPr bwMode="auto">
              <a:xfrm flipV="1">
                <a:off x="2216" y="3366"/>
                <a:ext cx="2" cy="2"/>
              </a:xfrm>
              <a:prstGeom prst="line">
                <a:avLst/>
              </a:prstGeom>
              <a:noFill/>
              <a:ln w="0">
                <a:solidFill>
                  <a:schemeClr val="tx1"/>
                </a:solidFill>
                <a:round/>
                <a:headEnd/>
                <a:tailEnd/>
              </a:ln>
            </p:spPr>
            <p:txBody>
              <a:bodyPr/>
              <a:lstStyle/>
              <a:p>
                <a:endParaRPr lang="en-US"/>
              </a:p>
            </p:txBody>
          </p:sp>
          <p:sp>
            <p:nvSpPr>
              <p:cNvPr id="35408" name="Line 1616"/>
              <p:cNvSpPr>
                <a:spLocks noChangeShapeType="1"/>
              </p:cNvSpPr>
              <p:nvPr/>
            </p:nvSpPr>
            <p:spPr bwMode="auto">
              <a:xfrm>
                <a:off x="2218" y="3366"/>
                <a:ext cx="5" cy="1"/>
              </a:xfrm>
              <a:prstGeom prst="line">
                <a:avLst/>
              </a:prstGeom>
              <a:noFill/>
              <a:ln w="0">
                <a:solidFill>
                  <a:schemeClr val="tx1"/>
                </a:solidFill>
                <a:round/>
                <a:headEnd/>
                <a:tailEnd/>
              </a:ln>
            </p:spPr>
            <p:txBody>
              <a:bodyPr/>
              <a:lstStyle/>
              <a:p>
                <a:endParaRPr lang="en-US"/>
              </a:p>
            </p:txBody>
          </p:sp>
          <p:sp>
            <p:nvSpPr>
              <p:cNvPr id="35409" name="Line 1617"/>
              <p:cNvSpPr>
                <a:spLocks noChangeShapeType="1"/>
              </p:cNvSpPr>
              <p:nvPr/>
            </p:nvSpPr>
            <p:spPr bwMode="auto">
              <a:xfrm>
                <a:off x="2223" y="3366"/>
                <a:ext cx="2" cy="2"/>
              </a:xfrm>
              <a:prstGeom prst="line">
                <a:avLst/>
              </a:prstGeom>
              <a:noFill/>
              <a:ln w="0">
                <a:solidFill>
                  <a:schemeClr val="tx1"/>
                </a:solidFill>
                <a:round/>
                <a:headEnd/>
                <a:tailEnd/>
              </a:ln>
            </p:spPr>
            <p:txBody>
              <a:bodyPr/>
              <a:lstStyle/>
              <a:p>
                <a:endParaRPr lang="en-US"/>
              </a:p>
            </p:txBody>
          </p:sp>
          <p:sp>
            <p:nvSpPr>
              <p:cNvPr id="35410" name="Line 1618"/>
              <p:cNvSpPr>
                <a:spLocks noChangeShapeType="1"/>
              </p:cNvSpPr>
              <p:nvPr/>
            </p:nvSpPr>
            <p:spPr bwMode="auto">
              <a:xfrm>
                <a:off x="2225" y="3368"/>
                <a:ext cx="2" cy="1"/>
              </a:xfrm>
              <a:prstGeom prst="line">
                <a:avLst/>
              </a:prstGeom>
              <a:noFill/>
              <a:ln w="0">
                <a:solidFill>
                  <a:schemeClr val="tx1"/>
                </a:solidFill>
                <a:round/>
                <a:headEnd/>
                <a:tailEnd/>
              </a:ln>
            </p:spPr>
            <p:txBody>
              <a:bodyPr/>
              <a:lstStyle/>
              <a:p>
                <a:endParaRPr lang="en-US"/>
              </a:p>
            </p:txBody>
          </p:sp>
          <p:sp>
            <p:nvSpPr>
              <p:cNvPr id="35411" name="Line 1619"/>
              <p:cNvSpPr>
                <a:spLocks noChangeShapeType="1"/>
              </p:cNvSpPr>
              <p:nvPr/>
            </p:nvSpPr>
            <p:spPr bwMode="auto">
              <a:xfrm>
                <a:off x="2227" y="3369"/>
                <a:ext cx="1" cy="2"/>
              </a:xfrm>
              <a:prstGeom prst="line">
                <a:avLst/>
              </a:prstGeom>
              <a:noFill/>
              <a:ln w="0">
                <a:solidFill>
                  <a:schemeClr val="tx1"/>
                </a:solidFill>
                <a:round/>
                <a:headEnd/>
                <a:tailEnd/>
              </a:ln>
            </p:spPr>
            <p:txBody>
              <a:bodyPr/>
              <a:lstStyle/>
              <a:p>
                <a:endParaRPr lang="en-US"/>
              </a:p>
            </p:txBody>
          </p:sp>
          <p:sp>
            <p:nvSpPr>
              <p:cNvPr id="35412" name="Line 1620"/>
              <p:cNvSpPr>
                <a:spLocks noChangeShapeType="1"/>
              </p:cNvSpPr>
              <p:nvPr/>
            </p:nvSpPr>
            <p:spPr bwMode="auto">
              <a:xfrm>
                <a:off x="2228" y="3371"/>
                <a:ext cx="1" cy="3"/>
              </a:xfrm>
              <a:prstGeom prst="line">
                <a:avLst/>
              </a:prstGeom>
              <a:noFill/>
              <a:ln w="0">
                <a:solidFill>
                  <a:schemeClr val="tx1"/>
                </a:solidFill>
                <a:round/>
                <a:headEnd/>
                <a:tailEnd/>
              </a:ln>
            </p:spPr>
            <p:txBody>
              <a:bodyPr/>
              <a:lstStyle/>
              <a:p>
                <a:endParaRPr lang="en-US"/>
              </a:p>
            </p:txBody>
          </p:sp>
          <p:sp>
            <p:nvSpPr>
              <p:cNvPr id="35413" name="Line 1621"/>
              <p:cNvSpPr>
                <a:spLocks noChangeShapeType="1"/>
              </p:cNvSpPr>
              <p:nvPr/>
            </p:nvSpPr>
            <p:spPr bwMode="auto">
              <a:xfrm flipH="1">
                <a:off x="2227" y="3374"/>
                <a:ext cx="1" cy="2"/>
              </a:xfrm>
              <a:prstGeom prst="line">
                <a:avLst/>
              </a:prstGeom>
              <a:noFill/>
              <a:ln w="0">
                <a:solidFill>
                  <a:schemeClr val="tx1"/>
                </a:solidFill>
                <a:round/>
                <a:headEnd/>
                <a:tailEnd/>
              </a:ln>
            </p:spPr>
            <p:txBody>
              <a:bodyPr/>
              <a:lstStyle/>
              <a:p>
                <a:endParaRPr lang="en-US"/>
              </a:p>
            </p:txBody>
          </p:sp>
          <p:sp>
            <p:nvSpPr>
              <p:cNvPr id="35414" name="Line 1622"/>
              <p:cNvSpPr>
                <a:spLocks noChangeShapeType="1"/>
              </p:cNvSpPr>
              <p:nvPr/>
            </p:nvSpPr>
            <p:spPr bwMode="auto">
              <a:xfrm flipH="1">
                <a:off x="2224" y="3376"/>
                <a:ext cx="3" cy="4"/>
              </a:xfrm>
              <a:prstGeom prst="line">
                <a:avLst/>
              </a:prstGeom>
              <a:noFill/>
              <a:ln w="0">
                <a:solidFill>
                  <a:schemeClr val="tx1"/>
                </a:solidFill>
                <a:round/>
                <a:headEnd/>
                <a:tailEnd/>
              </a:ln>
            </p:spPr>
            <p:txBody>
              <a:bodyPr/>
              <a:lstStyle/>
              <a:p>
                <a:endParaRPr lang="en-US"/>
              </a:p>
            </p:txBody>
          </p:sp>
          <p:sp>
            <p:nvSpPr>
              <p:cNvPr id="35415" name="Line 1623"/>
              <p:cNvSpPr>
                <a:spLocks noChangeShapeType="1"/>
              </p:cNvSpPr>
              <p:nvPr/>
            </p:nvSpPr>
            <p:spPr bwMode="auto">
              <a:xfrm flipH="1">
                <a:off x="2212" y="3380"/>
                <a:ext cx="12" cy="11"/>
              </a:xfrm>
              <a:prstGeom prst="line">
                <a:avLst/>
              </a:prstGeom>
              <a:noFill/>
              <a:ln w="0">
                <a:solidFill>
                  <a:schemeClr val="tx1"/>
                </a:solidFill>
                <a:round/>
                <a:headEnd/>
                <a:tailEnd/>
              </a:ln>
            </p:spPr>
            <p:txBody>
              <a:bodyPr/>
              <a:lstStyle/>
              <a:p>
                <a:endParaRPr lang="en-US"/>
              </a:p>
            </p:txBody>
          </p:sp>
          <p:sp>
            <p:nvSpPr>
              <p:cNvPr id="35416" name="Line 1624"/>
              <p:cNvSpPr>
                <a:spLocks noChangeShapeType="1"/>
              </p:cNvSpPr>
              <p:nvPr/>
            </p:nvSpPr>
            <p:spPr bwMode="auto">
              <a:xfrm>
                <a:off x="2212" y="3391"/>
                <a:ext cx="17" cy="1"/>
              </a:xfrm>
              <a:prstGeom prst="line">
                <a:avLst/>
              </a:prstGeom>
              <a:noFill/>
              <a:ln w="0">
                <a:solidFill>
                  <a:schemeClr val="tx1"/>
                </a:solidFill>
                <a:round/>
                <a:headEnd/>
                <a:tailEnd/>
              </a:ln>
            </p:spPr>
            <p:txBody>
              <a:bodyPr/>
              <a:lstStyle/>
              <a:p>
                <a:endParaRPr lang="en-US"/>
              </a:p>
            </p:txBody>
          </p:sp>
          <p:sp>
            <p:nvSpPr>
              <p:cNvPr id="35417" name="Line 1625"/>
              <p:cNvSpPr>
                <a:spLocks noChangeShapeType="1"/>
              </p:cNvSpPr>
              <p:nvPr/>
            </p:nvSpPr>
            <p:spPr bwMode="auto">
              <a:xfrm flipH="1" flipV="1">
                <a:off x="2237" y="3368"/>
                <a:ext cx="1" cy="1"/>
              </a:xfrm>
              <a:prstGeom prst="line">
                <a:avLst/>
              </a:prstGeom>
              <a:noFill/>
              <a:ln w="0">
                <a:solidFill>
                  <a:schemeClr val="tx1"/>
                </a:solidFill>
                <a:round/>
                <a:headEnd/>
                <a:tailEnd/>
              </a:ln>
            </p:spPr>
            <p:txBody>
              <a:bodyPr/>
              <a:lstStyle/>
              <a:p>
                <a:endParaRPr lang="en-US"/>
              </a:p>
            </p:txBody>
          </p:sp>
          <p:sp>
            <p:nvSpPr>
              <p:cNvPr id="35418" name="Line 1626"/>
              <p:cNvSpPr>
                <a:spLocks noChangeShapeType="1"/>
              </p:cNvSpPr>
              <p:nvPr/>
            </p:nvSpPr>
            <p:spPr bwMode="auto">
              <a:xfrm flipV="1">
                <a:off x="2237" y="3366"/>
                <a:ext cx="1" cy="2"/>
              </a:xfrm>
              <a:prstGeom prst="line">
                <a:avLst/>
              </a:prstGeom>
              <a:noFill/>
              <a:ln w="0">
                <a:solidFill>
                  <a:schemeClr val="tx1"/>
                </a:solidFill>
                <a:round/>
                <a:headEnd/>
                <a:tailEnd/>
              </a:ln>
            </p:spPr>
            <p:txBody>
              <a:bodyPr/>
              <a:lstStyle/>
              <a:p>
                <a:endParaRPr lang="en-US"/>
              </a:p>
            </p:txBody>
          </p:sp>
          <p:sp>
            <p:nvSpPr>
              <p:cNvPr id="35419" name="Line 1627"/>
              <p:cNvSpPr>
                <a:spLocks noChangeShapeType="1"/>
              </p:cNvSpPr>
              <p:nvPr/>
            </p:nvSpPr>
            <p:spPr bwMode="auto">
              <a:xfrm>
                <a:off x="2238" y="3366"/>
                <a:ext cx="2" cy="2"/>
              </a:xfrm>
              <a:prstGeom prst="line">
                <a:avLst/>
              </a:prstGeom>
              <a:noFill/>
              <a:ln w="0">
                <a:solidFill>
                  <a:schemeClr val="tx1"/>
                </a:solidFill>
                <a:round/>
                <a:headEnd/>
                <a:tailEnd/>
              </a:ln>
            </p:spPr>
            <p:txBody>
              <a:bodyPr/>
              <a:lstStyle/>
              <a:p>
                <a:endParaRPr lang="en-US"/>
              </a:p>
            </p:txBody>
          </p:sp>
          <p:sp>
            <p:nvSpPr>
              <p:cNvPr id="35420" name="Line 1628"/>
              <p:cNvSpPr>
                <a:spLocks noChangeShapeType="1"/>
              </p:cNvSpPr>
              <p:nvPr/>
            </p:nvSpPr>
            <p:spPr bwMode="auto">
              <a:xfrm>
                <a:off x="2240" y="3368"/>
                <a:ext cx="1" cy="2"/>
              </a:xfrm>
              <a:prstGeom prst="line">
                <a:avLst/>
              </a:prstGeom>
              <a:noFill/>
              <a:ln w="0">
                <a:solidFill>
                  <a:schemeClr val="tx1"/>
                </a:solidFill>
                <a:round/>
                <a:headEnd/>
                <a:tailEnd/>
              </a:ln>
            </p:spPr>
            <p:txBody>
              <a:bodyPr/>
              <a:lstStyle/>
              <a:p>
                <a:endParaRPr lang="en-US"/>
              </a:p>
            </p:txBody>
          </p:sp>
          <p:sp>
            <p:nvSpPr>
              <p:cNvPr id="35421" name="Line 1629"/>
              <p:cNvSpPr>
                <a:spLocks noChangeShapeType="1"/>
              </p:cNvSpPr>
              <p:nvPr/>
            </p:nvSpPr>
            <p:spPr bwMode="auto">
              <a:xfrm flipH="1">
                <a:off x="2238" y="3370"/>
                <a:ext cx="2" cy="2"/>
              </a:xfrm>
              <a:prstGeom prst="line">
                <a:avLst/>
              </a:prstGeom>
              <a:noFill/>
              <a:ln w="0">
                <a:solidFill>
                  <a:schemeClr val="tx1"/>
                </a:solidFill>
                <a:round/>
                <a:headEnd/>
                <a:tailEnd/>
              </a:ln>
            </p:spPr>
            <p:txBody>
              <a:bodyPr/>
              <a:lstStyle/>
              <a:p>
                <a:endParaRPr lang="en-US"/>
              </a:p>
            </p:txBody>
          </p:sp>
          <p:sp>
            <p:nvSpPr>
              <p:cNvPr id="35422" name="Line 1630"/>
              <p:cNvSpPr>
                <a:spLocks noChangeShapeType="1"/>
              </p:cNvSpPr>
              <p:nvPr/>
            </p:nvSpPr>
            <p:spPr bwMode="auto">
              <a:xfrm flipH="1">
                <a:off x="2237" y="3372"/>
                <a:ext cx="1" cy="2"/>
              </a:xfrm>
              <a:prstGeom prst="line">
                <a:avLst/>
              </a:prstGeom>
              <a:noFill/>
              <a:ln w="0">
                <a:solidFill>
                  <a:schemeClr val="tx1"/>
                </a:solidFill>
                <a:round/>
                <a:headEnd/>
                <a:tailEnd/>
              </a:ln>
            </p:spPr>
            <p:txBody>
              <a:bodyPr/>
              <a:lstStyle/>
              <a:p>
                <a:endParaRPr lang="en-US"/>
              </a:p>
            </p:txBody>
          </p:sp>
          <p:sp>
            <p:nvSpPr>
              <p:cNvPr id="35423" name="Line 1631"/>
              <p:cNvSpPr>
                <a:spLocks noChangeShapeType="1"/>
              </p:cNvSpPr>
              <p:nvPr/>
            </p:nvSpPr>
            <p:spPr bwMode="auto">
              <a:xfrm>
                <a:off x="2249" y="3381"/>
                <a:ext cx="22" cy="1"/>
              </a:xfrm>
              <a:prstGeom prst="line">
                <a:avLst/>
              </a:prstGeom>
              <a:noFill/>
              <a:ln w="0">
                <a:solidFill>
                  <a:schemeClr val="tx1"/>
                </a:solidFill>
                <a:round/>
                <a:headEnd/>
                <a:tailEnd/>
              </a:ln>
            </p:spPr>
            <p:txBody>
              <a:bodyPr/>
              <a:lstStyle/>
              <a:p>
                <a:endParaRPr lang="en-US"/>
              </a:p>
            </p:txBody>
          </p:sp>
          <p:sp>
            <p:nvSpPr>
              <p:cNvPr id="35424" name="Line 1632"/>
              <p:cNvSpPr>
                <a:spLocks noChangeShapeType="1"/>
              </p:cNvSpPr>
              <p:nvPr/>
            </p:nvSpPr>
            <p:spPr bwMode="auto">
              <a:xfrm flipH="1">
                <a:off x="2283" y="3366"/>
                <a:ext cx="3" cy="2"/>
              </a:xfrm>
              <a:prstGeom prst="line">
                <a:avLst/>
              </a:prstGeom>
              <a:noFill/>
              <a:ln w="0">
                <a:solidFill>
                  <a:schemeClr val="tx1"/>
                </a:solidFill>
                <a:round/>
                <a:headEnd/>
                <a:tailEnd/>
              </a:ln>
            </p:spPr>
            <p:txBody>
              <a:bodyPr/>
              <a:lstStyle/>
              <a:p>
                <a:endParaRPr lang="en-US"/>
              </a:p>
            </p:txBody>
          </p:sp>
          <p:sp>
            <p:nvSpPr>
              <p:cNvPr id="35425" name="Line 1633"/>
              <p:cNvSpPr>
                <a:spLocks noChangeShapeType="1"/>
              </p:cNvSpPr>
              <p:nvPr/>
            </p:nvSpPr>
            <p:spPr bwMode="auto">
              <a:xfrm flipH="1">
                <a:off x="2280" y="3368"/>
                <a:ext cx="3" cy="3"/>
              </a:xfrm>
              <a:prstGeom prst="line">
                <a:avLst/>
              </a:prstGeom>
              <a:noFill/>
              <a:ln w="0">
                <a:solidFill>
                  <a:schemeClr val="tx1"/>
                </a:solidFill>
                <a:round/>
                <a:headEnd/>
                <a:tailEnd/>
              </a:ln>
            </p:spPr>
            <p:txBody>
              <a:bodyPr/>
              <a:lstStyle/>
              <a:p>
                <a:endParaRPr lang="en-US"/>
              </a:p>
            </p:txBody>
          </p:sp>
          <p:sp>
            <p:nvSpPr>
              <p:cNvPr id="35426" name="Line 1634"/>
              <p:cNvSpPr>
                <a:spLocks noChangeShapeType="1"/>
              </p:cNvSpPr>
              <p:nvPr/>
            </p:nvSpPr>
            <p:spPr bwMode="auto">
              <a:xfrm flipH="1">
                <a:off x="2279" y="3371"/>
                <a:ext cx="1" cy="6"/>
              </a:xfrm>
              <a:prstGeom prst="line">
                <a:avLst/>
              </a:prstGeom>
              <a:noFill/>
              <a:ln w="0">
                <a:solidFill>
                  <a:schemeClr val="tx1"/>
                </a:solidFill>
                <a:round/>
                <a:headEnd/>
                <a:tailEnd/>
              </a:ln>
            </p:spPr>
            <p:txBody>
              <a:bodyPr/>
              <a:lstStyle/>
              <a:p>
                <a:endParaRPr lang="en-US"/>
              </a:p>
            </p:txBody>
          </p:sp>
          <p:sp>
            <p:nvSpPr>
              <p:cNvPr id="35427" name="Line 1635"/>
              <p:cNvSpPr>
                <a:spLocks noChangeShapeType="1"/>
              </p:cNvSpPr>
              <p:nvPr/>
            </p:nvSpPr>
            <p:spPr bwMode="auto">
              <a:xfrm>
                <a:off x="2279" y="3377"/>
                <a:ext cx="1" cy="4"/>
              </a:xfrm>
              <a:prstGeom prst="line">
                <a:avLst/>
              </a:prstGeom>
              <a:noFill/>
              <a:ln w="0">
                <a:solidFill>
                  <a:schemeClr val="tx1"/>
                </a:solidFill>
                <a:round/>
                <a:headEnd/>
                <a:tailEnd/>
              </a:ln>
            </p:spPr>
            <p:txBody>
              <a:bodyPr/>
              <a:lstStyle/>
              <a:p>
                <a:endParaRPr lang="en-US"/>
              </a:p>
            </p:txBody>
          </p:sp>
          <p:sp>
            <p:nvSpPr>
              <p:cNvPr id="35428" name="Line 1636"/>
              <p:cNvSpPr>
                <a:spLocks noChangeShapeType="1"/>
              </p:cNvSpPr>
              <p:nvPr/>
            </p:nvSpPr>
            <p:spPr bwMode="auto">
              <a:xfrm>
                <a:off x="2279" y="3381"/>
                <a:ext cx="1" cy="6"/>
              </a:xfrm>
              <a:prstGeom prst="line">
                <a:avLst/>
              </a:prstGeom>
              <a:noFill/>
              <a:ln w="0">
                <a:solidFill>
                  <a:schemeClr val="tx1"/>
                </a:solidFill>
                <a:round/>
                <a:headEnd/>
                <a:tailEnd/>
              </a:ln>
            </p:spPr>
            <p:txBody>
              <a:bodyPr/>
              <a:lstStyle/>
              <a:p>
                <a:endParaRPr lang="en-US"/>
              </a:p>
            </p:txBody>
          </p:sp>
          <p:sp>
            <p:nvSpPr>
              <p:cNvPr id="35429" name="Line 1637"/>
              <p:cNvSpPr>
                <a:spLocks noChangeShapeType="1"/>
              </p:cNvSpPr>
              <p:nvPr/>
            </p:nvSpPr>
            <p:spPr bwMode="auto">
              <a:xfrm>
                <a:off x="2280" y="3387"/>
                <a:ext cx="3" cy="3"/>
              </a:xfrm>
              <a:prstGeom prst="line">
                <a:avLst/>
              </a:prstGeom>
              <a:noFill/>
              <a:ln w="0">
                <a:solidFill>
                  <a:schemeClr val="tx1"/>
                </a:solidFill>
                <a:round/>
                <a:headEnd/>
                <a:tailEnd/>
              </a:ln>
            </p:spPr>
            <p:txBody>
              <a:bodyPr/>
              <a:lstStyle/>
              <a:p>
                <a:endParaRPr lang="en-US"/>
              </a:p>
            </p:txBody>
          </p:sp>
          <p:sp>
            <p:nvSpPr>
              <p:cNvPr id="35430" name="Line 1638"/>
              <p:cNvSpPr>
                <a:spLocks noChangeShapeType="1"/>
              </p:cNvSpPr>
              <p:nvPr/>
            </p:nvSpPr>
            <p:spPr bwMode="auto">
              <a:xfrm>
                <a:off x="2283" y="3390"/>
                <a:ext cx="3" cy="1"/>
              </a:xfrm>
              <a:prstGeom prst="line">
                <a:avLst/>
              </a:prstGeom>
              <a:noFill/>
              <a:ln w="0">
                <a:solidFill>
                  <a:schemeClr val="tx1"/>
                </a:solidFill>
                <a:round/>
                <a:headEnd/>
                <a:tailEnd/>
              </a:ln>
            </p:spPr>
            <p:txBody>
              <a:bodyPr/>
              <a:lstStyle/>
              <a:p>
                <a:endParaRPr lang="en-US"/>
              </a:p>
            </p:txBody>
          </p:sp>
          <p:sp>
            <p:nvSpPr>
              <p:cNvPr id="35431" name="Line 1639"/>
              <p:cNvSpPr>
                <a:spLocks noChangeShapeType="1"/>
              </p:cNvSpPr>
              <p:nvPr/>
            </p:nvSpPr>
            <p:spPr bwMode="auto">
              <a:xfrm>
                <a:off x="2286" y="3391"/>
                <a:ext cx="3" cy="1"/>
              </a:xfrm>
              <a:prstGeom prst="line">
                <a:avLst/>
              </a:prstGeom>
              <a:noFill/>
              <a:ln w="0">
                <a:solidFill>
                  <a:schemeClr val="tx1"/>
                </a:solidFill>
                <a:round/>
                <a:headEnd/>
                <a:tailEnd/>
              </a:ln>
            </p:spPr>
            <p:txBody>
              <a:bodyPr/>
              <a:lstStyle/>
              <a:p>
                <a:endParaRPr lang="en-US"/>
              </a:p>
            </p:txBody>
          </p:sp>
          <p:sp>
            <p:nvSpPr>
              <p:cNvPr id="35432" name="Line 1640"/>
              <p:cNvSpPr>
                <a:spLocks noChangeShapeType="1"/>
              </p:cNvSpPr>
              <p:nvPr/>
            </p:nvSpPr>
            <p:spPr bwMode="auto">
              <a:xfrm flipV="1">
                <a:off x="2289" y="3390"/>
                <a:ext cx="3" cy="1"/>
              </a:xfrm>
              <a:prstGeom prst="line">
                <a:avLst/>
              </a:prstGeom>
              <a:noFill/>
              <a:ln w="0">
                <a:solidFill>
                  <a:schemeClr val="tx1"/>
                </a:solidFill>
                <a:round/>
                <a:headEnd/>
                <a:tailEnd/>
              </a:ln>
            </p:spPr>
            <p:txBody>
              <a:bodyPr/>
              <a:lstStyle/>
              <a:p>
                <a:endParaRPr lang="en-US"/>
              </a:p>
            </p:txBody>
          </p:sp>
          <p:sp>
            <p:nvSpPr>
              <p:cNvPr id="35433" name="Line 1641"/>
              <p:cNvSpPr>
                <a:spLocks noChangeShapeType="1"/>
              </p:cNvSpPr>
              <p:nvPr/>
            </p:nvSpPr>
            <p:spPr bwMode="auto">
              <a:xfrm flipV="1">
                <a:off x="2292" y="3387"/>
                <a:ext cx="2" cy="3"/>
              </a:xfrm>
              <a:prstGeom prst="line">
                <a:avLst/>
              </a:prstGeom>
              <a:noFill/>
              <a:ln w="0">
                <a:solidFill>
                  <a:schemeClr val="tx1"/>
                </a:solidFill>
                <a:round/>
                <a:headEnd/>
                <a:tailEnd/>
              </a:ln>
            </p:spPr>
            <p:txBody>
              <a:bodyPr/>
              <a:lstStyle/>
              <a:p>
                <a:endParaRPr lang="en-US"/>
              </a:p>
            </p:txBody>
          </p:sp>
          <p:sp>
            <p:nvSpPr>
              <p:cNvPr id="35434" name="Line 1642"/>
              <p:cNvSpPr>
                <a:spLocks noChangeShapeType="1"/>
              </p:cNvSpPr>
              <p:nvPr/>
            </p:nvSpPr>
            <p:spPr bwMode="auto">
              <a:xfrm flipV="1">
                <a:off x="2294" y="3381"/>
                <a:ext cx="2" cy="6"/>
              </a:xfrm>
              <a:prstGeom prst="line">
                <a:avLst/>
              </a:prstGeom>
              <a:noFill/>
              <a:ln w="0">
                <a:solidFill>
                  <a:schemeClr val="tx1"/>
                </a:solidFill>
                <a:round/>
                <a:headEnd/>
                <a:tailEnd/>
              </a:ln>
            </p:spPr>
            <p:txBody>
              <a:bodyPr/>
              <a:lstStyle/>
              <a:p>
                <a:endParaRPr lang="en-US"/>
              </a:p>
            </p:txBody>
          </p:sp>
          <p:sp>
            <p:nvSpPr>
              <p:cNvPr id="35435" name="Line 1643"/>
              <p:cNvSpPr>
                <a:spLocks noChangeShapeType="1"/>
              </p:cNvSpPr>
              <p:nvPr/>
            </p:nvSpPr>
            <p:spPr bwMode="auto">
              <a:xfrm flipV="1">
                <a:off x="2296" y="3377"/>
                <a:ext cx="1" cy="4"/>
              </a:xfrm>
              <a:prstGeom prst="line">
                <a:avLst/>
              </a:prstGeom>
              <a:noFill/>
              <a:ln w="0">
                <a:solidFill>
                  <a:schemeClr val="tx1"/>
                </a:solidFill>
                <a:round/>
                <a:headEnd/>
                <a:tailEnd/>
              </a:ln>
            </p:spPr>
            <p:txBody>
              <a:bodyPr/>
              <a:lstStyle/>
              <a:p>
                <a:endParaRPr lang="en-US"/>
              </a:p>
            </p:txBody>
          </p:sp>
          <p:sp>
            <p:nvSpPr>
              <p:cNvPr id="35436" name="Line 1644"/>
              <p:cNvSpPr>
                <a:spLocks noChangeShapeType="1"/>
              </p:cNvSpPr>
              <p:nvPr/>
            </p:nvSpPr>
            <p:spPr bwMode="auto">
              <a:xfrm flipH="1" flipV="1">
                <a:off x="2294" y="3371"/>
                <a:ext cx="2" cy="6"/>
              </a:xfrm>
              <a:prstGeom prst="line">
                <a:avLst/>
              </a:prstGeom>
              <a:noFill/>
              <a:ln w="0">
                <a:solidFill>
                  <a:schemeClr val="tx1"/>
                </a:solidFill>
                <a:round/>
                <a:headEnd/>
                <a:tailEnd/>
              </a:ln>
            </p:spPr>
            <p:txBody>
              <a:bodyPr/>
              <a:lstStyle/>
              <a:p>
                <a:endParaRPr lang="en-US"/>
              </a:p>
            </p:txBody>
          </p:sp>
          <p:sp>
            <p:nvSpPr>
              <p:cNvPr id="35437" name="Line 1645"/>
              <p:cNvSpPr>
                <a:spLocks noChangeShapeType="1"/>
              </p:cNvSpPr>
              <p:nvPr/>
            </p:nvSpPr>
            <p:spPr bwMode="auto">
              <a:xfrm flipH="1" flipV="1">
                <a:off x="2292" y="3368"/>
                <a:ext cx="2" cy="3"/>
              </a:xfrm>
              <a:prstGeom prst="line">
                <a:avLst/>
              </a:prstGeom>
              <a:noFill/>
              <a:ln w="0">
                <a:solidFill>
                  <a:schemeClr val="tx1"/>
                </a:solidFill>
                <a:round/>
                <a:headEnd/>
                <a:tailEnd/>
              </a:ln>
            </p:spPr>
            <p:txBody>
              <a:bodyPr/>
              <a:lstStyle/>
              <a:p>
                <a:endParaRPr lang="en-US"/>
              </a:p>
            </p:txBody>
          </p:sp>
          <p:sp>
            <p:nvSpPr>
              <p:cNvPr id="35438" name="Line 1646"/>
              <p:cNvSpPr>
                <a:spLocks noChangeShapeType="1"/>
              </p:cNvSpPr>
              <p:nvPr/>
            </p:nvSpPr>
            <p:spPr bwMode="auto">
              <a:xfrm flipH="1" flipV="1">
                <a:off x="2289" y="3366"/>
                <a:ext cx="3" cy="2"/>
              </a:xfrm>
              <a:prstGeom prst="line">
                <a:avLst/>
              </a:prstGeom>
              <a:noFill/>
              <a:ln w="0">
                <a:solidFill>
                  <a:schemeClr val="tx1"/>
                </a:solidFill>
                <a:round/>
                <a:headEnd/>
                <a:tailEnd/>
              </a:ln>
            </p:spPr>
            <p:txBody>
              <a:bodyPr/>
              <a:lstStyle/>
              <a:p>
                <a:endParaRPr lang="en-US"/>
              </a:p>
            </p:txBody>
          </p:sp>
          <p:sp>
            <p:nvSpPr>
              <p:cNvPr id="35439" name="Line 1647"/>
              <p:cNvSpPr>
                <a:spLocks noChangeShapeType="1"/>
              </p:cNvSpPr>
              <p:nvPr/>
            </p:nvSpPr>
            <p:spPr bwMode="auto">
              <a:xfrm flipH="1">
                <a:off x="2286" y="3366"/>
                <a:ext cx="3" cy="1"/>
              </a:xfrm>
              <a:prstGeom prst="line">
                <a:avLst/>
              </a:prstGeom>
              <a:noFill/>
              <a:ln w="0">
                <a:solidFill>
                  <a:schemeClr val="tx1"/>
                </a:solidFill>
                <a:round/>
                <a:headEnd/>
                <a:tailEnd/>
              </a:ln>
            </p:spPr>
            <p:txBody>
              <a:bodyPr/>
              <a:lstStyle/>
              <a:p>
                <a:endParaRPr lang="en-US"/>
              </a:p>
            </p:txBody>
          </p:sp>
          <p:sp>
            <p:nvSpPr>
              <p:cNvPr id="35440" name="Line 1648"/>
              <p:cNvSpPr>
                <a:spLocks noChangeShapeType="1"/>
              </p:cNvSpPr>
              <p:nvPr/>
            </p:nvSpPr>
            <p:spPr bwMode="auto">
              <a:xfrm flipH="1">
                <a:off x="2300" y="3363"/>
                <a:ext cx="2" cy="1"/>
              </a:xfrm>
              <a:prstGeom prst="line">
                <a:avLst/>
              </a:prstGeom>
              <a:noFill/>
              <a:ln w="0">
                <a:solidFill>
                  <a:schemeClr val="tx1"/>
                </a:solidFill>
                <a:round/>
                <a:headEnd/>
                <a:tailEnd/>
              </a:ln>
            </p:spPr>
            <p:txBody>
              <a:bodyPr/>
              <a:lstStyle/>
              <a:p>
                <a:endParaRPr lang="en-US"/>
              </a:p>
            </p:txBody>
          </p:sp>
          <p:sp>
            <p:nvSpPr>
              <p:cNvPr id="35441" name="Line 1649"/>
              <p:cNvSpPr>
                <a:spLocks noChangeShapeType="1"/>
              </p:cNvSpPr>
              <p:nvPr/>
            </p:nvSpPr>
            <p:spPr bwMode="auto">
              <a:xfrm flipH="1" flipV="1">
                <a:off x="2299" y="3363"/>
                <a:ext cx="1" cy="1"/>
              </a:xfrm>
              <a:prstGeom prst="line">
                <a:avLst/>
              </a:prstGeom>
              <a:noFill/>
              <a:ln w="0">
                <a:solidFill>
                  <a:schemeClr val="tx1"/>
                </a:solidFill>
                <a:round/>
                <a:headEnd/>
                <a:tailEnd/>
              </a:ln>
            </p:spPr>
            <p:txBody>
              <a:bodyPr/>
              <a:lstStyle/>
              <a:p>
                <a:endParaRPr lang="en-US"/>
              </a:p>
            </p:txBody>
          </p:sp>
          <p:sp>
            <p:nvSpPr>
              <p:cNvPr id="35442" name="Line 1650"/>
              <p:cNvSpPr>
                <a:spLocks noChangeShapeType="1"/>
              </p:cNvSpPr>
              <p:nvPr/>
            </p:nvSpPr>
            <p:spPr bwMode="auto">
              <a:xfrm flipV="1">
                <a:off x="2299" y="3362"/>
                <a:ext cx="1" cy="1"/>
              </a:xfrm>
              <a:prstGeom prst="line">
                <a:avLst/>
              </a:prstGeom>
              <a:noFill/>
              <a:ln w="0">
                <a:solidFill>
                  <a:schemeClr val="tx1"/>
                </a:solidFill>
                <a:round/>
                <a:headEnd/>
                <a:tailEnd/>
              </a:ln>
            </p:spPr>
            <p:txBody>
              <a:bodyPr/>
              <a:lstStyle/>
              <a:p>
                <a:endParaRPr lang="en-US"/>
              </a:p>
            </p:txBody>
          </p:sp>
          <p:sp>
            <p:nvSpPr>
              <p:cNvPr id="35443" name="Line 1651"/>
              <p:cNvSpPr>
                <a:spLocks noChangeShapeType="1"/>
              </p:cNvSpPr>
              <p:nvPr/>
            </p:nvSpPr>
            <p:spPr bwMode="auto">
              <a:xfrm>
                <a:off x="2300" y="3362"/>
                <a:ext cx="2" cy="1"/>
              </a:xfrm>
              <a:prstGeom prst="line">
                <a:avLst/>
              </a:prstGeom>
              <a:noFill/>
              <a:ln w="0">
                <a:solidFill>
                  <a:schemeClr val="tx1"/>
                </a:solidFill>
                <a:round/>
                <a:headEnd/>
                <a:tailEnd/>
              </a:ln>
            </p:spPr>
            <p:txBody>
              <a:bodyPr/>
              <a:lstStyle/>
              <a:p>
                <a:endParaRPr lang="en-US"/>
              </a:p>
            </p:txBody>
          </p:sp>
          <p:sp>
            <p:nvSpPr>
              <p:cNvPr id="35444" name="Line 1652"/>
              <p:cNvSpPr>
                <a:spLocks noChangeShapeType="1"/>
              </p:cNvSpPr>
              <p:nvPr/>
            </p:nvSpPr>
            <p:spPr bwMode="auto">
              <a:xfrm>
                <a:off x="2302" y="3363"/>
                <a:ext cx="1" cy="2"/>
              </a:xfrm>
              <a:prstGeom prst="line">
                <a:avLst/>
              </a:prstGeom>
              <a:noFill/>
              <a:ln w="0">
                <a:solidFill>
                  <a:schemeClr val="tx1"/>
                </a:solidFill>
                <a:round/>
                <a:headEnd/>
                <a:tailEnd/>
              </a:ln>
            </p:spPr>
            <p:txBody>
              <a:bodyPr/>
              <a:lstStyle/>
              <a:p>
                <a:endParaRPr lang="en-US"/>
              </a:p>
            </p:txBody>
          </p:sp>
          <p:sp>
            <p:nvSpPr>
              <p:cNvPr id="35445" name="Line 1653"/>
              <p:cNvSpPr>
                <a:spLocks noChangeShapeType="1"/>
              </p:cNvSpPr>
              <p:nvPr/>
            </p:nvSpPr>
            <p:spPr bwMode="auto">
              <a:xfrm flipH="1">
                <a:off x="2300" y="3365"/>
                <a:ext cx="2" cy="3"/>
              </a:xfrm>
              <a:prstGeom prst="line">
                <a:avLst/>
              </a:prstGeom>
              <a:noFill/>
              <a:ln w="0">
                <a:solidFill>
                  <a:schemeClr val="tx1"/>
                </a:solidFill>
                <a:round/>
                <a:headEnd/>
                <a:tailEnd/>
              </a:ln>
            </p:spPr>
            <p:txBody>
              <a:bodyPr/>
              <a:lstStyle/>
              <a:p>
                <a:endParaRPr lang="en-US"/>
              </a:p>
            </p:txBody>
          </p:sp>
          <p:sp>
            <p:nvSpPr>
              <p:cNvPr id="35446" name="Line 1654"/>
              <p:cNvSpPr>
                <a:spLocks noChangeShapeType="1"/>
              </p:cNvSpPr>
              <p:nvPr/>
            </p:nvSpPr>
            <p:spPr bwMode="auto">
              <a:xfrm flipH="1">
                <a:off x="2299" y="3368"/>
                <a:ext cx="1" cy="1"/>
              </a:xfrm>
              <a:prstGeom prst="line">
                <a:avLst/>
              </a:prstGeom>
              <a:noFill/>
              <a:ln w="0">
                <a:solidFill>
                  <a:schemeClr val="tx1"/>
                </a:solidFill>
                <a:round/>
                <a:headEnd/>
                <a:tailEnd/>
              </a:ln>
            </p:spPr>
            <p:txBody>
              <a:bodyPr/>
              <a:lstStyle/>
              <a:p>
                <a:endParaRPr lang="en-US"/>
              </a:p>
            </p:txBody>
          </p:sp>
          <p:sp>
            <p:nvSpPr>
              <p:cNvPr id="35447" name="Line 1655"/>
              <p:cNvSpPr>
                <a:spLocks noChangeShapeType="1"/>
              </p:cNvSpPr>
              <p:nvPr/>
            </p:nvSpPr>
            <p:spPr bwMode="auto">
              <a:xfrm flipH="1">
                <a:off x="2308" y="3363"/>
                <a:ext cx="1" cy="1"/>
              </a:xfrm>
              <a:prstGeom prst="line">
                <a:avLst/>
              </a:prstGeom>
              <a:noFill/>
              <a:ln w="0">
                <a:solidFill>
                  <a:schemeClr val="tx1"/>
                </a:solidFill>
                <a:round/>
                <a:headEnd/>
                <a:tailEnd/>
              </a:ln>
            </p:spPr>
            <p:txBody>
              <a:bodyPr/>
              <a:lstStyle/>
              <a:p>
                <a:endParaRPr lang="en-US"/>
              </a:p>
            </p:txBody>
          </p:sp>
          <p:sp>
            <p:nvSpPr>
              <p:cNvPr id="35448" name="Line 1656"/>
              <p:cNvSpPr>
                <a:spLocks noChangeShapeType="1"/>
              </p:cNvSpPr>
              <p:nvPr/>
            </p:nvSpPr>
            <p:spPr bwMode="auto">
              <a:xfrm flipH="1" flipV="1">
                <a:off x="2306" y="3363"/>
                <a:ext cx="2" cy="1"/>
              </a:xfrm>
              <a:prstGeom prst="line">
                <a:avLst/>
              </a:prstGeom>
              <a:noFill/>
              <a:ln w="0">
                <a:solidFill>
                  <a:schemeClr val="tx1"/>
                </a:solidFill>
                <a:round/>
                <a:headEnd/>
                <a:tailEnd/>
              </a:ln>
            </p:spPr>
            <p:txBody>
              <a:bodyPr/>
              <a:lstStyle/>
              <a:p>
                <a:endParaRPr lang="en-US"/>
              </a:p>
            </p:txBody>
          </p:sp>
          <p:sp>
            <p:nvSpPr>
              <p:cNvPr id="35449" name="Line 1657"/>
              <p:cNvSpPr>
                <a:spLocks noChangeShapeType="1"/>
              </p:cNvSpPr>
              <p:nvPr/>
            </p:nvSpPr>
            <p:spPr bwMode="auto">
              <a:xfrm flipV="1">
                <a:off x="2306" y="3362"/>
                <a:ext cx="2" cy="1"/>
              </a:xfrm>
              <a:prstGeom prst="line">
                <a:avLst/>
              </a:prstGeom>
              <a:noFill/>
              <a:ln w="0">
                <a:solidFill>
                  <a:schemeClr val="tx1"/>
                </a:solidFill>
                <a:round/>
                <a:headEnd/>
                <a:tailEnd/>
              </a:ln>
            </p:spPr>
            <p:txBody>
              <a:bodyPr/>
              <a:lstStyle/>
              <a:p>
                <a:endParaRPr lang="en-US"/>
              </a:p>
            </p:txBody>
          </p:sp>
          <p:sp>
            <p:nvSpPr>
              <p:cNvPr id="35450" name="Line 1658"/>
              <p:cNvSpPr>
                <a:spLocks noChangeShapeType="1"/>
              </p:cNvSpPr>
              <p:nvPr/>
            </p:nvSpPr>
            <p:spPr bwMode="auto">
              <a:xfrm>
                <a:off x="2308" y="3362"/>
                <a:ext cx="1" cy="1"/>
              </a:xfrm>
              <a:prstGeom prst="line">
                <a:avLst/>
              </a:prstGeom>
              <a:noFill/>
              <a:ln w="0">
                <a:solidFill>
                  <a:schemeClr val="tx1"/>
                </a:solidFill>
                <a:round/>
                <a:headEnd/>
                <a:tailEnd/>
              </a:ln>
            </p:spPr>
            <p:txBody>
              <a:bodyPr/>
              <a:lstStyle/>
              <a:p>
                <a:endParaRPr lang="en-US"/>
              </a:p>
            </p:txBody>
          </p:sp>
          <p:sp>
            <p:nvSpPr>
              <p:cNvPr id="35451" name="Line 1659"/>
              <p:cNvSpPr>
                <a:spLocks noChangeShapeType="1"/>
              </p:cNvSpPr>
              <p:nvPr/>
            </p:nvSpPr>
            <p:spPr bwMode="auto">
              <a:xfrm>
                <a:off x="2309" y="3363"/>
                <a:ext cx="1" cy="2"/>
              </a:xfrm>
              <a:prstGeom prst="line">
                <a:avLst/>
              </a:prstGeom>
              <a:noFill/>
              <a:ln w="0">
                <a:solidFill>
                  <a:schemeClr val="tx1"/>
                </a:solidFill>
                <a:round/>
                <a:headEnd/>
                <a:tailEnd/>
              </a:ln>
            </p:spPr>
            <p:txBody>
              <a:bodyPr/>
              <a:lstStyle/>
              <a:p>
                <a:endParaRPr lang="en-US"/>
              </a:p>
            </p:txBody>
          </p:sp>
          <p:sp>
            <p:nvSpPr>
              <p:cNvPr id="35452" name="Line 1660"/>
              <p:cNvSpPr>
                <a:spLocks noChangeShapeType="1"/>
              </p:cNvSpPr>
              <p:nvPr/>
            </p:nvSpPr>
            <p:spPr bwMode="auto">
              <a:xfrm flipH="1">
                <a:off x="2308" y="3365"/>
                <a:ext cx="1" cy="3"/>
              </a:xfrm>
              <a:prstGeom prst="line">
                <a:avLst/>
              </a:prstGeom>
              <a:noFill/>
              <a:ln w="0">
                <a:solidFill>
                  <a:schemeClr val="tx1"/>
                </a:solidFill>
                <a:round/>
                <a:headEnd/>
                <a:tailEnd/>
              </a:ln>
            </p:spPr>
            <p:txBody>
              <a:bodyPr/>
              <a:lstStyle/>
              <a:p>
                <a:endParaRPr lang="en-US"/>
              </a:p>
            </p:txBody>
          </p:sp>
          <p:sp>
            <p:nvSpPr>
              <p:cNvPr id="35453" name="Line 1661"/>
              <p:cNvSpPr>
                <a:spLocks noChangeShapeType="1"/>
              </p:cNvSpPr>
              <p:nvPr/>
            </p:nvSpPr>
            <p:spPr bwMode="auto">
              <a:xfrm flipH="1">
                <a:off x="2306" y="3368"/>
                <a:ext cx="2" cy="1"/>
              </a:xfrm>
              <a:prstGeom prst="line">
                <a:avLst/>
              </a:prstGeom>
              <a:noFill/>
              <a:ln w="0">
                <a:solidFill>
                  <a:schemeClr val="tx1"/>
                </a:solidFill>
                <a:round/>
                <a:headEnd/>
                <a:tailEnd/>
              </a:ln>
            </p:spPr>
            <p:txBody>
              <a:bodyPr/>
              <a:lstStyle/>
              <a:p>
                <a:endParaRPr lang="en-US"/>
              </a:p>
            </p:txBody>
          </p:sp>
          <p:sp>
            <p:nvSpPr>
              <p:cNvPr id="35454" name="Line 1662"/>
              <p:cNvSpPr>
                <a:spLocks noChangeShapeType="1"/>
              </p:cNvSpPr>
              <p:nvPr/>
            </p:nvSpPr>
            <p:spPr bwMode="auto">
              <a:xfrm flipV="1">
                <a:off x="2524" y="3642"/>
                <a:ext cx="1" cy="4"/>
              </a:xfrm>
              <a:prstGeom prst="line">
                <a:avLst/>
              </a:prstGeom>
              <a:noFill/>
              <a:ln w="0">
                <a:solidFill>
                  <a:schemeClr val="tx1"/>
                </a:solidFill>
                <a:round/>
                <a:headEnd/>
                <a:tailEnd/>
              </a:ln>
            </p:spPr>
            <p:txBody>
              <a:bodyPr/>
              <a:lstStyle/>
              <a:p>
                <a:endParaRPr lang="en-US"/>
              </a:p>
            </p:txBody>
          </p:sp>
          <p:sp>
            <p:nvSpPr>
              <p:cNvPr id="35455" name="Line 1663"/>
              <p:cNvSpPr>
                <a:spLocks noChangeShapeType="1"/>
              </p:cNvSpPr>
              <p:nvPr/>
            </p:nvSpPr>
            <p:spPr bwMode="auto">
              <a:xfrm flipH="1" flipV="1">
                <a:off x="2524" y="3639"/>
                <a:ext cx="1" cy="3"/>
              </a:xfrm>
              <a:prstGeom prst="line">
                <a:avLst/>
              </a:prstGeom>
              <a:noFill/>
              <a:ln w="0">
                <a:solidFill>
                  <a:schemeClr val="tx1"/>
                </a:solidFill>
                <a:round/>
                <a:headEnd/>
                <a:tailEnd/>
              </a:ln>
            </p:spPr>
            <p:txBody>
              <a:bodyPr/>
              <a:lstStyle/>
              <a:p>
                <a:endParaRPr lang="en-US"/>
              </a:p>
            </p:txBody>
          </p:sp>
          <p:sp>
            <p:nvSpPr>
              <p:cNvPr id="35456" name="Line 1664"/>
              <p:cNvSpPr>
                <a:spLocks noChangeShapeType="1"/>
              </p:cNvSpPr>
              <p:nvPr/>
            </p:nvSpPr>
            <p:spPr bwMode="auto">
              <a:xfrm flipH="1" flipV="1">
                <a:off x="2523" y="3635"/>
                <a:ext cx="1" cy="4"/>
              </a:xfrm>
              <a:prstGeom prst="line">
                <a:avLst/>
              </a:prstGeom>
              <a:noFill/>
              <a:ln w="0">
                <a:solidFill>
                  <a:schemeClr val="tx1"/>
                </a:solidFill>
                <a:round/>
                <a:headEnd/>
                <a:tailEnd/>
              </a:ln>
            </p:spPr>
            <p:txBody>
              <a:bodyPr/>
              <a:lstStyle/>
              <a:p>
                <a:endParaRPr lang="en-US"/>
              </a:p>
            </p:txBody>
          </p:sp>
          <p:sp>
            <p:nvSpPr>
              <p:cNvPr id="35457" name="Line 1665"/>
              <p:cNvSpPr>
                <a:spLocks noChangeShapeType="1"/>
              </p:cNvSpPr>
              <p:nvPr/>
            </p:nvSpPr>
            <p:spPr bwMode="auto">
              <a:xfrm flipH="1" flipV="1">
                <a:off x="2523" y="3632"/>
                <a:ext cx="1" cy="3"/>
              </a:xfrm>
              <a:prstGeom prst="line">
                <a:avLst/>
              </a:prstGeom>
              <a:noFill/>
              <a:ln w="0">
                <a:solidFill>
                  <a:schemeClr val="tx1"/>
                </a:solidFill>
                <a:round/>
                <a:headEnd/>
                <a:tailEnd/>
              </a:ln>
            </p:spPr>
            <p:txBody>
              <a:bodyPr/>
              <a:lstStyle/>
              <a:p>
                <a:endParaRPr lang="en-US"/>
              </a:p>
            </p:txBody>
          </p:sp>
          <p:sp>
            <p:nvSpPr>
              <p:cNvPr id="35458" name="Line 1666"/>
              <p:cNvSpPr>
                <a:spLocks noChangeShapeType="1"/>
              </p:cNvSpPr>
              <p:nvPr/>
            </p:nvSpPr>
            <p:spPr bwMode="auto">
              <a:xfrm flipH="1" flipV="1">
                <a:off x="2522" y="3628"/>
                <a:ext cx="1" cy="4"/>
              </a:xfrm>
              <a:prstGeom prst="line">
                <a:avLst/>
              </a:prstGeom>
              <a:noFill/>
              <a:ln w="0">
                <a:solidFill>
                  <a:schemeClr val="tx1"/>
                </a:solidFill>
                <a:round/>
                <a:headEnd/>
                <a:tailEnd/>
              </a:ln>
            </p:spPr>
            <p:txBody>
              <a:bodyPr/>
              <a:lstStyle/>
              <a:p>
                <a:endParaRPr lang="en-US"/>
              </a:p>
            </p:txBody>
          </p:sp>
          <p:sp>
            <p:nvSpPr>
              <p:cNvPr id="35459" name="Line 1667"/>
              <p:cNvSpPr>
                <a:spLocks noChangeShapeType="1"/>
              </p:cNvSpPr>
              <p:nvPr/>
            </p:nvSpPr>
            <p:spPr bwMode="auto">
              <a:xfrm flipH="1" flipV="1">
                <a:off x="2521" y="3625"/>
                <a:ext cx="1" cy="3"/>
              </a:xfrm>
              <a:prstGeom prst="line">
                <a:avLst/>
              </a:prstGeom>
              <a:noFill/>
              <a:ln w="0">
                <a:solidFill>
                  <a:schemeClr val="tx1"/>
                </a:solidFill>
                <a:round/>
                <a:headEnd/>
                <a:tailEnd/>
              </a:ln>
            </p:spPr>
            <p:txBody>
              <a:bodyPr/>
              <a:lstStyle/>
              <a:p>
                <a:endParaRPr lang="en-US"/>
              </a:p>
            </p:txBody>
          </p:sp>
          <p:sp>
            <p:nvSpPr>
              <p:cNvPr id="35460" name="Line 1668"/>
              <p:cNvSpPr>
                <a:spLocks noChangeShapeType="1"/>
              </p:cNvSpPr>
              <p:nvPr/>
            </p:nvSpPr>
            <p:spPr bwMode="auto">
              <a:xfrm flipH="1" flipV="1">
                <a:off x="2520" y="3622"/>
                <a:ext cx="1" cy="3"/>
              </a:xfrm>
              <a:prstGeom prst="line">
                <a:avLst/>
              </a:prstGeom>
              <a:noFill/>
              <a:ln w="0">
                <a:solidFill>
                  <a:schemeClr val="tx1"/>
                </a:solidFill>
                <a:round/>
                <a:headEnd/>
                <a:tailEnd/>
              </a:ln>
            </p:spPr>
            <p:txBody>
              <a:bodyPr/>
              <a:lstStyle/>
              <a:p>
                <a:endParaRPr lang="en-US"/>
              </a:p>
            </p:txBody>
          </p:sp>
          <p:sp>
            <p:nvSpPr>
              <p:cNvPr id="35461" name="Line 1669"/>
              <p:cNvSpPr>
                <a:spLocks noChangeShapeType="1"/>
              </p:cNvSpPr>
              <p:nvPr/>
            </p:nvSpPr>
            <p:spPr bwMode="auto">
              <a:xfrm flipH="1" flipV="1">
                <a:off x="2519" y="3618"/>
                <a:ext cx="1" cy="4"/>
              </a:xfrm>
              <a:prstGeom prst="line">
                <a:avLst/>
              </a:prstGeom>
              <a:noFill/>
              <a:ln w="0">
                <a:solidFill>
                  <a:schemeClr val="tx1"/>
                </a:solidFill>
                <a:round/>
                <a:headEnd/>
                <a:tailEnd/>
              </a:ln>
            </p:spPr>
            <p:txBody>
              <a:bodyPr/>
              <a:lstStyle/>
              <a:p>
                <a:endParaRPr lang="en-US"/>
              </a:p>
            </p:txBody>
          </p:sp>
          <p:sp>
            <p:nvSpPr>
              <p:cNvPr id="35462" name="Line 1670"/>
              <p:cNvSpPr>
                <a:spLocks noChangeShapeType="1"/>
              </p:cNvSpPr>
              <p:nvPr/>
            </p:nvSpPr>
            <p:spPr bwMode="auto">
              <a:xfrm flipH="1" flipV="1">
                <a:off x="2517" y="3615"/>
                <a:ext cx="2" cy="3"/>
              </a:xfrm>
              <a:prstGeom prst="line">
                <a:avLst/>
              </a:prstGeom>
              <a:noFill/>
              <a:ln w="0">
                <a:solidFill>
                  <a:schemeClr val="tx1"/>
                </a:solidFill>
                <a:round/>
                <a:headEnd/>
                <a:tailEnd/>
              </a:ln>
            </p:spPr>
            <p:txBody>
              <a:bodyPr/>
              <a:lstStyle/>
              <a:p>
                <a:endParaRPr lang="en-US"/>
              </a:p>
            </p:txBody>
          </p:sp>
          <p:sp>
            <p:nvSpPr>
              <p:cNvPr id="35463" name="Line 1671"/>
              <p:cNvSpPr>
                <a:spLocks noChangeShapeType="1"/>
              </p:cNvSpPr>
              <p:nvPr/>
            </p:nvSpPr>
            <p:spPr bwMode="auto">
              <a:xfrm flipH="1" flipV="1">
                <a:off x="2516" y="3612"/>
                <a:ext cx="1" cy="3"/>
              </a:xfrm>
              <a:prstGeom prst="line">
                <a:avLst/>
              </a:prstGeom>
              <a:noFill/>
              <a:ln w="0">
                <a:solidFill>
                  <a:schemeClr val="tx1"/>
                </a:solidFill>
                <a:round/>
                <a:headEnd/>
                <a:tailEnd/>
              </a:ln>
            </p:spPr>
            <p:txBody>
              <a:bodyPr/>
              <a:lstStyle/>
              <a:p>
                <a:endParaRPr lang="en-US"/>
              </a:p>
            </p:txBody>
          </p:sp>
          <p:sp>
            <p:nvSpPr>
              <p:cNvPr id="35464" name="Line 1672"/>
              <p:cNvSpPr>
                <a:spLocks noChangeShapeType="1"/>
              </p:cNvSpPr>
              <p:nvPr/>
            </p:nvSpPr>
            <p:spPr bwMode="auto">
              <a:xfrm flipH="1" flipV="1">
                <a:off x="2514" y="3609"/>
                <a:ext cx="2" cy="3"/>
              </a:xfrm>
              <a:prstGeom prst="line">
                <a:avLst/>
              </a:prstGeom>
              <a:noFill/>
              <a:ln w="0">
                <a:solidFill>
                  <a:schemeClr val="tx1"/>
                </a:solidFill>
                <a:round/>
                <a:headEnd/>
                <a:tailEnd/>
              </a:ln>
            </p:spPr>
            <p:txBody>
              <a:bodyPr/>
              <a:lstStyle/>
              <a:p>
                <a:endParaRPr lang="en-US"/>
              </a:p>
            </p:txBody>
          </p:sp>
          <p:sp>
            <p:nvSpPr>
              <p:cNvPr id="35465" name="Line 1673"/>
              <p:cNvSpPr>
                <a:spLocks noChangeShapeType="1"/>
              </p:cNvSpPr>
              <p:nvPr/>
            </p:nvSpPr>
            <p:spPr bwMode="auto">
              <a:xfrm flipH="1" flipV="1">
                <a:off x="2512" y="3606"/>
                <a:ext cx="2" cy="3"/>
              </a:xfrm>
              <a:prstGeom prst="line">
                <a:avLst/>
              </a:prstGeom>
              <a:noFill/>
              <a:ln w="0">
                <a:solidFill>
                  <a:schemeClr val="tx1"/>
                </a:solidFill>
                <a:round/>
                <a:headEnd/>
                <a:tailEnd/>
              </a:ln>
            </p:spPr>
            <p:txBody>
              <a:bodyPr/>
              <a:lstStyle/>
              <a:p>
                <a:endParaRPr lang="en-US"/>
              </a:p>
            </p:txBody>
          </p:sp>
          <p:sp>
            <p:nvSpPr>
              <p:cNvPr id="35466" name="Line 1674"/>
              <p:cNvSpPr>
                <a:spLocks noChangeShapeType="1"/>
              </p:cNvSpPr>
              <p:nvPr/>
            </p:nvSpPr>
            <p:spPr bwMode="auto">
              <a:xfrm flipH="1" flipV="1">
                <a:off x="2510" y="3603"/>
                <a:ext cx="2" cy="3"/>
              </a:xfrm>
              <a:prstGeom prst="line">
                <a:avLst/>
              </a:prstGeom>
              <a:noFill/>
              <a:ln w="0">
                <a:solidFill>
                  <a:schemeClr val="tx1"/>
                </a:solidFill>
                <a:round/>
                <a:headEnd/>
                <a:tailEnd/>
              </a:ln>
            </p:spPr>
            <p:txBody>
              <a:bodyPr/>
              <a:lstStyle/>
              <a:p>
                <a:endParaRPr lang="en-US"/>
              </a:p>
            </p:txBody>
          </p:sp>
          <p:sp>
            <p:nvSpPr>
              <p:cNvPr id="35467" name="Line 1675"/>
              <p:cNvSpPr>
                <a:spLocks noChangeShapeType="1"/>
              </p:cNvSpPr>
              <p:nvPr/>
            </p:nvSpPr>
            <p:spPr bwMode="auto">
              <a:xfrm flipH="1" flipV="1">
                <a:off x="2508" y="3600"/>
                <a:ext cx="2" cy="3"/>
              </a:xfrm>
              <a:prstGeom prst="line">
                <a:avLst/>
              </a:prstGeom>
              <a:noFill/>
              <a:ln w="0">
                <a:solidFill>
                  <a:schemeClr val="tx1"/>
                </a:solidFill>
                <a:round/>
                <a:headEnd/>
                <a:tailEnd/>
              </a:ln>
            </p:spPr>
            <p:txBody>
              <a:bodyPr/>
              <a:lstStyle/>
              <a:p>
                <a:endParaRPr lang="en-US"/>
              </a:p>
            </p:txBody>
          </p:sp>
          <p:sp>
            <p:nvSpPr>
              <p:cNvPr id="35468" name="Line 1676"/>
              <p:cNvSpPr>
                <a:spLocks noChangeShapeType="1"/>
              </p:cNvSpPr>
              <p:nvPr/>
            </p:nvSpPr>
            <p:spPr bwMode="auto">
              <a:xfrm flipH="1" flipV="1">
                <a:off x="2506" y="3597"/>
                <a:ext cx="2" cy="3"/>
              </a:xfrm>
              <a:prstGeom prst="line">
                <a:avLst/>
              </a:prstGeom>
              <a:noFill/>
              <a:ln w="0">
                <a:solidFill>
                  <a:schemeClr val="tx1"/>
                </a:solidFill>
                <a:round/>
                <a:headEnd/>
                <a:tailEnd/>
              </a:ln>
            </p:spPr>
            <p:txBody>
              <a:bodyPr/>
              <a:lstStyle/>
              <a:p>
                <a:endParaRPr lang="en-US"/>
              </a:p>
            </p:txBody>
          </p:sp>
          <p:sp>
            <p:nvSpPr>
              <p:cNvPr id="35469" name="Line 1677"/>
              <p:cNvSpPr>
                <a:spLocks noChangeShapeType="1"/>
              </p:cNvSpPr>
              <p:nvPr/>
            </p:nvSpPr>
            <p:spPr bwMode="auto">
              <a:xfrm flipH="1" flipV="1">
                <a:off x="2504" y="3595"/>
                <a:ext cx="2" cy="2"/>
              </a:xfrm>
              <a:prstGeom prst="line">
                <a:avLst/>
              </a:prstGeom>
              <a:noFill/>
              <a:ln w="0">
                <a:solidFill>
                  <a:schemeClr val="tx1"/>
                </a:solidFill>
                <a:round/>
                <a:headEnd/>
                <a:tailEnd/>
              </a:ln>
            </p:spPr>
            <p:txBody>
              <a:bodyPr/>
              <a:lstStyle/>
              <a:p>
                <a:endParaRPr lang="en-US"/>
              </a:p>
            </p:txBody>
          </p:sp>
          <p:sp>
            <p:nvSpPr>
              <p:cNvPr id="35470" name="Line 1678"/>
              <p:cNvSpPr>
                <a:spLocks noChangeShapeType="1"/>
              </p:cNvSpPr>
              <p:nvPr/>
            </p:nvSpPr>
            <p:spPr bwMode="auto">
              <a:xfrm flipH="1" flipV="1">
                <a:off x="2501" y="3592"/>
                <a:ext cx="3" cy="3"/>
              </a:xfrm>
              <a:prstGeom prst="line">
                <a:avLst/>
              </a:prstGeom>
              <a:noFill/>
              <a:ln w="0">
                <a:solidFill>
                  <a:schemeClr val="tx1"/>
                </a:solidFill>
                <a:round/>
                <a:headEnd/>
                <a:tailEnd/>
              </a:ln>
            </p:spPr>
            <p:txBody>
              <a:bodyPr/>
              <a:lstStyle/>
              <a:p>
                <a:endParaRPr lang="en-US"/>
              </a:p>
            </p:txBody>
          </p:sp>
          <p:sp>
            <p:nvSpPr>
              <p:cNvPr id="35471" name="Line 1679"/>
              <p:cNvSpPr>
                <a:spLocks noChangeShapeType="1"/>
              </p:cNvSpPr>
              <p:nvPr/>
            </p:nvSpPr>
            <p:spPr bwMode="auto">
              <a:xfrm flipH="1" flipV="1">
                <a:off x="2499" y="3590"/>
                <a:ext cx="2" cy="2"/>
              </a:xfrm>
              <a:prstGeom prst="line">
                <a:avLst/>
              </a:prstGeom>
              <a:noFill/>
              <a:ln w="0">
                <a:solidFill>
                  <a:schemeClr val="tx1"/>
                </a:solidFill>
                <a:round/>
                <a:headEnd/>
                <a:tailEnd/>
              </a:ln>
            </p:spPr>
            <p:txBody>
              <a:bodyPr/>
              <a:lstStyle/>
              <a:p>
                <a:endParaRPr lang="en-US"/>
              </a:p>
            </p:txBody>
          </p:sp>
          <p:sp>
            <p:nvSpPr>
              <p:cNvPr id="35472" name="Line 1680"/>
              <p:cNvSpPr>
                <a:spLocks noChangeShapeType="1"/>
              </p:cNvSpPr>
              <p:nvPr/>
            </p:nvSpPr>
            <p:spPr bwMode="auto">
              <a:xfrm flipH="1" flipV="1">
                <a:off x="2496" y="3588"/>
                <a:ext cx="3" cy="2"/>
              </a:xfrm>
              <a:prstGeom prst="line">
                <a:avLst/>
              </a:prstGeom>
              <a:noFill/>
              <a:ln w="0">
                <a:solidFill>
                  <a:schemeClr val="tx1"/>
                </a:solidFill>
                <a:round/>
                <a:headEnd/>
                <a:tailEnd/>
              </a:ln>
            </p:spPr>
            <p:txBody>
              <a:bodyPr/>
              <a:lstStyle/>
              <a:p>
                <a:endParaRPr lang="en-US"/>
              </a:p>
            </p:txBody>
          </p:sp>
          <p:sp>
            <p:nvSpPr>
              <p:cNvPr id="35473" name="Line 1681"/>
              <p:cNvSpPr>
                <a:spLocks noChangeShapeType="1"/>
              </p:cNvSpPr>
              <p:nvPr/>
            </p:nvSpPr>
            <p:spPr bwMode="auto">
              <a:xfrm flipH="1" flipV="1">
                <a:off x="2493" y="3586"/>
                <a:ext cx="3" cy="2"/>
              </a:xfrm>
              <a:prstGeom prst="line">
                <a:avLst/>
              </a:prstGeom>
              <a:noFill/>
              <a:ln w="0">
                <a:solidFill>
                  <a:schemeClr val="tx1"/>
                </a:solidFill>
                <a:round/>
                <a:headEnd/>
                <a:tailEnd/>
              </a:ln>
            </p:spPr>
            <p:txBody>
              <a:bodyPr/>
              <a:lstStyle/>
              <a:p>
                <a:endParaRPr lang="en-US"/>
              </a:p>
            </p:txBody>
          </p:sp>
          <p:sp>
            <p:nvSpPr>
              <p:cNvPr id="35474" name="Line 1682"/>
              <p:cNvSpPr>
                <a:spLocks noChangeShapeType="1"/>
              </p:cNvSpPr>
              <p:nvPr/>
            </p:nvSpPr>
            <p:spPr bwMode="auto">
              <a:xfrm flipH="1" flipV="1">
                <a:off x="2490" y="3584"/>
                <a:ext cx="3" cy="2"/>
              </a:xfrm>
              <a:prstGeom prst="line">
                <a:avLst/>
              </a:prstGeom>
              <a:noFill/>
              <a:ln w="0">
                <a:solidFill>
                  <a:schemeClr val="tx1"/>
                </a:solidFill>
                <a:round/>
                <a:headEnd/>
                <a:tailEnd/>
              </a:ln>
            </p:spPr>
            <p:txBody>
              <a:bodyPr/>
              <a:lstStyle/>
              <a:p>
                <a:endParaRPr lang="en-US"/>
              </a:p>
            </p:txBody>
          </p:sp>
          <p:sp>
            <p:nvSpPr>
              <p:cNvPr id="35475" name="Line 1683"/>
              <p:cNvSpPr>
                <a:spLocks noChangeShapeType="1"/>
              </p:cNvSpPr>
              <p:nvPr/>
            </p:nvSpPr>
            <p:spPr bwMode="auto">
              <a:xfrm flipH="1" flipV="1">
                <a:off x="2487" y="3582"/>
                <a:ext cx="3" cy="2"/>
              </a:xfrm>
              <a:prstGeom prst="line">
                <a:avLst/>
              </a:prstGeom>
              <a:noFill/>
              <a:ln w="0">
                <a:solidFill>
                  <a:schemeClr val="tx1"/>
                </a:solidFill>
                <a:round/>
                <a:headEnd/>
                <a:tailEnd/>
              </a:ln>
            </p:spPr>
            <p:txBody>
              <a:bodyPr/>
              <a:lstStyle/>
              <a:p>
                <a:endParaRPr lang="en-US"/>
              </a:p>
            </p:txBody>
          </p:sp>
          <p:sp>
            <p:nvSpPr>
              <p:cNvPr id="35476" name="Line 1684"/>
              <p:cNvSpPr>
                <a:spLocks noChangeShapeType="1"/>
              </p:cNvSpPr>
              <p:nvPr/>
            </p:nvSpPr>
            <p:spPr bwMode="auto">
              <a:xfrm flipH="1" flipV="1">
                <a:off x="2484" y="3580"/>
                <a:ext cx="3" cy="2"/>
              </a:xfrm>
              <a:prstGeom prst="line">
                <a:avLst/>
              </a:prstGeom>
              <a:noFill/>
              <a:ln w="0">
                <a:solidFill>
                  <a:schemeClr val="tx1"/>
                </a:solidFill>
                <a:round/>
                <a:headEnd/>
                <a:tailEnd/>
              </a:ln>
            </p:spPr>
            <p:txBody>
              <a:bodyPr/>
              <a:lstStyle/>
              <a:p>
                <a:endParaRPr lang="en-US"/>
              </a:p>
            </p:txBody>
          </p:sp>
          <p:sp>
            <p:nvSpPr>
              <p:cNvPr id="35477" name="Line 1685"/>
              <p:cNvSpPr>
                <a:spLocks noChangeShapeType="1"/>
              </p:cNvSpPr>
              <p:nvPr/>
            </p:nvSpPr>
            <p:spPr bwMode="auto">
              <a:xfrm flipH="1" flipV="1">
                <a:off x="2481" y="3579"/>
                <a:ext cx="3" cy="1"/>
              </a:xfrm>
              <a:prstGeom prst="line">
                <a:avLst/>
              </a:prstGeom>
              <a:noFill/>
              <a:ln w="0">
                <a:solidFill>
                  <a:schemeClr val="tx1"/>
                </a:solidFill>
                <a:round/>
                <a:headEnd/>
                <a:tailEnd/>
              </a:ln>
            </p:spPr>
            <p:txBody>
              <a:bodyPr/>
              <a:lstStyle/>
              <a:p>
                <a:endParaRPr lang="en-US"/>
              </a:p>
            </p:txBody>
          </p:sp>
          <p:sp>
            <p:nvSpPr>
              <p:cNvPr id="35478" name="Line 1686"/>
              <p:cNvSpPr>
                <a:spLocks noChangeShapeType="1"/>
              </p:cNvSpPr>
              <p:nvPr/>
            </p:nvSpPr>
            <p:spPr bwMode="auto">
              <a:xfrm flipH="1" flipV="1">
                <a:off x="2478" y="3577"/>
                <a:ext cx="3" cy="2"/>
              </a:xfrm>
              <a:prstGeom prst="line">
                <a:avLst/>
              </a:prstGeom>
              <a:noFill/>
              <a:ln w="0">
                <a:solidFill>
                  <a:schemeClr val="tx1"/>
                </a:solidFill>
                <a:round/>
                <a:headEnd/>
                <a:tailEnd/>
              </a:ln>
            </p:spPr>
            <p:txBody>
              <a:bodyPr/>
              <a:lstStyle/>
              <a:p>
                <a:endParaRPr lang="en-US"/>
              </a:p>
            </p:txBody>
          </p:sp>
          <p:sp>
            <p:nvSpPr>
              <p:cNvPr id="35479" name="Line 1687"/>
              <p:cNvSpPr>
                <a:spLocks noChangeShapeType="1"/>
              </p:cNvSpPr>
              <p:nvPr/>
            </p:nvSpPr>
            <p:spPr bwMode="auto">
              <a:xfrm flipH="1" flipV="1">
                <a:off x="2474" y="3576"/>
                <a:ext cx="4" cy="1"/>
              </a:xfrm>
              <a:prstGeom prst="line">
                <a:avLst/>
              </a:prstGeom>
              <a:noFill/>
              <a:ln w="0">
                <a:solidFill>
                  <a:schemeClr val="tx1"/>
                </a:solidFill>
                <a:round/>
                <a:headEnd/>
                <a:tailEnd/>
              </a:ln>
            </p:spPr>
            <p:txBody>
              <a:bodyPr/>
              <a:lstStyle/>
              <a:p>
                <a:endParaRPr lang="en-US"/>
              </a:p>
            </p:txBody>
          </p:sp>
          <p:sp>
            <p:nvSpPr>
              <p:cNvPr id="35480" name="Line 1688"/>
              <p:cNvSpPr>
                <a:spLocks noChangeShapeType="1"/>
              </p:cNvSpPr>
              <p:nvPr/>
            </p:nvSpPr>
            <p:spPr bwMode="auto">
              <a:xfrm flipH="1" flipV="1">
                <a:off x="2471" y="3575"/>
                <a:ext cx="3" cy="1"/>
              </a:xfrm>
              <a:prstGeom prst="line">
                <a:avLst/>
              </a:prstGeom>
              <a:noFill/>
              <a:ln w="0">
                <a:solidFill>
                  <a:schemeClr val="tx1"/>
                </a:solidFill>
                <a:round/>
                <a:headEnd/>
                <a:tailEnd/>
              </a:ln>
            </p:spPr>
            <p:txBody>
              <a:bodyPr/>
              <a:lstStyle/>
              <a:p>
                <a:endParaRPr lang="en-US"/>
              </a:p>
            </p:txBody>
          </p:sp>
          <p:sp>
            <p:nvSpPr>
              <p:cNvPr id="35481" name="Line 1689"/>
              <p:cNvSpPr>
                <a:spLocks noChangeShapeType="1"/>
              </p:cNvSpPr>
              <p:nvPr/>
            </p:nvSpPr>
            <p:spPr bwMode="auto">
              <a:xfrm flipH="1" flipV="1">
                <a:off x="2468" y="3574"/>
                <a:ext cx="3" cy="1"/>
              </a:xfrm>
              <a:prstGeom prst="line">
                <a:avLst/>
              </a:prstGeom>
              <a:noFill/>
              <a:ln w="0">
                <a:solidFill>
                  <a:schemeClr val="tx1"/>
                </a:solidFill>
                <a:round/>
                <a:headEnd/>
                <a:tailEnd/>
              </a:ln>
            </p:spPr>
            <p:txBody>
              <a:bodyPr/>
              <a:lstStyle/>
              <a:p>
                <a:endParaRPr lang="en-US"/>
              </a:p>
            </p:txBody>
          </p:sp>
          <p:sp>
            <p:nvSpPr>
              <p:cNvPr id="35482" name="Line 1690"/>
              <p:cNvSpPr>
                <a:spLocks noChangeShapeType="1"/>
              </p:cNvSpPr>
              <p:nvPr/>
            </p:nvSpPr>
            <p:spPr bwMode="auto">
              <a:xfrm flipH="1" flipV="1">
                <a:off x="2464" y="3573"/>
                <a:ext cx="4" cy="1"/>
              </a:xfrm>
              <a:prstGeom prst="line">
                <a:avLst/>
              </a:prstGeom>
              <a:noFill/>
              <a:ln w="0">
                <a:solidFill>
                  <a:schemeClr val="tx1"/>
                </a:solidFill>
                <a:round/>
                <a:headEnd/>
                <a:tailEnd/>
              </a:ln>
            </p:spPr>
            <p:txBody>
              <a:bodyPr/>
              <a:lstStyle/>
              <a:p>
                <a:endParaRPr lang="en-US"/>
              </a:p>
            </p:txBody>
          </p:sp>
          <p:sp>
            <p:nvSpPr>
              <p:cNvPr id="35483" name="Line 1691"/>
              <p:cNvSpPr>
                <a:spLocks noChangeShapeType="1"/>
              </p:cNvSpPr>
              <p:nvPr/>
            </p:nvSpPr>
            <p:spPr bwMode="auto">
              <a:xfrm flipH="1" flipV="1">
                <a:off x="2461" y="3573"/>
                <a:ext cx="3" cy="1"/>
              </a:xfrm>
              <a:prstGeom prst="line">
                <a:avLst/>
              </a:prstGeom>
              <a:noFill/>
              <a:ln w="0">
                <a:solidFill>
                  <a:schemeClr val="tx1"/>
                </a:solidFill>
                <a:round/>
                <a:headEnd/>
                <a:tailEnd/>
              </a:ln>
            </p:spPr>
            <p:txBody>
              <a:bodyPr/>
              <a:lstStyle/>
              <a:p>
                <a:endParaRPr lang="en-US"/>
              </a:p>
            </p:txBody>
          </p:sp>
          <p:sp>
            <p:nvSpPr>
              <p:cNvPr id="35484" name="Line 1692"/>
              <p:cNvSpPr>
                <a:spLocks noChangeShapeType="1"/>
              </p:cNvSpPr>
              <p:nvPr/>
            </p:nvSpPr>
            <p:spPr bwMode="auto">
              <a:xfrm flipH="1" flipV="1">
                <a:off x="2457" y="3572"/>
                <a:ext cx="4" cy="1"/>
              </a:xfrm>
              <a:prstGeom prst="line">
                <a:avLst/>
              </a:prstGeom>
              <a:noFill/>
              <a:ln w="0">
                <a:solidFill>
                  <a:schemeClr val="tx1"/>
                </a:solidFill>
                <a:round/>
                <a:headEnd/>
                <a:tailEnd/>
              </a:ln>
            </p:spPr>
            <p:txBody>
              <a:bodyPr/>
              <a:lstStyle/>
              <a:p>
                <a:endParaRPr lang="en-US"/>
              </a:p>
            </p:txBody>
          </p:sp>
          <p:sp>
            <p:nvSpPr>
              <p:cNvPr id="35485" name="Line 1693"/>
              <p:cNvSpPr>
                <a:spLocks noChangeShapeType="1"/>
              </p:cNvSpPr>
              <p:nvPr/>
            </p:nvSpPr>
            <p:spPr bwMode="auto">
              <a:xfrm flipH="1" flipV="1">
                <a:off x="2454" y="3572"/>
                <a:ext cx="3" cy="1"/>
              </a:xfrm>
              <a:prstGeom prst="line">
                <a:avLst/>
              </a:prstGeom>
              <a:noFill/>
              <a:ln w="0">
                <a:solidFill>
                  <a:schemeClr val="tx1"/>
                </a:solidFill>
                <a:round/>
                <a:headEnd/>
                <a:tailEnd/>
              </a:ln>
            </p:spPr>
            <p:txBody>
              <a:bodyPr/>
              <a:lstStyle/>
              <a:p>
                <a:endParaRPr lang="en-US"/>
              </a:p>
            </p:txBody>
          </p:sp>
          <p:sp>
            <p:nvSpPr>
              <p:cNvPr id="35486" name="Line 1694"/>
              <p:cNvSpPr>
                <a:spLocks noChangeShapeType="1"/>
              </p:cNvSpPr>
              <p:nvPr/>
            </p:nvSpPr>
            <p:spPr bwMode="auto">
              <a:xfrm flipH="1" flipV="1">
                <a:off x="2450" y="3572"/>
                <a:ext cx="4" cy="1"/>
              </a:xfrm>
              <a:prstGeom prst="line">
                <a:avLst/>
              </a:prstGeom>
              <a:noFill/>
              <a:ln w="0">
                <a:solidFill>
                  <a:schemeClr val="tx1"/>
                </a:solidFill>
                <a:round/>
                <a:headEnd/>
                <a:tailEnd/>
              </a:ln>
            </p:spPr>
            <p:txBody>
              <a:bodyPr/>
              <a:lstStyle/>
              <a:p>
                <a:endParaRPr lang="en-US"/>
              </a:p>
            </p:txBody>
          </p:sp>
          <p:sp>
            <p:nvSpPr>
              <p:cNvPr id="35487" name="Line 1695"/>
              <p:cNvSpPr>
                <a:spLocks noChangeShapeType="1"/>
              </p:cNvSpPr>
              <p:nvPr/>
            </p:nvSpPr>
            <p:spPr bwMode="auto">
              <a:xfrm flipH="1">
                <a:off x="2447" y="3572"/>
                <a:ext cx="3" cy="1"/>
              </a:xfrm>
              <a:prstGeom prst="line">
                <a:avLst/>
              </a:prstGeom>
              <a:noFill/>
              <a:ln w="0">
                <a:solidFill>
                  <a:schemeClr val="tx1"/>
                </a:solidFill>
                <a:round/>
                <a:headEnd/>
                <a:tailEnd/>
              </a:ln>
            </p:spPr>
            <p:txBody>
              <a:bodyPr/>
              <a:lstStyle/>
              <a:p>
                <a:endParaRPr lang="en-US"/>
              </a:p>
            </p:txBody>
          </p:sp>
          <p:sp>
            <p:nvSpPr>
              <p:cNvPr id="35488" name="Line 1696"/>
              <p:cNvSpPr>
                <a:spLocks noChangeShapeType="1"/>
              </p:cNvSpPr>
              <p:nvPr/>
            </p:nvSpPr>
            <p:spPr bwMode="auto">
              <a:xfrm flipH="1">
                <a:off x="2443" y="3572"/>
                <a:ext cx="4" cy="1"/>
              </a:xfrm>
              <a:prstGeom prst="line">
                <a:avLst/>
              </a:prstGeom>
              <a:noFill/>
              <a:ln w="0">
                <a:solidFill>
                  <a:schemeClr val="tx1"/>
                </a:solidFill>
                <a:round/>
                <a:headEnd/>
                <a:tailEnd/>
              </a:ln>
            </p:spPr>
            <p:txBody>
              <a:bodyPr/>
              <a:lstStyle/>
              <a:p>
                <a:endParaRPr lang="en-US"/>
              </a:p>
            </p:txBody>
          </p:sp>
          <p:sp>
            <p:nvSpPr>
              <p:cNvPr id="35489" name="Line 1697"/>
              <p:cNvSpPr>
                <a:spLocks noChangeShapeType="1"/>
              </p:cNvSpPr>
              <p:nvPr/>
            </p:nvSpPr>
            <p:spPr bwMode="auto">
              <a:xfrm flipH="1">
                <a:off x="2440" y="3572"/>
                <a:ext cx="3" cy="1"/>
              </a:xfrm>
              <a:prstGeom prst="line">
                <a:avLst/>
              </a:prstGeom>
              <a:noFill/>
              <a:ln w="0">
                <a:solidFill>
                  <a:schemeClr val="tx1"/>
                </a:solidFill>
                <a:round/>
                <a:headEnd/>
                <a:tailEnd/>
              </a:ln>
            </p:spPr>
            <p:txBody>
              <a:bodyPr/>
              <a:lstStyle/>
              <a:p>
                <a:endParaRPr lang="en-US"/>
              </a:p>
            </p:txBody>
          </p:sp>
          <p:sp>
            <p:nvSpPr>
              <p:cNvPr id="35490" name="Line 1698"/>
              <p:cNvSpPr>
                <a:spLocks noChangeShapeType="1"/>
              </p:cNvSpPr>
              <p:nvPr/>
            </p:nvSpPr>
            <p:spPr bwMode="auto">
              <a:xfrm flipH="1">
                <a:off x="2436" y="3573"/>
                <a:ext cx="4" cy="1"/>
              </a:xfrm>
              <a:prstGeom prst="line">
                <a:avLst/>
              </a:prstGeom>
              <a:noFill/>
              <a:ln w="0">
                <a:solidFill>
                  <a:schemeClr val="tx1"/>
                </a:solidFill>
                <a:round/>
                <a:headEnd/>
                <a:tailEnd/>
              </a:ln>
            </p:spPr>
            <p:txBody>
              <a:bodyPr/>
              <a:lstStyle/>
              <a:p>
                <a:endParaRPr lang="en-US"/>
              </a:p>
            </p:txBody>
          </p:sp>
          <p:sp>
            <p:nvSpPr>
              <p:cNvPr id="35491" name="Line 1699"/>
              <p:cNvSpPr>
                <a:spLocks noChangeShapeType="1"/>
              </p:cNvSpPr>
              <p:nvPr/>
            </p:nvSpPr>
            <p:spPr bwMode="auto">
              <a:xfrm flipH="1">
                <a:off x="2433" y="3573"/>
                <a:ext cx="3" cy="1"/>
              </a:xfrm>
              <a:prstGeom prst="line">
                <a:avLst/>
              </a:prstGeom>
              <a:noFill/>
              <a:ln w="0">
                <a:solidFill>
                  <a:schemeClr val="tx1"/>
                </a:solidFill>
                <a:round/>
                <a:headEnd/>
                <a:tailEnd/>
              </a:ln>
            </p:spPr>
            <p:txBody>
              <a:bodyPr/>
              <a:lstStyle/>
              <a:p>
                <a:endParaRPr lang="en-US"/>
              </a:p>
            </p:txBody>
          </p:sp>
          <p:sp>
            <p:nvSpPr>
              <p:cNvPr id="35492" name="Line 1700"/>
              <p:cNvSpPr>
                <a:spLocks noChangeShapeType="1"/>
              </p:cNvSpPr>
              <p:nvPr/>
            </p:nvSpPr>
            <p:spPr bwMode="auto">
              <a:xfrm flipH="1">
                <a:off x="2429" y="3574"/>
                <a:ext cx="4" cy="1"/>
              </a:xfrm>
              <a:prstGeom prst="line">
                <a:avLst/>
              </a:prstGeom>
              <a:noFill/>
              <a:ln w="0">
                <a:solidFill>
                  <a:schemeClr val="tx1"/>
                </a:solidFill>
                <a:round/>
                <a:headEnd/>
                <a:tailEnd/>
              </a:ln>
            </p:spPr>
            <p:txBody>
              <a:bodyPr/>
              <a:lstStyle/>
              <a:p>
                <a:endParaRPr lang="en-US"/>
              </a:p>
            </p:txBody>
          </p:sp>
          <p:sp>
            <p:nvSpPr>
              <p:cNvPr id="35493" name="Line 1701"/>
              <p:cNvSpPr>
                <a:spLocks noChangeShapeType="1"/>
              </p:cNvSpPr>
              <p:nvPr/>
            </p:nvSpPr>
            <p:spPr bwMode="auto">
              <a:xfrm flipH="1">
                <a:off x="2426" y="3575"/>
                <a:ext cx="3" cy="1"/>
              </a:xfrm>
              <a:prstGeom prst="line">
                <a:avLst/>
              </a:prstGeom>
              <a:noFill/>
              <a:ln w="0">
                <a:solidFill>
                  <a:schemeClr val="tx1"/>
                </a:solidFill>
                <a:round/>
                <a:headEnd/>
                <a:tailEnd/>
              </a:ln>
            </p:spPr>
            <p:txBody>
              <a:bodyPr/>
              <a:lstStyle/>
              <a:p>
                <a:endParaRPr lang="en-US"/>
              </a:p>
            </p:txBody>
          </p:sp>
          <p:sp>
            <p:nvSpPr>
              <p:cNvPr id="35494" name="Line 1702"/>
              <p:cNvSpPr>
                <a:spLocks noChangeShapeType="1"/>
              </p:cNvSpPr>
              <p:nvPr/>
            </p:nvSpPr>
            <p:spPr bwMode="auto">
              <a:xfrm flipH="1">
                <a:off x="2423" y="3576"/>
                <a:ext cx="3" cy="1"/>
              </a:xfrm>
              <a:prstGeom prst="line">
                <a:avLst/>
              </a:prstGeom>
              <a:noFill/>
              <a:ln w="0">
                <a:solidFill>
                  <a:schemeClr val="tx1"/>
                </a:solidFill>
                <a:round/>
                <a:headEnd/>
                <a:tailEnd/>
              </a:ln>
            </p:spPr>
            <p:txBody>
              <a:bodyPr/>
              <a:lstStyle/>
              <a:p>
                <a:endParaRPr lang="en-US"/>
              </a:p>
            </p:txBody>
          </p:sp>
          <p:sp>
            <p:nvSpPr>
              <p:cNvPr id="35495" name="Line 1703"/>
              <p:cNvSpPr>
                <a:spLocks noChangeShapeType="1"/>
              </p:cNvSpPr>
              <p:nvPr/>
            </p:nvSpPr>
            <p:spPr bwMode="auto">
              <a:xfrm flipH="1">
                <a:off x="2420" y="3577"/>
                <a:ext cx="3" cy="2"/>
              </a:xfrm>
              <a:prstGeom prst="line">
                <a:avLst/>
              </a:prstGeom>
              <a:noFill/>
              <a:ln w="0">
                <a:solidFill>
                  <a:schemeClr val="tx1"/>
                </a:solidFill>
                <a:round/>
                <a:headEnd/>
                <a:tailEnd/>
              </a:ln>
            </p:spPr>
            <p:txBody>
              <a:bodyPr/>
              <a:lstStyle/>
              <a:p>
                <a:endParaRPr lang="en-US"/>
              </a:p>
            </p:txBody>
          </p:sp>
          <p:sp>
            <p:nvSpPr>
              <p:cNvPr id="35496" name="Line 1704"/>
              <p:cNvSpPr>
                <a:spLocks noChangeShapeType="1"/>
              </p:cNvSpPr>
              <p:nvPr/>
            </p:nvSpPr>
            <p:spPr bwMode="auto">
              <a:xfrm flipH="1">
                <a:off x="2416" y="3579"/>
                <a:ext cx="4" cy="1"/>
              </a:xfrm>
              <a:prstGeom prst="line">
                <a:avLst/>
              </a:prstGeom>
              <a:noFill/>
              <a:ln w="0">
                <a:solidFill>
                  <a:schemeClr val="tx1"/>
                </a:solidFill>
                <a:round/>
                <a:headEnd/>
                <a:tailEnd/>
              </a:ln>
            </p:spPr>
            <p:txBody>
              <a:bodyPr/>
              <a:lstStyle/>
              <a:p>
                <a:endParaRPr lang="en-US"/>
              </a:p>
            </p:txBody>
          </p:sp>
          <p:sp>
            <p:nvSpPr>
              <p:cNvPr id="35497" name="Line 1705"/>
              <p:cNvSpPr>
                <a:spLocks noChangeShapeType="1"/>
              </p:cNvSpPr>
              <p:nvPr/>
            </p:nvSpPr>
            <p:spPr bwMode="auto">
              <a:xfrm flipH="1">
                <a:off x="2413" y="3580"/>
                <a:ext cx="3" cy="2"/>
              </a:xfrm>
              <a:prstGeom prst="line">
                <a:avLst/>
              </a:prstGeom>
              <a:noFill/>
              <a:ln w="0">
                <a:solidFill>
                  <a:schemeClr val="tx1"/>
                </a:solidFill>
                <a:round/>
                <a:headEnd/>
                <a:tailEnd/>
              </a:ln>
            </p:spPr>
            <p:txBody>
              <a:bodyPr/>
              <a:lstStyle/>
              <a:p>
                <a:endParaRPr lang="en-US"/>
              </a:p>
            </p:txBody>
          </p:sp>
          <p:sp>
            <p:nvSpPr>
              <p:cNvPr id="35498" name="Line 1706"/>
              <p:cNvSpPr>
                <a:spLocks noChangeShapeType="1"/>
              </p:cNvSpPr>
              <p:nvPr/>
            </p:nvSpPr>
            <p:spPr bwMode="auto">
              <a:xfrm flipH="1">
                <a:off x="2410" y="3582"/>
                <a:ext cx="3" cy="2"/>
              </a:xfrm>
              <a:prstGeom prst="line">
                <a:avLst/>
              </a:prstGeom>
              <a:noFill/>
              <a:ln w="0">
                <a:solidFill>
                  <a:schemeClr val="tx1"/>
                </a:solidFill>
                <a:round/>
                <a:headEnd/>
                <a:tailEnd/>
              </a:ln>
            </p:spPr>
            <p:txBody>
              <a:bodyPr/>
              <a:lstStyle/>
              <a:p>
                <a:endParaRPr lang="en-US"/>
              </a:p>
            </p:txBody>
          </p:sp>
          <p:sp>
            <p:nvSpPr>
              <p:cNvPr id="35499" name="Line 1707"/>
              <p:cNvSpPr>
                <a:spLocks noChangeShapeType="1"/>
              </p:cNvSpPr>
              <p:nvPr/>
            </p:nvSpPr>
            <p:spPr bwMode="auto">
              <a:xfrm flipH="1">
                <a:off x="2407" y="3584"/>
                <a:ext cx="3" cy="2"/>
              </a:xfrm>
              <a:prstGeom prst="line">
                <a:avLst/>
              </a:prstGeom>
              <a:noFill/>
              <a:ln w="0">
                <a:solidFill>
                  <a:schemeClr val="tx1"/>
                </a:solidFill>
                <a:round/>
                <a:headEnd/>
                <a:tailEnd/>
              </a:ln>
            </p:spPr>
            <p:txBody>
              <a:bodyPr/>
              <a:lstStyle/>
              <a:p>
                <a:endParaRPr lang="en-US"/>
              </a:p>
            </p:txBody>
          </p:sp>
          <p:sp>
            <p:nvSpPr>
              <p:cNvPr id="35500" name="Line 1708"/>
              <p:cNvSpPr>
                <a:spLocks noChangeShapeType="1"/>
              </p:cNvSpPr>
              <p:nvPr/>
            </p:nvSpPr>
            <p:spPr bwMode="auto">
              <a:xfrm flipH="1">
                <a:off x="2405" y="3586"/>
                <a:ext cx="2" cy="2"/>
              </a:xfrm>
              <a:prstGeom prst="line">
                <a:avLst/>
              </a:prstGeom>
              <a:noFill/>
              <a:ln w="0">
                <a:solidFill>
                  <a:schemeClr val="tx1"/>
                </a:solidFill>
                <a:round/>
                <a:headEnd/>
                <a:tailEnd/>
              </a:ln>
            </p:spPr>
            <p:txBody>
              <a:bodyPr/>
              <a:lstStyle/>
              <a:p>
                <a:endParaRPr lang="en-US"/>
              </a:p>
            </p:txBody>
          </p:sp>
          <p:sp>
            <p:nvSpPr>
              <p:cNvPr id="35501" name="Line 1709"/>
              <p:cNvSpPr>
                <a:spLocks noChangeShapeType="1"/>
              </p:cNvSpPr>
              <p:nvPr/>
            </p:nvSpPr>
            <p:spPr bwMode="auto">
              <a:xfrm flipH="1">
                <a:off x="2402" y="3588"/>
                <a:ext cx="3" cy="2"/>
              </a:xfrm>
              <a:prstGeom prst="line">
                <a:avLst/>
              </a:prstGeom>
              <a:noFill/>
              <a:ln w="0">
                <a:solidFill>
                  <a:schemeClr val="tx1"/>
                </a:solidFill>
                <a:round/>
                <a:headEnd/>
                <a:tailEnd/>
              </a:ln>
            </p:spPr>
            <p:txBody>
              <a:bodyPr/>
              <a:lstStyle/>
              <a:p>
                <a:endParaRPr lang="en-US"/>
              </a:p>
            </p:txBody>
          </p:sp>
          <p:sp>
            <p:nvSpPr>
              <p:cNvPr id="35502" name="Line 1710"/>
              <p:cNvSpPr>
                <a:spLocks noChangeShapeType="1"/>
              </p:cNvSpPr>
              <p:nvPr/>
            </p:nvSpPr>
            <p:spPr bwMode="auto">
              <a:xfrm flipH="1">
                <a:off x="2399" y="3590"/>
                <a:ext cx="3" cy="2"/>
              </a:xfrm>
              <a:prstGeom prst="line">
                <a:avLst/>
              </a:prstGeom>
              <a:noFill/>
              <a:ln w="0">
                <a:solidFill>
                  <a:schemeClr val="tx1"/>
                </a:solidFill>
                <a:round/>
                <a:headEnd/>
                <a:tailEnd/>
              </a:ln>
            </p:spPr>
            <p:txBody>
              <a:bodyPr/>
              <a:lstStyle/>
              <a:p>
                <a:endParaRPr lang="en-US"/>
              </a:p>
            </p:txBody>
          </p:sp>
          <p:sp>
            <p:nvSpPr>
              <p:cNvPr id="35503" name="Line 1711"/>
              <p:cNvSpPr>
                <a:spLocks noChangeShapeType="1"/>
              </p:cNvSpPr>
              <p:nvPr/>
            </p:nvSpPr>
            <p:spPr bwMode="auto">
              <a:xfrm flipH="1">
                <a:off x="2397" y="3592"/>
                <a:ext cx="2" cy="3"/>
              </a:xfrm>
              <a:prstGeom prst="line">
                <a:avLst/>
              </a:prstGeom>
              <a:noFill/>
              <a:ln w="0">
                <a:solidFill>
                  <a:schemeClr val="tx1"/>
                </a:solidFill>
                <a:round/>
                <a:headEnd/>
                <a:tailEnd/>
              </a:ln>
            </p:spPr>
            <p:txBody>
              <a:bodyPr/>
              <a:lstStyle/>
              <a:p>
                <a:endParaRPr lang="en-US"/>
              </a:p>
            </p:txBody>
          </p:sp>
          <p:sp>
            <p:nvSpPr>
              <p:cNvPr id="35504" name="Line 1712"/>
              <p:cNvSpPr>
                <a:spLocks noChangeShapeType="1"/>
              </p:cNvSpPr>
              <p:nvPr/>
            </p:nvSpPr>
            <p:spPr bwMode="auto">
              <a:xfrm flipH="1">
                <a:off x="2394" y="3595"/>
                <a:ext cx="3" cy="2"/>
              </a:xfrm>
              <a:prstGeom prst="line">
                <a:avLst/>
              </a:prstGeom>
              <a:noFill/>
              <a:ln w="0">
                <a:solidFill>
                  <a:schemeClr val="tx1"/>
                </a:solidFill>
                <a:round/>
                <a:headEnd/>
                <a:tailEnd/>
              </a:ln>
            </p:spPr>
            <p:txBody>
              <a:bodyPr/>
              <a:lstStyle/>
              <a:p>
                <a:endParaRPr lang="en-US"/>
              </a:p>
            </p:txBody>
          </p:sp>
          <p:sp>
            <p:nvSpPr>
              <p:cNvPr id="35505" name="Line 1713"/>
              <p:cNvSpPr>
                <a:spLocks noChangeShapeType="1"/>
              </p:cNvSpPr>
              <p:nvPr/>
            </p:nvSpPr>
            <p:spPr bwMode="auto">
              <a:xfrm flipH="1">
                <a:off x="2392" y="3597"/>
                <a:ext cx="2" cy="3"/>
              </a:xfrm>
              <a:prstGeom prst="line">
                <a:avLst/>
              </a:prstGeom>
              <a:noFill/>
              <a:ln w="0">
                <a:solidFill>
                  <a:schemeClr val="tx1"/>
                </a:solidFill>
                <a:round/>
                <a:headEnd/>
                <a:tailEnd/>
              </a:ln>
            </p:spPr>
            <p:txBody>
              <a:bodyPr/>
              <a:lstStyle/>
              <a:p>
                <a:endParaRPr lang="en-US"/>
              </a:p>
            </p:txBody>
          </p:sp>
          <p:sp>
            <p:nvSpPr>
              <p:cNvPr id="35506" name="Line 1714"/>
              <p:cNvSpPr>
                <a:spLocks noChangeShapeType="1"/>
              </p:cNvSpPr>
              <p:nvPr/>
            </p:nvSpPr>
            <p:spPr bwMode="auto">
              <a:xfrm flipH="1">
                <a:off x="2390" y="3600"/>
                <a:ext cx="2" cy="3"/>
              </a:xfrm>
              <a:prstGeom prst="line">
                <a:avLst/>
              </a:prstGeom>
              <a:noFill/>
              <a:ln w="0">
                <a:solidFill>
                  <a:schemeClr val="tx1"/>
                </a:solidFill>
                <a:round/>
                <a:headEnd/>
                <a:tailEnd/>
              </a:ln>
            </p:spPr>
            <p:txBody>
              <a:bodyPr/>
              <a:lstStyle/>
              <a:p>
                <a:endParaRPr lang="en-US"/>
              </a:p>
            </p:txBody>
          </p:sp>
          <p:sp>
            <p:nvSpPr>
              <p:cNvPr id="35507" name="Line 1715"/>
              <p:cNvSpPr>
                <a:spLocks noChangeShapeType="1"/>
              </p:cNvSpPr>
              <p:nvPr/>
            </p:nvSpPr>
            <p:spPr bwMode="auto">
              <a:xfrm flipH="1">
                <a:off x="2388" y="3603"/>
                <a:ext cx="2" cy="3"/>
              </a:xfrm>
              <a:prstGeom prst="line">
                <a:avLst/>
              </a:prstGeom>
              <a:noFill/>
              <a:ln w="0">
                <a:solidFill>
                  <a:schemeClr val="tx1"/>
                </a:solidFill>
                <a:round/>
                <a:headEnd/>
                <a:tailEnd/>
              </a:ln>
            </p:spPr>
            <p:txBody>
              <a:bodyPr/>
              <a:lstStyle/>
              <a:p>
                <a:endParaRPr lang="en-US"/>
              </a:p>
            </p:txBody>
          </p:sp>
          <p:sp>
            <p:nvSpPr>
              <p:cNvPr id="35508" name="Line 1716"/>
              <p:cNvSpPr>
                <a:spLocks noChangeShapeType="1"/>
              </p:cNvSpPr>
              <p:nvPr/>
            </p:nvSpPr>
            <p:spPr bwMode="auto">
              <a:xfrm flipH="1">
                <a:off x="2386" y="3606"/>
                <a:ext cx="2" cy="3"/>
              </a:xfrm>
              <a:prstGeom prst="line">
                <a:avLst/>
              </a:prstGeom>
              <a:noFill/>
              <a:ln w="0">
                <a:solidFill>
                  <a:schemeClr val="tx1"/>
                </a:solidFill>
                <a:round/>
                <a:headEnd/>
                <a:tailEnd/>
              </a:ln>
            </p:spPr>
            <p:txBody>
              <a:bodyPr/>
              <a:lstStyle/>
              <a:p>
                <a:endParaRPr lang="en-US"/>
              </a:p>
            </p:txBody>
          </p:sp>
          <p:sp>
            <p:nvSpPr>
              <p:cNvPr id="35509" name="Line 1717"/>
              <p:cNvSpPr>
                <a:spLocks noChangeShapeType="1"/>
              </p:cNvSpPr>
              <p:nvPr/>
            </p:nvSpPr>
            <p:spPr bwMode="auto">
              <a:xfrm flipH="1">
                <a:off x="2385" y="3609"/>
                <a:ext cx="1" cy="3"/>
              </a:xfrm>
              <a:prstGeom prst="line">
                <a:avLst/>
              </a:prstGeom>
              <a:noFill/>
              <a:ln w="0">
                <a:solidFill>
                  <a:schemeClr val="tx1"/>
                </a:solidFill>
                <a:round/>
                <a:headEnd/>
                <a:tailEnd/>
              </a:ln>
            </p:spPr>
            <p:txBody>
              <a:bodyPr/>
              <a:lstStyle/>
              <a:p>
                <a:endParaRPr lang="en-US"/>
              </a:p>
            </p:txBody>
          </p:sp>
          <p:sp>
            <p:nvSpPr>
              <p:cNvPr id="35510" name="Line 1718"/>
              <p:cNvSpPr>
                <a:spLocks noChangeShapeType="1"/>
              </p:cNvSpPr>
              <p:nvPr/>
            </p:nvSpPr>
            <p:spPr bwMode="auto">
              <a:xfrm flipH="1">
                <a:off x="2383" y="3612"/>
                <a:ext cx="2" cy="3"/>
              </a:xfrm>
              <a:prstGeom prst="line">
                <a:avLst/>
              </a:prstGeom>
              <a:noFill/>
              <a:ln w="0">
                <a:solidFill>
                  <a:schemeClr val="tx1"/>
                </a:solidFill>
                <a:round/>
                <a:headEnd/>
                <a:tailEnd/>
              </a:ln>
            </p:spPr>
            <p:txBody>
              <a:bodyPr/>
              <a:lstStyle/>
              <a:p>
                <a:endParaRPr lang="en-US"/>
              </a:p>
            </p:txBody>
          </p:sp>
          <p:sp>
            <p:nvSpPr>
              <p:cNvPr id="35511" name="Line 1719"/>
              <p:cNvSpPr>
                <a:spLocks noChangeShapeType="1"/>
              </p:cNvSpPr>
              <p:nvPr/>
            </p:nvSpPr>
            <p:spPr bwMode="auto">
              <a:xfrm flipH="1">
                <a:off x="2382" y="3615"/>
                <a:ext cx="1" cy="3"/>
              </a:xfrm>
              <a:prstGeom prst="line">
                <a:avLst/>
              </a:prstGeom>
              <a:noFill/>
              <a:ln w="0">
                <a:solidFill>
                  <a:schemeClr val="tx1"/>
                </a:solidFill>
                <a:round/>
                <a:headEnd/>
                <a:tailEnd/>
              </a:ln>
            </p:spPr>
            <p:txBody>
              <a:bodyPr/>
              <a:lstStyle/>
              <a:p>
                <a:endParaRPr lang="en-US"/>
              </a:p>
            </p:txBody>
          </p:sp>
          <p:sp>
            <p:nvSpPr>
              <p:cNvPr id="35512" name="Line 1720"/>
              <p:cNvSpPr>
                <a:spLocks noChangeShapeType="1"/>
              </p:cNvSpPr>
              <p:nvPr/>
            </p:nvSpPr>
            <p:spPr bwMode="auto">
              <a:xfrm flipH="1">
                <a:off x="2380" y="3618"/>
                <a:ext cx="2" cy="4"/>
              </a:xfrm>
              <a:prstGeom prst="line">
                <a:avLst/>
              </a:prstGeom>
              <a:noFill/>
              <a:ln w="0">
                <a:solidFill>
                  <a:schemeClr val="tx1"/>
                </a:solidFill>
                <a:round/>
                <a:headEnd/>
                <a:tailEnd/>
              </a:ln>
            </p:spPr>
            <p:txBody>
              <a:bodyPr/>
              <a:lstStyle/>
              <a:p>
                <a:endParaRPr lang="en-US"/>
              </a:p>
            </p:txBody>
          </p:sp>
          <p:sp>
            <p:nvSpPr>
              <p:cNvPr id="35513" name="Line 1721"/>
              <p:cNvSpPr>
                <a:spLocks noChangeShapeType="1"/>
              </p:cNvSpPr>
              <p:nvPr/>
            </p:nvSpPr>
            <p:spPr bwMode="auto">
              <a:xfrm flipH="1">
                <a:off x="2379" y="3622"/>
                <a:ext cx="1" cy="3"/>
              </a:xfrm>
              <a:prstGeom prst="line">
                <a:avLst/>
              </a:prstGeom>
              <a:noFill/>
              <a:ln w="0">
                <a:solidFill>
                  <a:schemeClr val="tx1"/>
                </a:solidFill>
                <a:round/>
                <a:headEnd/>
                <a:tailEnd/>
              </a:ln>
            </p:spPr>
            <p:txBody>
              <a:bodyPr/>
              <a:lstStyle/>
              <a:p>
                <a:endParaRPr lang="en-US"/>
              </a:p>
            </p:txBody>
          </p:sp>
          <p:sp>
            <p:nvSpPr>
              <p:cNvPr id="35514" name="Line 1722"/>
              <p:cNvSpPr>
                <a:spLocks noChangeShapeType="1"/>
              </p:cNvSpPr>
              <p:nvPr/>
            </p:nvSpPr>
            <p:spPr bwMode="auto">
              <a:xfrm flipH="1">
                <a:off x="2378" y="3625"/>
                <a:ext cx="1" cy="3"/>
              </a:xfrm>
              <a:prstGeom prst="line">
                <a:avLst/>
              </a:prstGeom>
              <a:noFill/>
              <a:ln w="0">
                <a:solidFill>
                  <a:schemeClr val="tx1"/>
                </a:solidFill>
                <a:round/>
                <a:headEnd/>
                <a:tailEnd/>
              </a:ln>
            </p:spPr>
            <p:txBody>
              <a:bodyPr/>
              <a:lstStyle/>
              <a:p>
                <a:endParaRPr lang="en-US"/>
              </a:p>
            </p:txBody>
          </p:sp>
          <p:sp>
            <p:nvSpPr>
              <p:cNvPr id="35515" name="Line 1723"/>
              <p:cNvSpPr>
                <a:spLocks noChangeShapeType="1"/>
              </p:cNvSpPr>
              <p:nvPr/>
            </p:nvSpPr>
            <p:spPr bwMode="auto">
              <a:xfrm flipH="1">
                <a:off x="2378" y="3628"/>
                <a:ext cx="1" cy="4"/>
              </a:xfrm>
              <a:prstGeom prst="line">
                <a:avLst/>
              </a:prstGeom>
              <a:noFill/>
              <a:ln w="0">
                <a:solidFill>
                  <a:schemeClr val="tx1"/>
                </a:solidFill>
                <a:round/>
                <a:headEnd/>
                <a:tailEnd/>
              </a:ln>
            </p:spPr>
            <p:txBody>
              <a:bodyPr/>
              <a:lstStyle/>
              <a:p>
                <a:endParaRPr lang="en-US"/>
              </a:p>
            </p:txBody>
          </p:sp>
          <p:sp>
            <p:nvSpPr>
              <p:cNvPr id="35516" name="Line 1724"/>
              <p:cNvSpPr>
                <a:spLocks noChangeShapeType="1"/>
              </p:cNvSpPr>
              <p:nvPr/>
            </p:nvSpPr>
            <p:spPr bwMode="auto">
              <a:xfrm flipH="1">
                <a:off x="2377" y="3632"/>
                <a:ext cx="1" cy="3"/>
              </a:xfrm>
              <a:prstGeom prst="line">
                <a:avLst/>
              </a:prstGeom>
              <a:noFill/>
              <a:ln w="0">
                <a:solidFill>
                  <a:schemeClr val="tx1"/>
                </a:solidFill>
                <a:round/>
                <a:headEnd/>
                <a:tailEnd/>
              </a:ln>
            </p:spPr>
            <p:txBody>
              <a:bodyPr/>
              <a:lstStyle/>
              <a:p>
                <a:endParaRPr lang="en-US"/>
              </a:p>
            </p:txBody>
          </p:sp>
          <p:sp>
            <p:nvSpPr>
              <p:cNvPr id="35517" name="Line 1725"/>
              <p:cNvSpPr>
                <a:spLocks noChangeShapeType="1"/>
              </p:cNvSpPr>
              <p:nvPr/>
            </p:nvSpPr>
            <p:spPr bwMode="auto">
              <a:xfrm flipH="1">
                <a:off x="2377" y="3635"/>
                <a:ext cx="1" cy="4"/>
              </a:xfrm>
              <a:prstGeom prst="line">
                <a:avLst/>
              </a:prstGeom>
              <a:noFill/>
              <a:ln w="0">
                <a:solidFill>
                  <a:schemeClr val="tx1"/>
                </a:solidFill>
                <a:round/>
                <a:headEnd/>
                <a:tailEnd/>
              </a:ln>
            </p:spPr>
            <p:txBody>
              <a:bodyPr/>
              <a:lstStyle/>
              <a:p>
                <a:endParaRPr lang="en-US"/>
              </a:p>
            </p:txBody>
          </p:sp>
          <p:sp>
            <p:nvSpPr>
              <p:cNvPr id="35518" name="Line 1726"/>
              <p:cNvSpPr>
                <a:spLocks noChangeShapeType="1"/>
              </p:cNvSpPr>
              <p:nvPr/>
            </p:nvSpPr>
            <p:spPr bwMode="auto">
              <a:xfrm flipH="1">
                <a:off x="2376" y="3639"/>
                <a:ext cx="1" cy="3"/>
              </a:xfrm>
              <a:prstGeom prst="line">
                <a:avLst/>
              </a:prstGeom>
              <a:noFill/>
              <a:ln w="0">
                <a:solidFill>
                  <a:schemeClr val="tx1"/>
                </a:solidFill>
                <a:round/>
                <a:headEnd/>
                <a:tailEnd/>
              </a:ln>
            </p:spPr>
            <p:txBody>
              <a:bodyPr/>
              <a:lstStyle/>
              <a:p>
                <a:endParaRPr lang="en-US"/>
              </a:p>
            </p:txBody>
          </p:sp>
          <p:sp>
            <p:nvSpPr>
              <p:cNvPr id="35519" name="Line 1727"/>
              <p:cNvSpPr>
                <a:spLocks noChangeShapeType="1"/>
              </p:cNvSpPr>
              <p:nvPr/>
            </p:nvSpPr>
            <p:spPr bwMode="auto">
              <a:xfrm flipH="1">
                <a:off x="2376" y="3642"/>
                <a:ext cx="1" cy="4"/>
              </a:xfrm>
              <a:prstGeom prst="line">
                <a:avLst/>
              </a:prstGeom>
              <a:noFill/>
              <a:ln w="0">
                <a:solidFill>
                  <a:schemeClr val="tx1"/>
                </a:solidFill>
                <a:round/>
                <a:headEnd/>
                <a:tailEnd/>
              </a:ln>
            </p:spPr>
            <p:txBody>
              <a:bodyPr/>
              <a:lstStyle/>
              <a:p>
                <a:endParaRPr lang="en-US"/>
              </a:p>
            </p:txBody>
          </p:sp>
          <p:sp>
            <p:nvSpPr>
              <p:cNvPr id="35520" name="Line 1728"/>
              <p:cNvSpPr>
                <a:spLocks noChangeShapeType="1"/>
              </p:cNvSpPr>
              <p:nvPr/>
            </p:nvSpPr>
            <p:spPr bwMode="auto">
              <a:xfrm>
                <a:off x="2376" y="3646"/>
                <a:ext cx="1" cy="3"/>
              </a:xfrm>
              <a:prstGeom prst="line">
                <a:avLst/>
              </a:prstGeom>
              <a:noFill/>
              <a:ln w="0">
                <a:solidFill>
                  <a:schemeClr val="tx1"/>
                </a:solidFill>
                <a:round/>
                <a:headEnd/>
                <a:tailEnd/>
              </a:ln>
            </p:spPr>
            <p:txBody>
              <a:bodyPr/>
              <a:lstStyle/>
              <a:p>
                <a:endParaRPr lang="en-US"/>
              </a:p>
            </p:txBody>
          </p:sp>
          <p:sp>
            <p:nvSpPr>
              <p:cNvPr id="35521" name="Line 1729"/>
              <p:cNvSpPr>
                <a:spLocks noChangeShapeType="1"/>
              </p:cNvSpPr>
              <p:nvPr/>
            </p:nvSpPr>
            <p:spPr bwMode="auto">
              <a:xfrm>
                <a:off x="2376" y="3649"/>
                <a:ext cx="1" cy="4"/>
              </a:xfrm>
              <a:prstGeom prst="line">
                <a:avLst/>
              </a:prstGeom>
              <a:noFill/>
              <a:ln w="0">
                <a:solidFill>
                  <a:schemeClr val="tx1"/>
                </a:solidFill>
                <a:round/>
                <a:headEnd/>
                <a:tailEnd/>
              </a:ln>
            </p:spPr>
            <p:txBody>
              <a:bodyPr/>
              <a:lstStyle/>
              <a:p>
                <a:endParaRPr lang="en-US"/>
              </a:p>
            </p:txBody>
          </p:sp>
          <p:sp>
            <p:nvSpPr>
              <p:cNvPr id="35522" name="Line 1730"/>
              <p:cNvSpPr>
                <a:spLocks noChangeShapeType="1"/>
              </p:cNvSpPr>
              <p:nvPr/>
            </p:nvSpPr>
            <p:spPr bwMode="auto">
              <a:xfrm>
                <a:off x="2377" y="3653"/>
                <a:ext cx="1" cy="3"/>
              </a:xfrm>
              <a:prstGeom prst="line">
                <a:avLst/>
              </a:prstGeom>
              <a:noFill/>
              <a:ln w="0">
                <a:solidFill>
                  <a:schemeClr val="tx1"/>
                </a:solidFill>
                <a:round/>
                <a:headEnd/>
                <a:tailEnd/>
              </a:ln>
            </p:spPr>
            <p:txBody>
              <a:bodyPr/>
              <a:lstStyle/>
              <a:p>
                <a:endParaRPr lang="en-US"/>
              </a:p>
            </p:txBody>
          </p:sp>
          <p:sp>
            <p:nvSpPr>
              <p:cNvPr id="35523" name="Line 1731"/>
              <p:cNvSpPr>
                <a:spLocks noChangeShapeType="1"/>
              </p:cNvSpPr>
              <p:nvPr/>
            </p:nvSpPr>
            <p:spPr bwMode="auto">
              <a:xfrm>
                <a:off x="2377" y="3656"/>
                <a:ext cx="1" cy="4"/>
              </a:xfrm>
              <a:prstGeom prst="line">
                <a:avLst/>
              </a:prstGeom>
              <a:noFill/>
              <a:ln w="0">
                <a:solidFill>
                  <a:schemeClr val="tx1"/>
                </a:solidFill>
                <a:round/>
                <a:headEnd/>
                <a:tailEnd/>
              </a:ln>
            </p:spPr>
            <p:txBody>
              <a:bodyPr/>
              <a:lstStyle/>
              <a:p>
                <a:endParaRPr lang="en-US"/>
              </a:p>
            </p:txBody>
          </p:sp>
          <p:sp>
            <p:nvSpPr>
              <p:cNvPr id="35524" name="Line 1732"/>
              <p:cNvSpPr>
                <a:spLocks noChangeShapeType="1"/>
              </p:cNvSpPr>
              <p:nvPr/>
            </p:nvSpPr>
            <p:spPr bwMode="auto">
              <a:xfrm>
                <a:off x="2378" y="3660"/>
                <a:ext cx="1" cy="3"/>
              </a:xfrm>
              <a:prstGeom prst="line">
                <a:avLst/>
              </a:prstGeom>
              <a:noFill/>
              <a:ln w="0">
                <a:solidFill>
                  <a:schemeClr val="tx1"/>
                </a:solidFill>
                <a:round/>
                <a:headEnd/>
                <a:tailEnd/>
              </a:ln>
            </p:spPr>
            <p:txBody>
              <a:bodyPr/>
              <a:lstStyle/>
              <a:p>
                <a:endParaRPr lang="en-US"/>
              </a:p>
            </p:txBody>
          </p:sp>
          <p:sp>
            <p:nvSpPr>
              <p:cNvPr id="35525" name="Line 1733"/>
              <p:cNvSpPr>
                <a:spLocks noChangeShapeType="1"/>
              </p:cNvSpPr>
              <p:nvPr/>
            </p:nvSpPr>
            <p:spPr bwMode="auto">
              <a:xfrm>
                <a:off x="2378" y="3663"/>
                <a:ext cx="1" cy="4"/>
              </a:xfrm>
              <a:prstGeom prst="line">
                <a:avLst/>
              </a:prstGeom>
              <a:noFill/>
              <a:ln w="0">
                <a:solidFill>
                  <a:schemeClr val="tx1"/>
                </a:solidFill>
                <a:round/>
                <a:headEnd/>
                <a:tailEnd/>
              </a:ln>
            </p:spPr>
            <p:txBody>
              <a:bodyPr/>
              <a:lstStyle/>
              <a:p>
                <a:endParaRPr lang="en-US"/>
              </a:p>
            </p:txBody>
          </p:sp>
          <p:sp>
            <p:nvSpPr>
              <p:cNvPr id="35526" name="Line 1734"/>
              <p:cNvSpPr>
                <a:spLocks noChangeShapeType="1"/>
              </p:cNvSpPr>
              <p:nvPr/>
            </p:nvSpPr>
            <p:spPr bwMode="auto">
              <a:xfrm>
                <a:off x="2379" y="3667"/>
                <a:ext cx="1" cy="3"/>
              </a:xfrm>
              <a:prstGeom prst="line">
                <a:avLst/>
              </a:prstGeom>
              <a:noFill/>
              <a:ln w="0">
                <a:solidFill>
                  <a:schemeClr val="tx1"/>
                </a:solidFill>
                <a:round/>
                <a:headEnd/>
                <a:tailEnd/>
              </a:ln>
            </p:spPr>
            <p:txBody>
              <a:bodyPr/>
              <a:lstStyle/>
              <a:p>
                <a:endParaRPr lang="en-US"/>
              </a:p>
            </p:txBody>
          </p:sp>
          <p:sp>
            <p:nvSpPr>
              <p:cNvPr id="35527" name="Line 1735"/>
              <p:cNvSpPr>
                <a:spLocks noChangeShapeType="1"/>
              </p:cNvSpPr>
              <p:nvPr/>
            </p:nvSpPr>
            <p:spPr bwMode="auto">
              <a:xfrm>
                <a:off x="2380" y="3670"/>
                <a:ext cx="2" cy="3"/>
              </a:xfrm>
              <a:prstGeom prst="line">
                <a:avLst/>
              </a:prstGeom>
              <a:noFill/>
              <a:ln w="0">
                <a:solidFill>
                  <a:schemeClr val="tx1"/>
                </a:solidFill>
                <a:round/>
                <a:headEnd/>
                <a:tailEnd/>
              </a:ln>
            </p:spPr>
            <p:txBody>
              <a:bodyPr/>
              <a:lstStyle/>
              <a:p>
                <a:endParaRPr lang="en-US"/>
              </a:p>
            </p:txBody>
          </p:sp>
          <p:sp>
            <p:nvSpPr>
              <p:cNvPr id="35528" name="Line 1736"/>
              <p:cNvSpPr>
                <a:spLocks noChangeShapeType="1"/>
              </p:cNvSpPr>
              <p:nvPr/>
            </p:nvSpPr>
            <p:spPr bwMode="auto">
              <a:xfrm>
                <a:off x="2382" y="3673"/>
                <a:ext cx="1" cy="4"/>
              </a:xfrm>
              <a:prstGeom prst="line">
                <a:avLst/>
              </a:prstGeom>
              <a:noFill/>
              <a:ln w="0">
                <a:solidFill>
                  <a:schemeClr val="tx1"/>
                </a:solidFill>
                <a:round/>
                <a:headEnd/>
                <a:tailEnd/>
              </a:ln>
            </p:spPr>
            <p:txBody>
              <a:bodyPr/>
              <a:lstStyle/>
              <a:p>
                <a:endParaRPr lang="en-US"/>
              </a:p>
            </p:txBody>
          </p:sp>
          <p:sp>
            <p:nvSpPr>
              <p:cNvPr id="35529" name="Line 1737"/>
              <p:cNvSpPr>
                <a:spLocks noChangeShapeType="1"/>
              </p:cNvSpPr>
              <p:nvPr/>
            </p:nvSpPr>
            <p:spPr bwMode="auto">
              <a:xfrm>
                <a:off x="2383" y="3677"/>
                <a:ext cx="2" cy="3"/>
              </a:xfrm>
              <a:prstGeom prst="line">
                <a:avLst/>
              </a:prstGeom>
              <a:noFill/>
              <a:ln w="0">
                <a:solidFill>
                  <a:schemeClr val="tx1"/>
                </a:solidFill>
                <a:round/>
                <a:headEnd/>
                <a:tailEnd/>
              </a:ln>
            </p:spPr>
            <p:txBody>
              <a:bodyPr/>
              <a:lstStyle/>
              <a:p>
                <a:endParaRPr lang="en-US"/>
              </a:p>
            </p:txBody>
          </p:sp>
          <p:sp>
            <p:nvSpPr>
              <p:cNvPr id="35530" name="Line 1738"/>
              <p:cNvSpPr>
                <a:spLocks noChangeShapeType="1"/>
              </p:cNvSpPr>
              <p:nvPr/>
            </p:nvSpPr>
            <p:spPr bwMode="auto">
              <a:xfrm>
                <a:off x="2385" y="3680"/>
                <a:ext cx="1" cy="3"/>
              </a:xfrm>
              <a:prstGeom prst="line">
                <a:avLst/>
              </a:prstGeom>
              <a:noFill/>
              <a:ln w="0">
                <a:solidFill>
                  <a:schemeClr val="tx1"/>
                </a:solidFill>
                <a:round/>
                <a:headEnd/>
                <a:tailEnd/>
              </a:ln>
            </p:spPr>
            <p:txBody>
              <a:bodyPr/>
              <a:lstStyle/>
              <a:p>
                <a:endParaRPr lang="en-US"/>
              </a:p>
            </p:txBody>
          </p:sp>
          <p:sp>
            <p:nvSpPr>
              <p:cNvPr id="35531" name="Line 1739"/>
              <p:cNvSpPr>
                <a:spLocks noChangeShapeType="1"/>
              </p:cNvSpPr>
              <p:nvPr/>
            </p:nvSpPr>
            <p:spPr bwMode="auto">
              <a:xfrm>
                <a:off x="2386" y="3683"/>
                <a:ext cx="2" cy="3"/>
              </a:xfrm>
              <a:prstGeom prst="line">
                <a:avLst/>
              </a:prstGeom>
              <a:noFill/>
              <a:ln w="0">
                <a:solidFill>
                  <a:schemeClr val="tx1"/>
                </a:solidFill>
                <a:round/>
                <a:headEnd/>
                <a:tailEnd/>
              </a:ln>
            </p:spPr>
            <p:txBody>
              <a:bodyPr/>
              <a:lstStyle/>
              <a:p>
                <a:endParaRPr lang="en-US"/>
              </a:p>
            </p:txBody>
          </p:sp>
          <p:sp>
            <p:nvSpPr>
              <p:cNvPr id="35532" name="Line 1740"/>
              <p:cNvSpPr>
                <a:spLocks noChangeShapeType="1"/>
              </p:cNvSpPr>
              <p:nvPr/>
            </p:nvSpPr>
            <p:spPr bwMode="auto">
              <a:xfrm>
                <a:off x="2388" y="3686"/>
                <a:ext cx="2" cy="3"/>
              </a:xfrm>
              <a:prstGeom prst="line">
                <a:avLst/>
              </a:prstGeom>
              <a:noFill/>
              <a:ln w="0">
                <a:solidFill>
                  <a:schemeClr val="tx1"/>
                </a:solidFill>
                <a:round/>
                <a:headEnd/>
                <a:tailEnd/>
              </a:ln>
            </p:spPr>
            <p:txBody>
              <a:bodyPr/>
              <a:lstStyle/>
              <a:p>
                <a:endParaRPr lang="en-US"/>
              </a:p>
            </p:txBody>
          </p:sp>
          <p:sp>
            <p:nvSpPr>
              <p:cNvPr id="35533" name="Line 1741"/>
              <p:cNvSpPr>
                <a:spLocks noChangeShapeType="1"/>
              </p:cNvSpPr>
              <p:nvPr/>
            </p:nvSpPr>
            <p:spPr bwMode="auto">
              <a:xfrm>
                <a:off x="2390" y="3689"/>
                <a:ext cx="2" cy="3"/>
              </a:xfrm>
              <a:prstGeom prst="line">
                <a:avLst/>
              </a:prstGeom>
              <a:noFill/>
              <a:ln w="0">
                <a:solidFill>
                  <a:schemeClr val="tx1"/>
                </a:solidFill>
                <a:round/>
                <a:headEnd/>
                <a:tailEnd/>
              </a:ln>
            </p:spPr>
            <p:txBody>
              <a:bodyPr/>
              <a:lstStyle/>
              <a:p>
                <a:endParaRPr lang="en-US"/>
              </a:p>
            </p:txBody>
          </p:sp>
          <p:sp>
            <p:nvSpPr>
              <p:cNvPr id="35534" name="Line 1742"/>
              <p:cNvSpPr>
                <a:spLocks noChangeShapeType="1"/>
              </p:cNvSpPr>
              <p:nvPr/>
            </p:nvSpPr>
            <p:spPr bwMode="auto">
              <a:xfrm>
                <a:off x="2392" y="3692"/>
                <a:ext cx="2" cy="2"/>
              </a:xfrm>
              <a:prstGeom prst="line">
                <a:avLst/>
              </a:prstGeom>
              <a:noFill/>
              <a:ln w="0">
                <a:solidFill>
                  <a:schemeClr val="tx1"/>
                </a:solidFill>
                <a:round/>
                <a:headEnd/>
                <a:tailEnd/>
              </a:ln>
            </p:spPr>
            <p:txBody>
              <a:bodyPr/>
              <a:lstStyle/>
              <a:p>
                <a:endParaRPr lang="en-US"/>
              </a:p>
            </p:txBody>
          </p:sp>
          <p:sp>
            <p:nvSpPr>
              <p:cNvPr id="35535" name="Line 1743"/>
              <p:cNvSpPr>
                <a:spLocks noChangeShapeType="1"/>
              </p:cNvSpPr>
              <p:nvPr/>
            </p:nvSpPr>
            <p:spPr bwMode="auto">
              <a:xfrm>
                <a:off x="2394" y="3694"/>
                <a:ext cx="3" cy="3"/>
              </a:xfrm>
              <a:prstGeom prst="line">
                <a:avLst/>
              </a:prstGeom>
              <a:noFill/>
              <a:ln w="0">
                <a:solidFill>
                  <a:schemeClr val="tx1"/>
                </a:solidFill>
                <a:round/>
                <a:headEnd/>
                <a:tailEnd/>
              </a:ln>
            </p:spPr>
            <p:txBody>
              <a:bodyPr/>
              <a:lstStyle/>
              <a:p>
                <a:endParaRPr lang="en-US"/>
              </a:p>
            </p:txBody>
          </p:sp>
          <p:sp>
            <p:nvSpPr>
              <p:cNvPr id="35536" name="Line 1744"/>
              <p:cNvSpPr>
                <a:spLocks noChangeShapeType="1"/>
              </p:cNvSpPr>
              <p:nvPr/>
            </p:nvSpPr>
            <p:spPr bwMode="auto">
              <a:xfrm>
                <a:off x="2397" y="3697"/>
                <a:ext cx="2" cy="2"/>
              </a:xfrm>
              <a:prstGeom prst="line">
                <a:avLst/>
              </a:prstGeom>
              <a:noFill/>
              <a:ln w="0">
                <a:solidFill>
                  <a:schemeClr val="tx1"/>
                </a:solidFill>
                <a:round/>
                <a:headEnd/>
                <a:tailEnd/>
              </a:ln>
            </p:spPr>
            <p:txBody>
              <a:bodyPr/>
              <a:lstStyle/>
              <a:p>
                <a:endParaRPr lang="en-US"/>
              </a:p>
            </p:txBody>
          </p:sp>
          <p:sp>
            <p:nvSpPr>
              <p:cNvPr id="35537" name="Line 1745"/>
              <p:cNvSpPr>
                <a:spLocks noChangeShapeType="1"/>
              </p:cNvSpPr>
              <p:nvPr/>
            </p:nvSpPr>
            <p:spPr bwMode="auto">
              <a:xfrm>
                <a:off x="2399" y="3699"/>
                <a:ext cx="3" cy="3"/>
              </a:xfrm>
              <a:prstGeom prst="line">
                <a:avLst/>
              </a:prstGeom>
              <a:noFill/>
              <a:ln w="0">
                <a:solidFill>
                  <a:schemeClr val="tx1"/>
                </a:solidFill>
                <a:round/>
                <a:headEnd/>
                <a:tailEnd/>
              </a:ln>
            </p:spPr>
            <p:txBody>
              <a:bodyPr/>
              <a:lstStyle/>
              <a:p>
                <a:endParaRPr lang="en-US"/>
              </a:p>
            </p:txBody>
          </p:sp>
          <p:sp>
            <p:nvSpPr>
              <p:cNvPr id="35538" name="Line 1746"/>
              <p:cNvSpPr>
                <a:spLocks noChangeShapeType="1"/>
              </p:cNvSpPr>
              <p:nvPr/>
            </p:nvSpPr>
            <p:spPr bwMode="auto">
              <a:xfrm>
                <a:off x="2402" y="3702"/>
                <a:ext cx="3" cy="2"/>
              </a:xfrm>
              <a:prstGeom prst="line">
                <a:avLst/>
              </a:prstGeom>
              <a:noFill/>
              <a:ln w="0">
                <a:solidFill>
                  <a:schemeClr val="tx1"/>
                </a:solidFill>
                <a:round/>
                <a:headEnd/>
                <a:tailEnd/>
              </a:ln>
            </p:spPr>
            <p:txBody>
              <a:bodyPr/>
              <a:lstStyle/>
              <a:p>
                <a:endParaRPr lang="en-US"/>
              </a:p>
            </p:txBody>
          </p:sp>
          <p:sp>
            <p:nvSpPr>
              <p:cNvPr id="35539" name="Line 1747"/>
              <p:cNvSpPr>
                <a:spLocks noChangeShapeType="1"/>
              </p:cNvSpPr>
              <p:nvPr/>
            </p:nvSpPr>
            <p:spPr bwMode="auto">
              <a:xfrm>
                <a:off x="2405" y="3704"/>
                <a:ext cx="2" cy="2"/>
              </a:xfrm>
              <a:prstGeom prst="line">
                <a:avLst/>
              </a:prstGeom>
              <a:noFill/>
              <a:ln w="0">
                <a:solidFill>
                  <a:schemeClr val="tx1"/>
                </a:solidFill>
                <a:round/>
                <a:headEnd/>
                <a:tailEnd/>
              </a:ln>
            </p:spPr>
            <p:txBody>
              <a:bodyPr/>
              <a:lstStyle/>
              <a:p>
                <a:endParaRPr lang="en-US"/>
              </a:p>
            </p:txBody>
          </p:sp>
          <p:sp>
            <p:nvSpPr>
              <p:cNvPr id="35540" name="Line 1748"/>
              <p:cNvSpPr>
                <a:spLocks noChangeShapeType="1"/>
              </p:cNvSpPr>
              <p:nvPr/>
            </p:nvSpPr>
            <p:spPr bwMode="auto">
              <a:xfrm>
                <a:off x="2407" y="3706"/>
                <a:ext cx="3" cy="2"/>
              </a:xfrm>
              <a:prstGeom prst="line">
                <a:avLst/>
              </a:prstGeom>
              <a:noFill/>
              <a:ln w="0">
                <a:solidFill>
                  <a:schemeClr val="tx1"/>
                </a:solidFill>
                <a:round/>
                <a:headEnd/>
                <a:tailEnd/>
              </a:ln>
            </p:spPr>
            <p:txBody>
              <a:bodyPr/>
              <a:lstStyle/>
              <a:p>
                <a:endParaRPr lang="en-US"/>
              </a:p>
            </p:txBody>
          </p:sp>
          <p:sp>
            <p:nvSpPr>
              <p:cNvPr id="35541" name="Line 1749"/>
              <p:cNvSpPr>
                <a:spLocks noChangeShapeType="1"/>
              </p:cNvSpPr>
              <p:nvPr/>
            </p:nvSpPr>
            <p:spPr bwMode="auto">
              <a:xfrm>
                <a:off x="2410" y="3708"/>
                <a:ext cx="3" cy="2"/>
              </a:xfrm>
              <a:prstGeom prst="line">
                <a:avLst/>
              </a:prstGeom>
              <a:noFill/>
              <a:ln w="0">
                <a:solidFill>
                  <a:schemeClr val="tx1"/>
                </a:solidFill>
                <a:round/>
                <a:headEnd/>
                <a:tailEnd/>
              </a:ln>
            </p:spPr>
            <p:txBody>
              <a:bodyPr/>
              <a:lstStyle/>
              <a:p>
                <a:endParaRPr lang="en-US"/>
              </a:p>
            </p:txBody>
          </p:sp>
          <p:sp>
            <p:nvSpPr>
              <p:cNvPr id="35542" name="Line 1750"/>
              <p:cNvSpPr>
                <a:spLocks noChangeShapeType="1"/>
              </p:cNvSpPr>
              <p:nvPr/>
            </p:nvSpPr>
            <p:spPr bwMode="auto">
              <a:xfrm>
                <a:off x="2413" y="3710"/>
                <a:ext cx="3" cy="2"/>
              </a:xfrm>
              <a:prstGeom prst="line">
                <a:avLst/>
              </a:prstGeom>
              <a:noFill/>
              <a:ln w="0">
                <a:solidFill>
                  <a:schemeClr val="tx1"/>
                </a:solidFill>
                <a:round/>
                <a:headEnd/>
                <a:tailEnd/>
              </a:ln>
            </p:spPr>
            <p:txBody>
              <a:bodyPr/>
              <a:lstStyle/>
              <a:p>
                <a:endParaRPr lang="en-US"/>
              </a:p>
            </p:txBody>
          </p:sp>
          <p:sp>
            <p:nvSpPr>
              <p:cNvPr id="35543" name="Line 1751"/>
              <p:cNvSpPr>
                <a:spLocks noChangeShapeType="1"/>
              </p:cNvSpPr>
              <p:nvPr/>
            </p:nvSpPr>
            <p:spPr bwMode="auto">
              <a:xfrm>
                <a:off x="2416" y="3712"/>
                <a:ext cx="4" cy="1"/>
              </a:xfrm>
              <a:prstGeom prst="line">
                <a:avLst/>
              </a:prstGeom>
              <a:noFill/>
              <a:ln w="0">
                <a:solidFill>
                  <a:schemeClr val="tx1"/>
                </a:solidFill>
                <a:round/>
                <a:headEnd/>
                <a:tailEnd/>
              </a:ln>
            </p:spPr>
            <p:txBody>
              <a:bodyPr/>
              <a:lstStyle/>
              <a:p>
                <a:endParaRPr lang="en-US"/>
              </a:p>
            </p:txBody>
          </p:sp>
          <p:sp>
            <p:nvSpPr>
              <p:cNvPr id="35544" name="Line 1752"/>
              <p:cNvSpPr>
                <a:spLocks noChangeShapeType="1"/>
              </p:cNvSpPr>
              <p:nvPr/>
            </p:nvSpPr>
            <p:spPr bwMode="auto">
              <a:xfrm>
                <a:off x="2420" y="3713"/>
                <a:ext cx="3" cy="1"/>
              </a:xfrm>
              <a:prstGeom prst="line">
                <a:avLst/>
              </a:prstGeom>
              <a:noFill/>
              <a:ln w="0">
                <a:solidFill>
                  <a:schemeClr val="tx1"/>
                </a:solidFill>
                <a:round/>
                <a:headEnd/>
                <a:tailEnd/>
              </a:ln>
            </p:spPr>
            <p:txBody>
              <a:bodyPr/>
              <a:lstStyle/>
              <a:p>
                <a:endParaRPr lang="en-US"/>
              </a:p>
            </p:txBody>
          </p:sp>
          <p:sp>
            <p:nvSpPr>
              <p:cNvPr id="35545" name="Line 1753"/>
              <p:cNvSpPr>
                <a:spLocks noChangeShapeType="1"/>
              </p:cNvSpPr>
              <p:nvPr/>
            </p:nvSpPr>
            <p:spPr bwMode="auto">
              <a:xfrm>
                <a:off x="2423" y="3714"/>
                <a:ext cx="3" cy="2"/>
              </a:xfrm>
              <a:prstGeom prst="line">
                <a:avLst/>
              </a:prstGeom>
              <a:noFill/>
              <a:ln w="0">
                <a:solidFill>
                  <a:schemeClr val="tx1"/>
                </a:solidFill>
                <a:round/>
                <a:headEnd/>
                <a:tailEnd/>
              </a:ln>
            </p:spPr>
            <p:txBody>
              <a:bodyPr/>
              <a:lstStyle/>
              <a:p>
                <a:endParaRPr lang="en-US"/>
              </a:p>
            </p:txBody>
          </p:sp>
          <p:sp>
            <p:nvSpPr>
              <p:cNvPr id="35546" name="Line 1754"/>
              <p:cNvSpPr>
                <a:spLocks noChangeShapeType="1"/>
              </p:cNvSpPr>
              <p:nvPr/>
            </p:nvSpPr>
            <p:spPr bwMode="auto">
              <a:xfrm>
                <a:off x="2426" y="3716"/>
                <a:ext cx="3" cy="1"/>
              </a:xfrm>
              <a:prstGeom prst="line">
                <a:avLst/>
              </a:prstGeom>
              <a:noFill/>
              <a:ln w="0">
                <a:solidFill>
                  <a:schemeClr val="tx1"/>
                </a:solidFill>
                <a:round/>
                <a:headEnd/>
                <a:tailEnd/>
              </a:ln>
            </p:spPr>
            <p:txBody>
              <a:bodyPr/>
              <a:lstStyle/>
              <a:p>
                <a:endParaRPr lang="en-US"/>
              </a:p>
            </p:txBody>
          </p:sp>
          <p:sp>
            <p:nvSpPr>
              <p:cNvPr id="35547" name="Line 1755"/>
              <p:cNvSpPr>
                <a:spLocks noChangeShapeType="1"/>
              </p:cNvSpPr>
              <p:nvPr/>
            </p:nvSpPr>
            <p:spPr bwMode="auto">
              <a:xfrm>
                <a:off x="2429" y="3717"/>
                <a:ext cx="4" cy="1"/>
              </a:xfrm>
              <a:prstGeom prst="line">
                <a:avLst/>
              </a:prstGeom>
              <a:noFill/>
              <a:ln w="0">
                <a:solidFill>
                  <a:schemeClr val="tx1"/>
                </a:solidFill>
                <a:round/>
                <a:headEnd/>
                <a:tailEnd/>
              </a:ln>
            </p:spPr>
            <p:txBody>
              <a:bodyPr/>
              <a:lstStyle/>
              <a:p>
                <a:endParaRPr lang="en-US"/>
              </a:p>
            </p:txBody>
          </p:sp>
          <p:sp>
            <p:nvSpPr>
              <p:cNvPr id="35548" name="Line 1756"/>
              <p:cNvSpPr>
                <a:spLocks noChangeShapeType="1"/>
              </p:cNvSpPr>
              <p:nvPr/>
            </p:nvSpPr>
            <p:spPr bwMode="auto">
              <a:xfrm>
                <a:off x="2433" y="3718"/>
                <a:ext cx="3" cy="1"/>
              </a:xfrm>
              <a:prstGeom prst="line">
                <a:avLst/>
              </a:prstGeom>
              <a:noFill/>
              <a:ln w="0">
                <a:solidFill>
                  <a:schemeClr val="tx1"/>
                </a:solidFill>
                <a:round/>
                <a:headEnd/>
                <a:tailEnd/>
              </a:ln>
            </p:spPr>
            <p:txBody>
              <a:bodyPr/>
              <a:lstStyle/>
              <a:p>
                <a:endParaRPr lang="en-US"/>
              </a:p>
            </p:txBody>
          </p:sp>
          <p:sp>
            <p:nvSpPr>
              <p:cNvPr id="35549" name="Line 1757"/>
              <p:cNvSpPr>
                <a:spLocks noChangeShapeType="1"/>
              </p:cNvSpPr>
              <p:nvPr/>
            </p:nvSpPr>
            <p:spPr bwMode="auto">
              <a:xfrm>
                <a:off x="2436" y="3718"/>
                <a:ext cx="4" cy="1"/>
              </a:xfrm>
              <a:prstGeom prst="line">
                <a:avLst/>
              </a:prstGeom>
              <a:noFill/>
              <a:ln w="0">
                <a:solidFill>
                  <a:schemeClr val="tx1"/>
                </a:solidFill>
                <a:round/>
                <a:headEnd/>
                <a:tailEnd/>
              </a:ln>
            </p:spPr>
            <p:txBody>
              <a:bodyPr/>
              <a:lstStyle/>
              <a:p>
                <a:endParaRPr lang="en-US"/>
              </a:p>
            </p:txBody>
          </p:sp>
          <p:sp>
            <p:nvSpPr>
              <p:cNvPr id="35550" name="Line 1758"/>
              <p:cNvSpPr>
                <a:spLocks noChangeShapeType="1"/>
              </p:cNvSpPr>
              <p:nvPr/>
            </p:nvSpPr>
            <p:spPr bwMode="auto">
              <a:xfrm>
                <a:off x="2440" y="3719"/>
                <a:ext cx="3" cy="1"/>
              </a:xfrm>
              <a:prstGeom prst="line">
                <a:avLst/>
              </a:prstGeom>
              <a:noFill/>
              <a:ln w="0">
                <a:solidFill>
                  <a:schemeClr val="tx1"/>
                </a:solidFill>
                <a:round/>
                <a:headEnd/>
                <a:tailEnd/>
              </a:ln>
            </p:spPr>
            <p:txBody>
              <a:bodyPr/>
              <a:lstStyle/>
              <a:p>
                <a:endParaRPr lang="en-US"/>
              </a:p>
            </p:txBody>
          </p:sp>
          <p:sp>
            <p:nvSpPr>
              <p:cNvPr id="35551" name="Line 1759"/>
              <p:cNvSpPr>
                <a:spLocks noChangeShapeType="1"/>
              </p:cNvSpPr>
              <p:nvPr/>
            </p:nvSpPr>
            <p:spPr bwMode="auto">
              <a:xfrm>
                <a:off x="2443" y="3719"/>
                <a:ext cx="4" cy="1"/>
              </a:xfrm>
              <a:prstGeom prst="line">
                <a:avLst/>
              </a:prstGeom>
              <a:noFill/>
              <a:ln w="0">
                <a:solidFill>
                  <a:schemeClr val="tx1"/>
                </a:solidFill>
                <a:round/>
                <a:headEnd/>
                <a:tailEnd/>
              </a:ln>
            </p:spPr>
            <p:txBody>
              <a:bodyPr/>
              <a:lstStyle/>
              <a:p>
                <a:endParaRPr lang="en-US"/>
              </a:p>
            </p:txBody>
          </p:sp>
          <p:sp>
            <p:nvSpPr>
              <p:cNvPr id="35552" name="Line 1760"/>
              <p:cNvSpPr>
                <a:spLocks noChangeShapeType="1"/>
              </p:cNvSpPr>
              <p:nvPr/>
            </p:nvSpPr>
            <p:spPr bwMode="auto">
              <a:xfrm>
                <a:off x="2447" y="3720"/>
                <a:ext cx="3" cy="1"/>
              </a:xfrm>
              <a:prstGeom prst="line">
                <a:avLst/>
              </a:prstGeom>
              <a:noFill/>
              <a:ln w="0">
                <a:solidFill>
                  <a:schemeClr val="tx1"/>
                </a:solidFill>
                <a:round/>
                <a:headEnd/>
                <a:tailEnd/>
              </a:ln>
            </p:spPr>
            <p:txBody>
              <a:bodyPr/>
              <a:lstStyle/>
              <a:p>
                <a:endParaRPr lang="en-US"/>
              </a:p>
            </p:txBody>
          </p:sp>
          <p:sp>
            <p:nvSpPr>
              <p:cNvPr id="35553" name="Line 1761"/>
              <p:cNvSpPr>
                <a:spLocks noChangeShapeType="1"/>
              </p:cNvSpPr>
              <p:nvPr/>
            </p:nvSpPr>
            <p:spPr bwMode="auto">
              <a:xfrm>
                <a:off x="2450" y="3720"/>
                <a:ext cx="4" cy="1"/>
              </a:xfrm>
              <a:prstGeom prst="line">
                <a:avLst/>
              </a:prstGeom>
              <a:noFill/>
              <a:ln w="0">
                <a:solidFill>
                  <a:schemeClr val="tx1"/>
                </a:solidFill>
                <a:round/>
                <a:headEnd/>
                <a:tailEnd/>
              </a:ln>
            </p:spPr>
            <p:txBody>
              <a:bodyPr/>
              <a:lstStyle/>
              <a:p>
                <a:endParaRPr lang="en-US"/>
              </a:p>
            </p:txBody>
          </p:sp>
          <p:sp>
            <p:nvSpPr>
              <p:cNvPr id="35554" name="Line 1762"/>
              <p:cNvSpPr>
                <a:spLocks noChangeShapeType="1"/>
              </p:cNvSpPr>
              <p:nvPr/>
            </p:nvSpPr>
            <p:spPr bwMode="auto">
              <a:xfrm flipV="1">
                <a:off x="2454" y="3719"/>
                <a:ext cx="3" cy="1"/>
              </a:xfrm>
              <a:prstGeom prst="line">
                <a:avLst/>
              </a:prstGeom>
              <a:noFill/>
              <a:ln w="0">
                <a:solidFill>
                  <a:schemeClr val="tx1"/>
                </a:solidFill>
                <a:round/>
                <a:headEnd/>
                <a:tailEnd/>
              </a:ln>
            </p:spPr>
            <p:txBody>
              <a:bodyPr/>
              <a:lstStyle/>
              <a:p>
                <a:endParaRPr lang="en-US"/>
              </a:p>
            </p:txBody>
          </p:sp>
          <p:sp>
            <p:nvSpPr>
              <p:cNvPr id="35555" name="Line 1763"/>
              <p:cNvSpPr>
                <a:spLocks noChangeShapeType="1"/>
              </p:cNvSpPr>
              <p:nvPr/>
            </p:nvSpPr>
            <p:spPr bwMode="auto">
              <a:xfrm flipV="1">
                <a:off x="2457" y="3719"/>
                <a:ext cx="4" cy="1"/>
              </a:xfrm>
              <a:prstGeom prst="line">
                <a:avLst/>
              </a:prstGeom>
              <a:noFill/>
              <a:ln w="0">
                <a:solidFill>
                  <a:schemeClr val="tx1"/>
                </a:solidFill>
                <a:round/>
                <a:headEnd/>
                <a:tailEnd/>
              </a:ln>
            </p:spPr>
            <p:txBody>
              <a:bodyPr/>
              <a:lstStyle/>
              <a:p>
                <a:endParaRPr lang="en-US"/>
              </a:p>
            </p:txBody>
          </p:sp>
          <p:sp>
            <p:nvSpPr>
              <p:cNvPr id="35556" name="Line 1764"/>
              <p:cNvSpPr>
                <a:spLocks noChangeShapeType="1"/>
              </p:cNvSpPr>
              <p:nvPr/>
            </p:nvSpPr>
            <p:spPr bwMode="auto">
              <a:xfrm flipV="1">
                <a:off x="2461" y="3718"/>
                <a:ext cx="3" cy="1"/>
              </a:xfrm>
              <a:prstGeom prst="line">
                <a:avLst/>
              </a:prstGeom>
              <a:noFill/>
              <a:ln w="0">
                <a:solidFill>
                  <a:schemeClr val="tx1"/>
                </a:solidFill>
                <a:round/>
                <a:headEnd/>
                <a:tailEnd/>
              </a:ln>
            </p:spPr>
            <p:txBody>
              <a:bodyPr/>
              <a:lstStyle/>
              <a:p>
                <a:endParaRPr lang="en-US"/>
              </a:p>
            </p:txBody>
          </p:sp>
          <p:sp>
            <p:nvSpPr>
              <p:cNvPr id="35557" name="Line 1765"/>
              <p:cNvSpPr>
                <a:spLocks noChangeShapeType="1"/>
              </p:cNvSpPr>
              <p:nvPr/>
            </p:nvSpPr>
            <p:spPr bwMode="auto">
              <a:xfrm flipV="1">
                <a:off x="2464" y="3718"/>
                <a:ext cx="4" cy="1"/>
              </a:xfrm>
              <a:prstGeom prst="line">
                <a:avLst/>
              </a:prstGeom>
              <a:noFill/>
              <a:ln w="0">
                <a:solidFill>
                  <a:schemeClr val="tx1"/>
                </a:solidFill>
                <a:round/>
                <a:headEnd/>
                <a:tailEnd/>
              </a:ln>
            </p:spPr>
            <p:txBody>
              <a:bodyPr/>
              <a:lstStyle/>
              <a:p>
                <a:endParaRPr lang="en-US"/>
              </a:p>
            </p:txBody>
          </p:sp>
          <p:sp>
            <p:nvSpPr>
              <p:cNvPr id="35558" name="Line 1766"/>
              <p:cNvSpPr>
                <a:spLocks noChangeShapeType="1"/>
              </p:cNvSpPr>
              <p:nvPr/>
            </p:nvSpPr>
            <p:spPr bwMode="auto">
              <a:xfrm flipV="1">
                <a:off x="2468" y="3717"/>
                <a:ext cx="3" cy="1"/>
              </a:xfrm>
              <a:prstGeom prst="line">
                <a:avLst/>
              </a:prstGeom>
              <a:noFill/>
              <a:ln w="0">
                <a:solidFill>
                  <a:schemeClr val="tx1"/>
                </a:solidFill>
                <a:round/>
                <a:headEnd/>
                <a:tailEnd/>
              </a:ln>
            </p:spPr>
            <p:txBody>
              <a:bodyPr/>
              <a:lstStyle/>
              <a:p>
                <a:endParaRPr lang="en-US"/>
              </a:p>
            </p:txBody>
          </p:sp>
          <p:sp>
            <p:nvSpPr>
              <p:cNvPr id="35559" name="Line 1767"/>
              <p:cNvSpPr>
                <a:spLocks noChangeShapeType="1"/>
              </p:cNvSpPr>
              <p:nvPr/>
            </p:nvSpPr>
            <p:spPr bwMode="auto">
              <a:xfrm flipV="1">
                <a:off x="2471" y="3716"/>
                <a:ext cx="3" cy="1"/>
              </a:xfrm>
              <a:prstGeom prst="line">
                <a:avLst/>
              </a:prstGeom>
              <a:noFill/>
              <a:ln w="0">
                <a:solidFill>
                  <a:schemeClr val="tx1"/>
                </a:solidFill>
                <a:round/>
                <a:headEnd/>
                <a:tailEnd/>
              </a:ln>
            </p:spPr>
            <p:txBody>
              <a:bodyPr/>
              <a:lstStyle/>
              <a:p>
                <a:endParaRPr lang="en-US"/>
              </a:p>
            </p:txBody>
          </p:sp>
          <p:sp>
            <p:nvSpPr>
              <p:cNvPr id="35560" name="Line 1768"/>
              <p:cNvSpPr>
                <a:spLocks noChangeShapeType="1"/>
              </p:cNvSpPr>
              <p:nvPr/>
            </p:nvSpPr>
            <p:spPr bwMode="auto">
              <a:xfrm flipV="1">
                <a:off x="2474" y="3714"/>
                <a:ext cx="4" cy="2"/>
              </a:xfrm>
              <a:prstGeom prst="line">
                <a:avLst/>
              </a:prstGeom>
              <a:noFill/>
              <a:ln w="0">
                <a:solidFill>
                  <a:schemeClr val="tx1"/>
                </a:solidFill>
                <a:round/>
                <a:headEnd/>
                <a:tailEnd/>
              </a:ln>
            </p:spPr>
            <p:txBody>
              <a:bodyPr/>
              <a:lstStyle/>
              <a:p>
                <a:endParaRPr lang="en-US"/>
              </a:p>
            </p:txBody>
          </p:sp>
          <p:sp>
            <p:nvSpPr>
              <p:cNvPr id="35561" name="Line 1769"/>
              <p:cNvSpPr>
                <a:spLocks noChangeShapeType="1"/>
              </p:cNvSpPr>
              <p:nvPr/>
            </p:nvSpPr>
            <p:spPr bwMode="auto">
              <a:xfrm flipV="1">
                <a:off x="2478" y="3713"/>
                <a:ext cx="3" cy="1"/>
              </a:xfrm>
              <a:prstGeom prst="line">
                <a:avLst/>
              </a:prstGeom>
              <a:noFill/>
              <a:ln w="0">
                <a:solidFill>
                  <a:schemeClr val="tx1"/>
                </a:solidFill>
                <a:round/>
                <a:headEnd/>
                <a:tailEnd/>
              </a:ln>
            </p:spPr>
            <p:txBody>
              <a:bodyPr/>
              <a:lstStyle/>
              <a:p>
                <a:endParaRPr lang="en-US"/>
              </a:p>
            </p:txBody>
          </p:sp>
          <p:sp>
            <p:nvSpPr>
              <p:cNvPr id="35562" name="Line 1770"/>
              <p:cNvSpPr>
                <a:spLocks noChangeShapeType="1"/>
              </p:cNvSpPr>
              <p:nvPr/>
            </p:nvSpPr>
            <p:spPr bwMode="auto">
              <a:xfrm flipV="1">
                <a:off x="2481" y="3712"/>
                <a:ext cx="3" cy="1"/>
              </a:xfrm>
              <a:prstGeom prst="line">
                <a:avLst/>
              </a:prstGeom>
              <a:noFill/>
              <a:ln w="0">
                <a:solidFill>
                  <a:schemeClr val="tx1"/>
                </a:solidFill>
                <a:round/>
                <a:headEnd/>
                <a:tailEnd/>
              </a:ln>
            </p:spPr>
            <p:txBody>
              <a:bodyPr/>
              <a:lstStyle/>
              <a:p>
                <a:endParaRPr lang="en-US"/>
              </a:p>
            </p:txBody>
          </p:sp>
          <p:sp>
            <p:nvSpPr>
              <p:cNvPr id="35563" name="Line 1771"/>
              <p:cNvSpPr>
                <a:spLocks noChangeShapeType="1"/>
              </p:cNvSpPr>
              <p:nvPr/>
            </p:nvSpPr>
            <p:spPr bwMode="auto">
              <a:xfrm flipV="1">
                <a:off x="2484" y="3710"/>
                <a:ext cx="3" cy="2"/>
              </a:xfrm>
              <a:prstGeom prst="line">
                <a:avLst/>
              </a:prstGeom>
              <a:noFill/>
              <a:ln w="0">
                <a:solidFill>
                  <a:schemeClr val="tx1"/>
                </a:solidFill>
                <a:round/>
                <a:headEnd/>
                <a:tailEnd/>
              </a:ln>
            </p:spPr>
            <p:txBody>
              <a:bodyPr/>
              <a:lstStyle/>
              <a:p>
                <a:endParaRPr lang="en-US"/>
              </a:p>
            </p:txBody>
          </p:sp>
          <p:sp>
            <p:nvSpPr>
              <p:cNvPr id="35564" name="Line 1772"/>
              <p:cNvSpPr>
                <a:spLocks noChangeShapeType="1"/>
              </p:cNvSpPr>
              <p:nvPr/>
            </p:nvSpPr>
            <p:spPr bwMode="auto">
              <a:xfrm flipV="1">
                <a:off x="2487" y="3708"/>
                <a:ext cx="3" cy="2"/>
              </a:xfrm>
              <a:prstGeom prst="line">
                <a:avLst/>
              </a:prstGeom>
              <a:noFill/>
              <a:ln w="0">
                <a:solidFill>
                  <a:schemeClr val="tx1"/>
                </a:solidFill>
                <a:round/>
                <a:headEnd/>
                <a:tailEnd/>
              </a:ln>
            </p:spPr>
            <p:txBody>
              <a:bodyPr/>
              <a:lstStyle/>
              <a:p>
                <a:endParaRPr lang="en-US"/>
              </a:p>
            </p:txBody>
          </p:sp>
          <p:sp>
            <p:nvSpPr>
              <p:cNvPr id="35565" name="Line 1773"/>
              <p:cNvSpPr>
                <a:spLocks noChangeShapeType="1"/>
              </p:cNvSpPr>
              <p:nvPr/>
            </p:nvSpPr>
            <p:spPr bwMode="auto">
              <a:xfrm flipV="1">
                <a:off x="2490" y="3706"/>
                <a:ext cx="3" cy="2"/>
              </a:xfrm>
              <a:prstGeom prst="line">
                <a:avLst/>
              </a:prstGeom>
              <a:noFill/>
              <a:ln w="0">
                <a:solidFill>
                  <a:schemeClr val="tx1"/>
                </a:solidFill>
                <a:round/>
                <a:headEnd/>
                <a:tailEnd/>
              </a:ln>
            </p:spPr>
            <p:txBody>
              <a:bodyPr/>
              <a:lstStyle/>
              <a:p>
                <a:endParaRPr lang="en-US"/>
              </a:p>
            </p:txBody>
          </p:sp>
          <p:sp>
            <p:nvSpPr>
              <p:cNvPr id="35566" name="Line 1774"/>
              <p:cNvSpPr>
                <a:spLocks noChangeShapeType="1"/>
              </p:cNvSpPr>
              <p:nvPr/>
            </p:nvSpPr>
            <p:spPr bwMode="auto">
              <a:xfrm flipV="1">
                <a:off x="2493" y="3704"/>
                <a:ext cx="3" cy="2"/>
              </a:xfrm>
              <a:prstGeom prst="line">
                <a:avLst/>
              </a:prstGeom>
              <a:noFill/>
              <a:ln w="0">
                <a:solidFill>
                  <a:schemeClr val="tx1"/>
                </a:solidFill>
                <a:round/>
                <a:headEnd/>
                <a:tailEnd/>
              </a:ln>
            </p:spPr>
            <p:txBody>
              <a:bodyPr/>
              <a:lstStyle/>
              <a:p>
                <a:endParaRPr lang="en-US"/>
              </a:p>
            </p:txBody>
          </p:sp>
          <p:sp>
            <p:nvSpPr>
              <p:cNvPr id="35567" name="Line 1775"/>
              <p:cNvSpPr>
                <a:spLocks noChangeShapeType="1"/>
              </p:cNvSpPr>
              <p:nvPr/>
            </p:nvSpPr>
            <p:spPr bwMode="auto">
              <a:xfrm flipV="1">
                <a:off x="2496" y="3702"/>
                <a:ext cx="3" cy="2"/>
              </a:xfrm>
              <a:prstGeom prst="line">
                <a:avLst/>
              </a:prstGeom>
              <a:noFill/>
              <a:ln w="0">
                <a:solidFill>
                  <a:schemeClr val="tx1"/>
                </a:solidFill>
                <a:round/>
                <a:headEnd/>
                <a:tailEnd/>
              </a:ln>
            </p:spPr>
            <p:txBody>
              <a:bodyPr/>
              <a:lstStyle/>
              <a:p>
                <a:endParaRPr lang="en-US"/>
              </a:p>
            </p:txBody>
          </p:sp>
          <p:sp>
            <p:nvSpPr>
              <p:cNvPr id="35568" name="Line 1776"/>
              <p:cNvSpPr>
                <a:spLocks noChangeShapeType="1"/>
              </p:cNvSpPr>
              <p:nvPr/>
            </p:nvSpPr>
            <p:spPr bwMode="auto">
              <a:xfrm flipV="1">
                <a:off x="2499" y="3699"/>
                <a:ext cx="2" cy="3"/>
              </a:xfrm>
              <a:prstGeom prst="line">
                <a:avLst/>
              </a:prstGeom>
              <a:noFill/>
              <a:ln w="0">
                <a:solidFill>
                  <a:schemeClr val="tx1"/>
                </a:solidFill>
                <a:round/>
                <a:headEnd/>
                <a:tailEnd/>
              </a:ln>
            </p:spPr>
            <p:txBody>
              <a:bodyPr/>
              <a:lstStyle/>
              <a:p>
                <a:endParaRPr lang="en-US"/>
              </a:p>
            </p:txBody>
          </p:sp>
          <p:sp>
            <p:nvSpPr>
              <p:cNvPr id="35569" name="Line 1777"/>
              <p:cNvSpPr>
                <a:spLocks noChangeShapeType="1"/>
              </p:cNvSpPr>
              <p:nvPr/>
            </p:nvSpPr>
            <p:spPr bwMode="auto">
              <a:xfrm flipV="1">
                <a:off x="2501" y="3697"/>
                <a:ext cx="3" cy="2"/>
              </a:xfrm>
              <a:prstGeom prst="line">
                <a:avLst/>
              </a:prstGeom>
              <a:noFill/>
              <a:ln w="0">
                <a:solidFill>
                  <a:schemeClr val="tx1"/>
                </a:solidFill>
                <a:round/>
                <a:headEnd/>
                <a:tailEnd/>
              </a:ln>
            </p:spPr>
            <p:txBody>
              <a:bodyPr/>
              <a:lstStyle/>
              <a:p>
                <a:endParaRPr lang="en-US"/>
              </a:p>
            </p:txBody>
          </p:sp>
          <p:sp>
            <p:nvSpPr>
              <p:cNvPr id="35570" name="Line 1778"/>
              <p:cNvSpPr>
                <a:spLocks noChangeShapeType="1"/>
              </p:cNvSpPr>
              <p:nvPr/>
            </p:nvSpPr>
            <p:spPr bwMode="auto">
              <a:xfrm flipV="1">
                <a:off x="2504" y="3694"/>
                <a:ext cx="2" cy="3"/>
              </a:xfrm>
              <a:prstGeom prst="line">
                <a:avLst/>
              </a:prstGeom>
              <a:noFill/>
              <a:ln w="0">
                <a:solidFill>
                  <a:schemeClr val="tx1"/>
                </a:solidFill>
                <a:round/>
                <a:headEnd/>
                <a:tailEnd/>
              </a:ln>
            </p:spPr>
            <p:txBody>
              <a:bodyPr/>
              <a:lstStyle/>
              <a:p>
                <a:endParaRPr lang="en-US"/>
              </a:p>
            </p:txBody>
          </p:sp>
          <p:sp>
            <p:nvSpPr>
              <p:cNvPr id="35571" name="Line 1779"/>
              <p:cNvSpPr>
                <a:spLocks noChangeShapeType="1"/>
              </p:cNvSpPr>
              <p:nvPr/>
            </p:nvSpPr>
            <p:spPr bwMode="auto">
              <a:xfrm flipV="1">
                <a:off x="2506" y="3692"/>
                <a:ext cx="2" cy="2"/>
              </a:xfrm>
              <a:prstGeom prst="line">
                <a:avLst/>
              </a:prstGeom>
              <a:noFill/>
              <a:ln w="0">
                <a:solidFill>
                  <a:schemeClr val="tx1"/>
                </a:solidFill>
                <a:round/>
                <a:headEnd/>
                <a:tailEnd/>
              </a:ln>
            </p:spPr>
            <p:txBody>
              <a:bodyPr/>
              <a:lstStyle/>
              <a:p>
                <a:endParaRPr lang="en-US"/>
              </a:p>
            </p:txBody>
          </p:sp>
          <p:sp>
            <p:nvSpPr>
              <p:cNvPr id="35572" name="Line 1780"/>
              <p:cNvSpPr>
                <a:spLocks noChangeShapeType="1"/>
              </p:cNvSpPr>
              <p:nvPr/>
            </p:nvSpPr>
            <p:spPr bwMode="auto">
              <a:xfrm flipV="1">
                <a:off x="2508" y="3689"/>
                <a:ext cx="2" cy="3"/>
              </a:xfrm>
              <a:prstGeom prst="line">
                <a:avLst/>
              </a:prstGeom>
              <a:noFill/>
              <a:ln w="0">
                <a:solidFill>
                  <a:schemeClr val="tx1"/>
                </a:solidFill>
                <a:round/>
                <a:headEnd/>
                <a:tailEnd/>
              </a:ln>
            </p:spPr>
            <p:txBody>
              <a:bodyPr/>
              <a:lstStyle/>
              <a:p>
                <a:endParaRPr lang="en-US"/>
              </a:p>
            </p:txBody>
          </p:sp>
          <p:sp>
            <p:nvSpPr>
              <p:cNvPr id="35573" name="Line 1781"/>
              <p:cNvSpPr>
                <a:spLocks noChangeShapeType="1"/>
              </p:cNvSpPr>
              <p:nvPr/>
            </p:nvSpPr>
            <p:spPr bwMode="auto">
              <a:xfrm flipV="1">
                <a:off x="2510" y="3686"/>
                <a:ext cx="2" cy="3"/>
              </a:xfrm>
              <a:prstGeom prst="line">
                <a:avLst/>
              </a:prstGeom>
              <a:noFill/>
              <a:ln w="0">
                <a:solidFill>
                  <a:schemeClr val="tx1"/>
                </a:solidFill>
                <a:round/>
                <a:headEnd/>
                <a:tailEnd/>
              </a:ln>
            </p:spPr>
            <p:txBody>
              <a:bodyPr/>
              <a:lstStyle/>
              <a:p>
                <a:endParaRPr lang="en-US"/>
              </a:p>
            </p:txBody>
          </p:sp>
          <p:sp>
            <p:nvSpPr>
              <p:cNvPr id="35574" name="Line 1782"/>
              <p:cNvSpPr>
                <a:spLocks noChangeShapeType="1"/>
              </p:cNvSpPr>
              <p:nvPr/>
            </p:nvSpPr>
            <p:spPr bwMode="auto">
              <a:xfrm flipV="1">
                <a:off x="2512" y="3683"/>
                <a:ext cx="2" cy="3"/>
              </a:xfrm>
              <a:prstGeom prst="line">
                <a:avLst/>
              </a:prstGeom>
              <a:noFill/>
              <a:ln w="0">
                <a:solidFill>
                  <a:schemeClr val="tx1"/>
                </a:solidFill>
                <a:round/>
                <a:headEnd/>
                <a:tailEnd/>
              </a:ln>
            </p:spPr>
            <p:txBody>
              <a:bodyPr/>
              <a:lstStyle/>
              <a:p>
                <a:endParaRPr lang="en-US"/>
              </a:p>
            </p:txBody>
          </p:sp>
          <p:sp>
            <p:nvSpPr>
              <p:cNvPr id="35575" name="Line 1783"/>
              <p:cNvSpPr>
                <a:spLocks noChangeShapeType="1"/>
              </p:cNvSpPr>
              <p:nvPr/>
            </p:nvSpPr>
            <p:spPr bwMode="auto">
              <a:xfrm flipV="1">
                <a:off x="2514" y="3680"/>
                <a:ext cx="2" cy="3"/>
              </a:xfrm>
              <a:prstGeom prst="line">
                <a:avLst/>
              </a:prstGeom>
              <a:noFill/>
              <a:ln w="0">
                <a:solidFill>
                  <a:schemeClr val="tx1"/>
                </a:solidFill>
                <a:round/>
                <a:headEnd/>
                <a:tailEnd/>
              </a:ln>
            </p:spPr>
            <p:txBody>
              <a:bodyPr/>
              <a:lstStyle/>
              <a:p>
                <a:endParaRPr lang="en-US"/>
              </a:p>
            </p:txBody>
          </p:sp>
          <p:sp>
            <p:nvSpPr>
              <p:cNvPr id="35576" name="Line 1784"/>
              <p:cNvSpPr>
                <a:spLocks noChangeShapeType="1"/>
              </p:cNvSpPr>
              <p:nvPr/>
            </p:nvSpPr>
            <p:spPr bwMode="auto">
              <a:xfrm flipV="1">
                <a:off x="2516" y="3677"/>
                <a:ext cx="1" cy="3"/>
              </a:xfrm>
              <a:prstGeom prst="line">
                <a:avLst/>
              </a:prstGeom>
              <a:noFill/>
              <a:ln w="0">
                <a:solidFill>
                  <a:schemeClr val="tx1"/>
                </a:solidFill>
                <a:round/>
                <a:headEnd/>
                <a:tailEnd/>
              </a:ln>
            </p:spPr>
            <p:txBody>
              <a:bodyPr/>
              <a:lstStyle/>
              <a:p>
                <a:endParaRPr lang="en-US"/>
              </a:p>
            </p:txBody>
          </p:sp>
          <p:sp>
            <p:nvSpPr>
              <p:cNvPr id="35577" name="Line 1785"/>
              <p:cNvSpPr>
                <a:spLocks noChangeShapeType="1"/>
              </p:cNvSpPr>
              <p:nvPr/>
            </p:nvSpPr>
            <p:spPr bwMode="auto">
              <a:xfrm flipV="1">
                <a:off x="2517" y="3673"/>
                <a:ext cx="2" cy="4"/>
              </a:xfrm>
              <a:prstGeom prst="line">
                <a:avLst/>
              </a:prstGeom>
              <a:noFill/>
              <a:ln w="0">
                <a:solidFill>
                  <a:schemeClr val="tx1"/>
                </a:solidFill>
                <a:round/>
                <a:headEnd/>
                <a:tailEnd/>
              </a:ln>
            </p:spPr>
            <p:txBody>
              <a:bodyPr/>
              <a:lstStyle/>
              <a:p>
                <a:endParaRPr lang="en-US"/>
              </a:p>
            </p:txBody>
          </p:sp>
          <p:sp>
            <p:nvSpPr>
              <p:cNvPr id="35578" name="Line 1786"/>
              <p:cNvSpPr>
                <a:spLocks noChangeShapeType="1"/>
              </p:cNvSpPr>
              <p:nvPr/>
            </p:nvSpPr>
            <p:spPr bwMode="auto">
              <a:xfrm flipV="1">
                <a:off x="2519" y="3670"/>
                <a:ext cx="1" cy="3"/>
              </a:xfrm>
              <a:prstGeom prst="line">
                <a:avLst/>
              </a:prstGeom>
              <a:noFill/>
              <a:ln w="0">
                <a:solidFill>
                  <a:schemeClr val="tx1"/>
                </a:solidFill>
                <a:round/>
                <a:headEnd/>
                <a:tailEnd/>
              </a:ln>
            </p:spPr>
            <p:txBody>
              <a:bodyPr/>
              <a:lstStyle/>
              <a:p>
                <a:endParaRPr lang="en-US"/>
              </a:p>
            </p:txBody>
          </p:sp>
          <p:sp>
            <p:nvSpPr>
              <p:cNvPr id="35579" name="Line 1787"/>
              <p:cNvSpPr>
                <a:spLocks noChangeShapeType="1"/>
              </p:cNvSpPr>
              <p:nvPr/>
            </p:nvSpPr>
            <p:spPr bwMode="auto">
              <a:xfrm flipV="1">
                <a:off x="2520" y="3667"/>
                <a:ext cx="1" cy="3"/>
              </a:xfrm>
              <a:prstGeom prst="line">
                <a:avLst/>
              </a:prstGeom>
              <a:noFill/>
              <a:ln w="0">
                <a:solidFill>
                  <a:schemeClr val="tx1"/>
                </a:solidFill>
                <a:round/>
                <a:headEnd/>
                <a:tailEnd/>
              </a:ln>
            </p:spPr>
            <p:txBody>
              <a:bodyPr/>
              <a:lstStyle/>
              <a:p>
                <a:endParaRPr lang="en-US"/>
              </a:p>
            </p:txBody>
          </p:sp>
          <p:sp>
            <p:nvSpPr>
              <p:cNvPr id="35580" name="Line 1788"/>
              <p:cNvSpPr>
                <a:spLocks noChangeShapeType="1"/>
              </p:cNvSpPr>
              <p:nvPr/>
            </p:nvSpPr>
            <p:spPr bwMode="auto">
              <a:xfrm flipV="1">
                <a:off x="2521" y="3663"/>
                <a:ext cx="1" cy="4"/>
              </a:xfrm>
              <a:prstGeom prst="line">
                <a:avLst/>
              </a:prstGeom>
              <a:noFill/>
              <a:ln w="0">
                <a:solidFill>
                  <a:schemeClr val="tx1"/>
                </a:solidFill>
                <a:round/>
                <a:headEnd/>
                <a:tailEnd/>
              </a:ln>
            </p:spPr>
            <p:txBody>
              <a:bodyPr/>
              <a:lstStyle/>
              <a:p>
                <a:endParaRPr lang="en-US"/>
              </a:p>
            </p:txBody>
          </p:sp>
          <p:sp>
            <p:nvSpPr>
              <p:cNvPr id="35581" name="Line 1789"/>
              <p:cNvSpPr>
                <a:spLocks noChangeShapeType="1"/>
              </p:cNvSpPr>
              <p:nvPr/>
            </p:nvSpPr>
            <p:spPr bwMode="auto">
              <a:xfrm flipV="1">
                <a:off x="2522" y="3660"/>
                <a:ext cx="1" cy="3"/>
              </a:xfrm>
              <a:prstGeom prst="line">
                <a:avLst/>
              </a:prstGeom>
              <a:noFill/>
              <a:ln w="0">
                <a:solidFill>
                  <a:schemeClr val="tx1"/>
                </a:solidFill>
                <a:round/>
                <a:headEnd/>
                <a:tailEnd/>
              </a:ln>
            </p:spPr>
            <p:txBody>
              <a:bodyPr/>
              <a:lstStyle/>
              <a:p>
                <a:endParaRPr lang="en-US"/>
              </a:p>
            </p:txBody>
          </p:sp>
          <p:sp>
            <p:nvSpPr>
              <p:cNvPr id="35582" name="Line 1790"/>
              <p:cNvSpPr>
                <a:spLocks noChangeShapeType="1"/>
              </p:cNvSpPr>
              <p:nvPr/>
            </p:nvSpPr>
            <p:spPr bwMode="auto">
              <a:xfrm flipV="1">
                <a:off x="2523" y="3656"/>
                <a:ext cx="1" cy="4"/>
              </a:xfrm>
              <a:prstGeom prst="line">
                <a:avLst/>
              </a:prstGeom>
              <a:noFill/>
              <a:ln w="0">
                <a:solidFill>
                  <a:schemeClr val="tx1"/>
                </a:solidFill>
                <a:round/>
                <a:headEnd/>
                <a:tailEnd/>
              </a:ln>
            </p:spPr>
            <p:txBody>
              <a:bodyPr/>
              <a:lstStyle/>
              <a:p>
                <a:endParaRPr lang="en-US"/>
              </a:p>
            </p:txBody>
          </p:sp>
          <p:sp>
            <p:nvSpPr>
              <p:cNvPr id="35583" name="Line 1791"/>
              <p:cNvSpPr>
                <a:spLocks noChangeShapeType="1"/>
              </p:cNvSpPr>
              <p:nvPr/>
            </p:nvSpPr>
            <p:spPr bwMode="auto">
              <a:xfrm flipV="1">
                <a:off x="2523" y="3653"/>
                <a:ext cx="1" cy="3"/>
              </a:xfrm>
              <a:prstGeom prst="line">
                <a:avLst/>
              </a:prstGeom>
              <a:noFill/>
              <a:ln w="0">
                <a:solidFill>
                  <a:schemeClr val="tx1"/>
                </a:solidFill>
                <a:round/>
                <a:headEnd/>
                <a:tailEnd/>
              </a:ln>
            </p:spPr>
            <p:txBody>
              <a:bodyPr/>
              <a:lstStyle/>
              <a:p>
                <a:endParaRPr lang="en-US"/>
              </a:p>
            </p:txBody>
          </p:sp>
          <p:sp>
            <p:nvSpPr>
              <p:cNvPr id="35584" name="Line 1792"/>
              <p:cNvSpPr>
                <a:spLocks noChangeShapeType="1"/>
              </p:cNvSpPr>
              <p:nvPr/>
            </p:nvSpPr>
            <p:spPr bwMode="auto">
              <a:xfrm flipV="1">
                <a:off x="2524" y="3649"/>
                <a:ext cx="1" cy="4"/>
              </a:xfrm>
              <a:prstGeom prst="line">
                <a:avLst/>
              </a:prstGeom>
              <a:noFill/>
              <a:ln w="0">
                <a:solidFill>
                  <a:schemeClr val="tx1"/>
                </a:solidFill>
                <a:round/>
                <a:headEnd/>
                <a:tailEnd/>
              </a:ln>
            </p:spPr>
            <p:txBody>
              <a:bodyPr/>
              <a:lstStyle/>
              <a:p>
                <a:endParaRPr lang="en-US"/>
              </a:p>
            </p:txBody>
          </p:sp>
          <p:sp>
            <p:nvSpPr>
              <p:cNvPr id="35585" name="Line 1793"/>
              <p:cNvSpPr>
                <a:spLocks noChangeShapeType="1"/>
              </p:cNvSpPr>
              <p:nvPr/>
            </p:nvSpPr>
            <p:spPr bwMode="auto">
              <a:xfrm flipV="1">
                <a:off x="2524" y="3646"/>
                <a:ext cx="1" cy="3"/>
              </a:xfrm>
              <a:prstGeom prst="line">
                <a:avLst/>
              </a:prstGeom>
              <a:noFill/>
              <a:ln w="0">
                <a:solidFill>
                  <a:schemeClr val="tx1"/>
                </a:solidFill>
                <a:round/>
                <a:headEnd/>
                <a:tailEnd/>
              </a:ln>
            </p:spPr>
            <p:txBody>
              <a:bodyPr/>
              <a:lstStyle/>
              <a:p>
                <a:endParaRPr lang="en-US"/>
              </a:p>
            </p:txBody>
          </p:sp>
          <p:sp>
            <p:nvSpPr>
              <p:cNvPr id="35586" name="Line 1794"/>
              <p:cNvSpPr>
                <a:spLocks noChangeShapeType="1"/>
              </p:cNvSpPr>
              <p:nvPr/>
            </p:nvSpPr>
            <p:spPr bwMode="auto">
              <a:xfrm>
                <a:off x="2376" y="3646"/>
                <a:ext cx="148" cy="1"/>
              </a:xfrm>
              <a:prstGeom prst="line">
                <a:avLst/>
              </a:prstGeom>
              <a:noFill/>
              <a:ln w="0">
                <a:solidFill>
                  <a:schemeClr val="tx1"/>
                </a:solidFill>
                <a:round/>
                <a:headEnd/>
                <a:tailEnd/>
              </a:ln>
            </p:spPr>
            <p:txBody>
              <a:bodyPr/>
              <a:lstStyle/>
              <a:p>
                <a:endParaRPr lang="en-US"/>
              </a:p>
            </p:txBody>
          </p:sp>
          <p:sp>
            <p:nvSpPr>
              <p:cNvPr id="35587" name="Line 1795"/>
              <p:cNvSpPr>
                <a:spLocks noChangeShapeType="1"/>
              </p:cNvSpPr>
              <p:nvPr/>
            </p:nvSpPr>
            <p:spPr bwMode="auto">
              <a:xfrm>
                <a:off x="2431" y="3585"/>
                <a:ext cx="27" cy="1"/>
              </a:xfrm>
              <a:prstGeom prst="line">
                <a:avLst/>
              </a:prstGeom>
              <a:noFill/>
              <a:ln w="0">
                <a:solidFill>
                  <a:schemeClr val="tx1"/>
                </a:solidFill>
                <a:round/>
                <a:headEnd/>
                <a:tailEnd/>
              </a:ln>
            </p:spPr>
            <p:txBody>
              <a:bodyPr/>
              <a:lstStyle/>
              <a:p>
                <a:endParaRPr lang="en-US"/>
              </a:p>
            </p:txBody>
          </p:sp>
          <p:sp>
            <p:nvSpPr>
              <p:cNvPr id="35588" name="Line 1796"/>
              <p:cNvSpPr>
                <a:spLocks noChangeShapeType="1"/>
              </p:cNvSpPr>
              <p:nvPr/>
            </p:nvSpPr>
            <p:spPr bwMode="auto">
              <a:xfrm flipH="1">
                <a:off x="2444" y="3585"/>
                <a:ext cx="14" cy="20"/>
              </a:xfrm>
              <a:prstGeom prst="line">
                <a:avLst/>
              </a:prstGeom>
              <a:noFill/>
              <a:ln w="0">
                <a:solidFill>
                  <a:schemeClr val="tx1"/>
                </a:solidFill>
                <a:round/>
                <a:headEnd/>
                <a:tailEnd/>
              </a:ln>
            </p:spPr>
            <p:txBody>
              <a:bodyPr/>
              <a:lstStyle/>
              <a:p>
                <a:endParaRPr lang="en-US"/>
              </a:p>
            </p:txBody>
          </p:sp>
          <p:sp>
            <p:nvSpPr>
              <p:cNvPr id="35589" name="Line 1797"/>
              <p:cNvSpPr>
                <a:spLocks noChangeShapeType="1"/>
              </p:cNvSpPr>
              <p:nvPr/>
            </p:nvSpPr>
            <p:spPr bwMode="auto">
              <a:xfrm>
                <a:off x="2444" y="3605"/>
                <a:ext cx="7" cy="1"/>
              </a:xfrm>
              <a:prstGeom prst="line">
                <a:avLst/>
              </a:prstGeom>
              <a:noFill/>
              <a:ln w="0">
                <a:solidFill>
                  <a:schemeClr val="tx1"/>
                </a:solidFill>
                <a:round/>
                <a:headEnd/>
                <a:tailEnd/>
              </a:ln>
            </p:spPr>
            <p:txBody>
              <a:bodyPr/>
              <a:lstStyle/>
              <a:p>
                <a:endParaRPr lang="en-US"/>
              </a:p>
            </p:txBody>
          </p:sp>
          <p:sp>
            <p:nvSpPr>
              <p:cNvPr id="35590" name="Line 1798"/>
              <p:cNvSpPr>
                <a:spLocks noChangeShapeType="1"/>
              </p:cNvSpPr>
              <p:nvPr/>
            </p:nvSpPr>
            <p:spPr bwMode="auto">
              <a:xfrm>
                <a:off x="2451" y="3605"/>
                <a:ext cx="5" cy="2"/>
              </a:xfrm>
              <a:prstGeom prst="line">
                <a:avLst/>
              </a:prstGeom>
              <a:noFill/>
              <a:ln w="0">
                <a:solidFill>
                  <a:schemeClr val="tx1"/>
                </a:solidFill>
                <a:round/>
                <a:headEnd/>
                <a:tailEnd/>
              </a:ln>
            </p:spPr>
            <p:txBody>
              <a:bodyPr/>
              <a:lstStyle/>
              <a:p>
                <a:endParaRPr lang="en-US"/>
              </a:p>
            </p:txBody>
          </p:sp>
          <p:sp>
            <p:nvSpPr>
              <p:cNvPr id="35591" name="Line 1799"/>
              <p:cNvSpPr>
                <a:spLocks noChangeShapeType="1"/>
              </p:cNvSpPr>
              <p:nvPr/>
            </p:nvSpPr>
            <p:spPr bwMode="auto">
              <a:xfrm>
                <a:off x="2456" y="3607"/>
                <a:ext cx="2" cy="3"/>
              </a:xfrm>
              <a:prstGeom prst="line">
                <a:avLst/>
              </a:prstGeom>
              <a:noFill/>
              <a:ln w="0">
                <a:solidFill>
                  <a:schemeClr val="tx1"/>
                </a:solidFill>
                <a:round/>
                <a:headEnd/>
                <a:tailEnd/>
              </a:ln>
            </p:spPr>
            <p:txBody>
              <a:bodyPr/>
              <a:lstStyle/>
              <a:p>
                <a:endParaRPr lang="en-US"/>
              </a:p>
            </p:txBody>
          </p:sp>
          <p:sp>
            <p:nvSpPr>
              <p:cNvPr id="35592" name="Line 1800"/>
              <p:cNvSpPr>
                <a:spLocks noChangeShapeType="1"/>
              </p:cNvSpPr>
              <p:nvPr/>
            </p:nvSpPr>
            <p:spPr bwMode="auto">
              <a:xfrm>
                <a:off x="2458" y="3610"/>
                <a:ext cx="3" cy="7"/>
              </a:xfrm>
              <a:prstGeom prst="line">
                <a:avLst/>
              </a:prstGeom>
              <a:noFill/>
              <a:ln w="0">
                <a:solidFill>
                  <a:schemeClr val="tx1"/>
                </a:solidFill>
                <a:round/>
                <a:headEnd/>
                <a:tailEnd/>
              </a:ln>
            </p:spPr>
            <p:txBody>
              <a:bodyPr/>
              <a:lstStyle/>
              <a:p>
                <a:endParaRPr lang="en-US"/>
              </a:p>
            </p:txBody>
          </p:sp>
          <p:sp>
            <p:nvSpPr>
              <p:cNvPr id="35593" name="Line 1801"/>
              <p:cNvSpPr>
                <a:spLocks noChangeShapeType="1"/>
              </p:cNvSpPr>
              <p:nvPr/>
            </p:nvSpPr>
            <p:spPr bwMode="auto">
              <a:xfrm>
                <a:off x="2461" y="3617"/>
                <a:ext cx="1" cy="5"/>
              </a:xfrm>
              <a:prstGeom prst="line">
                <a:avLst/>
              </a:prstGeom>
              <a:noFill/>
              <a:ln w="0">
                <a:solidFill>
                  <a:schemeClr val="tx1"/>
                </a:solidFill>
                <a:round/>
                <a:headEnd/>
                <a:tailEnd/>
              </a:ln>
            </p:spPr>
            <p:txBody>
              <a:bodyPr/>
              <a:lstStyle/>
              <a:p>
                <a:endParaRPr lang="en-US"/>
              </a:p>
            </p:txBody>
          </p:sp>
          <p:sp>
            <p:nvSpPr>
              <p:cNvPr id="35594" name="Line 1802"/>
              <p:cNvSpPr>
                <a:spLocks noChangeShapeType="1"/>
              </p:cNvSpPr>
              <p:nvPr/>
            </p:nvSpPr>
            <p:spPr bwMode="auto">
              <a:xfrm flipH="1">
                <a:off x="2458" y="3622"/>
                <a:ext cx="3" cy="8"/>
              </a:xfrm>
              <a:prstGeom prst="line">
                <a:avLst/>
              </a:prstGeom>
              <a:noFill/>
              <a:ln w="0">
                <a:solidFill>
                  <a:schemeClr val="tx1"/>
                </a:solidFill>
                <a:round/>
                <a:headEnd/>
                <a:tailEnd/>
              </a:ln>
            </p:spPr>
            <p:txBody>
              <a:bodyPr/>
              <a:lstStyle/>
              <a:p>
                <a:endParaRPr lang="en-US"/>
              </a:p>
            </p:txBody>
          </p:sp>
          <p:sp>
            <p:nvSpPr>
              <p:cNvPr id="35595" name="Line 1803"/>
              <p:cNvSpPr>
                <a:spLocks noChangeShapeType="1"/>
              </p:cNvSpPr>
              <p:nvPr/>
            </p:nvSpPr>
            <p:spPr bwMode="auto">
              <a:xfrm flipH="1">
                <a:off x="2454" y="3630"/>
                <a:ext cx="4" cy="5"/>
              </a:xfrm>
              <a:prstGeom prst="line">
                <a:avLst/>
              </a:prstGeom>
              <a:noFill/>
              <a:ln w="0">
                <a:solidFill>
                  <a:schemeClr val="tx1"/>
                </a:solidFill>
                <a:round/>
                <a:headEnd/>
                <a:tailEnd/>
              </a:ln>
            </p:spPr>
            <p:txBody>
              <a:bodyPr/>
              <a:lstStyle/>
              <a:p>
                <a:endParaRPr lang="en-US"/>
              </a:p>
            </p:txBody>
          </p:sp>
          <p:sp>
            <p:nvSpPr>
              <p:cNvPr id="35596" name="Line 1804"/>
              <p:cNvSpPr>
                <a:spLocks noChangeShapeType="1"/>
              </p:cNvSpPr>
              <p:nvPr/>
            </p:nvSpPr>
            <p:spPr bwMode="auto">
              <a:xfrm flipH="1">
                <a:off x="2446" y="3635"/>
                <a:ext cx="8" cy="2"/>
              </a:xfrm>
              <a:prstGeom prst="line">
                <a:avLst/>
              </a:prstGeom>
              <a:noFill/>
              <a:ln w="0">
                <a:solidFill>
                  <a:schemeClr val="tx1"/>
                </a:solidFill>
                <a:round/>
                <a:headEnd/>
                <a:tailEnd/>
              </a:ln>
            </p:spPr>
            <p:txBody>
              <a:bodyPr/>
              <a:lstStyle/>
              <a:p>
                <a:endParaRPr lang="en-US"/>
              </a:p>
            </p:txBody>
          </p:sp>
          <p:sp>
            <p:nvSpPr>
              <p:cNvPr id="35597" name="Line 1805"/>
              <p:cNvSpPr>
                <a:spLocks noChangeShapeType="1"/>
              </p:cNvSpPr>
              <p:nvPr/>
            </p:nvSpPr>
            <p:spPr bwMode="auto">
              <a:xfrm flipH="1">
                <a:off x="2439" y="3637"/>
                <a:ext cx="7" cy="1"/>
              </a:xfrm>
              <a:prstGeom prst="line">
                <a:avLst/>
              </a:prstGeom>
              <a:noFill/>
              <a:ln w="0">
                <a:solidFill>
                  <a:schemeClr val="tx1"/>
                </a:solidFill>
                <a:round/>
                <a:headEnd/>
                <a:tailEnd/>
              </a:ln>
            </p:spPr>
            <p:txBody>
              <a:bodyPr/>
              <a:lstStyle/>
              <a:p>
                <a:endParaRPr lang="en-US"/>
              </a:p>
            </p:txBody>
          </p:sp>
          <p:sp>
            <p:nvSpPr>
              <p:cNvPr id="35598" name="Line 1806"/>
              <p:cNvSpPr>
                <a:spLocks noChangeShapeType="1"/>
              </p:cNvSpPr>
              <p:nvPr/>
            </p:nvSpPr>
            <p:spPr bwMode="auto">
              <a:xfrm flipH="1" flipV="1">
                <a:off x="2431" y="3635"/>
                <a:ext cx="8" cy="2"/>
              </a:xfrm>
              <a:prstGeom prst="line">
                <a:avLst/>
              </a:prstGeom>
              <a:noFill/>
              <a:ln w="0">
                <a:solidFill>
                  <a:schemeClr val="tx1"/>
                </a:solidFill>
                <a:round/>
                <a:headEnd/>
                <a:tailEnd/>
              </a:ln>
            </p:spPr>
            <p:txBody>
              <a:bodyPr/>
              <a:lstStyle/>
              <a:p>
                <a:endParaRPr lang="en-US"/>
              </a:p>
            </p:txBody>
          </p:sp>
          <p:sp>
            <p:nvSpPr>
              <p:cNvPr id="35599" name="Line 1807"/>
              <p:cNvSpPr>
                <a:spLocks noChangeShapeType="1"/>
              </p:cNvSpPr>
              <p:nvPr/>
            </p:nvSpPr>
            <p:spPr bwMode="auto">
              <a:xfrm flipH="1" flipV="1">
                <a:off x="2429" y="3632"/>
                <a:ext cx="2" cy="3"/>
              </a:xfrm>
              <a:prstGeom prst="line">
                <a:avLst/>
              </a:prstGeom>
              <a:noFill/>
              <a:ln w="0">
                <a:solidFill>
                  <a:schemeClr val="tx1"/>
                </a:solidFill>
                <a:round/>
                <a:headEnd/>
                <a:tailEnd/>
              </a:ln>
            </p:spPr>
            <p:txBody>
              <a:bodyPr/>
              <a:lstStyle/>
              <a:p>
                <a:endParaRPr lang="en-US"/>
              </a:p>
            </p:txBody>
          </p:sp>
          <p:sp>
            <p:nvSpPr>
              <p:cNvPr id="35600" name="Line 1808"/>
              <p:cNvSpPr>
                <a:spLocks noChangeShapeType="1"/>
              </p:cNvSpPr>
              <p:nvPr/>
            </p:nvSpPr>
            <p:spPr bwMode="auto">
              <a:xfrm flipH="1" flipV="1">
                <a:off x="2426" y="3627"/>
                <a:ext cx="3" cy="5"/>
              </a:xfrm>
              <a:prstGeom prst="line">
                <a:avLst/>
              </a:prstGeom>
              <a:noFill/>
              <a:ln w="0">
                <a:solidFill>
                  <a:schemeClr val="tx1"/>
                </a:solidFill>
                <a:round/>
                <a:headEnd/>
                <a:tailEnd/>
              </a:ln>
            </p:spPr>
            <p:txBody>
              <a:bodyPr/>
              <a:lstStyle/>
              <a:p>
                <a:endParaRPr lang="en-US"/>
              </a:p>
            </p:txBody>
          </p:sp>
          <p:sp>
            <p:nvSpPr>
              <p:cNvPr id="35601" name="Line 1809"/>
              <p:cNvSpPr>
                <a:spLocks noChangeShapeType="1"/>
              </p:cNvSpPr>
              <p:nvPr/>
            </p:nvSpPr>
            <p:spPr bwMode="auto">
              <a:xfrm flipV="1">
                <a:off x="2439" y="3663"/>
                <a:ext cx="5" cy="2"/>
              </a:xfrm>
              <a:prstGeom prst="line">
                <a:avLst/>
              </a:prstGeom>
              <a:noFill/>
              <a:ln w="0">
                <a:solidFill>
                  <a:schemeClr val="tx1"/>
                </a:solidFill>
                <a:round/>
                <a:headEnd/>
                <a:tailEnd/>
              </a:ln>
            </p:spPr>
            <p:txBody>
              <a:bodyPr/>
              <a:lstStyle/>
              <a:p>
                <a:endParaRPr lang="en-US"/>
              </a:p>
            </p:txBody>
          </p:sp>
          <p:sp>
            <p:nvSpPr>
              <p:cNvPr id="35602" name="Line 1810"/>
              <p:cNvSpPr>
                <a:spLocks noChangeShapeType="1"/>
              </p:cNvSpPr>
              <p:nvPr/>
            </p:nvSpPr>
            <p:spPr bwMode="auto">
              <a:xfrm flipV="1">
                <a:off x="2444" y="3655"/>
                <a:ext cx="8" cy="8"/>
              </a:xfrm>
              <a:prstGeom prst="line">
                <a:avLst/>
              </a:prstGeom>
              <a:noFill/>
              <a:ln w="0">
                <a:solidFill>
                  <a:schemeClr val="tx1"/>
                </a:solidFill>
                <a:round/>
                <a:headEnd/>
                <a:tailEnd/>
              </a:ln>
            </p:spPr>
            <p:txBody>
              <a:bodyPr/>
              <a:lstStyle/>
              <a:p>
                <a:endParaRPr lang="en-US"/>
              </a:p>
            </p:txBody>
          </p:sp>
          <p:sp>
            <p:nvSpPr>
              <p:cNvPr id="35603" name="Line 1811"/>
              <p:cNvSpPr>
                <a:spLocks noChangeShapeType="1"/>
              </p:cNvSpPr>
              <p:nvPr/>
            </p:nvSpPr>
            <p:spPr bwMode="auto">
              <a:xfrm>
                <a:off x="2452" y="3655"/>
                <a:ext cx="1" cy="53"/>
              </a:xfrm>
              <a:prstGeom prst="line">
                <a:avLst/>
              </a:prstGeom>
              <a:noFill/>
              <a:ln w="0">
                <a:solidFill>
                  <a:schemeClr val="tx1"/>
                </a:solidFill>
                <a:round/>
                <a:headEnd/>
                <a:tailEnd/>
              </a:ln>
            </p:spPr>
            <p:txBody>
              <a:bodyPr/>
              <a:lstStyle/>
              <a:p>
                <a:endParaRPr lang="en-US"/>
              </a:p>
            </p:txBody>
          </p:sp>
          <p:sp>
            <p:nvSpPr>
              <p:cNvPr id="35604" name="Freeform 1812"/>
              <p:cNvSpPr>
                <a:spLocks/>
              </p:cNvSpPr>
              <p:nvPr/>
            </p:nvSpPr>
            <p:spPr bwMode="auto">
              <a:xfrm>
                <a:off x="2050" y="3112"/>
                <a:ext cx="421" cy="3"/>
              </a:xfrm>
              <a:custGeom>
                <a:avLst/>
                <a:gdLst/>
                <a:ahLst/>
                <a:cxnLst>
                  <a:cxn ang="0">
                    <a:pos x="2924" y="20"/>
                  </a:cxn>
                  <a:cxn ang="0">
                    <a:pos x="19" y="20"/>
                  </a:cxn>
                  <a:cxn ang="0">
                    <a:pos x="0" y="0"/>
                  </a:cxn>
                  <a:cxn ang="0">
                    <a:pos x="2943" y="0"/>
                  </a:cxn>
                  <a:cxn ang="0">
                    <a:pos x="2924" y="20"/>
                  </a:cxn>
                </a:cxnLst>
                <a:rect l="0" t="0" r="r" b="b"/>
                <a:pathLst>
                  <a:path w="2943" h="20">
                    <a:moveTo>
                      <a:pt x="2924" y="20"/>
                    </a:moveTo>
                    <a:lnTo>
                      <a:pt x="19" y="20"/>
                    </a:lnTo>
                    <a:lnTo>
                      <a:pt x="0" y="0"/>
                    </a:lnTo>
                    <a:lnTo>
                      <a:pt x="2943" y="0"/>
                    </a:lnTo>
                    <a:lnTo>
                      <a:pt x="2924" y="20"/>
                    </a:lnTo>
                    <a:close/>
                  </a:path>
                </a:pathLst>
              </a:custGeom>
              <a:solidFill>
                <a:srgbClr val="000000"/>
              </a:solidFill>
              <a:ln w="0">
                <a:solidFill>
                  <a:schemeClr val="tx1"/>
                </a:solidFill>
                <a:prstDash val="solid"/>
                <a:round/>
                <a:headEnd/>
                <a:tailEnd/>
              </a:ln>
            </p:spPr>
            <p:txBody>
              <a:bodyPr/>
              <a:lstStyle/>
              <a:p>
                <a:endParaRPr lang="en-US"/>
              </a:p>
            </p:txBody>
          </p:sp>
        </p:grpSp>
        <p:grpSp>
          <p:nvGrpSpPr>
            <p:cNvPr id="35806" name="Group 2014"/>
            <p:cNvGrpSpPr>
              <a:grpSpLocks/>
            </p:cNvGrpSpPr>
            <p:nvPr/>
          </p:nvGrpSpPr>
          <p:grpSpPr bwMode="auto">
            <a:xfrm>
              <a:off x="2050" y="3112"/>
              <a:ext cx="1533" cy="212"/>
              <a:chOff x="2050" y="3112"/>
              <a:chExt cx="1533" cy="212"/>
            </a:xfrm>
          </p:grpSpPr>
          <p:sp>
            <p:nvSpPr>
              <p:cNvPr id="35606" name="Freeform 1814"/>
              <p:cNvSpPr>
                <a:spLocks/>
              </p:cNvSpPr>
              <p:nvPr/>
            </p:nvSpPr>
            <p:spPr bwMode="auto">
              <a:xfrm>
                <a:off x="2050" y="3112"/>
                <a:ext cx="3" cy="212"/>
              </a:xfrm>
              <a:custGeom>
                <a:avLst/>
                <a:gdLst/>
                <a:ahLst/>
                <a:cxnLst>
                  <a:cxn ang="0">
                    <a:pos x="19" y="20"/>
                  </a:cxn>
                  <a:cxn ang="0">
                    <a:pos x="19" y="1463"/>
                  </a:cxn>
                  <a:cxn ang="0">
                    <a:pos x="0" y="1483"/>
                  </a:cxn>
                  <a:cxn ang="0">
                    <a:pos x="0" y="0"/>
                  </a:cxn>
                  <a:cxn ang="0">
                    <a:pos x="19" y="20"/>
                  </a:cxn>
                </a:cxnLst>
                <a:rect l="0" t="0" r="r" b="b"/>
                <a:pathLst>
                  <a:path w="19" h="1483">
                    <a:moveTo>
                      <a:pt x="19" y="20"/>
                    </a:moveTo>
                    <a:lnTo>
                      <a:pt x="19" y="1463"/>
                    </a:lnTo>
                    <a:lnTo>
                      <a:pt x="0" y="1483"/>
                    </a:lnTo>
                    <a:lnTo>
                      <a:pt x="0" y="0"/>
                    </a:lnTo>
                    <a:lnTo>
                      <a:pt x="19" y="20"/>
                    </a:lnTo>
                    <a:close/>
                  </a:path>
                </a:pathLst>
              </a:custGeom>
              <a:solidFill>
                <a:srgbClr val="000000"/>
              </a:solidFill>
              <a:ln w="0">
                <a:solidFill>
                  <a:schemeClr val="tx1"/>
                </a:solidFill>
                <a:prstDash val="solid"/>
                <a:round/>
                <a:headEnd/>
                <a:tailEnd/>
              </a:ln>
            </p:spPr>
            <p:txBody>
              <a:bodyPr/>
              <a:lstStyle/>
              <a:p>
                <a:endParaRPr lang="en-US"/>
              </a:p>
            </p:txBody>
          </p:sp>
          <p:sp>
            <p:nvSpPr>
              <p:cNvPr id="35607" name="Freeform 1815"/>
              <p:cNvSpPr>
                <a:spLocks/>
              </p:cNvSpPr>
              <p:nvPr/>
            </p:nvSpPr>
            <p:spPr bwMode="auto">
              <a:xfrm>
                <a:off x="2050" y="3321"/>
                <a:ext cx="421" cy="3"/>
              </a:xfrm>
              <a:custGeom>
                <a:avLst/>
                <a:gdLst/>
                <a:ahLst/>
                <a:cxnLst>
                  <a:cxn ang="0">
                    <a:pos x="19" y="0"/>
                  </a:cxn>
                  <a:cxn ang="0">
                    <a:pos x="2924" y="0"/>
                  </a:cxn>
                  <a:cxn ang="0">
                    <a:pos x="2943" y="20"/>
                  </a:cxn>
                  <a:cxn ang="0">
                    <a:pos x="0" y="20"/>
                  </a:cxn>
                  <a:cxn ang="0">
                    <a:pos x="19" y="0"/>
                  </a:cxn>
                </a:cxnLst>
                <a:rect l="0" t="0" r="r" b="b"/>
                <a:pathLst>
                  <a:path w="2943" h="20">
                    <a:moveTo>
                      <a:pt x="19" y="0"/>
                    </a:moveTo>
                    <a:lnTo>
                      <a:pt x="2924" y="0"/>
                    </a:lnTo>
                    <a:lnTo>
                      <a:pt x="2943" y="20"/>
                    </a:lnTo>
                    <a:lnTo>
                      <a:pt x="0" y="20"/>
                    </a:lnTo>
                    <a:lnTo>
                      <a:pt x="19" y="0"/>
                    </a:lnTo>
                    <a:close/>
                  </a:path>
                </a:pathLst>
              </a:custGeom>
              <a:solidFill>
                <a:srgbClr val="000000"/>
              </a:solidFill>
              <a:ln w="0">
                <a:solidFill>
                  <a:schemeClr val="tx1"/>
                </a:solidFill>
                <a:prstDash val="solid"/>
                <a:round/>
                <a:headEnd/>
                <a:tailEnd/>
              </a:ln>
            </p:spPr>
            <p:txBody>
              <a:bodyPr/>
              <a:lstStyle/>
              <a:p>
                <a:endParaRPr lang="en-US"/>
              </a:p>
            </p:txBody>
          </p:sp>
          <p:sp>
            <p:nvSpPr>
              <p:cNvPr id="35608" name="Freeform 1816"/>
              <p:cNvSpPr>
                <a:spLocks/>
              </p:cNvSpPr>
              <p:nvPr/>
            </p:nvSpPr>
            <p:spPr bwMode="auto">
              <a:xfrm>
                <a:off x="2468" y="3112"/>
                <a:ext cx="3" cy="212"/>
              </a:xfrm>
              <a:custGeom>
                <a:avLst/>
                <a:gdLst/>
                <a:ahLst/>
                <a:cxnLst>
                  <a:cxn ang="0">
                    <a:pos x="0" y="1463"/>
                  </a:cxn>
                  <a:cxn ang="0">
                    <a:pos x="0" y="20"/>
                  </a:cxn>
                  <a:cxn ang="0">
                    <a:pos x="19" y="0"/>
                  </a:cxn>
                  <a:cxn ang="0">
                    <a:pos x="19" y="1483"/>
                  </a:cxn>
                  <a:cxn ang="0">
                    <a:pos x="0" y="1463"/>
                  </a:cxn>
                </a:cxnLst>
                <a:rect l="0" t="0" r="r" b="b"/>
                <a:pathLst>
                  <a:path w="19" h="1483">
                    <a:moveTo>
                      <a:pt x="0" y="1463"/>
                    </a:moveTo>
                    <a:lnTo>
                      <a:pt x="0" y="20"/>
                    </a:lnTo>
                    <a:lnTo>
                      <a:pt x="19" y="0"/>
                    </a:lnTo>
                    <a:lnTo>
                      <a:pt x="19" y="1483"/>
                    </a:lnTo>
                    <a:lnTo>
                      <a:pt x="0" y="1463"/>
                    </a:lnTo>
                    <a:close/>
                  </a:path>
                </a:pathLst>
              </a:custGeom>
              <a:solidFill>
                <a:srgbClr val="000000"/>
              </a:solidFill>
              <a:ln w="0">
                <a:solidFill>
                  <a:schemeClr val="tx1"/>
                </a:solidFill>
                <a:prstDash val="solid"/>
                <a:round/>
                <a:headEnd/>
                <a:tailEnd/>
              </a:ln>
            </p:spPr>
            <p:txBody>
              <a:bodyPr/>
              <a:lstStyle/>
              <a:p>
                <a:endParaRPr lang="en-US"/>
              </a:p>
            </p:txBody>
          </p:sp>
          <p:sp>
            <p:nvSpPr>
              <p:cNvPr id="35609" name="Line 1817"/>
              <p:cNvSpPr>
                <a:spLocks noChangeShapeType="1"/>
              </p:cNvSpPr>
              <p:nvPr/>
            </p:nvSpPr>
            <p:spPr bwMode="auto">
              <a:xfrm flipV="1">
                <a:off x="2181" y="3288"/>
                <a:ext cx="4" cy="5"/>
              </a:xfrm>
              <a:prstGeom prst="line">
                <a:avLst/>
              </a:prstGeom>
              <a:noFill/>
              <a:ln w="0">
                <a:solidFill>
                  <a:schemeClr val="tx1"/>
                </a:solidFill>
                <a:round/>
                <a:headEnd/>
                <a:tailEnd/>
              </a:ln>
            </p:spPr>
            <p:txBody>
              <a:bodyPr/>
              <a:lstStyle/>
              <a:p>
                <a:endParaRPr lang="en-US"/>
              </a:p>
            </p:txBody>
          </p:sp>
          <p:sp>
            <p:nvSpPr>
              <p:cNvPr id="35610" name="Line 1818"/>
              <p:cNvSpPr>
                <a:spLocks noChangeShapeType="1"/>
              </p:cNvSpPr>
              <p:nvPr/>
            </p:nvSpPr>
            <p:spPr bwMode="auto">
              <a:xfrm flipV="1">
                <a:off x="2229" y="3230"/>
                <a:ext cx="4" cy="5"/>
              </a:xfrm>
              <a:prstGeom prst="line">
                <a:avLst/>
              </a:prstGeom>
              <a:noFill/>
              <a:ln w="0">
                <a:solidFill>
                  <a:schemeClr val="tx1"/>
                </a:solidFill>
                <a:round/>
                <a:headEnd/>
                <a:tailEnd/>
              </a:ln>
            </p:spPr>
            <p:txBody>
              <a:bodyPr/>
              <a:lstStyle/>
              <a:p>
                <a:endParaRPr lang="en-US"/>
              </a:p>
            </p:txBody>
          </p:sp>
          <p:sp>
            <p:nvSpPr>
              <p:cNvPr id="35611" name="Line 1819"/>
              <p:cNvSpPr>
                <a:spLocks noChangeShapeType="1"/>
              </p:cNvSpPr>
              <p:nvPr/>
            </p:nvSpPr>
            <p:spPr bwMode="auto">
              <a:xfrm flipV="1">
                <a:off x="2277" y="3173"/>
                <a:ext cx="4" cy="4"/>
              </a:xfrm>
              <a:prstGeom prst="line">
                <a:avLst/>
              </a:prstGeom>
              <a:noFill/>
              <a:ln w="0">
                <a:solidFill>
                  <a:schemeClr val="tx1"/>
                </a:solidFill>
                <a:round/>
                <a:headEnd/>
                <a:tailEnd/>
              </a:ln>
            </p:spPr>
            <p:txBody>
              <a:bodyPr/>
              <a:lstStyle/>
              <a:p>
                <a:endParaRPr lang="en-US"/>
              </a:p>
            </p:txBody>
          </p:sp>
          <p:sp>
            <p:nvSpPr>
              <p:cNvPr id="35612" name="Line 1820"/>
              <p:cNvSpPr>
                <a:spLocks noChangeShapeType="1"/>
              </p:cNvSpPr>
              <p:nvPr/>
            </p:nvSpPr>
            <p:spPr bwMode="auto">
              <a:xfrm flipV="1">
                <a:off x="2326" y="3115"/>
                <a:ext cx="4" cy="5"/>
              </a:xfrm>
              <a:prstGeom prst="line">
                <a:avLst/>
              </a:prstGeom>
              <a:noFill/>
              <a:ln w="0">
                <a:solidFill>
                  <a:schemeClr val="tx1"/>
                </a:solidFill>
                <a:round/>
                <a:headEnd/>
                <a:tailEnd/>
              </a:ln>
            </p:spPr>
            <p:txBody>
              <a:bodyPr/>
              <a:lstStyle/>
              <a:p>
                <a:endParaRPr lang="en-US"/>
              </a:p>
            </p:txBody>
          </p:sp>
          <p:sp>
            <p:nvSpPr>
              <p:cNvPr id="35613" name="Line 1821"/>
              <p:cNvSpPr>
                <a:spLocks noChangeShapeType="1"/>
              </p:cNvSpPr>
              <p:nvPr/>
            </p:nvSpPr>
            <p:spPr bwMode="auto">
              <a:xfrm flipV="1">
                <a:off x="2241" y="3293"/>
                <a:ext cx="4" cy="5"/>
              </a:xfrm>
              <a:prstGeom prst="line">
                <a:avLst/>
              </a:prstGeom>
              <a:noFill/>
              <a:ln w="0">
                <a:solidFill>
                  <a:schemeClr val="tx1"/>
                </a:solidFill>
                <a:round/>
                <a:headEnd/>
                <a:tailEnd/>
              </a:ln>
            </p:spPr>
            <p:txBody>
              <a:bodyPr/>
              <a:lstStyle/>
              <a:p>
                <a:endParaRPr lang="en-US"/>
              </a:p>
            </p:txBody>
          </p:sp>
          <p:sp>
            <p:nvSpPr>
              <p:cNvPr id="35614" name="Line 1822"/>
              <p:cNvSpPr>
                <a:spLocks noChangeShapeType="1"/>
              </p:cNvSpPr>
              <p:nvPr/>
            </p:nvSpPr>
            <p:spPr bwMode="auto">
              <a:xfrm flipV="1">
                <a:off x="2289" y="3235"/>
                <a:ext cx="4" cy="5"/>
              </a:xfrm>
              <a:prstGeom prst="line">
                <a:avLst/>
              </a:prstGeom>
              <a:noFill/>
              <a:ln w="0">
                <a:solidFill>
                  <a:schemeClr val="tx1"/>
                </a:solidFill>
                <a:round/>
                <a:headEnd/>
                <a:tailEnd/>
              </a:ln>
            </p:spPr>
            <p:txBody>
              <a:bodyPr/>
              <a:lstStyle/>
              <a:p>
                <a:endParaRPr lang="en-US"/>
              </a:p>
            </p:txBody>
          </p:sp>
          <p:sp>
            <p:nvSpPr>
              <p:cNvPr id="35615" name="Line 1823"/>
              <p:cNvSpPr>
                <a:spLocks noChangeShapeType="1"/>
              </p:cNvSpPr>
              <p:nvPr/>
            </p:nvSpPr>
            <p:spPr bwMode="auto">
              <a:xfrm flipV="1">
                <a:off x="2337" y="3178"/>
                <a:ext cx="4" cy="5"/>
              </a:xfrm>
              <a:prstGeom prst="line">
                <a:avLst/>
              </a:prstGeom>
              <a:noFill/>
              <a:ln w="0">
                <a:solidFill>
                  <a:schemeClr val="tx1"/>
                </a:solidFill>
                <a:round/>
                <a:headEnd/>
                <a:tailEnd/>
              </a:ln>
            </p:spPr>
            <p:txBody>
              <a:bodyPr/>
              <a:lstStyle/>
              <a:p>
                <a:endParaRPr lang="en-US"/>
              </a:p>
            </p:txBody>
          </p:sp>
          <p:sp>
            <p:nvSpPr>
              <p:cNvPr id="35616" name="Line 1824"/>
              <p:cNvSpPr>
                <a:spLocks noChangeShapeType="1"/>
              </p:cNvSpPr>
              <p:nvPr/>
            </p:nvSpPr>
            <p:spPr bwMode="auto">
              <a:xfrm flipV="1">
                <a:off x="2385" y="3120"/>
                <a:ext cx="5" cy="5"/>
              </a:xfrm>
              <a:prstGeom prst="line">
                <a:avLst/>
              </a:prstGeom>
              <a:noFill/>
              <a:ln w="0">
                <a:solidFill>
                  <a:schemeClr val="tx1"/>
                </a:solidFill>
                <a:round/>
                <a:headEnd/>
                <a:tailEnd/>
              </a:ln>
            </p:spPr>
            <p:txBody>
              <a:bodyPr/>
              <a:lstStyle/>
              <a:p>
                <a:endParaRPr lang="en-US"/>
              </a:p>
            </p:txBody>
          </p:sp>
          <p:sp>
            <p:nvSpPr>
              <p:cNvPr id="35617" name="Line 1825"/>
              <p:cNvSpPr>
                <a:spLocks noChangeShapeType="1"/>
              </p:cNvSpPr>
              <p:nvPr/>
            </p:nvSpPr>
            <p:spPr bwMode="auto">
              <a:xfrm flipV="1">
                <a:off x="2300" y="3298"/>
                <a:ext cx="4" cy="5"/>
              </a:xfrm>
              <a:prstGeom prst="line">
                <a:avLst/>
              </a:prstGeom>
              <a:noFill/>
              <a:ln w="0">
                <a:solidFill>
                  <a:schemeClr val="tx1"/>
                </a:solidFill>
                <a:round/>
                <a:headEnd/>
                <a:tailEnd/>
              </a:ln>
            </p:spPr>
            <p:txBody>
              <a:bodyPr/>
              <a:lstStyle/>
              <a:p>
                <a:endParaRPr lang="en-US"/>
              </a:p>
            </p:txBody>
          </p:sp>
          <p:sp>
            <p:nvSpPr>
              <p:cNvPr id="35618" name="Line 1826"/>
              <p:cNvSpPr>
                <a:spLocks noChangeShapeType="1"/>
              </p:cNvSpPr>
              <p:nvPr/>
            </p:nvSpPr>
            <p:spPr bwMode="auto">
              <a:xfrm flipV="1">
                <a:off x="2349" y="3241"/>
                <a:ext cx="4" cy="4"/>
              </a:xfrm>
              <a:prstGeom prst="line">
                <a:avLst/>
              </a:prstGeom>
              <a:noFill/>
              <a:ln w="0">
                <a:solidFill>
                  <a:schemeClr val="tx1"/>
                </a:solidFill>
                <a:round/>
                <a:headEnd/>
                <a:tailEnd/>
              </a:ln>
            </p:spPr>
            <p:txBody>
              <a:bodyPr/>
              <a:lstStyle/>
              <a:p>
                <a:endParaRPr lang="en-US"/>
              </a:p>
            </p:txBody>
          </p:sp>
          <p:sp>
            <p:nvSpPr>
              <p:cNvPr id="35619" name="Line 1827"/>
              <p:cNvSpPr>
                <a:spLocks noChangeShapeType="1"/>
              </p:cNvSpPr>
              <p:nvPr/>
            </p:nvSpPr>
            <p:spPr bwMode="auto">
              <a:xfrm flipV="1">
                <a:off x="2397" y="3183"/>
                <a:ext cx="4" cy="5"/>
              </a:xfrm>
              <a:prstGeom prst="line">
                <a:avLst/>
              </a:prstGeom>
              <a:noFill/>
              <a:ln w="0">
                <a:solidFill>
                  <a:schemeClr val="tx1"/>
                </a:solidFill>
                <a:round/>
                <a:headEnd/>
                <a:tailEnd/>
              </a:ln>
            </p:spPr>
            <p:txBody>
              <a:bodyPr/>
              <a:lstStyle/>
              <a:p>
                <a:endParaRPr lang="en-US"/>
              </a:p>
            </p:txBody>
          </p:sp>
          <p:sp>
            <p:nvSpPr>
              <p:cNvPr id="35620" name="Line 1828"/>
              <p:cNvSpPr>
                <a:spLocks noChangeShapeType="1"/>
              </p:cNvSpPr>
              <p:nvPr/>
            </p:nvSpPr>
            <p:spPr bwMode="auto">
              <a:xfrm flipV="1">
                <a:off x="2446" y="3125"/>
                <a:ext cx="3" cy="5"/>
              </a:xfrm>
              <a:prstGeom prst="line">
                <a:avLst/>
              </a:prstGeom>
              <a:noFill/>
              <a:ln w="0">
                <a:solidFill>
                  <a:schemeClr val="tx1"/>
                </a:solidFill>
                <a:round/>
                <a:headEnd/>
                <a:tailEnd/>
              </a:ln>
            </p:spPr>
            <p:txBody>
              <a:bodyPr/>
              <a:lstStyle/>
              <a:p>
                <a:endParaRPr lang="en-US"/>
              </a:p>
            </p:txBody>
          </p:sp>
          <p:sp>
            <p:nvSpPr>
              <p:cNvPr id="35621" name="Line 1829"/>
              <p:cNvSpPr>
                <a:spLocks noChangeShapeType="1"/>
              </p:cNvSpPr>
              <p:nvPr/>
            </p:nvSpPr>
            <p:spPr bwMode="auto">
              <a:xfrm flipV="1">
                <a:off x="2360" y="3304"/>
                <a:ext cx="4" cy="4"/>
              </a:xfrm>
              <a:prstGeom prst="line">
                <a:avLst/>
              </a:prstGeom>
              <a:noFill/>
              <a:ln w="0">
                <a:solidFill>
                  <a:schemeClr val="tx1"/>
                </a:solidFill>
                <a:round/>
                <a:headEnd/>
                <a:tailEnd/>
              </a:ln>
            </p:spPr>
            <p:txBody>
              <a:bodyPr/>
              <a:lstStyle/>
              <a:p>
                <a:endParaRPr lang="en-US"/>
              </a:p>
            </p:txBody>
          </p:sp>
          <p:sp>
            <p:nvSpPr>
              <p:cNvPr id="35622" name="Line 1830"/>
              <p:cNvSpPr>
                <a:spLocks noChangeShapeType="1"/>
              </p:cNvSpPr>
              <p:nvPr/>
            </p:nvSpPr>
            <p:spPr bwMode="auto">
              <a:xfrm flipV="1">
                <a:off x="2409" y="3246"/>
                <a:ext cx="4" cy="5"/>
              </a:xfrm>
              <a:prstGeom prst="line">
                <a:avLst/>
              </a:prstGeom>
              <a:noFill/>
              <a:ln w="0">
                <a:solidFill>
                  <a:schemeClr val="tx1"/>
                </a:solidFill>
                <a:round/>
                <a:headEnd/>
                <a:tailEnd/>
              </a:ln>
            </p:spPr>
            <p:txBody>
              <a:bodyPr/>
              <a:lstStyle/>
              <a:p>
                <a:endParaRPr lang="en-US"/>
              </a:p>
            </p:txBody>
          </p:sp>
          <p:sp>
            <p:nvSpPr>
              <p:cNvPr id="35623" name="Line 1831"/>
              <p:cNvSpPr>
                <a:spLocks noChangeShapeType="1"/>
              </p:cNvSpPr>
              <p:nvPr/>
            </p:nvSpPr>
            <p:spPr bwMode="auto">
              <a:xfrm flipV="1">
                <a:off x="2457" y="3188"/>
                <a:ext cx="4" cy="5"/>
              </a:xfrm>
              <a:prstGeom prst="line">
                <a:avLst/>
              </a:prstGeom>
              <a:noFill/>
              <a:ln w="0">
                <a:solidFill>
                  <a:schemeClr val="tx1"/>
                </a:solidFill>
                <a:round/>
                <a:headEnd/>
                <a:tailEnd/>
              </a:ln>
            </p:spPr>
            <p:txBody>
              <a:bodyPr/>
              <a:lstStyle/>
              <a:p>
                <a:endParaRPr lang="en-US"/>
              </a:p>
            </p:txBody>
          </p:sp>
          <p:sp>
            <p:nvSpPr>
              <p:cNvPr id="35624" name="Line 1832"/>
              <p:cNvSpPr>
                <a:spLocks noChangeShapeType="1"/>
              </p:cNvSpPr>
              <p:nvPr/>
            </p:nvSpPr>
            <p:spPr bwMode="auto">
              <a:xfrm flipV="1">
                <a:off x="2420" y="3309"/>
                <a:ext cx="4" cy="5"/>
              </a:xfrm>
              <a:prstGeom prst="line">
                <a:avLst/>
              </a:prstGeom>
              <a:noFill/>
              <a:ln w="0">
                <a:solidFill>
                  <a:schemeClr val="tx1"/>
                </a:solidFill>
                <a:round/>
                <a:headEnd/>
                <a:tailEnd/>
              </a:ln>
            </p:spPr>
            <p:txBody>
              <a:bodyPr/>
              <a:lstStyle/>
              <a:p>
                <a:endParaRPr lang="en-US"/>
              </a:p>
            </p:txBody>
          </p:sp>
          <p:sp>
            <p:nvSpPr>
              <p:cNvPr id="35625" name="Line 1833"/>
              <p:cNvSpPr>
                <a:spLocks noChangeShapeType="1"/>
              </p:cNvSpPr>
              <p:nvPr/>
            </p:nvSpPr>
            <p:spPr bwMode="auto">
              <a:xfrm flipV="1">
                <a:off x="2469" y="3255"/>
                <a:ext cx="1" cy="1"/>
              </a:xfrm>
              <a:prstGeom prst="line">
                <a:avLst/>
              </a:prstGeom>
              <a:noFill/>
              <a:ln w="0">
                <a:solidFill>
                  <a:schemeClr val="tx1"/>
                </a:solidFill>
                <a:round/>
                <a:headEnd/>
                <a:tailEnd/>
              </a:ln>
            </p:spPr>
            <p:txBody>
              <a:bodyPr/>
              <a:lstStyle/>
              <a:p>
                <a:endParaRPr lang="en-US"/>
              </a:p>
            </p:txBody>
          </p:sp>
          <p:sp>
            <p:nvSpPr>
              <p:cNvPr id="35626" name="Line 1834"/>
              <p:cNvSpPr>
                <a:spLocks noChangeShapeType="1"/>
              </p:cNvSpPr>
              <p:nvPr/>
            </p:nvSpPr>
            <p:spPr bwMode="auto">
              <a:xfrm flipV="1">
                <a:off x="2121" y="3283"/>
                <a:ext cx="4" cy="4"/>
              </a:xfrm>
              <a:prstGeom prst="line">
                <a:avLst/>
              </a:prstGeom>
              <a:noFill/>
              <a:ln w="0">
                <a:solidFill>
                  <a:schemeClr val="tx1"/>
                </a:solidFill>
                <a:round/>
                <a:headEnd/>
                <a:tailEnd/>
              </a:ln>
            </p:spPr>
            <p:txBody>
              <a:bodyPr/>
              <a:lstStyle/>
              <a:p>
                <a:endParaRPr lang="en-US"/>
              </a:p>
            </p:txBody>
          </p:sp>
          <p:sp>
            <p:nvSpPr>
              <p:cNvPr id="35627" name="Line 1835"/>
              <p:cNvSpPr>
                <a:spLocks noChangeShapeType="1"/>
              </p:cNvSpPr>
              <p:nvPr/>
            </p:nvSpPr>
            <p:spPr bwMode="auto">
              <a:xfrm flipV="1">
                <a:off x="2169" y="3225"/>
                <a:ext cx="4" cy="5"/>
              </a:xfrm>
              <a:prstGeom prst="line">
                <a:avLst/>
              </a:prstGeom>
              <a:noFill/>
              <a:ln w="0">
                <a:solidFill>
                  <a:schemeClr val="tx1"/>
                </a:solidFill>
                <a:round/>
                <a:headEnd/>
                <a:tailEnd/>
              </a:ln>
            </p:spPr>
            <p:txBody>
              <a:bodyPr/>
              <a:lstStyle/>
              <a:p>
                <a:endParaRPr lang="en-US"/>
              </a:p>
            </p:txBody>
          </p:sp>
          <p:sp>
            <p:nvSpPr>
              <p:cNvPr id="35628" name="Line 1836"/>
              <p:cNvSpPr>
                <a:spLocks noChangeShapeType="1"/>
              </p:cNvSpPr>
              <p:nvPr/>
            </p:nvSpPr>
            <p:spPr bwMode="auto">
              <a:xfrm flipV="1">
                <a:off x="2217" y="3167"/>
                <a:ext cx="4" cy="5"/>
              </a:xfrm>
              <a:prstGeom prst="line">
                <a:avLst/>
              </a:prstGeom>
              <a:noFill/>
              <a:ln w="0">
                <a:solidFill>
                  <a:schemeClr val="tx1"/>
                </a:solidFill>
                <a:round/>
                <a:headEnd/>
                <a:tailEnd/>
              </a:ln>
            </p:spPr>
            <p:txBody>
              <a:bodyPr/>
              <a:lstStyle/>
              <a:p>
                <a:endParaRPr lang="en-US"/>
              </a:p>
            </p:txBody>
          </p:sp>
          <p:sp>
            <p:nvSpPr>
              <p:cNvPr id="35629" name="Line 1837"/>
              <p:cNvSpPr>
                <a:spLocks noChangeShapeType="1"/>
              </p:cNvSpPr>
              <p:nvPr/>
            </p:nvSpPr>
            <p:spPr bwMode="auto">
              <a:xfrm flipV="1">
                <a:off x="2266" y="3113"/>
                <a:ext cx="1" cy="1"/>
              </a:xfrm>
              <a:prstGeom prst="line">
                <a:avLst/>
              </a:prstGeom>
              <a:noFill/>
              <a:ln w="0">
                <a:solidFill>
                  <a:schemeClr val="tx1"/>
                </a:solidFill>
                <a:round/>
                <a:headEnd/>
                <a:tailEnd/>
              </a:ln>
            </p:spPr>
            <p:txBody>
              <a:bodyPr/>
              <a:lstStyle/>
              <a:p>
                <a:endParaRPr lang="en-US"/>
              </a:p>
            </p:txBody>
          </p:sp>
          <p:sp>
            <p:nvSpPr>
              <p:cNvPr id="35630" name="Line 1838"/>
              <p:cNvSpPr>
                <a:spLocks noChangeShapeType="1"/>
              </p:cNvSpPr>
              <p:nvPr/>
            </p:nvSpPr>
            <p:spPr bwMode="auto">
              <a:xfrm flipV="1">
                <a:off x="2061" y="3277"/>
                <a:ext cx="4" cy="5"/>
              </a:xfrm>
              <a:prstGeom prst="line">
                <a:avLst/>
              </a:prstGeom>
              <a:noFill/>
              <a:ln w="0">
                <a:solidFill>
                  <a:schemeClr val="tx1"/>
                </a:solidFill>
                <a:round/>
                <a:headEnd/>
                <a:tailEnd/>
              </a:ln>
            </p:spPr>
            <p:txBody>
              <a:bodyPr/>
              <a:lstStyle/>
              <a:p>
                <a:endParaRPr lang="en-US"/>
              </a:p>
            </p:txBody>
          </p:sp>
          <p:sp>
            <p:nvSpPr>
              <p:cNvPr id="35631" name="Line 1839"/>
              <p:cNvSpPr>
                <a:spLocks noChangeShapeType="1"/>
              </p:cNvSpPr>
              <p:nvPr/>
            </p:nvSpPr>
            <p:spPr bwMode="auto">
              <a:xfrm flipV="1">
                <a:off x="2109" y="3220"/>
                <a:ext cx="4" cy="4"/>
              </a:xfrm>
              <a:prstGeom prst="line">
                <a:avLst/>
              </a:prstGeom>
              <a:noFill/>
              <a:ln w="0">
                <a:solidFill>
                  <a:schemeClr val="tx1"/>
                </a:solidFill>
                <a:round/>
                <a:headEnd/>
                <a:tailEnd/>
              </a:ln>
            </p:spPr>
            <p:txBody>
              <a:bodyPr/>
              <a:lstStyle/>
              <a:p>
                <a:endParaRPr lang="en-US"/>
              </a:p>
            </p:txBody>
          </p:sp>
          <p:sp>
            <p:nvSpPr>
              <p:cNvPr id="35632" name="Line 1840"/>
              <p:cNvSpPr>
                <a:spLocks noChangeShapeType="1"/>
              </p:cNvSpPr>
              <p:nvPr/>
            </p:nvSpPr>
            <p:spPr bwMode="auto">
              <a:xfrm flipV="1">
                <a:off x="2157" y="3162"/>
                <a:ext cx="4" cy="5"/>
              </a:xfrm>
              <a:prstGeom prst="line">
                <a:avLst/>
              </a:prstGeom>
              <a:noFill/>
              <a:ln w="0">
                <a:solidFill>
                  <a:schemeClr val="tx1"/>
                </a:solidFill>
                <a:round/>
                <a:headEnd/>
                <a:tailEnd/>
              </a:ln>
            </p:spPr>
            <p:txBody>
              <a:bodyPr/>
              <a:lstStyle/>
              <a:p>
                <a:endParaRPr lang="en-US"/>
              </a:p>
            </p:txBody>
          </p:sp>
          <p:sp>
            <p:nvSpPr>
              <p:cNvPr id="35633" name="Line 1841"/>
              <p:cNvSpPr>
                <a:spLocks noChangeShapeType="1"/>
              </p:cNvSpPr>
              <p:nvPr/>
            </p:nvSpPr>
            <p:spPr bwMode="auto">
              <a:xfrm flipV="1">
                <a:off x="2052" y="3214"/>
                <a:ext cx="1" cy="2"/>
              </a:xfrm>
              <a:prstGeom prst="line">
                <a:avLst/>
              </a:prstGeom>
              <a:noFill/>
              <a:ln w="0">
                <a:solidFill>
                  <a:schemeClr val="tx1"/>
                </a:solidFill>
                <a:round/>
                <a:headEnd/>
                <a:tailEnd/>
              </a:ln>
            </p:spPr>
            <p:txBody>
              <a:bodyPr/>
              <a:lstStyle/>
              <a:p>
                <a:endParaRPr lang="en-US"/>
              </a:p>
            </p:txBody>
          </p:sp>
          <p:sp>
            <p:nvSpPr>
              <p:cNvPr id="35634" name="Line 1842"/>
              <p:cNvSpPr>
                <a:spLocks noChangeShapeType="1"/>
              </p:cNvSpPr>
              <p:nvPr/>
            </p:nvSpPr>
            <p:spPr bwMode="auto">
              <a:xfrm flipV="1">
                <a:off x="2097" y="3157"/>
                <a:ext cx="5" cy="5"/>
              </a:xfrm>
              <a:prstGeom prst="line">
                <a:avLst/>
              </a:prstGeom>
              <a:noFill/>
              <a:ln w="0">
                <a:solidFill>
                  <a:schemeClr val="tx1"/>
                </a:solidFill>
                <a:round/>
                <a:headEnd/>
                <a:tailEnd/>
              </a:ln>
            </p:spPr>
            <p:txBody>
              <a:bodyPr/>
              <a:lstStyle/>
              <a:p>
                <a:endParaRPr lang="en-US"/>
              </a:p>
            </p:txBody>
          </p:sp>
          <p:sp>
            <p:nvSpPr>
              <p:cNvPr id="35635" name="Line 1843"/>
              <p:cNvSpPr>
                <a:spLocks noChangeShapeType="1"/>
              </p:cNvSpPr>
              <p:nvPr/>
            </p:nvSpPr>
            <p:spPr bwMode="auto">
              <a:xfrm>
                <a:off x="2052" y="3219"/>
                <a:ext cx="2" cy="1"/>
              </a:xfrm>
              <a:prstGeom prst="line">
                <a:avLst/>
              </a:prstGeom>
              <a:noFill/>
              <a:ln w="0">
                <a:solidFill>
                  <a:schemeClr val="tx1"/>
                </a:solidFill>
                <a:round/>
                <a:headEnd/>
                <a:tailEnd/>
              </a:ln>
            </p:spPr>
            <p:txBody>
              <a:bodyPr/>
              <a:lstStyle/>
              <a:p>
                <a:endParaRPr lang="en-US"/>
              </a:p>
            </p:txBody>
          </p:sp>
          <p:sp>
            <p:nvSpPr>
              <p:cNvPr id="35636" name="Line 1844"/>
              <p:cNvSpPr>
                <a:spLocks noChangeShapeType="1"/>
              </p:cNvSpPr>
              <p:nvPr/>
            </p:nvSpPr>
            <p:spPr bwMode="auto">
              <a:xfrm>
                <a:off x="2109" y="3224"/>
                <a:ext cx="5" cy="1"/>
              </a:xfrm>
              <a:prstGeom prst="line">
                <a:avLst/>
              </a:prstGeom>
              <a:noFill/>
              <a:ln w="0">
                <a:solidFill>
                  <a:schemeClr val="tx1"/>
                </a:solidFill>
                <a:round/>
                <a:headEnd/>
                <a:tailEnd/>
              </a:ln>
            </p:spPr>
            <p:txBody>
              <a:bodyPr/>
              <a:lstStyle/>
              <a:p>
                <a:endParaRPr lang="en-US"/>
              </a:p>
            </p:txBody>
          </p:sp>
          <p:sp>
            <p:nvSpPr>
              <p:cNvPr id="35637" name="Line 1845"/>
              <p:cNvSpPr>
                <a:spLocks noChangeShapeType="1"/>
              </p:cNvSpPr>
              <p:nvPr/>
            </p:nvSpPr>
            <p:spPr bwMode="auto">
              <a:xfrm>
                <a:off x="2169" y="3230"/>
                <a:ext cx="5" cy="1"/>
              </a:xfrm>
              <a:prstGeom prst="line">
                <a:avLst/>
              </a:prstGeom>
              <a:noFill/>
              <a:ln w="0">
                <a:solidFill>
                  <a:schemeClr val="tx1"/>
                </a:solidFill>
                <a:round/>
                <a:headEnd/>
                <a:tailEnd/>
              </a:ln>
            </p:spPr>
            <p:txBody>
              <a:bodyPr/>
              <a:lstStyle/>
              <a:p>
                <a:endParaRPr lang="en-US"/>
              </a:p>
            </p:txBody>
          </p:sp>
          <p:sp>
            <p:nvSpPr>
              <p:cNvPr id="35638" name="Line 1846"/>
              <p:cNvSpPr>
                <a:spLocks noChangeShapeType="1"/>
              </p:cNvSpPr>
              <p:nvPr/>
            </p:nvSpPr>
            <p:spPr bwMode="auto">
              <a:xfrm>
                <a:off x="2229" y="3235"/>
                <a:ext cx="5" cy="1"/>
              </a:xfrm>
              <a:prstGeom prst="line">
                <a:avLst/>
              </a:prstGeom>
              <a:noFill/>
              <a:ln w="0">
                <a:solidFill>
                  <a:schemeClr val="tx1"/>
                </a:solidFill>
                <a:round/>
                <a:headEnd/>
                <a:tailEnd/>
              </a:ln>
            </p:spPr>
            <p:txBody>
              <a:bodyPr/>
              <a:lstStyle/>
              <a:p>
                <a:endParaRPr lang="en-US"/>
              </a:p>
            </p:txBody>
          </p:sp>
          <p:sp>
            <p:nvSpPr>
              <p:cNvPr id="35639" name="Line 1847"/>
              <p:cNvSpPr>
                <a:spLocks noChangeShapeType="1"/>
              </p:cNvSpPr>
              <p:nvPr/>
            </p:nvSpPr>
            <p:spPr bwMode="auto">
              <a:xfrm>
                <a:off x="2289" y="3240"/>
                <a:ext cx="5" cy="1"/>
              </a:xfrm>
              <a:prstGeom prst="line">
                <a:avLst/>
              </a:prstGeom>
              <a:noFill/>
              <a:ln w="0">
                <a:solidFill>
                  <a:schemeClr val="tx1"/>
                </a:solidFill>
                <a:round/>
                <a:headEnd/>
                <a:tailEnd/>
              </a:ln>
            </p:spPr>
            <p:txBody>
              <a:bodyPr/>
              <a:lstStyle/>
              <a:p>
                <a:endParaRPr lang="en-US"/>
              </a:p>
            </p:txBody>
          </p:sp>
          <p:sp>
            <p:nvSpPr>
              <p:cNvPr id="35640" name="Line 1848"/>
              <p:cNvSpPr>
                <a:spLocks noChangeShapeType="1"/>
              </p:cNvSpPr>
              <p:nvPr/>
            </p:nvSpPr>
            <p:spPr bwMode="auto">
              <a:xfrm>
                <a:off x="2349" y="3245"/>
                <a:ext cx="5" cy="1"/>
              </a:xfrm>
              <a:prstGeom prst="line">
                <a:avLst/>
              </a:prstGeom>
              <a:noFill/>
              <a:ln w="0">
                <a:solidFill>
                  <a:schemeClr val="tx1"/>
                </a:solidFill>
                <a:round/>
                <a:headEnd/>
                <a:tailEnd/>
              </a:ln>
            </p:spPr>
            <p:txBody>
              <a:bodyPr/>
              <a:lstStyle/>
              <a:p>
                <a:endParaRPr lang="en-US"/>
              </a:p>
            </p:txBody>
          </p:sp>
          <p:sp>
            <p:nvSpPr>
              <p:cNvPr id="35641" name="Line 1849"/>
              <p:cNvSpPr>
                <a:spLocks noChangeShapeType="1"/>
              </p:cNvSpPr>
              <p:nvPr/>
            </p:nvSpPr>
            <p:spPr bwMode="auto">
              <a:xfrm>
                <a:off x="2409" y="3251"/>
                <a:ext cx="5" cy="1"/>
              </a:xfrm>
              <a:prstGeom prst="line">
                <a:avLst/>
              </a:prstGeom>
              <a:noFill/>
              <a:ln w="0">
                <a:solidFill>
                  <a:schemeClr val="tx1"/>
                </a:solidFill>
                <a:round/>
                <a:headEnd/>
                <a:tailEnd/>
              </a:ln>
            </p:spPr>
            <p:txBody>
              <a:bodyPr/>
              <a:lstStyle/>
              <a:p>
                <a:endParaRPr lang="en-US"/>
              </a:p>
            </p:txBody>
          </p:sp>
          <p:sp>
            <p:nvSpPr>
              <p:cNvPr id="35642" name="Line 1850"/>
              <p:cNvSpPr>
                <a:spLocks noChangeShapeType="1"/>
              </p:cNvSpPr>
              <p:nvPr/>
            </p:nvSpPr>
            <p:spPr bwMode="auto">
              <a:xfrm>
                <a:off x="2469" y="3256"/>
                <a:ext cx="1" cy="1"/>
              </a:xfrm>
              <a:prstGeom prst="line">
                <a:avLst/>
              </a:prstGeom>
              <a:noFill/>
              <a:ln w="0">
                <a:solidFill>
                  <a:schemeClr val="tx1"/>
                </a:solidFill>
                <a:round/>
                <a:headEnd/>
                <a:tailEnd/>
              </a:ln>
            </p:spPr>
            <p:txBody>
              <a:bodyPr/>
              <a:lstStyle/>
              <a:p>
                <a:endParaRPr lang="en-US"/>
              </a:p>
            </p:txBody>
          </p:sp>
          <p:sp>
            <p:nvSpPr>
              <p:cNvPr id="35643" name="Line 1851"/>
              <p:cNvSpPr>
                <a:spLocks noChangeShapeType="1"/>
              </p:cNvSpPr>
              <p:nvPr/>
            </p:nvSpPr>
            <p:spPr bwMode="auto">
              <a:xfrm>
                <a:off x="2097" y="3162"/>
                <a:ext cx="5" cy="1"/>
              </a:xfrm>
              <a:prstGeom prst="line">
                <a:avLst/>
              </a:prstGeom>
              <a:noFill/>
              <a:ln w="0">
                <a:solidFill>
                  <a:schemeClr val="tx1"/>
                </a:solidFill>
                <a:round/>
                <a:headEnd/>
                <a:tailEnd/>
              </a:ln>
            </p:spPr>
            <p:txBody>
              <a:bodyPr/>
              <a:lstStyle/>
              <a:p>
                <a:endParaRPr lang="en-US"/>
              </a:p>
            </p:txBody>
          </p:sp>
          <p:sp>
            <p:nvSpPr>
              <p:cNvPr id="35644" name="Line 1852"/>
              <p:cNvSpPr>
                <a:spLocks noChangeShapeType="1"/>
              </p:cNvSpPr>
              <p:nvPr/>
            </p:nvSpPr>
            <p:spPr bwMode="auto">
              <a:xfrm>
                <a:off x="2157" y="3167"/>
                <a:ext cx="5" cy="1"/>
              </a:xfrm>
              <a:prstGeom prst="line">
                <a:avLst/>
              </a:prstGeom>
              <a:noFill/>
              <a:ln w="0">
                <a:solidFill>
                  <a:schemeClr val="tx1"/>
                </a:solidFill>
                <a:round/>
                <a:headEnd/>
                <a:tailEnd/>
              </a:ln>
            </p:spPr>
            <p:txBody>
              <a:bodyPr/>
              <a:lstStyle/>
              <a:p>
                <a:endParaRPr lang="en-US"/>
              </a:p>
            </p:txBody>
          </p:sp>
          <p:sp>
            <p:nvSpPr>
              <p:cNvPr id="35645" name="Line 1853"/>
              <p:cNvSpPr>
                <a:spLocks noChangeShapeType="1"/>
              </p:cNvSpPr>
              <p:nvPr/>
            </p:nvSpPr>
            <p:spPr bwMode="auto">
              <a:xfrm>
                <a:off x="2217" y="3172"/>
                <a:ext cx="5" cy="1"/>
              </a:xfrm>
              <a:prstGeom prst="line">
                <a:avLst/>
              </a:prstGeom>
              <a:noFill/>
              <a:ln w="0">
                <a:solidFill>
                  <a:schemeClr val="tx1"/>
                </a:solidFill>
                <a:round/>
                <a:headEnd/>
                <a:tailEnd/>
              </a:ln>
            </p:spPr>
            <p:txBody>
              <a:bodyPr/>
              <a:lstStyle/>
              <a:p>
                <a:endParaRPr lang="en-US"/>
              </a:p>
            </p:txBody>
          </p:sp>
          <p:sp>
            <p:nvSpPr>
              <p:cNvPr id="35646" name="Line 1854"/>
              <p:cNvSpPr>
                <a:spLocks noChangeShapeType="1"/>
              </p:cNvSpPr>
              <p:nvPr/>
            </p:nvSpPr>
            <p:spPr bwMode="auto">
              <a:xfrm>
                <a:off x="2277" y="3177"/>
                <a:ext cx="5" cy="1"/>
              </a:xfrm>
              <a:prstGeom prst="line">
                <a:avLst/>
              </a:prstGeom>
              <a:noFill/>
              <a:ln w="0">
                <a:solidFill>
                  <a:schemeClr val="tx1"/>
                </a:solidFill>
                <a:round/>
                <a:headEnd/>
                <a:tailEnd/>
              </a:ln>
            </p:spPr>
            <p:txBody>
              <a:bodyPr/>
              <a:lstStyle/>
              <a:p>
                <a:endParaRPr lang="en-US"/>
              </a:p>
            </p:txBody>
          </p:sp>
          <p:sp>
            <p:nvSpPr>
              <p:cNvPr id="35647" name="Line 1855"/>
              <p:cNvSpPr>
                <a:spLocks noChangeShapeType="1"/>
              </p:cNvSpPr>
              <p:nvPr/>
            </p:nvSpPr>
            <p:spPr bwMode="auto">
              <a:xfrm>
                <a:off x="2337" y="3183"/>
                <a:ext cx="5" cy="1"/>
              </a:xfrm>
              <a:prstGeom prst="line">
                <a:avLst/>
              </a:prstGeom>
              <a:noFill/>
              <a:ln w="0">
                <a:solidFill>
                  <a:schemeClr val="tx1"/>
                </a:solidFill>
                <a:round/>
                <a:headEnd/>
                <a:tailEnd/>
              </a:ln>
            </p:spPr>
            <p:txBody>
              <a:bodyPr/>
              <a:lstStyle/>
              <a:p>
                <a:endParaRPr lang="en-US"/>
              </a:p>
            </p:txBody>
          </p:sp>
          <p:sp>
            <p:nvSpPr>
              <p:cNvPr id="35648" name="Line 1856"/>
              <p:cNvSpPr>
                <a:spLocks noChangeShapeType="1"/>
              </p:cNvSpPr>
              <p:nvPr/>
            </p:nvSpPr>
            <p:spPr bwMode="auto">
              <a:xfrm>
                <a:off x="2397" y="3188"/>
                <a:ext cx="5" cy="1"/>
              </a:xfrm>
              <a:prstGeom prst="line">
                <a:avLst/>
              </a:prstGeom>
              <a:noFill/>
              <a:ln w="0">
                <a:solidFill>
                  <a:schemeClr val="tx1"/>
                </a:solidFill>
                <a:round/>
                <a:headEnd/>
                <a:tailEnd/>
              </a:ln>
            </p:spPr>
            <p:txBody>
              <a:bodyPr/>
              <a:lstStyle/>
              <a:p>
                <a:endParaRPr lang="en-US"/>
              </a:p>
            </p:txBody>
          </p:sp>
          <p:sp>
            <p:nvSpPr>
              <p:cNvPr id="35649" name="Line 1857"/>
              <p:cNvSpPr>
                <a:spLocks noChangeShapeType="1"/>
              </p:cNvSpPr>
              <p:nvPr/>
            </p:nvSpPr>
            <p:spPr bwMode="auto">
              <a:xfrm>
                <a:off x="2457" y="3193"/>
                <a:ext cx="5" cy="1"/>
              </a:xfrm>
              <a:prstGeom prst="line">
                <a:avLst/>
              </a:prstGeom>
              <a:noFill/>
              <a:ln w="0">
                <a:solidFill>
                  <a:schemeClr val="tx1"/>
                </a:solidFill>
                <a:round/>
                <a:headEnd/>
                <a:tailEnd/>
              </a:ln>
            </p:spPr>
            <p:txBody>
              <a:bodyPr/>
              <a:lstStyle/>
              <a:p>
                <a:endParaRPr lang="en-US"/>
              </a:p>
            </p:txBody>
          </p:sp>
          <p:sp>
            <p:nvSpPr>
              <p:cNvPr id="35650" name="Line 1858"/>
              <p:cNvSpPr>
                <a:spLocks noChangeShapeType="1"/>
              </p:cNvSpPr>
              <p:nvPr/>
            </p:nvSpPr>
            <p:spPr bwMode="auto">
              <a:xfrm>
                <a:off x="2266" y="3114"/>
                <a:ext cx="5" cy="1"/>
              </a:xfrm>
              <a:prstGeom prst="line">
                <a:avLst/>
              </a:prstGeom>
              <a:noFill/>
              <a:ln w="0">
                <a:solidFill>
                  <a:schemeClr val="tx1"/>
                </a:solidFill>
                <a:round/>
                <a:headEnd/>
                <a:tailEnd/>
              </a:ln>
            </p:spPr>
            <p:txBody>
              <a:bodyPr/>
              <a:lstStyle/>
              <a:p>
                <a:endParaRPr lang="en-US"/>
              </a:p>
            </p:txBody>
          </p:sp>
          <p:sp>
            <p:nvSpPr>
              <p:cNvPr id="35651" name="Line 1859"/>
              <p:cNvSpPr>
                <a:spLocks noChangeShapeType="1"/>
              </p:cNvSpPr>
              <p:nvPr/>
            </p:nvSpPr>
            <p:spPr bwMode="auto">
              <a:xfrm>
                <a:off x="2326" y="3120"/>
                <a:ext cx="5" cy="1"/>
              </a:xfrm>
              <a:prstGeom prst="line">
                <a:avLst/>
              </a:prstGeom>
              <a:noFill/>
              <a:ln w="0">
                <a:solidFill>
                  <a:schemeClr val="tx1"/>
                </a:solidFill>
                <a:round/>
                <a:headEnd/>
                <a:tailEnd/>
              </a:ln>
            </p:spPr>
            <p:txBody>
              <a:bodyPr/>
              <a:lstStyle/>
              <a:p>
                <a:endParaRPr lang="en-US"/>
              </a:p>
            </p:txBody>
          </p:sp>
          <p:sp>
            <p:nvSpPr>
              <p:cNvPr id="35652" name="Line 1860"/>
              <p:cNvSpPr>
                <a:spLocks noChangeShapeType="1"/>
              </p:cNvSpPr>
              <p:nvPr/>
            </p:nvSpPr>
            <p:spPr bwMode="auto">
              <a:xfrm>
                <a:off x="2385" y="3125"/>
                <a:ext cx="6" cy="1"/>
              </a:xfrm>
              <a:prstGeom prst="line">
                <a:avLst/>
              </a:prstGeom>
              <a:noFill/>
              <a:ln w="0">
                <a:solidFill>
                  <a:schemeClr val="tx1"/>
                </a:solidFill>
                <a:round/>
                <a:headEnd/>
                <a:tailEnd/>
              </a:ln>
            </p:spPr>
            <p:txBody>
              <a:bodyPr/>
              <a:lstStyle/>
              <a:p>
                <a:endParaRPr lang="en-US"/>
              </a:p>
            </p:txBody>
          </p:sp>
          <p:sp>
            <p:nvSpPr>
              <p:cNvPr id="35653" name="Line 1861"/>
              <p:cNvSpPr>
                <a:spLocks noChangeShapeType="1"/>
              </p:cNvSpPr>
              <p:nvPr/>
            </p:nvSpPr>
            <p:spPr bwMode="auto">
              <a:xfrm>
                <a:off x="2446" y="3130"/>
                <a:ext cx="4" cy="1"/>
              </a:xfrm>
              <a:prstGeom prst="line">
                <a:avLst/>
              </a:prstGeom>
              <a:noFill/>
              <a:ln w="0">
                <a:solidFill>
                  <a:schemeClr val="tx1"/>
                </a:solidFill>
                <a:round/>
                <a:headEnd/>
                <a:tailEnd/>
              </a:ln>
            </p:spPr>
            <p:txBody>
              <a:bodyPr/>
              <a:lstStyle/>
              <a:p>
                <a:endParaRPr lang="en-US"/>
              </a:p>
            </p:txBody>
          </p:sp>
          <p:sp>
            <p:nvSpPr>
              <p:cNvPr id="35654" name="Line 1862"/>
              <p:cNvSpPr>
                <a:spLocks noChangeShapeType="1"/>
              </p:cNvSpPr>
              <p:nvPr/>
            </p:nvSpPr>
            <p:spPr bwMode="auto">
              <a:xfrm>
                <a:off x="2061" y="3282"/>
                <a:ext cx="5" cy="1"/>
              </a:xfrm>
              <a:prstGeom prst="line">
                <a:avLst/>
              </a:prstGeom>
              <a:noFill/>
              <a:ln w="0">
                <a:solidFill>
                  <a:schemeClr val="tx1"/>
                </a:solidFill>
                <a:round/>
                <a:headEnd/>
                <a:tailEnd/>
              </a:ln>
            </p:spPr>
            <p:txBody>
              <a:bodyPr/>
              <a:lstStyle/>
              <a:p>
                <a:endParaRPr lang="en-US"/>
              </a:p>
            </p:txBody>
          </p:sp>
          <p:sp>
            <p:nvSpPr>
              <p:cNvPr id="35655" name="Line 1863"/>
              <p:cNvSpPr>
                <a:spLocks noChangeShapeType="1"/>
              </p:cNvSpPr>
              <p:nvPr/>
            </p:nvSpPr>
            <p:spPr bwMode="auto">
              <a:xfrm>
                <a:off x="2121" y="3287"/>
                <a:ext cx="5" cy="1"/>
              </a:xfrm>
              <a:prstGeom prst="line">
                <a:avLst/>
              </a:prstGeom>
              <a:noFill/>
              <a:ln w="0">
                <a:solidFill>
                  <a:schemeClr val="tx1"/>
                </a:solidFill>
                <a:round/>
                <a:headEnd/>
                <a:tailEnd/>
              </a:ln>
            </p:spPr>
            <p:txBody>
              <a:bodyPr/>
              <a:lstStyle/>
              <a:p>
                <a:endParaRPr lang="en-US"/>
              </a:p>
            </p:txBody>
          </p:sp>
          <p:sp>
            <p:nvSpPr>
              <p:cNvPr id="35656" name="Line 1864"/>
              <p:cNvSpPr>
                <a:spLocks noChangeShapeType="1"/>
              </p:cNvSpPr>
              <p:nvPr/>
            </p:nvSpPr>
            <p:spPr bwMode="auto">
              <a:xfrm>
                <a:off x="2181" y="3293"/>
                <a:ext cx="5" cy="1"/>
              </a:xfrm>
              <a:prstGeom prst="line">
                <a:avLst/>
              </a:prstGeom>
              <a:noFill/>
              <a:ln w="0">
                <a:solidFill>
                  <a:schemeClr val="tx1"/>
                </a:solidFill>
                <a:round/>
                <a:headEnd/>
                <a:tailEnd/>
              </a:ln>
            </p:spPr>
            <p:txBody>
              <a:bodyPr/>
              <a:lstStyle/>
              <a:p>
                <a:endParaRPr lang="en-US"/>
              </a:p>
            </p:txBody>
          </p:sp>
          <p:sp>
            <p:nvSpPr>
              <p:cNvPr id="35657" name="Line 1865"/>
              <p:cNvSpPr>
                <a:spLocks noChangeShapeType="1"/>
              </p:cNvSpPr>
              <p:nvPr/>
            </p:nvSpPr>
            <p:spPr bwMode="auto">
              <a:xfrm>
                <a:off x="2241" y="3298"/>
                <a:ext cx="4" cy="1"/>
              </a:xfrm>
              <a:prstGeom prst="line">
                <a:avLst/>
              </a:prstGeom>
              <a:noFill/>
              <a:ln w="0">
                <a:solidFill>
                  <a:schemeClr val="tx1"/>
                </a:solidFill>
                <a:round/>
                <a:headEnd/>
                <a:tailEnd/>
              </a:ln>
            </p:spPr>
            <p:txBody>
              <a:bodyPr/>
              <a:lstStyle/>
              <a:p>
                <a:endParaRPr lang="en-US"/>
              </a:p>
            </p:txBody>
          </p:sp>
          <p:sp>
            <p:nvSpPr>
              <p:cNvPr id="35658" name="Line 1866"/>
              <p:cNvSpPr>
                <a:spLocks noChangeShapeType="1"/>
              </p:cNvSpPr>
              <p:nvPr/>
            </p:nvSpPr>
            <p:spPr bwMode="auto">
              <a:xfrm>
                <a:off x="2300" y="3303"/>
                <a:ext cx="5" cy="1"/>
              </a:xfrm>
              <a:prstGeom prst="line">
                <a:avLst/>
              </a:prstGeom>
              <a:noFill/>
              <a:ln w="0">
                <a:solidFill>
                  <a:schemeClr val="tx1"/>
                </a:solidFill>
                <a:round/>
                <a:headEnd/>
                <a:tailEnd/>
              </a:ln>
            </p:spPr>
            <p:txBody>
              <a:bodyPr/>
              <a:lstStyle/>
              <a:p>
                <a:endParaRPr lang="en-US"/>
              </a:p>
            </p:txBody>
          </p:sp>
          <p:sp>
            <p:nvSpPr>
              <p:cNvPr id="35659" name="Line 1867"/>
              <p:cNvSpPr>
                <a:spLocks noChangeShapeType="1"/>
              </p:cNvSpPr>
              <p:nvPr/>
            </p:nvSpPr>
            <p:spPr bwMode="auto">
              <a:xfrm>
                <a:off x="2360" y="3308"/>
                <a:ext cx="5" cy="1"/>
              </a:xfrm>
              <a:prstGeom prst="line">
                <a:avLst/>
              </a:prstGeom>
              <a:noFill/>
              <a:ln w="0">
                <a:solidFill>
                  <a:schemeClr val="tx1"/>
                </a:solidFill>
                <a:round/>
                <a:headEnd/>
                <a:tailEnd/>
              </a:ln>
            </p:spPr>
            <p:txBody>
              <a:bodyPr/>
              <a:lstStyle/>
              <a:p>
                <a:endParaRPr lang="en-US"/>
              </a:p>
            </p:txBody>
          </p:sp>
          <p:sp>
            <p:nvSpPr>
              <p:cNvPr id="35660" name="Line 1868"/>
              <p:cNvSpPr>
                <a:spLocks noChangeShapeType="1"/>
              </p:cNvSpPr>
              <p:nvPr/>
            </p:nvSpPr>
            <p:spPr bwMode="auto">
              <a:xfrm>
                <a:off x="2420" y="3314"/>
                <a:ext cx="5" cy="1"/>
              </a:xfrm>
              <a:prstGeom prst="line">
                <a:avLst/>
              </a:prstGeom>
              <a:noFill/>
              <a:ln w="0">
                <a:solidFill>
                  <a:schemeClr val="tx1"/>
                </a:solidFill>
                <a:round/>
                <a:headEnd/>
                <a:tailEnd/>
              </a:ln>
            </p:spPr>
            <p:txBody>
              <a:bodyPr/>
              <a:lstStyle/>
              <a:p>
                <a:endParaRPr lang="en-US"/>
              </a:p>
            </p:txBody>
          </p:sp>
          <p:sp>
            <p:nvSpPr>
              <p:cNvPr id="35661" name="Line 1869"/>
              <p:cNvSpPr>
                <a:spLocks noChangeShapeType="1"/>
              </p:cNvSpPr>
              <p:nvPr/>
            </p:nvSpPr>
            <p:spPr bwMode="auto">
              <a:xfrm flipH="1" flipV="1">
                <a:off x="2245" y="3293"/>
                <a:ext cx="1" cy="5"/>
              </a:xfrm>
              <a:prstGeom prst="line">
                <a:avLst/>
              </a:prstGeom>
              <a:noFill/>
              <a:ln w="0">
                <a:solidFill>
                  <a:schemeClr val="tx1"/>
                </a:solidFill>
                <a:round/>
                <a:headEnd/>
                <a:tailEnd/>
              </a:ln>
            </p:spPr>
            <p:txBody>
              <a:bodyPr/>
              <a:lstStyle/>
              <a:p>
                <a:endParaRPr lang="en-US"/>
              </a:p>
            </p:txBody>
          </p:sp>
          <p:sp>
            <p:nvSpPr>
              <p:cNvPr id="35662" name="Line 1870"/>
              <p:cNvSpPr>
                <a:spLocks noChangeShapeType="1"/>
              </p:cNvSpPr>
              <p:nvPr/>
            </p:nvSpPr>
            <p:spPr bwMode="auto">
              <a:xfrm flipH="1" flipV="1">
                <a:off x="2233" y="3230"/>
                <a:ext cx="1" cy="5"/>
              </a:xfrm>
              <a:prstGeom prst="line">
                <a:avLst/>
              </a:prstGeom>
              <a:noFill/>
              <a:ln w="0">
                <a:solidFill>
                  <a:schemeClr val="tx1"/>
                </a:solidFill>
                <a:round/>
                <a:headEnd/>
                <a:tailEnd/>
              </a:ln>
            </p:spPr>
            <p:txBody>
              <a:bodyPr/>
              <a:lstStyle/>
              <a:p>
                <a:endParaRPr lang="en-US"/>
              </a:p>
            </p:txBody>
          </p:sp>
          <p:sp>
            <p:nvSpPr>
              <p:cNvPr id="35663" name="Line 1871"/>
              <p:cNvSpPr>
                <a:spLocks noChangeShapeType="1"/>
              </p:cNvSpPr>
              <p:nvPr/>
            </p:nvSpPr>
            <p:spPr bwMode="auto">
              <a:xfrm flipH="1" flipV="1">
                <a:off x="2221" y="3167"/>
                <a:ext cx="1" cy="6"/>
              </a:xfrm>
              <a:prstGeom prst="line">
                <a:avLst/>
              </a:prstGeom>
              <a:noFill/>
              <a:ln w="0">
                <a:solidFill>
                  <a:schemeClr val="tx1"/>
                </a:solidFill>
                <a:round/>
                <a:headEnd/>
                <a:tailEnd/>
              </a:ln>
            </p:spPr>
            <p:txBody>
              <a:bodyPr/>
              <a:lstStyle/>
              <a:p>
                <a:endParaRPr lang="en-US"/>
              </a:p>
            </p:txBody>
          </p:sp>
          <p:sp>
            <p:nvSpPr>
              <p:cNvPr id="35664" name="Line 1872"/>
              <p:cNvSpPr>
                <a:spLocks noChangeShapeType="1"/>
              </p:cNvSpPr>
              <p:nvPr/>
            </p:nvSpPr>
            <p:spPr bwMode="auto">
              <a:xfrm flipH="1" flipV="1">
                <a:off x="2304" y="3298"/>
                <a:ext cx="1" cy="6"/>
              </a:xfrm>
              <a:prstGeom prst="line">
                <a:avLst/>
              </a:prstGeom>
              <a:noFill/>
              <a:ln w="0">
                <a:solidFill>
                  <a:schemeClr val="tx1"/>
                </a:solidFill>
                <a:round/>
                <a:headEnd/>
                <a:tailEnd/>
              </a:ln>
            </p:spPr>
            <p:txBody>
              <a:bodyPr/>
              <a:lstStyle/>
              <a:p>
                <a:endParaRPr lang="en-US"/>
              </a:p>
            </p:txBody>
          </p:sp>
          <p:sp>
            <p:nvSpPr>
              <p:cNvPr id="35665" name="Line 1873"/>
              <p:cNvSpPr>
                <a:spLocks noChangeShapeType="1"/>
              </p:cNvSpPr>
              <p:nvPr/>
            </p:nvSpPr>
            <p:spPr bwMode="auto">
              <a:xfrm flipH="1" flipV="1">
                <a:off x="2293" y="3235"/>
                <a:ext cx="1" cy="6"/>
              </a:xfrm>
              <a:prstGeom prst="line">
                <a:avLst/>
              </a:prstGeom>
              <a:noFill/>
              <a:ln w="0">
                <a:solidFill>
                  <a:schemeClr val="tx1"/>
                </a:solidFill>
                <a:round/>
                <a:headEnd/>
                <a:tailEnd/>
              </a:ln>
            </p:spPr>
            <p:txBody>
              <a:bodyPr/>
              <a:lstStyle/>
              <a:p>
                <a:endParaRPr lang="en-US"/>
              </a:p>
            </p:txBody>
          </p:sp>
          <p:sp>
            <p:nvSpPr>
              <p:cNvPr id="35666" name="Line 1874"/>
              <p:cNvSpPr>
                <a:spLocks noChangeShapeType="1"/>
              </p:cNvSpPr>
              <p:nvPr/>
            </p:nvSpPr>
            <p:spPr bwMode="auto">
              <a:xfrm flipH="1" flipV="1">
                <a:off x="2281" y="3173"/>
                <a:ext cx="1" cy="5"/>
              </a:xfrm>
              <a:prstGeom prst="line">
                <a:avLst/>
              </a:prstGeom>
              <a:noFill/>
              <a:ln w="0">
                <a:solidFill>
                  <a:schemeClr val="tx1"/>
                </a:solidFill>
                <a:round/>
                <a:headEnd/>
                <a:tailEnd/>
              </a:ln>
            </p:spPr>
            <p:txBody>
              <a:bodyPr/>
              <a:lstStyle/>
              <a:p>
                <a:endParaRPr lang="en-US"/>
              </a:p>
            </p:txBody>
          </p:sp>
          <p:sp>
            <p:nvSpPr>
              <p:cNvPr id="35667" name="Line 1875"/>
              <p:cNvSpPr>
                <a:spLocks noChangeShapeType="1"/>
              </p:cNvSpPr>
              <p:nvPr/>
            </p:nvSpPr>
            <p:spPr bwMode="auto">
              <a:xfrm flipH="1" flipV="1">
                <a:off x="2270" y="3113"/>
                <a:ext cx="1" cy="2"/>
              </a:xfrm>
              <a:prstGeom prst="line">
                <a:avLst/>
              </a:prstGeom>
              <a:noFill/>
              <a:ln w="0">
                <a:solidFill>
                  <a:schemeClr val="tx1"/>
                </a:solidFill>
                <a:round/>
                <a:headEnd/>
                <a:tailEnd/>
              </a:ln>
            </p:spPr>
            <p:txBody>
              <a:bodyPr/>
              <a:lstStyle/>
              <a:p>
                <a:endParaRPr lang="en-US"/>
              </a:p>
            </p:txBody>
          </p:sp>
          <p:sp>
            <p:nvSpPr>
              <p:cNvPr id="35668" name="Line 1876"/>
              <p:cNvSpPr>
                <a:spLocks noChangeShapeType="1"/>
              </p:cNvSpPr>
              <p:nvPr/>
            </p:nvSpPr>
            <p:spPr bwMode="auto">
              <a:xfrm flipH="1" flipV="1">
                <a:off x="2364" y="3304"/>
                <a:ext cx="1" cy="5"/>
              </a:xfrm>
              <a:prstGeom prst="line">
                <a:avLst/>
              </a:prstGeom>
              <a:noFill/>
              <a:ln w="0">
                <a:solidFill>
                  <a:schemeClr val="tx1"/>
                </a:solidFill>
                <a:round/>
                <a:headEnd/>
                <a:tailEnd/>
              </a:ln>
            </p:spPr>
            <p:txBody>
              <a:bodyPr/>
              <a:lstStyle/>
              <a:p>
                <a:endParaRPr lang="en-US"/>
              </a:p>
            </p:txBody>
          </p:sp>
          <p:sp>
            <p:nvSpPr>
              <p:cNvPr id="35669" name="Line 1877"/>
              <p:cNvSpPr>
                <a:spLocks noChangeShapeType="1"/>
              </p:cNvSpPr>
              <p:nvPr/>
            </p:nvSpPr>
            <p:spPr bwMode="auto">
              <a:xfrm flipH="1" flipV="1">
                <a:off x="2353" y="3241"/>
                <a:ext cx="1" cy="5"/>
              </a:xfrm>
              <a:prstGeom prst="line">
                <a:avLst/>
              </a:prstGeom>
              <a:noFill/>
              <a:ln w="0">
                <a:solidFill>
                  <a:schemeClr val="tx1"/>
                </a:solidFill>
                <a:round/>
                <a:headEnd/>
                <a:tailEnd/>
              </a:ln>
            </p:spPr>
            <p:txBody>
              <a:bodyPr/>
              <a:lstStyle/>
              <a:p>
                <a:endParaRPr lang="en-US"/>
              </a:p>
            </p:txBody>
          </p:sp>
          <p:sp>
            <p:nvSpPr>
              <p:cNvPr id="35670" name="Line 1878"/>
              <p:cNvSpPr>
                <a:spLocks noChangeShapeType="1"/>
              </p:cNvSpPr>
              <p:nvPr/>
            </p:nvSpPr>
            <p:spPr bwMode="auto">
              <a:xfrm flipH="1" flipV="1">
                <a:off x="2341" y="3178"/>
                <a:ext cx="1" cy="5"/>
              </a:xfrm>
              <a:prstGeom prst="line">
                <a:avLst/>
              </a:prstGeom>
              <a:noFill/>
              <a:ln w="0">
                <a:solidFill>
                  <a:schemeClr val="tx1"/>
                </a:solidFill>
                <a:round/>
                <a:headEnd/>
                <a:tailEnd/>
              </a:ln>
            </p:spPr>
            <p:txBody>
              <a:bodyPr/>
              <a:lstStyle/>
              <a:p>
                <a:endParaRPr lang="en-US"/>
              </a:p>
            </p:txBody>
          </p:sp>
          <p:sp>
            <p:nvSpPr>
              <p:cNvPr id="35671" name="Line 1879"/>
              <p:cNvSpPr>
                <a:spLocks noChangeShapeType="1"/>
              </p:cNvSpPr>
              <p:nvPr/>
            </p:nvSpPr>
            <p:spPr bwMode="auto">
              <a:xfrm flipH="1" flipV="1">
                <a:off x="2330" y="3115"/>
                <a:ext cx="1" cy="5"/>
              </a:xfrm>
              <a:prstGeom prst="line">
                <a:avLst/>
              </a:prstGeom>
              <a:noFill/>
              <a:ln w="0">
                <a:solidFill>
                  <a:schemeClr val="tx1"/>
                </a:solidFill>
                <a:round/>
                <a:headEnd/>
                <a:tailEnd/>
              </a:ln>
            </p:spPr>
            <p:txBody>
              <a:bodyPr/>
              <a:lstStyle/>
              <a:p>
                <a:endParaRPr lang="en-US"/>
              </a:p>
            </p:txBody>
          </p:sp>
          <p:sp>
            <p:nvSpPr>
              <p:cNvPr id="35672" name="Line 1880"/>
              <p:cNvSpPr>
                <a:spLocks noChangeShapeType="1"/>
              </p:cNvSpPr>
              <p:nvPr/>
            </p:nvSpPr>
            <p:spPr bwMode="auto">
              <a:xfrm flipH="1" flipV="1">
                <a:off x="2424" y="3309"/>
                <a:ext cx="1" cy="5"/>
              </a:xfrm>
              <a:prstGeom prst="line">
                <a:avLst/>
              </a:prstGeom>
              <a:noFill/>
              <a:ln w="0">
                <a:solidFill>
                  <a:schemeClr val="tx1"/>
                </a:solidFill>
                <a:round/>
                <a:headEnd/>
                <a:tailEnd/>
              </a:ln>
            </p:spPr>
            <p:txBody>
              <a:bodyPr/>
              <a:lstStyle/>
              <a:p>
                <a:endParaRPr lang="en-US"/>
              </a:p>
            </p:txBody>
          </p:sp>
          <p:sp>
            <p:nvSpPr>
              <p:cNvPr id="35673" name="Line 1881"/>
              <p:cNvSpPr>
                <a:spLocks noChangeShapeType="1"/>
              </p:cNvSpPr>
              <p:nvPr/>
            </p:nvSpPr>
            <p:spPr bwMode="auto">
              <a:xfrm flipH="1" flipV="1">
                <a:off x="2413" y="3246"/>
                <a:ext cx="1" cy="5"/>
              </a:xfrm>
              <a:prstGeom prst="line">
                <a:avLst/>
              </a:prstGeom>
              <a:noFill/>
              <a:ln w="0">
                <a:solidFill>
                  <a:schemeClr val="tx1"/>
                </a:solidFill>
                <a:round/>
                <a:headEnd/>
                <a:tailEnd/>
              </a:ln>
            </p:spPr>
            <p:txBody>
              <a:bodyPr/>
              <a:lstStyle/>
              <a:p>
                <a:endParaRPr lang="en-US"/>
              </a:p>
            </p:txBody>
          </p:sp>
          <p:sp>
            <p:nvSpPr>
              <p:cNvPr id="35674" name="Line 1882"/>
              <p:cNvSpPr>
                <a:spLocks noChangeShapeType="1"/>
              </p:cNvSpPr>
              <p:nvPr/>
            </p:nvSpPr>
            <p:spPr bwMode="auto">
              <a:xfrm flipH="1" flipV="1">
                <a:off x="2401" y="3183"/>
                <a:ext cx="1" cy="5"/>
              </a:xfrm>
              <a:prstGeom prst="line">
                <a:avLst/>
              </a:prstGeom>
              <a:noFill/>
              <a:ln w="0">
                <a:solidFill>
                  <a:schemeClr val="tx1"/>
                </a:solidFill>
                <a:round/>
                <a:headEnd/>
                <a:tailEnd/>
              </a:ln>
            </p:spPr>
            <p:txBody>
              <a:bodyPr/>
              <a:lstStyle/>
              <a:p>
                <a:endParaRPr lang="en-US"/>
              </a:p>
            </p:txBody>
          </p:sp>
          <p:sp>
            <p:nvSpPr>
              <p:cNvPr id="35675" name="Line 1883"/>
              <p:cNvSpPr>
                <a:spLocks noChangeShapeType="1"/>
              </p:cNvSpPr>
              <p:nvPr/>
            </p:nvSpPr>
            <p:spPr bwMode="auto">
              <a:xfrm flipH="1" flipV="1">
                <a:off x="2390" y="3120"/>
                <a:ext cx="1" cy="5"/>
              </a:xfrm>
              <a:prstGeom prst="line">
                <a:avLst/>
              </a:prstGeom>
              <a:noFill/>
              <a:ln w="0">
                <a:solidFill>
                  <a:schemeClr val="tx1"/>
                </a:solidFill>
                <a:round/>
                <a:headEnd/>
                <a:tailEnd/>
              </a:ln>
            </p:spPr>
            <p:txBody>
              <a:bodyPr/>
              <a:lstStyle/>
              <a:p>
                <a:endParaRPr lang="en-US"/>
              </a:p>
            </p:txBody>
          </p:sp>
          <p:sp>
            <p:nvSpPr>
              <p:cNvPr id="35676" name="Line 1884"/>
              <p:cNvSpPr>
                <a:spLocks noChangeShapeType="1"/>
              </p:cNvSpPr>
              <p:nvPr/>
            </p:nvSpPr>
            <p:spPr bwMode="auto">
              <a:xfrm flipH="1" flipV="1">
                <a:off x="2461" y="3188"/>
                <a:ext cx="1" cy="6"/>
              </a:xfrm>
              <a:prstGeom prst="line">
                <a:avLst/>
              </a:prstGeom>
              <a:noFill/>
              <a:ln w="0">
                <a:solidFill>
                  <a:schemeClr val="tx1"/>
                </a:solidFill>
                <a:round/>
                <a:headEnd/>
                <a:tailEnd/>
              </a:ln>
            </p:spPr>
            <p:txBody>
              <a:bodyPr/>
              <a:lstStyle/>
              <a:p>
                <a:endParaRPr lang="en-US"/>
              </a:p>
            </p:txBody>
          </p:sp>
          <p:sp>
            <p:nvSpPr>
              <p:cNvPr id="35677" name="Line 1885"/>
              <p:cNvSpPr>
                <a:spLocks noChangeShapeType="1"/>
              </p:cNvSpPr>
              <p:nvPr/>
            </p:nvSpPr>
            <p:spPr bwMode="auto">
              <a:xfrm flipH="1" flipV="1">
                <a:off x="2449" y="3125"/>
                <a:ext cx="1" cy="6"/>
              </a:xfrm>
              <a:prstGeom prst="line">
                <a:avLst/>
              </a:prstGeom>
              <a:noFill/>
              <a:ln w="0">
                <a:solidFill>
                  <a:schemeClr val="tx1"/>
                </a:solidFill>
                <a:round/>
                <a:headEnd/>
                <a:tailEnd/>
              </a:ln>
            </p:spPr>
            <p:txBody>
              <a:bodyPr/>
              <a:lstStyle/>
              <a:p>
                <a:endParaRPr lang="en-US"/>
              </a:p>
            </p:txBody>
          </p:sp>
          <p:sp>
            <p:nvSpPr>
              <p:cNvPr id="35678" name="Line 1886"/>
              <p:cNvSpPr>
                <a:spLocks noChangeShapeType="1"/>
              </p:cNvSpPr>
              <p:nvPr/>
            </p:nvSpPr>
            <p:spPr bwMode="auto">
              <a:xfrm flipH="1" flipV="1">
                <a:off x="2185" y="3288"/>
                <a:ext cx="1" cy="5"/>
              </a:xfrm>
              <a:prstGeom prst="line">
                <a:avLst/>
              </a:prstGeom>
              <a:noFill/>
              <a:ln w="0">
                <a:solidFill>
                  <a:schemeClr val="tx1"/>
                </a:solidFill>
                <a:round/>
                <a:headEnd/>
                <a:tailEnd/>
              </a:ln>
            </p:spPr>
            <p:txBody>
              <a:bodyPr/>
              <a:lstStyle/>
              <a:p>
                <a:endParaRPr lang="en-US"/>
              </a:p>
            </p:txBody>
          </p:sp>
          <p:sp>
            <p:nvSpPr>
              <p:cNvPr id="35679" name="Line 1887"/>
              <p:cNvSpPr>
                <a:spLocks noChangeShapeType="1"/>
              </p:cNvSpPr>
              <p:nvPr/>
            </p:nvSpPr>
            <p:spPr bwMode="auto">
              <a:xfrm flipH="1" flipV="1">
                <a:off x="2173" y="3225"/>
                <a:ext cx="1" cy="5"/>
              </a:xfrm>
              <a:prstGeom prst="line">
                <a:avLst/>
              </a:prstGeom>
              <a:noFill/>
              <a:ln w="0">
                <a:solidFill>
                  <a:schemeClr val="tx1"/>
                </a:solidFill>
                <a:round/>
                <a:headEnd/>
                <a:tailEnd/>
              </a:ln>
            </p:spPr>
            <p:txBody>
              <a:bodyPr/>
              <a:lstStyle/>
              <a:p>
                <a:endParaRPr lang="en-US"/>
              </a:p>
            </p:txBody>
          </p:sp>
          <p:sp>
            <p:nvSpPr>
              <p:cNvPr id="35680" name="Line 1888"/>
              <p:cNvSpPr>
                <a:spLocks noChangeShapeType="1"/>
              </p:cNvSpPr>
              <p:nvPr/>
            </p:nvSpPr>
            <p:spPr bwMode="auto">
              <a:xfrm flipH="1" flipV="1">
                <a:off x="2161" y="3162"/>
                <a:ext cx="1" cy="5"/>
              </a:xfrm>
              <a:prstGeom prst="line">
                <a:avLst/>
              </a:prstGeom>
              <a:noFill/>
              <a:ln w="0">
                <a:solidFill>
                  <a:schemeClr val="tx1"/>
                </a:solidFill>
                <a:round/>
                <a:headEnd/>
                <a:tailEnd/>
              </a:ln>
            </p:spPr>
            <p:txBody>
              <a:bodyPr/>
              <a:lstStyle/>
              <a:p>
                <a:endParaRPr lang="en-US"/>
              </a:p>
            </p:txBody>
          </p:sp>
          <p:sp>
            <p:nvSpPr>
              <p:cNvPr id="35681" name="Line 1889"/>
              <p:cNvSpPr>
                <a:spLocks noChangeShapeType="1"/>
              </p:cNvSpPr>
              <p:nvPr/>
            </p:nvSpPr>
            <p:spPr bwMode="auto">
              <a:xfrm flipH="1" flipV="1">
                <a:off x="2125" y="3283"/>
                <a:ext cx="1" cy="5"/>
              </a:xfrm>
              <a:prstGeom prst="line">
                <a:avLst/>
              </a:prstGeom>
              <a:noFill/>
              <a:ln w="0">
                <a:solidFill>
                  <a:schemeClr val="tx1"/>
                </a:solidFill>
                <a:round/>
                <a:headEnd/>
                <a:tailEnd/>
              </a:ln>
            </p:spPr>
            <p:txBody>
              <a:bodyPr/>
              <a:lstStyle/>
              <a:p>
                <a:endParaRPr lang="en-US"/>
              </a:p>
            </p:txBody>
          </p:sp>
          <p:sp>
            <p:nvSpPr>
              <p:cNvPr id="35682" name="Line 1890"/>
              <p:cNvSpPr>
                <a:spLocks noChangeShapeType="1"/>
              </p:cNvSpPr>
              <p:nvPr/>
            </p:nvSpPr>
            <p:spPr bwMode="auto">
              <a:xfrm flipH="1" flipV="1">
                <a:off x="2113" y="3220"/>
                <a:ext cx="1" cy="5"/>
              </a:xfrm>
              <a:prstGeom prst="line">
                <a:avLst/>
              </a:prstGeom>
              <a:noFill/>
              <a:ln w="0">
                <a:solidFill>
                  <a:schemeClr val="tx1"/>
                </a:solidFill>
                <a:round/>
                <a:headEnd/>
                <a:tailEnd/>
              </a:ln>
            </p:spPr>
            <p:txBody>
              <a:bodyPr/>
              <a:lstStyle/>
              <a:p>
                <a:endParaRPr lang="en-US"/>
              </a:p>
            </p:txBody>
          </p:sp>
          <p:sp>
            <p:nvSpPr>
              <p:cNvPr id="35683" name="Line 1891"/>
              <p:cNvSpPr>
                <a:spLocks noChangeShapeType="1"/>
              </p:cNvSpPr>
              <p:nvPr/>
            </p:nvSpPr>
            <p:spPr bwMode="auto">
              <a:xfrm flipH="1" flipV="1">
                <a:off x="2102" y="3157"/>
                <a:ext cx="1" cy="5"/>
              </a:xfrm>
              <a:prstGeom prst="line">
                <a:avLst/>
              </a:prstGeom>
              <a:noFill/>
              <a:ln w="0">
                <a:solidFill>
                  <a:schemeClr val="tx1"/>
                </a:solidFill>
                <a:round/>
                <a:headEnd/>
                <a:tailEnd/>
              </a:ln>
            </p:spPr>
            <p:txBody>
              <a:bodyPr/>
              <a:lstStyle/>
              <a:p>
                <a:endParaRPr lang="en-US"/>
              </a:p>
            </p:txBody>
          </p:sp>
          <p:sp>
            <p:nvSpPr>
              <p:cNvPr id="35684" name="Line 1892"/>
              <p:cNvSpPr>
                <a:spLocks noChangeShapeType="1"/>
              </p:cNvSpPr>
              <p:nvPr/>
            </p:nvSpPr>
            <p:spPr bwMode="auto">
              <a:xfrm flipH="1" flipV="1">
                <a:off x="2065" y="3277"/>
                <a:ext cx="1" cy="6"/>
              </a:xfrm>
              <a:prstGeom prst="line">
                <a:avLst/>
              </a:prstGeom>
              <a:noFill/>
              <a:ln w="0">
                <a:solidFill>
                  <a:schemeClr val="tx1"/>
                </a:solidFill>
                <a:round/>
                <a:headEnd/>
                <a:tailEnd/>
              </a:ln>
            </p:spPr>
            <p:txBody>
              <a:bodyPr/>
              <a:lstStyle/>
              <a:p>
                <a:endParaRPr lang="en-US"/>
              </a:p>
            </p:txBody>
          </p:sp>
          <p:sp>
            <p:nvSpPr>
              <p:cNvPr id="35685" name="Line 1893"/>
              <p:cNvSpPr>
                <a:spLocks noChangeShapeType="1"/>
              </p:cNvSpPr>
              <p:nvPr/>
            </p:nvSpPr>
            <p:spPr bwMode="auto">
              <a:xfrm flipH="1" flipV="1">
                <a:off x="2053" y="3214"/>
                <a:ext cx="1" cy="6"/>
              </a:xfrm>
              <a:prstGeom prst="line">
                <a:avLst/>
              </a:prstGeom>
              <a:noFill/>
              <a:ln w="0">
                <a:solidFill>
                  <a:schemeClr val="tx1"/>
                </a:solidFill>
                <a:round/>
                <a:headEnd/>
                <a:tailEnd/>
              </a:ln>
            </p:spPr>
            <p:txBody>
              <a:bodyPr/>
              <a:lstStyle/>
              <a:p>
                <a:endParaRPr lang="en-US"/>
              </a:p>
            </p:txBody>
          </p:sp>
          <p:sp>
            <p:nvSpPr>
              <p:cNvPr id="35686" name="Line 1894"/>
              <p:cNvSpPr>
                <a:spLocks noChangeShapeType="1"/>
              </p:cNvSpPr>
              <p:nvPr/>
            </p:nvSpPr>
            <p:spPr bwMode="auto">
              <a:xfrm flipV="1">
                <a:off x="2106" y="3291"/>
                <a:ext cx="7" cy="7"/>
              </a:xfrm>
              <a:prstGeom prst="line">
                <a:avLst/>
              </a:prstGeom>
              <a:noFill/>
              <a:ln w="0">
                <a:solidFill>
                  <a:schemeClr val="tx1"/>
                </a:solidFill>
                <a:round/>
                <a:headEnd/>
                <a:tailEnd/>
              </a:ln>
            </p:spPr>
            <p:txBody>
              <a:bodyPr/>
              <a:lstStyle/>
              <a:p>
                <a:endParaRPr lang="en-US"/>
              </a:p>
            </p:txBody>
          </p:sp>
          <p:sp>
            <p:nvSpPr>
              <p:cNvPr id="35687" name="Line 1895"/>
              <p:cNvSpPr>
                <a:spLocks noChangeShapeType="1"/>
              </p:cNvSpPr>
              <p:nvPr/>
            </p:nvSpPr>
            <p:spPr bwMode="auto">
              <a:xfrm flipV="1">
                <a:off x="2185" y="3210"/>
                <a:ext cx="6" cy="7"/>
              </a:xfrm>
              <a:prstGeom prst="line">
                <a:avLst/>
              </a:prstGeom>
              <a:noFill/>
              <a:ln w="0">
                <a:solidFill>
                  <a:schemeClr val="tx1"/>
                </a:solidFill>
                <a:round/>
                <a:headEnd/>
                <a:tailEnd/>
              </a:ln>
            </p:spPr>
            <p:txBody>
              <a:bodyPr/>
              <a:lstStyle/>
              <a:p>
                <a:endParaRPr lang="en-US"/>
              </a:p>
            </p:txBody>
          </p:sp>
          <p:sp>
            <p:nvSpPr>
              <p:cNvPr id="35688" name="Line 1896"/>
              <p:cNvSpPr>
                <a:spLocks noChangeShapeType="1"/>
              </p:cNvSpPr>
              <p:nvPr/>
            </p:nvSpPr>
            <p:spPr bwMode="auto">
              <a:xfrm flipV="1">
                <a:off x="2263" y="3128"/>
                <a:ext cx="6" cy="7"/>
              </a:xfrm>
              <a:prstGeom prst="line">
                <a:avLst/>
              </a:prstGeom>
              <a:noFill/>
              <a:ln w="0">
                <a:solidFill>
                  <a:schemeClr val="tx1"/>
                </a:solidFill>
                <a:round/>
                <a:headEnd/>
                <a:tailEnd/>
              </a:ln>
            </p:spPr>
            <p:txBody>
              <a:bodyPr/>
              <a:lstStyle/>
              <a:p>
                <a:endParaRPr lang="en-US"/>
              </a:p>
            </p:txBody>
          </p:sp>
          <p:sp>
            <p:nvSpPr>
              <p:cNvPr id="35689" name="Line 1897"/>
              <p:cNvSpPr>
                <a:spLocks noChangeShapeType="1"/>
              </p:cNvSpPr>
              <p:nvPr/>
            </p:nvSpPr>
            <p:spPr bwMode="auto">
              <a:xfrm flipV="1">
                <a:off x="2196" y="3305"/>
                <a:ext cx="6" cy="7"/>
              </a:xfrm>
              <a:prstGeom prst="line">
                <a:avLst/>
              </a:prstGeom>
              <a:noFill/>
              <a:ln w="0">
                <a:solidFill>
                  <a:schemeClr val="tx1"/>
                </a:solidFill>
                <a:round/>
                <a:headEnd/>
                <a:tailEnd/>
              </a:ln>
            </p:spPr>
            <p:txBody>
              <a:bodyPr/>
              <a:lstStyle/>
              <a:p>
                <a:endParaRPr lang="en-US"/>
              </a:p>
            </p:txBody>
          </p:sp>
          <p:sp>
            <p:nvSpPr>
              <p:cNvPr id="35690" name="Line 1898"/>
              <p:cNvSpPr>
                <a:spLocks noChangeShapeType="1"/>
              </p:cNvSpPr>
              <p:nvPr/>
            </p:nvSpPr>
            <p:spPr bwMode="auto">
              <a:xfrm flipV="1">
                <a:off x="2274" y="3224"/>
                <a:ext cx="6" cy="7"/>
              </a:xfrm>
              <a:prstGeom prst="line">
                <a:avLst/>
              </a:prstGeom>
              <a:noFill/>
              <a:ln w="0">
                <a:solidFill>
                  <a:schemeClr val="tx1"/>
                </a:solidFill>
                <a:round/>
                <a:headEnd/>
                <a:tailEnd/>
              </a:ln>
            </p:spPr>
            <p:txBody>
              <a:bodyPr/>
              <a:lstStyle/>
              <a:p>
                <a:endParaRPr lang="en-US"/>
              </a:p>
            </p:txBody>
          </p:sp>
          <p:sp>
            <p:nvSpPr>
              <p:cNvPr id="35691" name="Line 1899"/>
              <p:cNvSpPr>
                <a:spLocks noChangeShapeType="1"/>
              </p:cNvSpPr>
              <p:nvPr/>
            </p:nvSpPr>
            <p:spPr bwMode="auto">
              <a:xfrm flipV="1">
                <a:off x="2352" y="3142"/>
                <a:ext cx="6" cy="7"/>
              </a:xfrm>
              <a:prstGeom prst="line">
                <a:avLst/>
              </a:prstGeom>
              <a:noFill/>
              <a:ln w="0">
                <a:solidFill>
                  <a:schemeClr val="tx1"/>
                </a:solidFill>
                <a:round/>
                <a:headEnd/>
                <a:tailEnd/>
              </a:ln>
            </p:spPr>
            <p:txBody>
              <a:bodyPr/>
              <a:lstStyle/>
              <a:p>
                <a:endParaRPr lang="en-US"/>
              </a:p>
            </p:txBody>
          </p:sp>
          <p:sp>
            <p:nvSpPr>
              <p:cNvPr id="35692" name="Line 1900"/>
              <p:cNvSpPr>
                <a:spLocks noChangeShapeType="1"/>
              </p:cNvSpPr>
              <p:nvPr/>
            </p:nvSpPr>
            <p:spPr bwMode="auto">
              <a:xfrm flipV="1">
                <a:off x="2288" y="3319"/>
                <a:ext cx="3" cy="3"/>
              </a:xfrm>
              <a:prstGeom prst="line">
                <a:avLst/>
              </a:prstGeom>
              <a:noFill/>
              <a:ln w="0">
                <a:solidFill>
                  <a:schemeClr val="tx1"/>
                </a:solidFill>
                <a:round/>
                <a:headEnd/>
                <a:tailEnd/>
              </a:ln>
            </p:spPr>
            <p:txBody>
              <a:bodyPr/>
              <a:lstStyle/>
              <a:p>
                <a:endParaRPr lang="en-US"/>
              </a:p>
            </p:txBody>
          </p:sp>
          <p:sp>
            <p:nvSpPr>
              <p:cNvPr id="35693" name="Line 1901"/>
              <p:cNvSpPr>
                <a:spLocks noChangeShapeType="1"/>
              </p:cNvSpPr>
              <p:nvPr/>
            </p:nvSpPr>
            <p:spPr bwMode="auto">
              <a:xfrm flipV="1">
                <a:off x="2363" y="3238"/>
                <a:ext cx="6" cy="6"/>
              </a:xfrm>
              <a:prstGeom prst="line">
                <a:avLst/>
              </a:prstGeom>
              <a:noFill/>
              <a:ln w="0">
                <a:solidFill>
                  <a:schemeClr val="tx1"/>
                </a:solidFill>
                <a:round/>
                <a:headEnd/>
                <a:tailEnd/>
              </a:ln>
            </p:spPr>
            <p:txBody>
              <a:bodyPr/>
              <a:lstStyle/>
              <a:p>
                <a:endParaRPr lang="en-US"/>
              </a:p>
            </p:txBody>
          </p:sp>
          <p:sp>
            <p:nvSpPr>
              <p:cNvPr id="35694" name="Line 1902"/>
              <p:cNvSpPr>
                <a:spLocks noChangeShapeType="1"/>
              </p:cNvSpPr>
              <p:nvPr/>
            </p:nvSpPr>
            <p:spPr bwMode="auto">
              <a:xfrm flipV="1">
                <a:off x="2441" y="3156"/>
                <a:ext cx="6" cy="7"/>
              </a:xfrm>
              <a:prstGeom prst="line">
                <a:avLst/>
              </a:prstGeom>
              <a:noFill/>
              <a:ln w="0">
                <a:solidFill>
                  <a:schemeClr val="tx1"/>
                </a:solidFill>
                <a:round/>
                <a:headEnd/>
                <a:tailEnd/>
              </a:ln>
            </p:spPr>
            <p:txBody>
              <a:bodyPr/>
              <a:lstStyle/>
              <a:p>
                <a:endParaRPr lang="en-US"/>
              </a:p>
            </p:txBody>
          </p:sp>
          <p:sp>
            <p:nvSpPr>
              <p:cNvPr id="35695" name="Line 1903"/>
              <p:cNvSpPr>
                <a:spLocks noChangeShapeType="1"/>
              </p:cNvSpPr>
              <p:nvPr/>
            </p:nvSpPr>
            <p:spPr bwMode="auto">
              <a:xfrm flipV="1">
                <a:off x="2452" y="3251"/>
                <a:ext cx="7" cy="7"/>
              </a:xfrm>
              <a:prstGeom prst="line">
                <a:avLst/>
              </a:prstGeom>
              <a:noFill/>
              <a:ln w="0">
                <a:solidFill>
                  <a:schemeClr val="tx1"/>
                </a:solidFill>
                <a:round/>
                <a:headEnd/>
                <a:tailEnd/>
              </a:ln>
            </p:spPr>
            <p:txBody>
              <a:bodyPr/>
              <a:lstStyle/>
              <a:p>
                <a:endParaRPr lang="en-US"/>
              </a:p>
            </p:txBody>
          </p:sp>
          <p:sp>
            <p:nvSpPr>
              <p:cNvPr id="35696" name="Line 1904"/>
              <p:cNvSpPr>
                <a:spLocks noChangeShapeType="1"/>
              </p:cNvSpPr>
              <p:nvPr/>
            </p:nvSpPr>
            <p:spPr bwMode="auto">
              <a:xfrm flipV="1">
                <a:off x="2095" y="3196"/>
                <a:ext cx="7" cy="7"/>
              </a:xfrm>
              <a:prstGeom prst="line">
                <a:avLst/>
              </a:prstGeom>
              <a:noFill/>
              <a:ln w="0">
                <a:solidFill>
                  <a:schemeClr val="tx1"/>
                </a:solidFill>
                <a:round/>
                <a:headEnd/>
                <a:tailEnd/>
              </a:ln>
            </p:spPr>
            <p:txBody>
              <a:bodyPr/>
              <a:lstStyle/>
              <a:p>
                <a:endParaRPr lang="en-US"/>
              </a:p>
            </p:txBody>
          </p:sp>
          <p:sp>
            <p:nvSpPr>
              <p:cNvPr id="35697" name="Line 1905"/>
              <p:cNvSpPr>
                <a:spLocks noChangeShapeType="1"/>
              </p:cNvSpPr>
              <p:nvPr/>
            </p:nvSpPr>
            <p:spPr bwMode="auto">
              <a:xfrm flipV="1">
                <a:off x="2173" y="3115"/>
                <a:ext cx="7" cy="6"/>
              </a:xfrm>
              <a:prstGeom prst="line">
                <a:avLst/>
              </a:prstGeom>
              <a:noFill/>
              <a:ln w="0">
                <a:solidFill>
                  <a:schemeClr val="tx1"/>
                </a:solidFill>
                <a:round/>
                <a:headEnd/>
                <a:tailEnd/>
              </a:ln>
            </p:spPr>
            <p:txBody>
              <a:bodyPr/>
              <a:lstStyle/>
              <a:p>
                <a:endParaRPr lang="en-US"/>
              </a:p>
            </p:txBody>
          </p:sp>
          <p:sp>
            <p:nvSpPr>
              <p:cNvPr id="35698" name="Line 1906"/>
              <p:cNvSpPr>
                <a:spLocks noChangeShapeType="1"/>
              </p:cNvSpPr>
              <p:nvPr/>
            </p:nvSpPr>
            <p:spPr bwMode="auto">
              <a:xfrm flipH="1" flipV="1">
                <a:off x="2202" y="3305"/>
                <a:ext cx="1" cy="8"/>
              </a:xfrm>
              <a:prstGeom prst="line">
                <a:avLst/>
              </a:prstGeom>
              <a:noFill/>
              <a:ln w="0">
                <a:solidFill>
                  <a:schemeClr val="tx1"/>
                </a:solidFill>
                <a:round/>
                <a:headEnd/>
                <a:tailEnd/>
              </a:ln>
            </p:spPr>
            <p:txBody>
              <a:bodyPr/>
              <a:lstStyle/>
              <a:p>
                <a:endParaRPr lang="en-US"/>
              </a:p>
            </p:txBody>
          </p:sp>
          <p:sp>
            <p:nvSpPr>
              <p:cNvPr id="35699" name="Line 1907"/>
              <p:cNvSpPr>
                <a:spLocks noChangeShapeType="1"/>
              </p:cNvSpPr>
              <p:nvPr/>
            </p:nvSpPr>
            <p:spPr bwMode="auto">
              <a:xfrm flipH="1" flipV="1">
                <a:off x="2191" y="3210"/>
                <a:ext cx="1" cy="8"/>
              </a:xfrm>
              <a:prstGeom prst="line">
                <a:avLst/>
              </a:prstGeom>
              <a:noFill/>
              <a:ln w="0">
                <a:solidFill>
                  <a:schemeClr val="tx1"/>
                </a:solidFill>
                <a:round/>
                <a:headEnd/>
                <a:tailEnd/>
              </a:ln>
            </p:spPr>
            <p:txBody>
              <a:bodyPr/>
              <a:lstStyle/>
              <a:p>
                <a:endParaRPr lang="en-US"/>
              </a:p>
            </p:txBody>
          </p:sp>
          <p:sp>
            <p:nvSpPr>
              <p:cNvPr id="35700" name="Line 1908"/>
              <p:cNvSpPr>
                <a:spLocks noChangeShapeType="1"/>
              </p:cNvSpPr>
              <p:nvPr/>
            </p:nvSpPr>
            <p:spPr bwMode="auto">
              <a:xfrm flipH="1" flipV="1">
                <a:off x="2180" y="3115"/>
                <a:ext cx="1" cy="8"/>
              </a:xfrm>
              <a:prstGeom prst="line">
                <a:avLst/>
              </a:prstGeom>
              <a:noFill/>
              <a:ln w="0">
                <a:solidFill>
                  <a:schemeClr val="tx1"/>
                </a:solidFill>
                <a:round/>
                <a:headEnd/>
                <a:tailEnd/>
              </a:ln>
            </p:spPr>
            <p:txBody>
              <a:bodyPr/>
              <a:lstStyle/>
              <a:p>
                <a:endParaRPr lang="en-US"/>
              </a:p>
            </p:txBody>
          </p:sp>
          <p:sp>
            <p:nvSpPr>
              <p:cNvPr id="35701" name="Line 1909"/>
              <p:cNvSpPr>
                <a:spLocks noChangeShapeType="1"/>
              </p:cNvSpPr>
              <p:nvPr/>
            </p:nvSpPr>
            <p:spPr bwMode="auto">
              <a:xfrm flipH="1" flipV="1">
                <a:off x="2291" y="3319"/>
                <a:ext cx="1" cy="3"/>
              </a:xfrm>
              <a:prstGeom prst="line">
                <a:avLst/>
              </a:prstGeom>
              <a:noFill/>
              <a:ln w="0">
                <a:solidFill>
                  <a:schemeClr val="tx1"/>
                </a:solidFill>
                <a:round/>
                <a:headEnd/>
                <a:tailEnd/>
              </a:ln>
            </p:spPr>
            <p:txBody>
              <a:bodyPr/>
              <a:lstStyle/>
              <a:p>
                <a:endParaRPr lang="en-US"/>
              </a:p>
            </p:txBody>
          </p:sp>
          <p:sp>
            <p:nvSpPr>
              <p:cNvPr id="35702" name="Line 1910"/>
              <p:cNvSpPr>
                <a:spLocks noChangeShapeType="1"/>
              </p:cNvSpPr>
              <p:nvPr/>
            </p:nvSpPr>
            <p:spPr bwMode="auto">
              <a:xfrm flipH="1" flipV="1">
                <a:off x="2280" y="3224"/>
                <a:ext cx="1" cy="8"/>
              </a:xfrm>
              <a:prstGeom prst="line">
                <a:avLst/>
              </a:prstGeom>
              <a:noFill/>
              <a:ln w="0">
                <a:solidFill>
                  <a:schemeClr val="tx1"/>
                </a:solidFill>
                <a:round/>
                <a:headEnd/>
                <a:tailEnd/>
              </a:ln>
            </p:spPr>
            <p:txBody>
              <a:bodyPr/>
              <a:lstStyle/>
              <a:p>
                <a:endParaRPr lang="en-US"/>
              </a:p>
            </p:txBody>
          </p:sp>
          <p:sp>
            <p:nvSpPr>
              <p:cNvPr id="35703" name="Line 1911"/>
              <p:cNvSpPr>
                <a:spLocks noChangeShapeType="1"/>
              </p:cNvSpPr>
              <p:nvPr/>
            </p:nvSpPr>
            <p:spPr bwMode="auto">
              <a:xfrm flipH="1" flipV="1">
                <a:off x="2269" y="3128"/>
                <a:ext cx="1" cy="8"/>
              </a:xfrm>
              <a:prstGeom prst="line">
                <a:avLst/>
              </a:prstGeom>
              <a:noFill/>
              <a:ln w="0">
                <a:solidFill>
                  <a:schemeClr val="tx1"/>
                </a:solidFill>
                <a:round/>
                <a:headEnd/>
                <a:tailEnd/>
              </a:ln>
            </p:spPr>
            <p:txBody>
              <a:bodyPr/>
              <a:lstStyle/>
              <a:p>
                <a:endParaRPr lang="en-US"/>
              </a:p>
            </p:txBody>
          </p:sp>
          <p:sp>
            <p:nvSpPr>
              <p:cNvPr id="35704" name="Line 1912"/>
              <p:cNvSpPr>
                <a:spLocks noChangeShapeType="1"/>
              </p:cNvSpPr>
              <p:nvPr/>
            </p:nvSpPr>
            <p:spPr bwMode="auto">
              <a:xfrm flipH="1" flipV="1">
                <a:off x="2369" y="3238"/>
                <a:ext cx="1" cy="7"/>
              </a:xfrm>
              <a:prstGeom prst="line">
                <a:avLst/>
              </a:prstGeom>
              <a:noFill/>
              <a:ln w="0">
                <a:solidFill>
                  <a:schemeClr val="tx1"/>
                </a:solidFill>
                <a:round/>
                <a:headEnd/>
                <a:tailEnd/>
              </a:ln>
            </p:spPr>
            <p:txBody>
              <a:bodyPr/>
              <a:lstStyle/>
              <a:p>
                <a:endParaRPr lang="en-US"/>
              </a:p>
            </p:txBody>
          </p:sp>
          <p:sp>
            <p:nvSpPr>
              <p:cNvPr id="35705" name="Line 1913"/>
              <p:cNvSpPr>
                <a:spLocks noChangeShapeType="1"/>
              </p:cNvSpPr>
              <p:nvPr/>
            </p:nvSpPr>
            <p:spPr bwMode="auto">
              <a:xfrm flipH="1" flipV="1">
                <a:off x="2358" y="3142"/>
                <a:ext cx="1" cy="8"/>
              </a:xfrm>
              <a:prstGeom prst="line">
                <a:avLst/>
              </a:prstGeom>
              <a:noFill/>
              <a:ln w="0">
                <a:solidFill>
                  <a:schemeClr val="tx1"/>
                </a:solidFill>
                <a:round/>
                <a:headEnd/>
                <a:tailEnd/>
              </a:ln>
            </p:spPr>
            <p:txBody>
              <a:bodyPr/>
              <a:lstStyle/>
              <a:p>
                <a:endParaRPr lang="en-US"/>
              </a:p>
            </p:txBody>
          </p:sp>
          <p:sp>
            <p:nvSpPr>
              <p:cNvPr id="35706" name="Line 1914"/>
              <p:cNvSpPr>
                <a:spLocks noChangeShapeType="1"/>
              </p:cNvSpPr>
              <p:nvPr/>
            </p:nvSpPr>
            <p:spPr bwMode="auto">
              <a:xfrm flipH="1" flipV="1">
                <a:off x="2459" y="3251"/>
                <a:ext cx="1" cy="8"/>
              </a:xfrm>
              <a:prstGeom prst="line">
                <a:avLst/>
              </a:prstGeom>
              <a:noFill/>
              <a:ln w="0">
                <a:solidFill>
                  <a:schemeClr val="tx1"/>
                </a:solidFill>
                <a:round/>
                <a:headEnd/>
                <a:tailEnd/>
              </a:ln>
            </p:spPr>
            <p:txBody>
              <a:bodyPr/>
              <a:lstStyle/>
              <a:p>
                <a:endParaRPr lang="en-US"/>
              </a:p>
            </p:txBody>
          </p:sp>
          <p:sp>
            <p:nvSpPr>
              <p:cNvPr id="35707" name="Line 1915"/>
              <p:cNvSpPr>
                <a:spLocks noChangeShapeType="1"/>
              </p:cNvSpPr>
              <p:nvPr/>
            </p:nvSpPr>
            <p:spPr bwMode="auto">
              <a:xfrm flipH="1" flipV="1">
                <a:off x="2448" y="3156"/>
                <a:ext cx="1" cy="8"/>
              </a:xfrm>
              <a:prstGeom prst="line">
                <a:avLst/>
              </a:prstGeom>
              <a:noFill/>
              <a:ln w="0">
                <a:solidFill>
                  <a:schemeClr val="tx1"/>
                </a:solidFill>
                <a:round/>
                <a:headEnd/>
                <a:tailEnd/>
              </a:ln>
            </p:spPr>
            <p:txBody>
              <a:bodyPr/>
              <a:lstStyle/>
              <a:p>
                <a:endParaRPr lang="en-US"/>
              </a:p>
            </p:txBody>
          </p:sp>
          <p:sp>
            <p:nvSpPr>
              <p:cNvPr id="35708" name="Line 1916"/>
              <p:cNvSpPr>
                <a:spLocks noChangeShapeType="1"/>
              </p:cNvSpPr>
              <p:nvPr/>
            </p:nvSpPr>
            <p:spPr bwMode="auto">
              <a:xfrm flipH="1" flipV="1">
                <a:off x="2113" y="3291"/>
                <a:ext cx="1" cy="8"/>
              </a:xfrm>
              <a:prstGeom prst="line">
                <a:avLst/>
              </a:prstGeom>
              <a:noFill/>
              <a:ln w="0">
                <a:solidFill>
                  <a:schemeClr val="tx1"/>
                </a:solidFill>
                <a:round/>
                <a:headEnd/>
                <a:tailEnd/>
              </a:ln>
            </p:spPr>
            <p:txBody>
              <a:bodyPr/>
              <a:lstStyle/>
              <a:p>
                <a:endParaRPr lang="en-US"/>
              </a:p>
            </p:txBody>
          </p:sp>
          <p:sp>
            <p:nvSpPr>
              <p:cNvPr id="35709" name="Line 1917"/>
              <p:cNvSpPr>
                <a:spLocks noChangeShapeType="1"/>
              </p:cNvSpPr>
              <p:nvPr/>
            </p:nvSpPr>
            <p:spPr bwMode="auto">
              <a:xfrm flipH="1" flipV="1">
                <a:off x="2102" y="3196"/>
                <a:ext cx="1" cy="8"/>
              </a:xfrm>
              <a:prstGeom prst="line">
                <a:avLst/>
              </a:prstGeom>
              <a:noFill/>
              <a:ln w="0">
                <a:solidFill>
                  <a:schemeClr val="tx1"/>
                </a:solidFill>
                <a:round/>
                <a:headEnd/>
                <a:tailEnd/>
              </a:ln>
            </p:spPr>
            <p:txBody>
              <a:bodyPr/>
              <a:lstStyle/>
              <a:p>
                <a:endParaRPr lang="en-US"/>
              </a:p>
            </p:txBody>
          </p:sp>
          <p:sp>
            <p:nvSpPr>
              <p:cNvPr id="35710" name="Line 1918"/>
              <p:cNvSpPr>
                <a:spLocks noChangeShapeType="1"/>
              </p:cNvSpPr>
              <p:nvPr/>
            </p:nvSpPr>
            <p:spPr bwMode="auto">
              <a:xfrm>
                <a:off x="2095" y="3203"/>
                <a:ext cx="8" cy="1"/>
              </a:xfrm>
              <a:prstGeom prst="line">
                <a:avLst/>
              </a:prstGeom>
              <a:noFill/>
              <a:ln w="0">
                <a:solidFill>
                  <a:schemeClr val="tx1"/>
                </a:solidFill>
                <a:round/>
                <a:headEnd/>
                <a:tailEnd/>
              </a:ln>
            </p:spPr>
            <p:txBody>
              <a:bodyPr/>
              <a:lstStyle/>
              <a:p>
                <a:endParaRPr lang="en-US"/>
              </a:p>
            </p:txBody>
          </p:sp>
          <p:sp>
            <p:nvSpPr>
              <p:cNvPr id="35711" name="Line 1919"/>
              <p:cNvSpPr>
                <a:spLocks noChangeShapeType="1"/>
              </p:cNvSpPr>
              <p:nvPr/>
            </p:nvSpPr>
            <p:spPr bwMode="auto">
              <a:xfrm>
                <a:off x="2185" y="3217"/>
                <a:ext cx="7" cy="1"/>
              </a:xfrm>
              <a:prstGeom prst="line">
                <a:avLst/>
              </a:prstGeom>
              <a:noFill/>
              <a:ln w="0">
                <a:solidFill>
                  <a:schemeClr val="tx1"/>
                </a:solidFill>
                <a:round/>
                <a:headEnd/>
                <a:tailEnd/>
              </a:ln>
            </p:spPr>
            <p:txBody>
              <a:bodyPr/>
              <a:lstStyle/>
              <a:p>
                <a:endParaRPr lang="en-US"/>
              </a:p>
            </p:txBody>
          </p:sp>
          <p:sp>
            <p:nvSpPr>
              <p:cNvPr id="35712" name="Line 1920"/>
              <p:cNvSpPr>
                <a:spLocks noChangeShapeType="1"/>
              </p:cNvSpPr>
              <p:nvPr/>
            </p:nvSpPr>
            <p:spPr bwMode="auto">
              <a:xfrm>
                <a:off x="2274" y="3231"/>
                <a:ext cx="7" cy="1"/>
              </a:xfrm>
              <a:prstGeom prst="line">
                <a:avLst/>
              </a:prstGeom>
              <a:noFill/>
              <a:ln w="0">
                <a:solidFill>
                  <a:schemeClr val="tx1"/>
                </a:solidFill>
                <a:round/>
                <a:headEnd/>
                <a:tailEnd/>
              </a:ln>
            </p:spPr>
            <p:txBody>
              <a:bodyPr/>
              <a:lstStyle/>
              <a:p>
                <a:endParaRPr lang="en-US"/>
              </a:p>
            </p:txBody>
          </p:sp>
          <p:sp>
            <p:nvSpPr>
              <p:cNvPr id="35713" name="Line 1921"/>
              <p:cNvSpPr>
                <a:spLocks noChangeShapeType="1"/>
              </p:cNvSpPr>
              <p:nvPr/>
            </p:nvSpPr>
            <p:spPr bwMode="auto">
              <a:xfrm>
                <a:off x="2363" y="3244"/>
                <a:ext cx="7" cy="1"/>
              </a:xfrm>
              <a:prstGeom prst="line">
                <a:avLst/>
              </a:prstGeom>
              <a:noFill/>
              <a:ln w="0">
                <a:solidFill>
                  <a:schemeClr val="tx1"/>
                </a:solidFill>
                <a:round/>
                <a:headEnd/>
                <a:tailEnd/>
              </a:ln>
            </p:spPr>
            <p:txBody>
              <a:bodyPr/>
              <a:lstStyle/>
              <a:p>
                <a:endParaRPr lang="en-US"/>
              </a:p>
            </p:txBody>
          </p:sp>
          <p:sp>
            <p:nvSpPr>
              <p:cNvPr id="35714" name="Line 1922"/>
              <p:cNvSpPr>
                <a:spLocks noChangeShapeType="1"/>
              </p:cNvSpPr>
              <p:nvPr/>
            </p:nvSpPr>
            <p:spPr bwMode="auto">
              <a:xfrm>
                <a:off x="2452" y="3258"/>
                <a:ext cx="8" cy="1"/>
              </a:xfrm>
              <a:prstGeom prst="line">
                <a:avLst/>
              </a:prstGeom>
              <a:noFill/>
              <a:ln w="0">
                <a:solidFill>
                  <a:schemeClr val="tx1"/>
                </a:solidFill>
                <a:round/>
                <a:headEnd/>
                <a:tailEnd/>
              </a:ln>
            </p:spPr>
            <p:txBody>
              <a:bodyPr/>
              <a:lstStyle/>
              <a:p>
                <a:endParaRPr lang="en-US"/>
              </a:p>
            </p:txBody>
          </p:sp>
          <p:sp>
            <p:nvSpPr>
              <p:cNvPr id="35715" name="Line 1923"/>
              <p:cNvSpPr>
                <a:spLocks noChangeShapeType="1"/>
              </p:cNvSpPr>
              <p:nvPr/>
            </p:nvSpPr>
            <p:spPr bwMode="auto">
              <a:xfrm>
                <a:off x="2173" y="3121"/>
                <a:ext cx="8" cy="2"/>
              </a:xfrm>
              <a:prstGeom prst="line">
                <a:avLst/>
              </a:prstGeom>
              <a:noFill/>
              <a:ln w="0">
                <a:solidFill>
                  <a:schemeClr val="tx1"/>
                </a:solidFill>
                <a:round/>
                <a:headEnd/>
                <a:tailEnd/>
              </a:ln>
            </p:spPr>
            <p:txBody>
              <a:bodyPr/>
              <a:lstStyle/>
              <a:p>
                <a:endParaRPr lang="en-US"/>
              </a:p>
            </p:txBody>
          </p:sp>
          <p:sp>
            <p:nvSpPr>
              <p:cNvPr id="35716" name="Line 1924"/>
              <p:cNvSpPr>
                <a:spLocks noChangeShapeType="1"/>
              </p:cNvSpPr>
              <p:nvPr/>
            </p:nvSpPr>
            <p:spPr bwMode="auto">
              <a:xfrm>
                <a:off x="2263" y="3135"/>
                <a:ext cx="7" cy="1"/>
              </a:xfrm>
              <a:prstGeom prst="line">
                <a:avLst/>
              </a:prstGeom>
              <a:noFill/>
              <a:ln w="0">
                <a:solidFill>
                  <a:schemeClr val="tx1"/>
                </a:solidFill>
                <a:round/>
                <a:headEnd/>
                <a:tailEnd/>
              </a:ln>
            </p:spPr>
            <p:txBody>
              <a:bodyPr/>
              <a:lstStyle/>
              <a:p>
                <a:endParaRPr lang="en-US"/>
              </a:p>
            </p:txBody>
          </p:sp>
          <p:sp>
            <p:nvSpPr>
              <p:cNvPr id="35717" name="Line 1925"/>
              <p:cNvSpPr>
                <a:spLocks noChangeShapeType="1"/>
              </p:cNvSpPr>
              <p:nvPr/>
            </p:nvSpPr>
            <p:spPr bwMode="auto">
              <a:xfrm>
                <a:off x="2352" y="3149"/>
                <a:ext cx="7" cy="1"/>
              </a:xfrm>
              <a:prstGeom prst="line">
                <a:avLst/>
              </a:prstGeom>
              <a:noFill/>
              <a:ln w="0">
                <a:solidFill>
                  <a:schemeClr val="tx1"/>
                </a:solidFill>
                <a:round/>
                <a:headEnd/>
                <a:tailEnd/>
              </a:ln>
            </p:spPr>
            <p:txBody>
              <a:bodyPr/>
              <a:lstStyle/>
              <a:p>
                <a:endParaRPr lang="en-US"/>
              </a:p>
            </p:txBody>
          </p:sp>
          <p:sp>
            <p:nvSpPr>
              <p:cNvPr id="35718" name="Line 1926"/>
              <p:cNvSpPr>
                <a:spLocks noChangeShapeType="1"/>
              </p:cNvSpPr>
              <p:nvPr/>
            </p:nvSpPr>
            <p:spPr bwMode="auto">
              <a:xfrm>
                <a:off x="2441" y="3163"/>
                <a:ext cx="7" cy="1"/>
              </a:xfrm>
              <a:prstGeom prst="line">
                <a:avLst/>
              </a:prstGeom>
              <a:noFill/>
              <a:ln w="0">
                <a:solidFill>
                  <a:schemeClr val="tx1"/>
                </a:solidFill>
                <a:round/>
                <a:headEnd/>
                <a:tailEnd/>
              </a:ln>
            </p:spPr>
            <p:txBody>
              <a:bodyPr/>
              <a:lstStyle/>
              <a:p>
                <a:endParaRPr lang="en-US"/>
              </a:p>
            </p:txBody>
          </p:sp>
          <p:sp>
            <p:nvSpPr>
              <p:cNvPr id="35719" name="Line 1927"/>
              <p:cNvSpPr>
                <a:spLocks noChangeShapeType="1"/>
              </p:cNvSpPr>
              <p:nvPr/>
            </p:nvSpPr>
            <p:spPr bwMode="auto">
              <a:xfrm>
                <a:off x="2106" y="3298"/>
                <a:ext cx="8" cy="1"/>
              </a:xfrm>
              <a:prstGeom prst="line">
                <a:avLst/>
              </a:prstGeom>
              <a:noFill/>
              <a:ln w="0">
                <a:solidFill>
                  <a:schemeClr val="tx1"/>
                </a:solidFill>
                <a:round/>
                <a:headEnd/>
                <a:tailEnd/>
              </a:ln>
            </p:spPr>
            <p:txBody>
              <a:bodyPr/>
              <a:lstStyle/>
              <a:p>
                <a:endParaRPr lang="en-US"/>
              </a:p>
            </p:txBody>
          </p:sp>
          <p:sp>
            <p:nvSpPr>
              <p:cNvPr id="35720" name="Line 1928"/>
              <p:cNvSpPr>
                <a:spLocks noChangeShapeType="1"/>
              </p:cNvSpPr>
              <p:nvPr/>
            </p:nvSpPr>
            <p:spPr bwMode="auto">
              <a:xfrm>
                <a:off x="2196" y="3312"/>
                <a:ext cx="7" cy="1"/>
              </a:xfrm>
              <a:prstGeom prst="line">
                <a:avLst/>
              </a:prstGeom>
              <a:noFill/>
              <a:ln w="0">
                <a:solidFill>
                  <a:schemeClr val="tx1"/>
                </a:solidFill>
                <a:round/>
                <a:headEnd/>
                <a:tailEnd/>
              </a:ln>
            </p:spPr>
            <p:txBody>
              <a:bodyPr/>
              <a:lstStyle/>
              <a:p>
                <a:endParaRPr lang="en-US"/>
              </a:p>
            </p:txBody>
          </p:sp>
          <p:sp>
            <p:nvSpPr>
              <p:cNvPr id="35721" name="Line 1929"/>
              <p:cNvSpPr>
                <a:spLocks noChangeShapeType="1"/>
              </p:cNvSpPr>
              <p:nvPr/>
            </p:nvSpPr>
            <p:spPr bwMode="auto">
              <a:xfrm flipV="1">
                <a:off x="2055" y="3315"/>
                <a:ext cx="6" cy="2"/>
              </a:xfrm>
              <a:prstGeom prst="line">
                <a:avLst/>
              </a:prstGeom>
              <a:noFill/>
              <a:ln w="0">
                <a:solidFill>
                  <a:schemeClr val="tx1"/>
                </a:solidFill>
                <a:round/>
                <a:headEnd/>
                <a:tailEnd/>
              </a:ln>
            </p:spPr>
            <p:txBody>
              <a:bodyPr/>
              <a:lstStyle/>
              <a:p>
                <a:endParaRPr lang="en-US"/>
              </a:p>
            </p:txBody>
          </p:sp>
          <p:sp>
            <p:nvSpPr>
              <p:cNvPr id="35722" name="Line 1930"/>
              <p:cNvSpPr>
                <a:spLocks noChangeShapeType="1"/>
              </p:cNvSpPr>
              <p:nvPr/>
            </p:nvSpPr>
            <p:spPr bwMode="auto">
              <a:xfrm flipV="1">
                <a:off x="2126" y="3288"/>
                <a:ext cx="6" cy="2"/>
              </a:xfrm>
              <a:prstGeom prst="line">
                <a:avLst/>
              </a:prstGeom>
              <a:noFill/>
              <a:ln w="0">
                <a:solidFill>
                  <a:schemeClr val="tx1"/>
                </a:solidFill>
                <a:round/>
                <a:headEnd/>
                <a:tailEnd/>
              </a:ln>
            </p:spPr>
            <p:txBody>
              <a:bodyPr/>
              <a:lstStyle/>
              <a:p>
                <a:endParaRPr lang="en-US"/>
              </a:p>
            </p:txBody>
          </p:sp>
          <p:sp>
            <p:nvSpPr>
              <p:cNvPr id="35723" name="Line 1931"/>
              <p:cNvSpPr>
                <a:spLocks noChangeShapeType="1"/>
              </p:cNvSpPr>
              <p:nvPr/>
            </p:nvSpPr>
            <p:spPr bwMode="auto">
              <a:xfrm flipV="1">
                <a:off x="2196" y="3261"/>
                <a:ext cx="6" cy="2"/>
              </a:xfrm>
              <a:prstGeom prst="line">
                <a:avLst/>
              </a:prstGeom>
              <a:noFill/>
              <a:ln w="0">
                <a:solidFill>
                  <a:schemeClr val="tx1"/>
                </a:solidFill>
                <a:round/>
                <a:headEnd/>
                <a:tailEnd/>
              </a:ln>
            </p:spPr>
            <p:txBody>
              <a:bodyPr/>
              <a:lstStyle/>
              <a:p>
                <a:endParaRPr lang="en-US"/>
              </a:p>
            </p:txBody>
          </p:sp>
          <p:sp>
            <p:nvSpPr>
              <p:cNvPr id="35724" name="Line 1932"/>
              <p:cNvSpPr>
                <a:spLocks noChangeShapeType="1"/>
              </p:cNvSpPr>
              <p:nvPr/>
            </p:nvSpPr>
            <p:spPr bwMode="auto">
              <a:xfrm flipV="1">
                <a:off x="2266" y="3234"/>
                <a:ext cx="6" cy="2"/>
              </a:xfrm>
              <a:prstGeom prst="line">
                <a:avLst/>
              </a:prstGeom>
              <a:noFill/>
              <a:ln w="0">
                <a:solidFill>
                  <a:schemeClr val="tx1"/>
                </a:solidFill>
                <a:round/>
                <a:headEnd/>
                <a:tailEnd/>
              </a:ln>
            </p:spPr>
            <p:txBody>
              <a:bodyPr/>
              <a:lstStyle/>
              <a:p>
                <a:endParaRPr lang="en-US"/>
              </a:p>
            </p:txBody>
          </p:sp>
          <p:sp>
            <p:nvSpPr>
              <p:cNvPr id="35725" name="Line 1933"/>
              <p:cNvSpPr>
                <a:spLocks noChangeShapeType="1"/>
              </p:cNvSpPr>
              <p:nvPr/>
            </p:nvSpPr>
            <p:spPr bwMode="auto">
              <a:xfrm flipV="1">
                <a:off x="2336" y="3207"/>
                <a:ext cx="6" cy="2"/>
              </a:xfrm>
              <a:prstGeom prst="line">
                <a:avLst/>
              </a:prstGeom>
              <a:noFill/>
              <a:ln w="0">
                <a:solidFill>
                  <a:schemeClr val="tx1"/>
                </a:solidFill>
                <a:round/>
                <a:headEnd/>
                <a:tailEnd/>
              </a:ln>
            </p:spPr>
            <p:txBody>
              <a:bodyPr/>
              <a:lstStyle/>
              <a:p>
                <a:endParaRPr lang="en-US"/>
              </a:p>
            </p:txBody>
          </p:sp>
          <p:sp>
            <p:nvSpPr>
              <p:cNvPr id="35726" name="Line 1934"/>
              <p:cNvSpPr>
                <a:spLocks noChangeShapeType="1"/>
              </p:cNvSpPr>
              <p:nvPr/>
            </p:nvSpPr>
            <p:spPr bwMode="auto">
              <a:xfrm flipV="1">
                <a:off x="2406" y="3180"/>
                <a:ext cx="6" cy="2"/>
              </a:xfrm>
              <a:prstGeom prst="line">
                <a:avLst/>
              </a:prstGeom>
              <a:noFill/>
              <a:ln w="0">
                <a:solidFill>
                  <a:schemeClr val="tx1"/>
                </a:solidFill>
                <a:round/>
                <a:headEnd/>
                <a:tailEnd/>
              </a:ln>
            </p:spPr>
            <p:txBody>
              <a:bodyPr/>
              <a:lstStyle/>
              <a:p>
                <a:endParaRPr lang="en-US"/>
              </a:p>
            </p:txBody>
          </p:sp>
          <p:sp>
            <p:nvSpPr>
              <p:cNvPr id="35727" name="Line 1935"/>
              <p:cNvSpPr>
                <a:spLocks noChangeShapeType="1"/>
              </p:cNvSpPr>
              <p:nvPr/>
            </p:nvSpPr>
            <p:spPr bwMode="auto">
              <a:xfrm flipV="1">
                <a:off x="2180" y="3322"/>
                <a:ext cx="1" cy="1"/>
              </a:xfrm>
              <a:prstGeom prst="line">
                <a:avLst/>
              </a:prstGeom>
              <a:noFill/>
              <a:ln w="0">
                <a:solidFill>
                  <a:schemeClr val="tx1"/>
                </a:solidFill>
                <a:round/>
                <a:headEnd/>
                <a:tailEnd/>
              </a:ln>
            </p:spPr>
            <p:txBody>
              <a:bodyPr/>
              <a:lstStyle/>
              <a:p>
                <a:endParaRPr lang="en-US"/>
              </a:p>
            </p:txBody>
          </p:sp>
          <p:sp>
            <p:nvSpPr>
              <p:cNvPr id="35728" name="Line 1936"/>
              <p:cNvSpPr>
                <a:spLocks noChangeShapeType="1"/>
              </p:cNvSpPr>
              <p:nvPr/>
            </p:nvSpPr>
            <p:spPr bwMode="auto">
              <a:xfrm flipV="1">
                <a:off x="2246" y="3295"/>
                <a:ext cx="6" cy="2"/>
              </a:xfrm>
              <a:prstGeom prst="line">
                <a:avLst/>
              </a:prstGeom>
              <a:noFill/>
              <a:ln w="0">
                <a:solidFill>
                  <a:schemeClr val="tx1"/>
                </a:solidFill>
                <a:round/>
                <a:headEnd/>
                <a:tailEnd/>
              </a:ln>
            </p:spPr>
            <p:txBody>
              <a:bodyPr/>
              <a:lstStyle/>
              <a:p>
                <a:endParaRPr lang="en-US"/>
              </a:p>
            </p:txBody>
          </p:sp>
          <p:sp>
            <p:nvSpPr>
              <p:cNvPr id="35729" name="Line 1937"/>
              <p:cNvSpPr>
                <a:spLocks noChangeShapeType="1"/>
              </p:cNvSpPr>
              <p:nvPr/>
            </p:nvSpPr>
            <p:spPr bwMode="auto">
              <a:xfrm flipV="1">
                <a:off x="2316" y="3268"/>
                <a:ext cx="6" cy="2"/>
              </a:xfrm>
              <a:prstGeom prst="line">
                <a:avLst/>
              </a:prstGeom>
              <a:noFill/>
              <a:ln w="0">
                <a:solidFill>
                  <a:schemeClr val="tx1"/>
                </a:solidFill>
                <a:round/>
                <a:headEnd/>
                <a:tailEnd/>
              </a:ln>
            </p:spPr>
            <p:txBody>
              <a:bodyPr/>
              <a:lstStyle/>
              <a:p>
                <a:endParaRPr lang="en-US"/>
              </a:p>
            </p:txBody>
          </p:sp>
          <p:sp>
            <p:nvSpPr>
              <p:cNvPr id="35730" name="Line 1938"/>
              <p:cNvSpPr>
                <a:spLocks noChangeShapeType="1"/>
              </p:cNvSpPr>
              <p:nvPr/>
            </p:nvSpPr>
            <p:spPr bwMode="auto">
              <a:xfrm flipV="1">
                <a:off x="2386" y="3241"/>
                <a:ext cx="6" cy="2"/>
              </a:xfrm>
              <a:prstGeom prst="line">
                <a:avLst/>
              </a:prstGeom>
              <a:noFill/>
              <a:ln w="0">
                <a:solidFill>
                  <a:schemeClr val="tx1"/>
                </a:solidFill>
                <a:round/>
                <a:headEnd/>
                <a:tailEnd/>
              </a:ln>
            </p:spPr>
            <p:txBody>
              <a:bodyPr/>
              <a:lstStyle/>
              <a:p>
                <a:endParaRPr lang="en-US"/>
              </a:p>
            </p:txBody>
          </p:sp>
          <p:sp>
            <p:nvSpPr>
              <p:cNvPr id="35731" name="Line 1939"/>
              <p:cNvSpPr>
                <a:spLocks noChangeShapeType="1"/>
              </p:cNvSpPr>
              <p:nvPr/>
            </p:nvSpPr>
            <p:spPr bwMode="auto">
              <a:xfrm flipV="1">
                <a:off x="2456" y="3214"/>
                <a:ext cx="6" cy="2"/>
              </a:xfrm>
              <a:prstGeom prst="line">
                <a:avLst/>
              </a:prstGeom>
              <a:noFill/>
              <a:ln w="0">
                <a:solidFill>
                  <a:schemeClr val="tx1"/>
                </a:solidFill>
                <a:round/>
                <a:headEnd/>
                <a:tailEnd/>
              </a:ln>
            </p:spPr>
            <p:txBody>
              <a:bodyPr/>
              <a:lstStyle/>
              <a:p>
                <a:endParaRPr lang="en-US"/>
              </a:p>
            </p:txBody>
          </p:sp>
          <p:sp>
            <p:nvSpPr>
              <p:cNvPr id="35732" name="Line 1940"/>
              <p:cNvSpPr>
                <a:spLocks noChangeShapeType="1"/>
              </p:cNvSpPr>
              <p:nvPr/>
            </p:nvSpPr>
            <p:spPr bwMode="auto">
              <a:xfrm flipV="1">
                <a:off x="2366" y="3301"/>
                <a:ext cx="6" cy="3"/>
              </a:xfrm>
              <a:prstGeom prst="line">
                <a:avLst/>
              </a:prstGeom>
              <a:noFill/>
              <a:ln w="0">
                <a:solidFill>
                  <a:schemeClr val="tx1"/>
                </a:solidFill>
                <a:round/>
                <a:headEnd/>
                <a:tailEnd/>
              </a:ln>
            </p:spPr>
            <p:txBody>
              <a:bodyPr/>
              <a:lstStyle/>
              <a:p>
                <a:endParaRPr lang="en-US"/>
              </a:p>
            </p:txBody>
          </p:sp>
          <p:sp>
            <p:nvSpPr>
              <p:cNvPr id="35733" name="Line 1941"/>
              <p:cNvSpPr>
                <a:spLocks noChangeShapeType="1"/>
              </p:cNvSpPr>
              <p:nvPr/>
            </p:nvSpPr>
            <p:spPr bwMode="auto">
              <a:xfrm flipV="1">
                <a:off x="2436" y="3274"/>
                <a:ext cx="6" cy="3"/>
              </a:xfrm>
              <a:prstGeom prst="line">
                <a:avLst/>
              </a:prstGeom>
              <a:noFill/>
              <a:ln w="0">
                <a:solidFill>
                  <a:schemeClr val="tx1"/>
                </a:solidFill>
                <a:round/>
                <a:headEnd/>
                <a:tailEnd/>
              </a:ln>
            </p:spPr>
            <p:txBody>
              <a:bodyPr/>
              <a:lstStyle/>
              <a:p>
                <a:endParaRPr lang="en-US"/>
              </a:p>
            </p:txBody>
          </p:sp>
          <p:sp>
            <p:nvSpPr>
              <p:cNvPr id="35734" name="Line 1942"/>
              <p:cNvSpPr>
                <a:spLocks noChangeShapeType="1"/>
              </p:cNvSpPr>
              <p:nvPr/>
            </p:nvSpPr>
            <p:spPr bwMode="auto">
              <a:xfrm flipV="1">
                <a:off x="2076" y="3254"/>
                <a:ext cx="6" cy="3"/>
              </a:xfrm>
              <a:prstGeom prst="line">
                <a:avLst/>
              </a:prstGeom>
              <a:noFill/>
              <a:ln w="0">
                <a:solidFill>
                  <a:schemeClr val="tx1"/>
                </a:solidFill>
                <a:round/>
                <a:headEnd/>
                <a:tailEnd/>
              </a:ln>
            </p:spPr>
            <p:txBody>
              <a:bodyPr/>
              <a:lstStyle/>
              <a:p>
                <a:endParaRPr lang="en-US"/>
              </a:p>
            </p:txBody>
          </p:sp>
          <p:sp>
            <p:nvSpPr>
              <p:cNvPr id="35735" name="Line 1943"/>
              <p:cNvSpPr>
                <a:spLocks noChangeShapeType="1"/>
              </p:cNvSpPr>
              <p:nvPr/>
            </p:nvSpPr>
            <p:spPr bwMode="auto">
              <a:xfrm flipV="1">
                <a:off x="2146" y="3227"/>
                <a:ext cx="6" cy="3"/>
              </a:xfrm>
              <a:prstGeom prst="line">
                <a:avLst/>
              </a:prstGeom>
              <a:noFill/>
              <a:ln w="0">
                <a:solidFill>
                  <a:schemeClr val="tx1"/>
                </a:solidFill>
                <a:round/>
                <a:headEnd/>
                <a:tailEnd/>
              </a:ln>
            </p:spPr>
            <p:txBody>
              <a:bodyPr/>
              <a:lstStyle/>
              <a:p>
                <a:endParaRPr lang="en-US"/>
              </a:p>
            </p:txBody>
          </p:sp>
          <p:sp>
            <p:nvSpPr>
              <p:cNvPr id="35736" name="Line 1944"/>
              <p:cNvSpPr>
                <a:spLocks noChangeShapeType="1"/>
              </p:cNvSpPr>
              <p:nvPr/>
            </p:nvSpPr>
            <p:spPr bwMode="auto">
              <a:xfrm flipV="1">
                <a:off x="2216" y="3201"/>
                <a:ext cx="6" cy="2"/>
              </a:xfrm>
              <a:prstGeom prst="line">
                <a:avLst/>
              </a:prstGeom>
              <a:noFill/>
              <a:ln w="0">
                <a:solidFill>
                  <a:schemeClr val="tx1"/>
                </a:solidFill>
                <a:round/>
                <a:headEnd/>
                <a:tailEnd/>
              </a:ln>
            </p:spPr>
            <p:txBody>
              <a:bodyPr/>
              <a:lstStyle/>
              <a:p>
                <a:endParaRPr lang="en-US"/>
              </a:p>
            </p:txBody>
          </p:sp>
          <p:sp>
            <p:nvSpPr>
              <p:cNvPr id="35737" name="Line 1945"/>
              <p:cNvSpPr>
                <a:spLocks noChangeShapeType="1"/>
              </p:cNvSpPr>
              <p:nvPr/>
            </p:nvSpPr>
            <p:spPr bwMode="auto">
              <a:xfrm flipV="1">
                <a:off x="2286" y="3174"/>
                <a:ext cx="6" cy="2"/>
              </a:xfrm>
              <a:prstGeom prst="line">
                <a:avLst/>
              </a:prstGeom>
              <a:noFill/>
              <a:ln w="0">
                <a:solidFill>
                  <a:schemeClr val="tx1"/>
                </a:solidFill>
                <a:round/>
                <a:headEnd/>
                <a:tailEnd/>
              </a:ln>
            </p:spPr>
            <p:txBody>
              <a:bodyPr/>
              <a:lstStyle/>
              <a:p>
                <a:endParaRPr lang="en-US"/>
              </a:p>
            </p:txBody>
          </p:sp>
          <p:sp>
            <p:nvSpPr>
              <p:cNvPr id="35738" name="Line 1946"/>
              <p:cNvSpPr>
                <a:spLocks noChangeShapeType="1"/>
              </p:cNvSpPr>
              <p:nvPr/>
            </p:nvSpPr>
            <p:spPr bwMode="auto">
              <a:xfrm flipV="1">
                <a:off x="2357" y="3147"/>
                <a:ext cx="5" cy="2"/>
              </a:xfrm>
              <a:prstGeom prst="line">
                <a:avLst/>
              </a:prstGeom>
              <a:noFill/>
              <a:ln w="0">
                <a:solidFill>
                  <a:schemeClr val="tx1"/>
                </a:solidFill>
                <a:round/>
                <a:headEnd/>
                <a:tailEnd/>
              </a:ln>
            </p:spPr>
            <p:txBody>
              <a:bodyPr/>
              <a:lstStyle/>
              <a:p>
                <a:endParaRPr lang="en-US"/>
              </a:p>
            </p:txBody>
          </p:sp>
          <p:sp>
            <p:nvSpPr>
              <p:cNvPr id="35739" name="Line 1947"/>
              <p:cNvSpPr>
                <a:spLocks noChangeShapeType="1"/>
              </p:cNvSpPr>
              <p:nvPr/>
            </p:nvSpPr>
            <p:spPr bwMode="auto">
              <a:xfrm flipV="1">
                <a:off x="2427" y="3120"/>
                <a:ext cx="6" cy="2"/>
              </a:xfrm>
              <a:prstGeom prst="line">
                <a:avLst/>
              </a:prstGeom>
              <a:noFill/>
              <a:ln w="0">
                <a:solidFill>
                  <a:schemeClr val="tx1"/>
                </a:solidFill>
                <a:round/>
                <a:headEnd/>
                <a:tailEnd/>
              </a:ln>
            </p:spPr>
            <p:txBody>
              <a:bodyPr/>
              <a:lstStyle/>
              <a:p>
                <a:endParaRPr lang="en-US"/>
              </a:p>
            </p:txBody>
          </p:sp>
          <p:sp>
            <p:nvSpPr>
              <p:cNvPr id="35740" name="Line 1948"/>
              <p:cNvSpPr>
                <a:spLocks noChangeShapeType="1"/>
              </p:cNvSpPr>
              <p:nvPr/>
            </p:nvSpPr>
            <p:spPr bwMode="auto">
              <a:xfrm flipV="1">
                <a:off x="2096" y="3194"/>
                <a:ext cx="6" cy="2"/>
              </a:xfrm>
              <a:prstGeom prst="line">
                <a:avLst/>
              </a:prstGeom>
              <a:noFill/>
              <a:ln w="0">
                <a:solidFill>
                  <a:schemeClr val="tx1"/>
                </a:solidFill>
                <a:round/>
                <a:headEnd/>
                <a:tailEnd/>
              </a:ln>
            </p:spPr>
            <p:txBody>
              <a:bodyPr/>
              <a:lstStyle/>
              <a:p>
                <a:endParaRPr lang="en-US"/>
              </a:p>
            </p:txBody>
          </p:sp>
          <p:sp>
            <p:nvSpPr>
              <p:cNvPr id="35741" name="Line 1949"/>
              <p:cNvSpPr>
                <a:spLocks noChangeShapeType="1"/>
              </p:cNvSpPr>
              <p:nvPr/>
            </p:nvSpPr>
            <p:spPr bwMode="auto">
              <a:xfrm flipV="1">
                <a:off x="2166" y="3167"/>
                <a:ext cx="6" cy="2"/>
              </a:xfrm>
              <a:prstGeom prst="line">
                <a:avLst/>
              </a:prstGeom>
              <a:noFill/>
              <a:ln w="0">
                <a:solidFill>
                  <a:schemeClr val="tx1"/>
                </a:solidFill>
                <a:round/>
                <a:headEnd/>
                <a:tailEnd/>
              </a:ln>
            </p:spPr>
            <p:txBody>
              <a:bodyPr/>
              <a:lstStyle/>
              <a:p>
                <a:endParaRPr lang="en-US"/>
              </a:p>
            </p:txBody>
          </p:sp>
          <p:sp>
            <p:nvSpPr>
              <p:cNvPr id="35742" name="Line 1950"/>
              <p:cNvSpPr>
                <a:spLocks noChangeShapeType="1"/>
              </p:cNvSpPr>
              <p:nvPr/>
            </p:nvSpPr>
            <p:spPr bwMode="auto">
              <a:xfrm flipV="1">
                <a:off x="2237" y="3140"/>
                <a:ext cx="5" cy="2"/>
              </a:xfrm>
              <a:prstGeom prst="line">
                <a:avLst/>
              </a:prstGeom>
              <a:noFill/>
              <a:ln w="0">
                <a:solidFill>
                  <a:schemeClr val="tx1"/>
                </a:solidFill>
                <a:round/>
                <a:headEnd/>
                <a:tailEnd/>
              </a:ln>
            </p:spPr>
            <p:txBody>
              <a:bodyPr/>
              <a:lstStyle/>
              <a:p>
                <a:endParaRPr lang="en-US"/>
              </a:p>
            </p:txBody>
          </p:sp>
          <p:sp>
            <p:nvSpPr>
              <p:cNvPr id="35743" name="Line 1951"/>
              <p:cNvSpPr>
                <a:spLocks noChangeShapeType="1"/>
              </p:cNvSpPr>
              <p:nvPr/>
            </p:nvSpPr>
            <p:spPr bwMode="auto">
              <a:xfrm flipV="1">
                <a:off x="2307" y="3113"/>
                <a:ext cx="5" cy="2"/>
              </a:xfrm>
              <a:prstGeom prst="line">
                <a:avLst/>
              </a:prstGeom>
              <a:noFill/>
              <a:ln w="0">
                <a:solidFill>
                  <a:schemeClr val="tx1"/>
                </a:solidFill>
                <a:round/>
                <a:headEnd/>
                <a:tailEnd/>
              </a:ln>
            </p:spPr>
            <p:txBody>
              <a:bodyPr/>
              <a:lstStyle/>
              <a:p>
                <a:endParaRPr lang="en-US"/>
              </a:p>
            </p:txBody>
          </p:sp>
          <p:sp>
            <p:nvSpPr>
              <p:cNvPr id="35744" name="Line 1952"/>
              <p:cNvSpPr>
                <a:spLocks noChangeShapeType="1"/>
              </p:cNvSpPr>
              <p:nvPr/>
            </p:nvSpPr>
            <p:spPr bwMode="auto">
              <a:xfrm flipV="1">
                <a:off x="2052" y="3160"/>
                <a:ext cx="1" cy="1"/>
              </a:xfrm>
              <a:prstGeom prst="line">
                <a:avLst/>
              </a:prstGeom>
              <a:noFill/>
              <a:ln w="0">
                <a:solidFill>
                  <a:schemeClr val="tx1"/>
                </a:solidFill>
                <a:round/>
                <a:headEnd/>
                <a:tailEnd/>
              </a:ln>
            </p:spPr>
            <p:txBody>
              <a:bodyPr/>
              <a:lstStyle/>
              <a:p>
                <a:endParaRPr lang="en-US"/>
              </a:p>
            </p:txBody>
          </p:sp>
          <p:sp>
            <p:nvSpPr>
              <p:cNvPr id="35745" name="Line 1953"/>
              <p:cNvSpPr>
                <a:spLocks noChangeShapeType="1"/>
              </p:cNvSpPr>
              <p:nvPr/>
            </p:nvSpPr>
            <p:spPr bwMode="auto">
              <a:xfrm flipV="1">
                <a:off x="2117" y="3133"/>
                <a:ext cx="5" cy="2"/>
              </a:xfrm>
              <a:prstGeom prst="line">
                <a:avLst/>
              </a:prstGeom>
              <a:noFill/>
              <a:ln w="0">
                <a:solidFill>
                  <a:schemeClr val="tx1"/>
                </a:solidFill>
                <a:round/>
                <a:headEnd/>
                <a:tailEnd/>
              </a:ln>
            </p:spPr>
            <p:txBody>
              <a:bodyPr/>
              <a:lstStyle/>
              <a:p>
                <a:endParaRPr lang="en-US"/>
              </a:p>
            </p:txBody>
          </p:sp>
          <p:sp>
            <p:nvSpPr>
              <p:cNvPr id="35746" name="Line 1954"/>
              <p:cNvSpPr>
                <a:spLocks noChangeShapeType="1"/>
              </p:cNvSpPr>
              <p:nvPr/>
            </p:nvSpPr>
            <p:spPr bwMode="auto">
              <a:xfrm>
                <a:off x="2117" y="3135"/>
                <a:ext cx="4" cy="3"/>
              </a:xfrm>
              <a:prstGeom prst="line">
                <a:avLst/>
              </a:prstGeom>
              <a:noFill/>
              <a:ln w="0">
                <a:solidFill>
                  <a:schemeClr val="tx1"/>
                </a:solidFill>
                <a:round/>
                <a:headEnd/>
                <a:tailEnd/>
              </a:ln>
            </p:spPr>
            <p:txBody>
              <a:bodyPr/>
              <a:lstStyle/>
              <a:p>
                <a:endParaRPr lang="en-US"/>
              </a:p>
            </p:txBody>
          </p:sp>
          <p:sp>
            <p:nvSpPr>
              <p:cNvPr id="35747" name="Line 1955"/>
              <p:cNvSpPr>
                <a:spLocks noChangeShapeType="1"/>
              </p:cNvSpPr>
              <p:nvPr/>
            </p:nvSpPr>
            <p:spPr bwMode="auto">
              <a:xfrm>
                <a:off x="2166" y="3169"/>
                <a:ext cx="5" cy="3"/>
              </a:xfrm>
              <a:prstGeom prst="line">
                <a:avLst/>
              </a:prstGeom>
              <a:noFill/>
              <a:ln w="0">
                <a:solidFill>
                  <a:schemeClr val="tx1"/>
                </a:solidFill>
                <a:round/>
                <a:headEnd/>
                <a:tailEnd/>
              </a:ln>
            </p:spPr>
            <p:txBody>
              <a:bodyPr/>
              <a:lstStyle/>
              <a:p>
                <a:endParaRPr lang="en-US"/>
              </a:p>
            </p:txBody>
          </p:sp>
          <p:sp>
            <p:nvSpPr>
              <p:cNvPr id="35748" name="Line 1956"/>
              <p:cNvSpPr>
                <a:spLocks noChangeShapeType="1"/>
              </p:cNvSpPr>
              <p:nvPr/>
            </p:nvSpPr>
            <p:spPr bwMode="auto">
              <a:xfrm>
                <a:off x="2216" y="3203"/>
                <a:ext cx="4" cy="2"/>
              </a:xfrm>
              <a:prstGeom prst="line">
                <a:avLst/>
              </a:prstGeom>
              <a:noFill/>
              <a:ln w="0">
                <a:solidFill>
                  <a:schemeClr val="tx1"/>
                </a:solidFill>
                <a:round/>
                <a:headEnd/>
                <a:tailEnd/>
              </a:ln>
            </p:spPr>
            <p:txBody>
              <a:bodyPr/>
              <a:lstStyle/>
              <a:p>
                <a:endParaRPr lang="en-US"/>
              </a:p>
            </p:txBody>
          </p:sp>
          <p:sp>
            <p:nvSpPr>
              <p:cNvPr id="35749" name="Line 1957"/>
              <p:cNvSpPr>
                <a:spLocks noChangeShapeType="1"/>
              </p:cNvSpPr>
              <p:nvPr/>
            </p:nvSpPr>
            <p:spPr bwMode="auto">
              <a:xfrm>
                <a:off x="2266" y="3236"/>
                <a:ext cx="4" cy="3"/>
              </a:xfrm>
              <a:prstGeom prst="line">
                <a:avLst/>
              </a:prstGeom>
              <a:noFill/>
              <a:ln w="0">
                <a:solidFill>
                  <a:schemeClr val="tx1"/>
                </a:solidFill>
                <a:round/>
                <a:headEnd/>
                <a:tailEnd/>
              </a:ln>
            </p:spPr>
            <p:txBody>
              <a:bodyPr/>
              <a:lstStyle/>
              <a:p>
                <a:endParaRPr lang="en-US"/>
              </a:p>
            </p:txBody>
          </p:sp>
          <p:sp>
            <p:nvSpPr>
              <p:cNvPr id="35750" name="Line 1958"/>
              <p:cNvSpPr>
                <a:spLocks noChangeShapeType="1"/>
              </p:cNvSpPr>
              <p:nvPr/>
            </p:nvSpPr>
            <p:spPr bwMode="auto">
              <a:xfrm>
                <a:off x="2316" y="3270"/>
                <a:ext cx="4" cy="3"/>
              </a:xfrm>
              <a:prstGeom prst="line">
                <a:avLst/>
              </a:prstGeom>
              <a:noFill/>
              <a:ln w="0">
                <a:solidFill>
                  <a:schemeClr val="tx1"/>
                </a:solidFill>
                <a:round/>
                <a:headEnd/>
                <a:tailEnd/>
              </a:ln>
            </p:spPr>
            <p:txBody>
              <a:bodyPr/>
              <a:lstStyle/>
              <a:p>
                <a:endParaRPr lang="en-US"/>
              </a:p>
            </p:txBody>
          </p:sp>
          <p:sp>
            <p:nvSpPr>
              <p:cNvPr id="35751" name="Line 1959"/>
              <p:cNvSpPr>
                <a:spLocks noChangeShapeType="1"/>
              </p:cNvSpPr>
              <p:nvPr/>
            </p:nvSpPr>
            <p:spPr bwMode="auto">
              <a:xfrm>
                <a:off x="2366" y="3304"/>
                <a:ext cx="4" cy="2"/>
              </a:xfrm>
              <a:prstGeom prst="line">
                <a:avLst/>
              </a:prstGeom>
              <a:noFill/>
              <a:ln w="0">
                <a:solidFill>
                  <a:schemeClr val="tx1"/>
                </a:solidFill>
                <a:round/>
                <a:headEnd/>
                <a:tailEnd/>
              </a:ln>
            </p:spPr>
            <p:txBody>
              <a:bodyPr/>
              <a:lstStyle/>
              <a:p>
                <a:endParaRPr lang="en-US"/>
              </a:p>
            </p:txBody>
          </p:sp>
          <p:sp>
            <p:nvSpPr>
              <p:cNvPr id="35752" name="Line 1960"/>
              <p:cNvSpPr>
                <a:spLocks noChangeShapeType="1"/>
              </p:cNvSpPr>
              <p:nvPr/>
            </p:nvSpPr>
            <p:spPr bwMode="auto">
              <a:xfrm>
                <a:off x="2237" y="3142"/>
                <a:ext cx="4" cy="3"/>
              </a:xfrm>
              <a:prstGeom prst="line">
                <a:avLst/>
              </a:prstGeom>
              <a:noFill/>
              <a:ln w="0">
                <a:solidFill>
                  <a:schemeClr val="tx1"/>
                </a:solidFill>
                <a:round/>
                <a:headEnd/>
                <a:tailEnd/>
              </a:ln>
            </p:spPr>
            <p:txBody>
              <a:bodyPr/>
              <a:lstStyle/>
              <a:p>
                <a:endParaRPr lang="en-US"/>
              </a:p>
            </p:txBody>
          </p:sp>
          <p:sp>
            <p:nvSpPr>
              <p:cNvPr id="35753" name="Line 1961"/>
              <p:cNvSpPr>
                <a:spLocks noChangeShapeType="1"/>
              </p:cNvSpPr>
              <p:nvPr/>
            </p:nvSpPr>
            <p:spPr bwMode="auto">
              <a:xfrm>
                <a:off x="2286" y="3176"/>
                <a:ext cx="5" cy="3"/>
              </a:xfrm>
              <a:prstGeom prst="line">
                <a:avLst/>
              </a:prstGeom>
              <a:noFill/>
              <a:ln w="0">
                <a:solidFill>
                  <a:schemeClr val="tx1"/>
                </a:solidFill>
                <a:round/>
                <a:headEnd/>
                <a:tailEnd/>
              </a:ln>
            </p:spPr>
            <p:txBody>
              <a:bodyPr/>
              <a:lstStyle/>
              <a:p>
                <a:endParaRPr lang="en-US"/>
              </a:p>
            </p:txBody>
          </p:sp>
          <p:sp>
            <p:nvSpPr>
              <p:cNvPr id="35754" name="Line 1962"/>
              <p:cNvSpPr>
                <a:spLocks noChangeShapeType="1"/>
              </p:cNvSpPr>
              <p:nvPr/>
            </p:nvSpPr>
            <p:spPr bwMode="auto">
              <a:xfrm>
                <a:off x="2336" y="3209"/>
                <a:ext cx="4" cy="3"/>
              </a:xfrm>
              <a:prstGeom prst="line">
                <a:avLst/>
              </a:prstGeom>
              <a:noFill/>
              <a:ln w="0">
                <a:solidFill>
                  <a:schemeClr val="tx1"/>
                </a:solidFill>
                <a:round/>
                <a:headEnd/>
                <a:tailEnd/>
              </a:ln>
            </p:spPr>
            <p:txBody>
              <a:bodyPr/>
              <a:lstStyle/>
              <a:p>
                <a:endParaRPr lang="en-US"/>
              </a:p>
            </p:txBody>
          </p:sp>
          <p:sp>
            <p:nvSpPr>
              <p:cNvPr id="35755" name="Line 1963"/>
              <p:cNvSpPr>
                <a:spLocks noChangeShapeType="1"/>
              </p:cNvSpPr>
              <p:nvPr/>
            </p:nvSpPr>
            <p:spPr bwMode="auto">
              <a:xfrm>
                <a:off x="2386" y="3243"/>
                <a:ext cx="4" cy="3"/>
              </a:xfrm>
              <a:prstGeom prst="line">
                <a:avLst/>
              </a:prstGeom>
              <a:noFill/>
              <a:ln w="0">
                <a:solidFill>
                  <a:schemeClr val="tx1"/>
                </a:solidFill>
                <a:round/>
                <a:headEnd/>
                <a:tailEnd/>
              </a:ln>
            </p:spPr>
            <p:txBody>
              <a:bodyPr/>
              <a:lstStyle/>
              <a:p>
                <a:endParaRPr lang="en-US"/>
              </a:p>
            </p:txBody>
          </p:sp>
          <p:sp>
            <p:nvSpPr>
              <p:cNvPr id="35756" name="Line 1964"/>
              <p:cNvSpPr>
                <a:spLocks noChangeShapeType="1"/>
              </p:cNvSpPr>
              <p:nvPr/>
            </p:nvSpPr>
            <p:spPr bwMode="auto">
              <a:xfrm>
                <a:off x="2436" y="3277"/>
                <a:ext cx="4" cy="3"/>
              </a:xfrm>
              <a:prstGeom prst="line">
                <a:avLst/>
              </a:prstGeom>
              <a:noFill/>
              <a:ln w="0">
                <a:solidFill>
                  <a:schemeClr val="tx1"/>
                </a:solidFill>
                <a:round/>
                <a:headEnd/>
                <a:tailEnd/>
              </a:ln>
            </p:spPr>
            <p:txBody>
              <a:bodyPr/>
              <a:lstStyle/>
              <a:p>
                <a:endParaRPr lang="en-US"/>
              </a:p>
            </p:txBody>
          </p:sp>
          <p:sp>
            <p:nvSpPr>
              <p:cNvPr id="35757" name="Line 1965"/>
              <p:cNvSpPr>
                <a:spLocks noChangeShapeType="1"/>
              </p:cNvSpPr>
              <p:nvPr/>
            </p:nvSpPr>
            <p:spPr bwMode="auto">
              <a:xfrm>
                <a:off x="2307" y="3115"/>
                <a:ext cx="4" cy="3"/>
              </a:xfrm>
              <a:prstGeom prst="line">
                <a:avLst/>
              </a:prstGeom>
              <a:noFill/>
              <a:ln w="0">
                <a:solidFill>
                  <a:schemeClr val="tx1"/>
                </a:solidFill>
                <a:round/>
                <a:headEnd/>
                <a:tailEnd/>
              </a:ln>
            </p:spPr>
            <p:txBody>
              <a:bodyPr/>
              <a:lstStyle/>
              <a:p>
                <a:endParaRPr lang="en-US"/>
              </a:p>
            </p:txBody>
          </p:sp>
          <p:sp>
            <p:nvSpPr>
              <p:cNvPr id="35758" name="Line 1966"/>
              <p:cNvSpPr>
                <a:spLocks noChangeShapeType="1"/>
              </p:cNvSpPr>
              <p:nvPr/>
            </p:nvSpPr>
            <p:spPr bwMode="auto">
              <a:xfrm>
                <a:off x="2357" y="3149"/>
                <a:ext cx="4" cy="3"/>
              </a:xfrm>
              <a:prstGeom prst="line">
                <a:avLst/>
              </a:prstGeom>
              <a:noFill/>
              <a:ln w="0">
                <a:solidFill>
                  <a:schemeClr val="tx1"/>
                </a:solidFill>
                <a:round/>
                <a:headEnd/>
                <a:tailEnd/>
              </a:ln>
            </p:spPr>
            <p:txBody>
              <a:bodyPr/>
              <a:lstStyle/>
              <a:p>
                <a:endParaRPr lang="en-US"/>
              </a:p>
            </p:txBody>
          </p:sp>
          <p:sp>
            <p:nvSpPr>
              <p:cNvPr id="35759" name="Line 1967"/>
              <p:cNvSpPr>
                <a:spLocks noChangeShapeType="1"/>
              </p:cNvSpPr>
              <p:nvPr/>
            </p:nvSpPr>
            <p:spPr bwMode="auto">
              <a:xfrm>
                <a:off x="2406" y="3182"/>
                <a:ext cx="5" cy="3"/>
              </a:xfrm>
              <a:prstGeom prst="line">
                <a:avLst/>
              </a:prstGeom>
              <a:noFill/>
              <a:ln w="0">
                <a:solidFill>
                  <a:schemeClr val="tx1"/>
                </a:solidFill>
                <a:round/>
                <a:headEnd/>
                <a:tailEnd/>
              </a:ln>
            </p:spPr>
            <p:txBody>
              <a:bodyPr/>
              <a:lstStyle/>
              <a:p>
                <a:endParaRPr lang="en-US"/>
              </a:p>
            </p:txBody>
          </p:sp>
          <p:sp>
            <p:nvSpPr>
              <p:cNvPr id="35760" name="Line 1968"/>
              <p:cNvSpPr>
                <a:spLocks noChangeShapeType="1"/>
              </p:cNvSpPr>
              <p:nvPr/>
            </p:nvSpPr>
            <p:spPr bwMode="auto">
              <a:xfrm>
                <a:off x="2456" y="3216"/>
                <a:ext cx="5" cy="3"/>
              </a:xfrm>
              <a:prstGeom prst="line">
                <a:avLst/>
              </a:prstGeom>
              <a:noFill/>
              <a:ln w="0">
                <a:solidFill>
                  <a:schemeClr val="tx1"/>
                </a:solidFill>
                <a:round/>
                <a:headEnd/>
                <a:tailEnd/>
              </a:ln>
            </p:spPr>
            <p:txBody>
              <a:bodyPr/>
              <a:lstStyle/>
              <a:p>
                <a:endParaRPr lang="en-US"/>
              </a:p>
            </p:txBody>
          </p:sp>
          <p:sp>
            <p:nvSpPr>
              <p:cNvPr id="35761" name="Line 1969"/>
              <p:cNvSpPr>
                <a:spLocks noChangeShapeType="1"/>
              </p:cNvSpPr>
              <p:nvPr/>
            </p:nvSpPr>
            <p:spPr bwMode="auto">
              <a:xfrm>
                <a:off x="2427" y="3122"/>
                <a:ext cx="4" cy="3"/>
              </a:xfrm>
              <a:prstGeom prst="line">
                <a:avLst/>
              </a:prstGeom>
              <a:noFill/>
              <a:ln w="0">
                <a:solidFill>
                  <a:schemeClr val="tx1"/>
                </a:solidFill>
                <a:round/>
                <a:headEnd/>
                <a:tailEnd/>
              </a:ln>
            </p:spPr>
            <p:txBody>
              <a:bodyPr/>
              <a:lstStyle/>
              <a:p>
                <a:endParaRPr lang="en-US"/>
              </a:p>
            </p:txBody>
          </p:sp>
          <p:sp>
            <p:nvSpPr>
              <p:cNvPr id="35762" name="Line 1970"/>
              <p:cNvSpPr>
                <a:spLocks noChangeShapeType="1"/>
              </p:cNvSpPr>
              <p:nvPr/>
            </p:nvSpPr>
            <p:spPr bwMode="auto">
              <a:xfrm>
                <a:off x="2096" y="3196"/>
                <a:ext cx="4" cy="3"/>
              </a:xfrm>
              <a:prstGeom prst="line">
                <a:avLst/>
              </a:prstGeom>
              <a:noFill/>
              <a:ln w="0">
                <a:solidFill>
                  <a:schemeClr val="tx1"/>
                </a:solidFill>
                <a:round/>
                <a:headEnd/>
                <a:tailEnd/>
              </a:ln>
            </p:spPr>
            <p:txBody>
              <a:bodyPr/>
              <a:lstStyle/>
              <a:p>
                <a:endParaRPr lang="en-US"/>
              </a:p>
            </p:txBody>
          </p:sp>
          <p:sp>
            <p:nvSpPr>
              <p:cNvPr id="35763" name="Line 1971"/>
              <p:cNvSpPr>
                <a:spLocks noChangeShapeType="1"/>
              </p:cNvSpPr>
              <p:nvPr/>
            </p:nvSpPr>
            <p:spPr bwMode="auto">
              <a:xfrm>
                <a:off x="2146" y="3230"/>
                <a:ext cx="4" cy="2"/>
              </a:xfrm>
              <a:prstGeom prst="line">
                <a:avLst/>
              </a:prstGeom>
              <a:noFill/>
              <a:ln w="0">
                <a:solidFill>
                  <a:schemeClr val="tx1"/>
                </a:solidFill>
                <a:round/>
                <a:headEnd/>
                <a:tailEnd/>
              </a:ln>
            </p:spPr>
            <p:txBody>
              <a:bodyPr/>
              <a:lstStyle/>
              <a:p>
                <a:endParaRPr lang="en-US"/>
              </a:p>
            </p:txBody>
          </p:sp>
          <p:sp>
            <p:nvSpPr>
              <p:cNvPr id="35764" name="Line 1972"/>
              <p:cNvSpPr>
                <a:spLocks noChangeShapeType="1"/>
              </p:cNvSpPr>
              <p:nvPr/>
            </p:nvSpPr>
            <p:spPr bwMode="auto">
              <a:xfrm>
                <a:off x="2196" y="3263"/>
                <a:ext cx="4" cy="3"/>
              </a:xfrm>
              <a:prstGeom prst="line">
                <a:avLst/>
              </a:prstGeom>
              <a:noFill/>
              <a:ln w="0">
                <a:solidFill>
                  <a:schemeClr val="tx1"/>
                </a:solidFill>
                <a:round/>
                <a:headEnd/>
                <a:tailEnd/>
              </a:ln>
            </p:spPr>
            <p:txBody>
              <a:bodyPr/>
              <a:lstStyle/>
              <a:p>
                <a:endParaRPr lang="en-US"/>
              </a:p>
            </p:txBody>
          </p:sp>
          <p:sp>
            <p:nvSpPr>
              <p:cNvPr id="35765" name="Line 1973"/>
              <p:cNvSpPr>
                <a:spLocks noChangeShapeType="1"/>
              </p:cNvSpPr>
              <p:nvPr/>
            </p:nvSpPr>
            <p:spPr bwMode="auto">
              <a:xfrm>
                <a:off x="2246" y="3297"/>
                <a:ext cx="4" cy="3"/>
              </a:xfrm>
              <a:prstGeom prst="line">
                <a:avLst/>
              </a:prstGeom>
              <a:noFill/>
              <a:ln w="0">
                <a:solidFill>
                  <a:schemeClr val="tx1"/>
                </a:solidFill>
                <a:round/>
                <a:headEnd/>
                <a:tailEnd/>
              </a:ln>
            </p:spPr>
            <p:txBody>
              <a:bodyPr/>
              <a:lstStyle/>
              <a:p>
                <a:endParaRPr lang="en-US"/>
              </a:p>
            </p:txBody>
          </p:sp>
          <p:sp>
            <p:nvSpPr>
              <p:cNvPr id="35766" name="Line 1974"/>
              <p:cNvSpPr>
                <a:spLocks noChangeShapeType="1"/>
              </p:cNvSpPr>
              <p:nvPr/>
            </p:nvSpPr>
            <p:spPr bwMode="auto">
              <a:xfrm>
                <a:off x="2076" y="3257"/>
                <a:ext cx="4" cy="2"/>
              </a:xfrm>
              <a:prstGeom prst="line">
                <a:avLst/>
              </a:prstGeom>
              <a:noFill/>
              <a:ln w="0">
                <a:solidFill>
                  <a:schemeClr val="tx1"/>
                </a:solidFill>
                <a:round/>
                <a:headEnd/>
                <a:tailEnd/>
              </a:ln>
            </p:spPr>
            <p:txBody>
              <a:bodyPr/>
              <a:lstStyle/>
              <a:p>
                <a:endParaRPr lang="en-US"/>
              </a:p>
            </p:txBody>
          </p:sp>
          <p:sp>
            <p:nvSpPr>
              <p:cNvPr id="35767" name="Line 1975"/>
              <p:cNvSpPr>
                <a:spLocks noChangeShapeType="1"/>
              </p:cNvSpPr>
              <p:nvPr/>
            </p:nvSpPr>
            <p:spPr bwMode="auto">
              <a:xfrm>
                <a:off x="2126" y="3290"/>
                <a:ext cx="4" cy="3"/>
              </a:xfrm>
              <a:prstGeom prst="line">
                <a:avLst/>
              </a:prstGeom>
              <a:noFill/>
              <a:ln w="0">
                <a:solidFill>
                  <a:schemeClr val="tx1"/>
                </a:solidFill>
                <a:round/>
                <a:headEnd/>
                <a:tailEnd/>
              </a:ln>
            </p:spPr>
            <p:txBody>
              <a:bodyPr/>
              <a:lstStyle/>
              <a:p>
                <a:endParaRPr lang="en-US"/>
              </a:p>
            </p:txBody>
          </p:sp>
          <p:sp>
            <p:nvSpPr>
              <p:cNvPr id="35768" name="Line 1976"/>
              <p:cNvSpPr>
                <a:spLocks noChangeShapeType="1"/>
              </p:cNvSpPr>
              <p:nvPr/>
            </p:nvSpPr>
            <p:spPr bwMode="auto">
              <a:xfrm>
                <a:off x="2055" y="3317"/>
                <a:ext cx="5" cy="3"/>
              </a:xfrm>
              <a:prstGeom prst="line">
                <a:avLst/>
              </a:prstGeom>
              <a:noFill/>
              <a:ln w="0">
                <a:solidFill>
                  <a:schemeClr val="tx1"/>
                </a:solidFill>
                <a:round/>
                <a:headEnd/>
                <a:tailEnd/>
              </a:ln>
            </p:spPr>
            <p:txBody>
              <a:bodyPr/>
              <a:lstStyle/>
              <a:p>
                <a:endParaRPr lang="en-US"/>
              </a:p>
            </p:txBody>
          </p:sp>
          <p:sp>
            <p:nvSpPr>
              <p:cNvPr id="35769" name="Line 1977"/>
              <p:cNvSpPr>
                <a:spLocks noChangeShapeType="1"/>
              </p:cNvSpPr>
              <p:nvPr/>
            </p:nvSpPr>
            <p:spPr bwMode="auto">
              <a:xfrm flipV="1">
                <a:off x="2181" y="3322"/>
                <a:ext cx="1" cy="1"/>
              </a:xfrm>
              <a:prstGeom prst="line">
                <a:avLst/>
              </a:prstGeom>
              <a:noFill/>
              <a:ln w="0">
                <a:solidFill>
                  <a:schemeClr val="tx1"/>
                </a:solidFill>
                <a:round/>
                <a:headEnd/>
                <a:tailEnd/>
              </a:ln>
            </p:spPr>
            <p:txBody>
              <a:bodyPr/>
              <a:lstStyle/>
              <a:p>
                <a:endParaRPr lang="en-US"/>
              </a:p>
            </p:txBody>
          </p:sp>
          <p:sp>
            <p:nvSpPr>
              <p:cNvPr id="35770" name="Line 1978"/>
              <p:cNvSpPr>
                <a:spLocks noChangeShapeType="1"/>
              </p:cNvSpPr>
              <p:nvPr/>
            </p:nvSpPr>
            <p:spPr bwMode="auto">
              <a:xfrm flipV="1">
                <a:off x="2200" y="3261"/>
                <a:ext cx="2" cy="5"/>
              </a:xfrm>
              <a:prstGeom prst="line">
                <a:avLst/>
              </a:prstGeom>
              <a:noFill/>
              <a:ln w="0">
                <a:solidFill>
                  <a:schemeClr val="tx1"/>
                </a:solidFill>
                <a:round/>
                <a:headEnd/>
                <a:tailEnd/>
              </a:ln>
            </p:spPr>
            <p:txBody>
              <a:bodyPr/>
              <a:lstStyle/>
              <a:p>
                <a:endParaRPr lang="en-US"/>
              </a:p>
            </p:txBody>
          </p:sp>
          <p:sp>
            <p:nvSpPr>
              <p:cNvPr id="35771" name="Line 1979"/>
              <p:cNvSpPr>
                <a:spLocks noChangeShapeType="1"/>
              </p:cNvSpPr>
              <p:nvPr/>
            </p:nvSpPr>
            <p:spPr bwMode="auto">
              <a:xfrm flipV="1">
                <a:off x="2220" y="3201"/>
                <a:ext cx="2" cy="4"/>
              </a:xfrm>
              <a:prstGeom prst="line">
                <a:avLst/>
              </a:prstGeom>
              <a:noFill/>
              <a:ln w="0">
                <a:solidFill>
                  <a:schemeClr val="tx1"/>
                </a:solidFill>
                <a:round/>
                <a:headEnd/>
                <a:tailEnd/>
              </a:ln>
            </p:spPr>
            <p:txBody>
              <a:bodyPr/>
              <a:lstStyle/>
              <a:p>
                <a:endParaRPr lang="en-US"/>
              </a:p>
            </p:txBody>
          </p:sp>
          <p:sp>
            <p:nvSpPr>
              <p:cNvPr id="35772" name="Line 1980"/>
              <p:cNvSpPr>
                <a:spLocks noChangeShapeType="1"/>
              </p:cNvSpPr>
              <p:nvPr/>
            </p:nvSpPr>
            <p:spPr bwMode="auto">
              <a:xfrm flipV="1">
                <a:off x="2241" y="3140"/>
                <a:ext cx="1" cy="5"/>
              </a:xfrm>
              <a:prstGeom prst="line">
                <a:avLst/>
              </a:prstGeom>
              <a:noFill/>
              <a:ln w="0">
                <a:solidFill>
                  <a:schemeClr val="tx1"/>
                </a:solidFill>
                <a:round/>
                <a:headEnd/>
                <a:tailEnd/>
              </a:ln>
            </p:spPr>
            <p:txBody>
              <a:bodyPr/>
              <a:lstStyle/>
              <a:p>
                <a:endParaRPr lang="en-US"/>
              </a:p>
            </p:txBody>
          </p:sp>
          <p:sp>
            <p:nvSpPr>
              <p:cNvPr id="35773" name="Line 1981"/>
              <p:cNvSpPr>
                <a:spLocks noChangeShapeType="1"/>
              </p:cNvSpPr>
              <p:nvPr/>
            </p:nvSpPr>
            <p:spPr bwMode="auto">
              <a:xfrm flipV="1">
                <a:off x="2250" y="3295"/>
                <a:ext cx="2" cy="5"/>
              </a:xfrm>
              <a:prstGeom prst="line">
                <a:avLst/>
              </a:prstGeom>
              <a:noFill/>
              <a:ln w="0">
                <a:solidFill>
                  <a:schemeClr val="tx1"/>
                </a:solidFill>
                <a:round/>
                <a:headEnd/>
                <a:tailEnd/>
              </a:ln>
            </p:spPr>
            <p:txBody>
              <a:bodyPr/>
              <a:lstStyle/>
              <a:p>
                <a:endParaRPr lang="en-US"/>
              </a:p>
            </p:txBody>
          </p:sp>
          <p:sp>
            <p:nvSpPr>
              <p:cNvPr id="35774" name="Line 1982"/>
              <p:cNvSpPr>
                <a:spLocks noChangeShapeType="1"/>
              </p:cNvSpPr>
              <p:nvPr/>
            </p:nvSpPr>
            <p:spPr bwMode="auto">
              <a:xfrm flipV="1">
                <a:off x="2270" y="3234"/>
                <a:ext cx="2" cy="5"/>
              </a:xfrm>
              <a:prstGeom prst="line">
                <a:avLst/>
              </a:prstGeom>
              <a:noFill/>
              <a:ln w="0">
                <a:solidFill>
                  <a:schemeClr val="tx1"/>
                </a:solidFill>
                <a:round/>
                <a:headEnd/>
                <a:tailEnd/>
              </a:ln>
            </p:spPr>
            <p:txBody>
              <a:bodyPr/>
              <a:lstStyle/>
              <a:p>
                <a:endParaRPr lang="en-US"/>
              </a:p>
            </p:txBody>
          </p:sp>
          <p:sp>
            <p:nvSpPr>
              <p:cNvPr id="35775" name="Line 1983"/>
              <p:cNvSpPr>
                <a:spLocks noChangeShapeType="1"/>
              </p:cNvSpPr>
              <p:nvPr/>
            </p:nvSpPr>
            <p:spPr bwMode="auto">
              <a:xfrm flipV="1">
                <a:off x="2291" y="3174"/>
                <a:ext cx="1" cy="5"/>
              </a:xfrm>
              <a:prstGeom prst="line">
                <a:avLst/>
              </a:prstGeom>
              <a:noFill/>
              <a:ln w="0">
                <a:solidFill>
                  <a:schemeClr val="tx1"/>
                </a:solidFill>
                <a:round/>
                <a:headEnd/>
                <a:tailEnd/>
              </a:ln>
            </p:spPr>
            <p:txBody>
              <a:bodyPr/>
              <a:lstStyle/>
              <a:p>
                <a:endParaRPr lang="en-US"/>
              </a:p>
            </p:txBody>
          </p:sp>
          <p:sp>
            <p:nvSpPr>
              <p:cNvPr id="35776" name="Line 1984"/>
              <p:cNvSpPr>
                <a:spLocks noChangeShapeType="1"/>
              </p:cNvSpPr>
              <p:nvPr/>
            </p:nvSpPr>
            <p:spPr bwMode="auto">
              <a:xfrm flipV="1">
                <a:off x="2311" y="3113"/>
                <a:ext cx="1" cy="5"/>
              </a:xfrm>
              <a:prstGeom prst="line">
                <a:avLst/>
              </a:prstGeom>
              <a:noFill/>
              <a:ln w="0">
                <a:solidFill>
                  <a:schemeClr val="tx1"/>
                </a:solidFill>
                <a:round/>
                <a:headEnd/>
                <a:tailEnd/>
              </a:ln>
            </p:spPr>
            <p:txBody>
              <a:bodyPr/>
              <a:lstStyle/>
              <a:p>
                <a:endParaRPr lang="en-US"/>
              </a:p>
            </p:txBody>
          </p:sp>
          <p:sp>
            <p:nvSpPr>
              <p:cNvPr id="35777" name="Line 1985"/>
              <p:cNvSpPr>
                <a:spLocks noChangeShapeType="1"/>
              </p:cNvSpPr>
              <p:nvPr/>
            </p:nvSpPr>
            <p:spPr bwMode="auto">
              <a:xfrm flipV="1">
                <a:off x="2320" y="3268"/>
                <a:ext cx="2" cy="5"/>
              </a:xfrm>
              <a:prstGeom prst="line">
                <a:avLst/>
              </a:prstGeom>
              <a:noFill/>
              <a:ln w="0">
                <a:solidFill>
                  <a:schemeClr val="tx1"/>
                </a:solidFill>
                <a:round/>
                <a:headEnd/>
                <a:tailEnd/>
              </a:ln>
            </p:spPr>
            <p:txBody>
              <a:bodyPr/>
              <a:lstStyle/>
              <a:p>
                <a:endParaRPr lang="en-US"/>
              </a:p>
            </p:txBody>
          </p:sp>
          <p:sp>
            <p:nvSpPr>
              <p:cNvPr id="35778" name="Line 1986"/>
              <p:cNvSpPr>
                <a:spLocks noChangeShapeType="1"/>
              </p:cNvSpPr>
              <p:nvPr/>
            </p:nvSpPr>
            <p:spPr bwMode="auto">
              <a:xfrm flipV="1">
                <a:off x="2340" y="3207"/>
                <a:ext cx="2" cy="5"/>
              </a:xfrm>
              <a:prstGeom prst="line">
                <a:avLst/>
              </a:prstGeom>
              <a:noFill/>
              <a:ln w="0">
                <a:solidFill>
                  <a:schemeClr val="tx1"/>
                </a:solidFill>
                <a:round/>
                <a:headEnd/>
                <a:tailEnd/>
              </a:ln>
            </p:spPr>
            <p:txBody>
              <a:bodyPr/>
              <a:lstStyle/>
              <a:p>
                <a:endParaRPr lang="en-US"/>
              </a:p>
            </p:txBody>
          </p:sp>
          <p:sp>
            <p:nvSpPr>
              <p:cNvPr id="35779" name="Line 1987"/>
              <p:cNvSpPr>
                <a:spLocks noChangeShapeType="1"/>
              </p:cNvSpPr>
              <p:nvPr/>
            </p:nvSpPr>
            <p:spPr bwMode="auto">
              <a:xfrm flipV="1">
                <a:off x="2361" y="3147"/>
                <a:ext cx="1" cy="5"/>
              </a:xfrm>
              <a:prstGeom prst="line">
                <a:avLst/>
              </a:prstGeom>
              <a:noFill/>
              <a:ln w="0">
                <a:solidFill>
                  <a:schemeClr val="tx1"/>
                </a:solidFill>
                <a:round/>
                <a:headEnd/>
                <a:tailEnd/>
              </a:ln>
            </p:spPr>
            <p:txBody>
              <a:bodyPr/>
              <a:lstStyle/>
              <a:p>
                <a:endParaRPr lang="en-US"/>
              </a:p>
            </p:txBody>
          </p:sp>
          <p:sp>
            <p:nvSpPr>
              <p:cNvPr id="35780" name="Line 1988"/>
              <p:cNvSpPr>
                <a:spLocks noChangeShapeType="1"/>
              </p:cNvSpPr>
              <p:nvPr/>
            </p:nvSpPr>
            <p:spPr bwMode="auto">
              <a:xfrm flipV="1">
                <a:off x="2370" y="3301"/>
                <a:ext cx="2" cy="5"/>
              </a:xfrm>
              <a:prstGeom prst="line">
                <a:avLst/>
              </a:prstGeom>
              <a:noFill/>
              <a:ln w="0">
                <a:solidFill>
                  <a:schemeClr val="tx1"/>
                </a:solidFill>
                <a:round/>
                <a:headEnd/>
                <a:tailEnd/>
              </a:ln>
            </p:spPr>
            <p:txBody>
              <a:bodyPr/>
              <a:lstStyle/>
              <a:p>
                <a:endParaRPr lang="en-US"/>
              </a:p>
            </p:txBody>
          </p:sp>
          <p:sp>
            <p:nvSpPr>
              <p:cNvPr id="35781" name="Line 1989"/>
              <p:cNvSpPr>
                <a:spLocks noChangeShapeType="1"/>
              </p:cNvSpPr>
              <p:nvPr/>
            </p:nvSpPr>
            <p:spPr bwMode="auto">
              <a:xfrm flipV="1">
                <a:off x="2390" y="3241"/>
                <a:ext cx="2" cy="5"/>
              </a:xfrm>
              <a:prstGeom prst="line">
                <a:avLst/>
              </a:prstGeom>
              <a:noFill/>
              <a:ln w="0">
                <a:solidFill>
                  <a:schemeClr val="tx1"/>
                </a:solidFill>
                <a:round/>
                <a:headEnd/>
                <a:tailEnd/>
              </a:ln>
            </p:spPr>
            <p:txBody>
              <a:bodyPr/>
              <a:lstStyle/>
              <a:p>
                <a:endParaRPr lang="en-US"/>
              </a:p>
            </p:txBody>
          </p:sp>
          <p:sp>
            <p:nvSpPr>
              <p:cNvPr id="35782" name="Line 1990"/>
              <p:cNvSpPr>
                <a:spLocks noChangeShapeType="1"/>
              </p:cNvSpPr>
              <p:nvPr/>
            </p:nvSpPr>
            <p:spPr bwMode="auto">
              <a:xfrm flipV="1">
                <a:off x="2411" y="3180"/>
                <a:ext cx="1" cy="5"/>
              </a:xfrm>
              <a:prstGeom prst="line">
                <a:avLst/>
              </a:prstGeom>
              <a:noFill/>
              <a:ln w="0">
                <a:solidFill>
                  <a:schemeClr val="tx1"/>
                </a:solidFill>
                <a:round/>
                <a:headEnd/>
                <a:tailEnd/>
              </a:ln>
            </p:spPr>
            <p:txBody>
              <a:bodyPr/>
              <a:lstStyle/>
              <a:p>
                <a:endParaRPr lang="en-US"/>
              </a:p>
            </p:txBody>
          </p:sp>
          <p:sp>
            <p:nvSpPr>
              <p:cNvPr id="35783" name="Line 1991"/>
              <p:cNvSpPr>
                <a:spLocks noChangeShapeType="1"/>
              </p:cNvSpPr>
              <p:nvPr/>
            </p:nvSpPr>
            <p:spPr bwMode="auto">
              <a:xfrm flipV="1">
                <a:off x="2431" y="3120"/>
                <a:ext cx="2" cy="5"/>
              </a:xfrm>
              <a:prstGeom prst="line">
                <a:avLst/>
              </a:prstGeom>
              <a:noFill/>
              <a:ln w="0">
                <a:solidFill>
                  <a:schemeClr val="tx1"/>
                </a:solidFill>
                <a:round/>
                <a:headEnd/>
                <a:tailEnd/>
              </a:ln>
            </p:spPr>
            <p:txBody>
              <a:bodyPr/>
              <a:lstStyle/>
              <a:p>
                <a:endParaRPr lang="en-US"/>
              </a:p>
            </p:txBody>
          </p:sp>
          <p:sp>
            <p:nvSpPr>
              <p:cNvPr id="35784" name="Line 1992"/>
              <p:cNvSpPr>
                <a:spLocks noChangeShapeType="1"/>
              </p:cNvSpPr>
              <p:nvPr/>
            </p:nvSpPr>
            <p:spPr bwMode="auto">
              <a:xfrm flipV="1">
                <a:off x="2440" y="3274"/>
                <a:ext cx="2" cy="6"/>
              </a:xfrm>
              <a:prstGeom prst="line">
                <a:avLst/>
              </a:prstGeom>
              <a:noFill/>
              <a:ln w="0">
                <a:solidFill>
                  <a:schemeClr val="tx1"/>
                </a:solidFill>
                <a:round/>
                <a:headEnd/>
                <a:tailEnd/>
              </a:ln>
            </p:spPr>
            <p:txBody>
              <a:bodyPr/>
              <a:lstStyle/>
              <a:p>
                <a:endParaRPr lang="en-US"/>
              </a:p>
            </p:txBody>
          </p:sp>
          <p:sp>
            <p:nvSpPr>
              <p:cNvPr id="35785" name="Line 1993"/>
              <p:cNvSpPr>
                <a:spLocks noChangeShapeType="1"/>
              </p:cNvSpPr>
              <p:nvPr/>
            </p:nvSpPr>
            <p:spPr bwMode="auto">
              <a:xfrm flipV="1">
                <a:off x="2461" y="3214"/>
                <a:ext cx="1" cy="5"/>
              </a:xfrm>
              <a:prstGeom prst="line">
                <a:avLst/>
              </a:prstGeom>
              <a:noFill/>
              <a:ln w="0">
                <a:solidFill>
                  <a:schemeClr val="tx1"/>
                </a:solidFill>
                <a:round/>
                <a:headEnd/>
                <a:tailEnd/>
              </a:ln>
            </p:spPr>
            <p:txBody>
              <a:bodyPr/>
              <a:lstStyle/>
              <a:p>
                <a:endParaRPr lang="en-US"/>
              </a:p>
            </p:txBody>
          </p:sp>
          <p:sp>
            <p:nvSpPr>
              <p:cNvPr id="35786" name="Line 1994"/>
              <p:cNvSpPr>
                <a:spLocks noChangeShapeType="1"/>
              </p:cNvSpPr>
              <p:nvPr/>
            </p:nvSpPr>
            <p:spPr bwMode="auto">
              <a:xfrm flipV="1">
                <a:off x="2130" y="3288"/>
                <a:ext cx="2" cy="5"/>
              </a:xfrm>
              <a:prstGeom prst="line">
                <a:avLst/>
              </a:prstGeom>
              <a:noFill/>
              <a:ln w="0">
                <a:solidFill>
                  <a:schemeClr val="tx1"/>
                </a:solidFill>
                <a:round/>
                <a:headEnd/>
                <a:tailEnd/>
              </a:ln>
            </p:spPr>
            <p:txBody>
              <a:bodyPr/>
              <a:lstStyle/>
              <a:p>
                <a:endParaRPr lang="en-US"/>
              </a:p>
            </p:txBody>
          </p:sp>
          <p:sp>
            <p:nvSpPr>
              <p:cNvPr id="35787" name="Line 1995"/>
              <p:cNvSpPr>
                <a:spLocks noChangeShapeType="1"/>
              </p:cNvSpPr>
              <p:nvPr/>
            </p:nvSpPr>
            <p:spPr bwMode="auto">
              <a:xfrm flipV="1">
                <a:off x="2150" y="3227"/>
                <a:ext cx="2" cy="5"/>
              </a:xfrm>
              <a:prstGeom prst="line">
                <a:avLst/>
              </a:prstGeom>
              <a:noFill/>
              <a:ln w="0">
                <a:solidFill>
                  <a:schemeClr val="tx1"/>
                </a:solidFill>
                <a:round/>
                <a:headEnd/>
                <a:tailEnd/>
              </a:ln>
            </p:spPr>
            <p:txBody>
              <a:bodyPr/>
              <a:lstStyle/>
              <a:p>
                <a:endParaRPr lang="en-US"/>
              </a:p>
            </p:txBody>
          </p:sp>
          <p:sp>
            <p:nvSpPr>
              <p:cNvPr id="35788" name="Line 1996"/>
              <p:cNvSpPr>
                <a:spLocks noChangeShapeType="1"/>
              </p:cNvSpPr>
              <p:nvPr/>
            </p:nvSpPr>
            <p:spPr bwMode="auto">
              <a:xfrm flipV="1">
                <a:off x="2171" y="3167"/>
                <a:ext cx="1" cy="5"/>
              </a:xfrm>
              <a:prstGeom prst="line">
                <a:avLst/>
              </a:prstGeom>
              <a:noFill/>
              <a:ln w="0">
                <a:solidFill>
                  <a:schemeClr val="tx1"/>
                </a:solidFill>
                <a:round/>
                <a:headEnd/>
                <a:tailEnd/>
              </a:ln>
            </p:spPr>
            <p:txBody>
              <a:bodyPr/>
              <a:lstStyle/>
              <a:p>
                <a:endParaRPr lang="en-US"/>
              </a:p>
            </p:txBody>
          </p:sp>
          <p:sp>
            <p:nvSpPr>
              <p:cNvPr id="35789" name="Line 1997"/>
              <p:cNvSpPr>
                <a:spLocks noChangeShapeType="1"/>
              </p:cNvSpPr>
              <p:nvPr/>
            </p:nvSpPr>
            <p:spPr bwMode="auto">
              <a:xfrm flipV="1">
                <a:off x="2060" y="3315"/>
                <a:ext cx="1" cy="5"/>
              </a:xfrm>
              <a:prstGeom prst="line">
                <a:avLst/>
              </a:prstGeom>
              <a:noFill/>
              <a:ln w="0">
                <a:solidFill>
                  <a:schemeClr val="tx1"/>
                </a:solidFill>
                <a:round/>
                <a:headEnd/>
                <a:tailEnd/>
              </a:ln>
            </p:spPr>
            <p:txBody>
              <a:bodyPr/>
              <a:lstStyle/>
              <a:p>
                <a:endParaRPr lang="en-US"/>
              </a:p>
            </p:txBody>
          </p:sp>
          <p:sp>
            <p:nvSpPr>
              <p:cNvPr id="35790" name="Line 1998"/>
              <p:cNvSpPr>
                <a:spLocks noChangeShapeType="1"/>
              </p:cNvSpPr>
              <p:nvPr/>
            </p:nvSpPr>
            <p:spPr bwMode="auto">
              <a:xfrm flipV="1">
                <a:off x="2080" y="3254"/>
                <a:ext cx="2" cy="5"/>
              </a:xfrm>
              <a:prstGeom prst="line">
                <a:avLst/>
              </a:prstGeom>
              <a:noFill/>
              <a:ln w="0">
                <a:solidFill>
                  <a:schemeClr val="tx1"/>
                </a:solidFill>
                <a:round/>
                <a:headEnd/>
                <a:tailEnd/>
              </a:ln>
            </p:spPr>
            <p:txBody>
              <a:bodyPr/>
              <a:lstStyle/>
              <a:p>
                <a:endParaRPr lang="en-US"/>
              </a:p>
            </p:txBody>
          </p:sp>
          <p:sp>
            <p:nvSpPr>
              <p:cNvPr id="35791" name="Line 1999"/>
              <p:cNvSpPr>
                <a:spLocks noChangeShapeType="1"/>
              </p:cNvSpPr>
              <p:nvPr/>
            </p:nvSpPr>
            <p:spPr bwMode="auto">
              <a:xfrm flipV="1">
                <a:off x="2100" y="3194"/>
                <a:ext cx="2" cy="5"/>
              </a:xfrm>
              <a:prstGeom prst="line">
                <a:avLst/>
              </a:prstGeom>
              <a:noFill/>
              <a:ln w="0">
                <a:solidFill>
                  <a:schemeClr val="tx1"/>
                </a:solidFill>
                <a:round/>
                <a:headEnd/>
                <a:tailEnd/>
              </a:ln>
            </p:spPr>
            <p:txBody>
              <a:bodyPr/>
              <a:lstStyle/>
              <a:p>
                <a:endParaRPr lang="en-US"/>
              </a:p>
            </p:txBody>
          </p:sp>
          <p:sp>
            <p:nvSpPr>
              <p:cNvPr id="35792" name="Line 2000"/>
              <p:cNvSpPr>
                <a:spLocks noChangeShapeType="1"/>
              </p:cNvSpPr>
              <p:nvPr/>
            </p:nvSpPr>
            <p:spPr bwMode="auto">
              <a:xfrm flipV="1">
                <a:off x="2121" y="3133"/>
                <a:ext cx="1" cy="5"/>
              </a:xfrm>
              <a:prstGeom prst="line">
                <a:avLst/>
              </a:prstGeom>
              <a:noFill/>
              <a:ln w="0">
                <a:solidFill>
                  <a:schemeClr val="tx1"/>
                </a:solidFill>
                <a:round/>
                <a:headEnd/>
                <a:tailEnd/>
              </a:ln>
            </p:spPr>
            <p:txBody>
              <a:bodyPr/>
              <a:lstStyle/>
              <a:p>
                <a:endParaRPr lang="en-US"/>
              </a:p>
            </p:txBody>
          </p:sp>
          <p:sp>
            <p:nvSpPr>
              <p:cNvPr id="35793" name="Line 2001"/>
              <p:cNvSpPr>
                <a:spLocks noChangeShapeType="1"/>
              </p:cNvSpPr>
              <p:nvPr/>
            </p:nvSpPr>
            <p:spPr bwMode="auto">
              <a:xfrm flipV="1">
                <a:off x="2052" y="3160"/>
                <a:ext cx="1" cy="2"/>
              </a:xfrm>
              <a:prstGeom prst="line">
                <a:avLst/>
              </a:prstGeom>
              <a:noFill/>
              <a:ln w="0">
                <a:solidFill>
                  <a:schemeClr val="tx1"/>
                </a:solidFill>
                <a:round/>
                <a:headEnd/>
                <a:tailEnd/>
              </a:ln>
            </p:spPr>
            <p:txBody>
              <a:bodyPr/>
              <a:lstStyle/>
              <a:p>
                <a:endParaRPr lang="en-US"/>
              </a:p>
            </p:txBody>
          </p:sp>
          <p:sp>
            <p:nvSpPr>
              <p:cNvPr id="35794" name="Rectangle 2002"/>
              <p:cNvSpPr>
                <a:spLocks noChangeArrowheads="1"/>
              </p:cNvSpPr>
              <p:nvPr/>
            </p:nvSpPr>
            <p:spPr bwMode="auto">
              <a:xfrm>
                <a:off x="3305" y="3321"/>
                <a:ext cx="278" cy="3"/>
              </a:xfrm>
              <a:prstGeom prst="rect">
                <a:avLst/>
              </a:prstGeom>
              <a:solidFill>
                <a:srgbClr val="000000"/>
              </a:solidFill>
              <a:ln w="0">
                <a:solidFill>
                  <a:schemeClr val="tx1"/>
                </a:solidFill>
                <a:miter lim="800000"/>
                <a:headEnd/>
                <a:tailEnd/>
              </a:ln>
            </p:spPr>
            <p:txBody>
              <a:bodyPr/>
              <a:lstStyle/>
              <a:p>
                <a:endParaRPr lang="en-US"/>
              </a:p>
            </p:txBody>
          </p:sp>
          <p:sp>
            <p:nvSpPr>
              <p:cNvPr id="35795" name="Rectangle 2003"/>
              <p:cNvSpPr>
                <a:spLocks noChangeArrowheads="1"/>
              </p:cNvSpPr>
              <p:nvPr/>
            </p:nvSpPr>
            <p:spPr bwMode="auto">
              <a:xfrm>
                <a:off x="3479" y="3182"/>
                <a:ext cx="35" cy="2"/>
              </a:xfrm>
              <a:prstGeom prst="rect">
                <a:avLst/>
              </a:prstGeom>
              <a:solidFill>
                <a:srgbClr val="000000"/>
              </a:solidFill>
              <a:ln w="0">
                <a:solidFill>
                  <a:schemeClr val="tx1"/>
                </a:solidFill>
                <a:miter lim="800000"/>
                <a:headEnd/>
                <a:tailEnd/>
              </a:ln>
            </p:spPr>
            <p:txBody>
              <a:bodyPr/>
              <a:lstStyle/>
              <a:p>
                <a:endParaRPr lang="en-US"/>
              </a:p>
            </p:txBody>
          </p:sp>
          <p:sp>
            <p:nvSpPr>
              <p:cNvPr id="35796" name="Line 2004"/>
              <p:cNvSpPr>
                <a:spLocks noChangeShapeType="1"/>
              </p:cNvSpPr>
              <p:nvPr/>
            </p:nvSpPr>
            <p:spPr bwMode="auto">
              <a:xfrm flipH="1" flipV="1">
                <a:off x="3452" y="3314"/>
                <a:ext cx="4" cy="5"/>
              </a:xfrm>
              <a:prstGeom prst="line">
                <a:avLst/>
              </a:prstGeom>
              <a:noFill/>
              <a:ln w="0">
                <a:solidFill>
                  <a:schemeClr val="tx1"/>
                </a:solidFill>
                <a:round/>
                <a:headEnd/>
                <a:tailEnd/>
              </a:ln>
            </p:spPr>
            <p:txBody>
              <a:bodyPr/>
              <a:lstStyle/>
              <a:p>
                <a:endParaRPr lang="en-US"/>
              </a:p>
            </p:txBody>
          </p:sp>
          <p:sp>
            <p:nvSpPr>
              <p:cNvPr id="35797" name="Line 2005"/>
              <p:cNvSpPr>
                <a:spLocks noChangeShapeType="1"/>
              </p:cNvSpPr>
              <p:nvPr/>
            </p:nvSpPr>
            <p:spPr bwMode="auto">
              <a:xfrm flipH="1" flipV="1">
                <a:off x="3404" y="3256"/>
                <a:ext cx="4" cy="5"/>
              </a:xfrm>
              <a:prstGeom prst="line">
                <a:avLst/>
              </a:prstGeom>
              <a:noFill/>
              <a:ln w="0">
                <a:solidFill>
                  <a:schemeClr val="tx1"/>
                </a:solidFill>
                <a:round/>
                <a:headEnd/>
                <a:tailEnd/>
              </a:ln>
            </p:spPr>
            <p:txBody>
              <a:bodyPr/>
              <a:lstStyle/>
              <a:p>
                <a:endParaRPr lang="en-US"/>
              </a:p>
            </p:txBody>
          </p:sp>
          <p:sp>
            <p:nvSpPr>
              <p:cNvPr id="35798" name="Line 2006"/>
              <p:cNvSpPr>
                <a:spLocks noChangeShapeType="1"/>
              </p:cNvSpPr>
              <p:nvPr/>
            </p:nvSpPr>
            <p:spPr bwMode="auto">
              <a:xfrm flipH="1" flipV="1">
                <a:off x="3355" y="3199"/>
                <a:ext cx="4" cy="4"/>
              </a:xfrm>
              <a:prstGeom prst="line">
                <a:avLst/>
              </a:prstGeom>
              <a:noFill/>
              <a:ln w="0">
                <a:solidFill>
                  <a:schemeClr val="tx1"/>
                </a:solidFill>
                <a:round/>
                <a:headEnd/>
                <a:tailEnd/>
              </a:ln>
            </p:spPr>
            <p:txBody>
              <a:bodyPr/>
              <a:lstStyle/>
              <a:p>
                <a:endParaRPr lang="en-US"/>
              </a:p>
            </p:txBody>
          </p:sp>
          <p:sp>
            <p:nvSpPr>
              <p:cNvPr id="35799" name="Line 2007"/>
              <p:cNvSpPr>
                <a:spLocks noChangeShapeType="1"/>
              </p:cNvSpPr>
              <p:nvPr/>
            </p:nvSpPr>
            <p:spPr bwMode="auto">
              <a:xfrm flipH="1" flipV="1">
                <a:off x="3392" y="3319"/>
                <a:ext cx="3" cy="3"/>
              </a:xfrm>
              <a:prstGeom prst="line">
                <a:avLst/>
              </a:prstGeom>
              <a:noFill/>
              <a:ln w="0">
                <a:solidFill>
                  <a:schemeClr val="tx1"/>
                </a:solidFill>
                <a:round/>
                <a:headEnd/>
                <a:tailEnd/>
              </a:ln>
            </p:spPr>
            <p:txBody>
              <a:bodyPr/>
              <a:lstStyle/>
              <a:p>
                <a:endParaRPr lang="en-US"/>
              </a:p>
            </p:txBody>
          </p:sp>
          <p:sp>
            <p:nvSpPr>
              <p:cNvPr id="35800" name="Line 2008"/>
              <p:cNvSpPr>
                <a:spLocks noChangeShapeType="1"/>
              </p:cNvSpPr>
              <p:nvPr/>
            </p:nvSpPr>
            <p:spPr bwMode="auto">
              <a:xfrm flipH="1" flipV="1">
                <a:off x="3344" y="3261"/>
                <a:ext cx="4" cy="5"/>
              </a:xfrm>
              <a:prstGeom prst="line">
                <a:avLst/>
              </a:prstGeom>
              <a:noFill/>
              <a:ln w="0">
                <a:solidFill>
                  <a:schemeClr val="tx1"/>
                </a:solidFill>
                <a:round/>
                <a:headEnd/>
                <a:tailEnd/>
              </a:ln>
            </p:spPr>
            <p:txBody>
              <a:bodyPr/>
              <a:lstStyle/>
              <a:p>
                <a:endParaRPr lang="en-US"/>
              </a:p>
            </p:txBody>
          </p:sp>
          <p:sp>
            <p:nvSpPr>
              <p:cNvPr id="35801" name="Line 2009"/>
              <p:cNvSpPr>
                <a:spLocks noChangeShapeType="1"/>
              </p:cNvSpPr>
              <p:nvPr/>
            </p:nvSpPr>
            <p:spPr bwMode="auto">
              <a:xfrm flipH="1" flipV="1">
                <a:off x="3512" y="3309"/>
                <a:ext cx="4" cy="4"/>
              </a:xfrm>
              <a:prstGeom prst="line">
                <a:avLst/>
              </a:prstGeom>
              <a:noFill/>
              <a:ln w="0">
                <a:solidFill>
                  <a:schemeClr val="tx1"/>
                </a:solidFill>
                <a:round/>
                <a:headEnd/>
                <a:tailEnd/>
              </a:ln>
            </p:spPr>
            <p:txBody>
              <a:bodyPr/>
              <a:lstStyle/>
              <a:p>
                <a:endParaRPr lang="en-US"/>
              </a:p>
            </p:txBody>
          </p:sp>
          <p:sp>
            <p:nvSpPr>
              <p:cNvPr id="35802" name="Line 2010"/>
              <p:cNvSpPr>
                <a:spLocks noChangeShapeType="1"/>
              </p:cNvSpPr>
              <p:nvPr/>
            </p:nvSpPr>
            <p:spPr bwMode="auto">
              <a:xfrm flipH="1" flipV="1">
                <a:off x="3464" y="3251"/>
                <a:ext cx="4" cy="5"/>
              </a:xfrm>
              <a:prstGeom prst="line">
                <a:avLst/>
              </a:prstGeom>
              <a:noFill/>
              <a:ln w="0">
                <a:solidFill>
                  <a:schemeClr val="tx1"/>
                </a:solidFill>
                <a:round/>
                <a:headEnd/>
                <a:tailEnd/>
              </a:ln>
            </p:spPr>
            <p:txBody>
              <a:bodyPr/>
              <a:lstStyle/>
              <a:p>
                <a:endParaRPr lang="en-US"/>
              </a:p>
            </p:txBody>
          </p:sp>
          <p:sp>
            <p:nvSpPr>
              <p:cNvPr id="35803" name="Line 2011"/>
              <p:cNvSpPr>
                <a:spLocks noChangeShapeType="1"/>
              </p:cNvSpPr>
              <p:nvPr/>
            </p:nvSpPr>
            <p:spPr bwMode="auto">
              <a:xfrm flipH="1" flipV="1">
                <a:off x="3415" y="3193"/>
                <a:ext cx="4" cy="5"/>
              </a:xfrm>
              <a:prstGeom prst="line">
                <a:avLst/>
              </a:prstGeom>
              <a:noFill/>
              <a:ln w="0">
                <a:solidFill>
                  <a:schemeClr val="tx1"/>
                </a:solidFill>
                <a:round/>
                <a:headEnd/>
                <a:tailEnd/>
              </a:ln>
            </p:spPr>
            <p:txBody>
              <a:bodyPr/>
              <a:lstStyle/>
              <a:p>
                <a:endParaRPr lang="en-US"/>
              </a:p>
            </p:txBody>
          </p:sp>
          <p:sp>
            <p:nvSpPr>
              <p:cNvPr id="35804" name="Line 2012"/>
              <p:cNvSpPr>
                <a:spLocks noChangeShapeType="1"/>
              </p:cNvSpPr>
              <p:nvPr/>
            </p:nvSpPr>
            <p:spPr bwMode="auto">
              <a:xfrm flipH="1" flipV="1">
                <a:off x="3572" y="3303"/>
                <a:ext cx="4" cy="5"/>
              </a:xfrm>
              <a:prstGeom prst="line">
                <a:avLst/>
              </a:prstGeom>
              <a:noFill/>
              <a:ln w="0">
                <a:solidFill>
                  <a:schemeClr val="tx1"/>
                </a:solidFill>
                <a:round/>
                <a:headEnd/>
                <a:tailEnd/>
              </a:ln>
            </p:spPr>
            <p:txBody>
              <a:bodyPr/>
              <a:lstStyle/>
              <a:p>
                <a:endParaRPr lang="en-US"/>
              </a:p>
            </p:txBody>
          </p:sp>
          <p:sp>
            <p:nvSpPr>
              <p:cNvPr id="35805" name="Line 2013"/>
              <p:cNvSpPr>
                <a:spLocks noChangeShapeType="1"/>
              </p:cNvSpPr>
              <p:nvPr/>
            </p:nvSpPr>
            <p:spPr bwMode="auto">
              <a:xfrm flipH="1" flipV="1">
                <a:off x="3523" y="3246"/>
                <a:ext cx="5" cy="5"/>
              </a:xfrm>
              <a:prstGeom prst="line">
                <a:avLst/>
              </a:prstGeom>
              <a:noFill/>
              <a:ln w="0">
                <a:solidFill>
                  <a:schemeClr val="tx1"/>
                </a:solidFill>
                <a:round/>
                <a:headEnd/>
                <a:tailEnd/>
              </a:ln>
            </p:spPr>
            <p:txBody>
              <a:bodyPr/>
              <a:lstStyle/>
              <a:p>
                <a:endParaRPr lang="en-US"/>
              </a:p>
            </p:txBody>
          </p:sp>
        </p:grpSp>
        <p:grpSp>
          <p:nvGrpSpPr>
            <p:cNvPr id="36007" name="Group 2215"/>
            <p:cNvGrpSpPr>
              <a:grpSpLocks/>
            </p:cNvGrpSpPr>
            <p:nvPr/>
          </p:nvGrpSpPr>
          <p:grpSpPr bwMode="auto">
            <a:xfrm>
              <a:off x="2559" y="2543"/>
              <a:ext cx="1094" cy="780"/>
              <a:chOff x="2559" y="2543"/>
              <a:chExt cx="1094" cy="780"/>
            </a:xfrm>
          </p:grpSpPr>
          <p:sp>
            <p:nvSpPr>
              <p:cNvPr id="35807" name="Line 2015"/>
              <p:cNvSpPr>
                <a:spLocks noChangeShapeType="1"/>
              </p:cNvSpPr>
              <p:nvPr/>
            </p:nvSpPr>
            <p:spPr bwMode="auto">
              <a:xfrm flipH="1" flipV="1">
                <a:off x="3475" y="3188"/>
                <a:ext cx="4" cy="5"/>
              </a:xfrm>
              <a:prstGeom prst="line">
                <a:avLst/>
              </a:prstGeom>
              <a:noFill/>
              <a:ln w="0">
                <a:solidFill>
                  <a:schemeClr val="tx1"/>
                </a:solidFill>
                <a:round/>
                <a:headEnd/>
                <a:tailEnd/>
              </a:ln>
            </p:spPr>
            <p:txBody>
              <a:bodyPr/>
              <a:lstStyle/>
              <a:p>
                <a:endParaRPr lang="en-US"/>
              </a:p>
            </p:txBody>
          </p:sp>
          <p:sp>
            <p:nvSpPr>
              <p:cNvPr id="35808" name="Line 2016"/>
              <p:cNvSpPr>
                <a:spLocks noChangeShapeType="1"/>
              </p:cNvSpPr>
              <p:nvPr/>
            </p:nvSpPr>
            <p:spPr bwMode="auto">
              <a:xfrm flipH="1" flipV="1">
                <a:off x="3583" y="3240"/>
                <a:ext cx="1" cy="1"/>
              </a:xfrm>
              <a:prstGeom prst="line">
                <a:avLst/>
              </a:prstGeom>
              <a:noFill/>
              <a:ln w="0">
                <a:solidFill>
                  <a:schemeClr val="tx1"/>
                </a:solidFill>
                <a:round/>
                <a:headEnd/>
                <a:tailEnd/>
              </a:ln>
            </p:spPr>
            <p:txBody>
              <a:bodyPr/>
              <a:lstStyle/>
              <a:p>
                <a:endParaRPr lang="en-US"/>
              </a:p>
            </p:txBody>
          </p:sp>
          <p:sp>
            <p:nvSpPr>
              <p:cNvPr id="35809" name="Line 2017"/>
              <p:cNvSpPr>
                <a:spLocks noChangeShapeType="1"/>
              </p:cNvSpPr>
              <p:nvPr/>
            </p:nvSpPr>
            <p:spPr bwMode="auto">
              <a:xfrm flipH="1" flipV="1">
                <a:off x="3535" y="3183"/>
                <a:ext cx="4" cy="5"/>
              </a:xfrm>
              <a:prstGeom prst="line">
                <a:avLst/>
              </a:prstGeom>
              <a:noFill/>
              <a:ln w="0">
                <a:solidFill>
                  <a:schemeClr val="tx1"/>
                </a:solidFill>
                <a:round/>
                <a:headEnd/>
                <a:tailEnd/>
              </a:ln>
            </p:spPr>
            <p:txBody>
              <a:bodyPr/>
              <a:lstStyle/>
              <a:p>
                <a:endParaRPr lang="en-US"/>
              </a:p>
            </p:txBody>
          </p:sp>
          <p:sp>
            <p:nvSpPr>
              <p:cNvPr id="35810" name="Line 2018"/>
              <p:cNvSpPr>
                <a:spLocks noChangeShapeType="1"/>
              </p:cNvSpPr>
              <p:nvPr/>
            </p:nvSpPr>
            <p:spPr bwMode="auto">
              <a:xfrm flipH="1">
                <a:off x="3582" y="3246"/>
                <a:ext cx="1" cy="1"/>
              </a:xfrm>
              <a:prstGeom prst="line">
                <a:avLst/>
              </a:prstGeom>
              <a:noFill/>
              <a:ln w="0">
                <a:solidFill>
                  <a:schemeClr val="tx1"/>
                </a:solidFill>
                <a:round/>
                <a:headEnd/>
                <a:tailEnd/>
              </a:ln>
            </p:spPr>
            <p:txBody>
              <a:bodyPr/>
              <a:lstStyle/>
              <a:p>
                <a:endParaRPr lang="en-US"/>
              </a:p>
            </p:txBody>
          </p:sp>
          <p:sp>
            <p:nvSpPr>
              <p:cNvPr id="35811" name="Line 2019"/>
              <p:cNvSpPr>
                <a:spLocks noChangeShapeType="1"/>
              </p:cNvSpPr>
              <p:nvPr/>
            </p:nvSpPr>
            <p:spPr bwMode="auto">
              <a:xfrm flipH="1">
                <a:off x="3522" y="3251"/>
                <a:ext cx="6" cy="1"/>
              </a:xfrm>
              <a:prstGeom prst="line">
                <a:avLst/>
              </a:prstGeom>
              <a:noFill/>
              <a:ln w="0">
                <a:solidFill>
                  <a:schemeClr val="tx1"/>
                </a:solidFill>
                <a:round/>
                <a:headEnd/>
                <a:tailEnd/>
              </a:ln>
            </p:spPr>
            <p:txBody>
              <a:bodyPr/>
              <a:lstStyle/>
              <a:p>
                <a:endParaRPr lang="en-US"/>
              </a:p>
            </p:txBody>
          </p:sp>
          <p:sp>
            <p:nvSpPr>
              <p:cNvPr id="35812" name="Line 2020"/>
              <p:cNvSpPr>
                <a:spLocks noChangeShapeType="1"/>
              </p:cNvSpPr>
              <p:nvPr/>
            </p:nvSpPr>
            <p:spPr bwMode="auto">
              <a:xfrm flipH="1">
                <a:off x="3463" y="3256"/>
                <a:ext cx="5" cy="1"/>
              </a:xfrm>
              <a:prstGeom prst="line">
                <a:avLst/>
              </a:prstGeom>
              <a:noFill/>
              <a:ln w="0">
                <a:solidFill>
                  <a:schemeClr val="tx1"/>
                </a:solidFill>
                <a:round/>
                <a:headEnd/>
                <a:tailEnd/>
              </a:ln>
            </p:spPr>
            <p:txBody>
              <a:bodyPr/>
              <a:lstStyle/>
              <a:p>
                <a:endParaRPr lang="en-US"/>
              </a:p>
            </p:txBody>
          </p:sp>
          <p:sp>
            <p:nvSpPr>
              <p:cNvPr id="35813" name="Line 2021"/>
              <p:cNvSpPr>
                <a:spLocks noChangeShapeType="1"/>
              </p:cNvSpPr>
              <p:nvPr/>
            </p:nvSpPr>
            <p:spPr bwMode="auto">
              <a:xfrm flipH="1">
                <a:off x="3403" y="3261"/>
                <a:ext cx="5" cy="1"/>
              </a:xfrm>
              <a:prstGeom prst="line">
                <a:avLst/>
              </a:prstGeom>
              <a:noFill/>
              <a:ln w="0">
                <a:solidFill>
                  <a:schemeClr val="tx1"/>
                </a:solidFill>
                <a:round/>
                <a:headEnd/>
                <a:tailEnd/>
              </a:ln>
            </p:spPr>
            <p:txBody>
              <a:bodyPr/>
              <a:lstStyle/>
              <a:p>
                <a:endParaRPr lang="en-US"/>
              </a:p>
            </p:txBody>
          </p:sp>
          <p:sp>
            <p:nvSpPr>
              <p:cNvPr id="35814" name="Line 2022"/>
              <p:cNvSpPr>
                <a:spLocks noChangeShapeType="1"/>
              </p:cNvSpPr>
              <p:nvPr/>
            </p:nvSpPr>
            <p:spPr bwMode="auto">
              <a:xfrm flipH="1">
                <a:off x="3343" y="3266"/>
                <a:ext cx="5" cy="1"/>
              </a:xfrm>
              <a:prstGeom prst="line">
                <a:avLst/>
              </a:prstGeom>
              <a:noFill/>
              <a:ln w="0">
                <a:solidFill>
                  <a:schemeClr val="tx1"/>
                </a:solidFill>
                <a:round/>
                <a:headEnd/>
                <a:tailEnd/>
              </a:ln>
            </p:spPr>
            <p:txBody>
              <a:bodyPr/>
              <a:lstStyle/>
              <a:p>
                <a:endParaRPr lang="en-US"/>
              </a:p>
            </p:txBody>
          </p:sp>
          <p:sp>
            <p:nvSpPr>
              <p:cNvPr id="35815" name="Line 2023"/>
              <p:cNvSpPr>
                <a:spLocks noChangeShapeType="1"/>
              </p:cNvSpPr>
              <p:nvPr/>
            </p:nvSpPr>
            <p:spPr bwMode="auto">
              <a:xfrm flipH="1">
                <a:off x="3534" y="3188"/>
                <a:ext cx="5" cy="1"/>
              </a:xfrm>
              <a:prstGeom prst="line">
                <a:avLst/>
              </a:prstGeom>
              <a:noFill/>
              <a:ln w="0">
                <a:solidFill>
                  <a:schemeClr val="tx1"/>
                </a:solidFill>
                <a:round/>
                <a:headEnd/>
                <a:tailEnd/>
              </a:ln>
            </p:spPr>
            <p:txBody>
              <a:bodyPr/>
              <a:lstStyle/>
              <a:p>
                <a:endParaRPr lang="en-US"/>
              </a:p>
            </p:txBody>
          </p:sp>
          <p:sp>
            <p:nvSpPr>
              <p:cNvPr id="35816" name="Line 2024"/>
              <p:cNvSpPr>
                <a:spLocks noChangeShapeType="1"/>
              </p:cNvSpPr>
              <p:nvPr/>
            </p:nvSpPr>
            <p:spPr bwMode="auto">
              <a:xfrm flipH="1">
                <a:off x="3474" y="3193"/>
                <a:ext cx="5" cy="1"/>
              </a:xfrm>
              <a:prstGeom prst="line">
                <a:avLst/>
              </a:prstGeom>
              <a:noFill/>
              <a:ln w="0">
                <a:solidFill>
                  <a:schemeClr val="tx1"/>
                </a:solidFill>
                <a:round/>
                <a:headEnd/>
                <a:tailEnd/>
              </a:ln>
            </p:spPr>
            <p:txBody>
              <a:bodyPr/>
              <a:lstStyle/>
              <a:p>
                <a:endParaRPr lang="en-US"/>
              </a:p>
            </p:txBody>
          </p:sp>
          <p:sp>
            <p:nvSpPr>
              <p:cNvPr id="35817" name="Line 2025"/>
              <p:cNvSpPr>
                <a:spLocks noChangeShapeType="1"/>
              </p:cNvSpPr>
              <p:nvPr/>
            </p:nvSpPr>
            <p:spPr bwMode="auto">
              <a:xfrm flipH="1">
                <a:off x="3414" y="3198"/>
                <a:ext cx="5" cy="1"/>
              </a:xfrm>
              <a:prstGeom prst="line">
                <a:avLst/>
              </a:prstGeom>
              <a:noFill/>
              <a:ln w="0">
                <a:solidFill>
                  <a:schemeClr val="tx1"/>
                </a:solidFill>
                <a:round/>
                <a:headEnd/>
                <a:tailEnd/>
              </a:ln>
            </p:spPr>
            <p:txBody>
              <a:bodyPr/>
              <a:lstStyle/>
              <a:p>
                <a:endParaRPr lang="en-US"/>
              </a:p>
            </p:txBody>
          </p:sp>
          <p:sp>
            <p:nvSpPr>
              <p:cNvPr id="35818" name="Line 2026"/>
              <p:cNvSpPr>
                <a:spLocks noChangeShapeType="1"/>
              </p:cNvSpPr>
              <p:nvPr/>
            </p:nvSpPr>
            <p:spPr bwMode="auto">
              <a:xfrm flipH="1">
                <a:off x="3354" y="3203"/>
                <a:ext cx="5" cy="1"/>
              </a:xfrm>
              <a:prstGeom prst="line">
                <a:avLst/>
              </a:prstGeom>
              <a:noFill/>
              <a:ln w="0">
                <a:solidFill>
                  <a:schemeClr val="tx1"/>
                </a:solidFill>
                <a:round/>
                <a:headEnd/>
                <a:tailEnd/>
              </a:ln>
            </p:spPr>
            <p:txBody>
              <a:bodyPr/>
              <a:lstStyle/>
              <a:p>
                <a:endParaRPr lang="en-US"/>
              </a:p>
            </p:txBody>
          </p:sp>
          <p:sp>
            <p:nvSpPr>
              <p:cNvPr id="35819" name="Line 2027"/>
              <p:cNvSpPr>
                <a:spLocks noChangeShapeType="1"/>
              </p:cNvSpPr>
              <p:nvPr/>
            </p:nvSpPr>
            <p:spPr bwMode="auto">
              <a:xfrm flipH="1">
                <a:off x="3571" y="3308"/>
                <a:ext cx="5" cy="1"/>
              </a:xfrm>
              <a:prstGeom prst="line">
                <a:avLst/>
              </a:prstGeom>
              <a:noFill/>
              <a:ln w="0">
                <a:solidFill>
                  <a:schemeClr val="tx1"/>
                </a:solidFill>
                <a:round/>
                <a:headEnd/>
                <a:tailEnd/>
              </a:ln>
            </p:spPr>
            <p:txBody>
              <a:bodyPr/>
              <a:lstStyle/>
              <a:p>
                <a:endParaRPr lang="en-US"/>
              </a:p>
            </p:txBody>
          </p:sp>
          <p:sp>
            <p:nvSpPr>
              <p:cNvPr id="35820" name="Line 2028"/>
              <p:cNvSpPr>
                <a:spLocks noChangeShapeType="1"/>
              </p:cNvSpPr>
              <p:nvPr/>
            </p:nvSpPr>
            <p:spPr bwMode="auto">
              <a:xfrm flipH="1">
                <a:off x="3511" y="3313"/>
                <a:ext cx="5" cy="1"/>
              </a:xfrm>
              <a:prstGeom prst="line">
                <a:avLst/>
              </a:prstGeom>
              <a:noFill/>
              <a:ln w="0">
                <a:solidFill>
                  <a:schemeClr val="tx1"/>
                </a:solidFill>
                <a:round/>
                <a:headEnd/>
                <a:tailEnd/>
              </a:ln>
            </p:spPr>
            <p:txBody>
              <a:bodyPr/>
              <a:lstStyle/>
              <a:p>
                <a:endParaRPr lang="en-US"/>
              </a:p>
            </p:txBody>
          </p:sp>
          <p:sp>
            <p:nvSpPr>
              <p:cNvPr id="35821" name="Line 2029"/>
              <p:cNvSpPr>
                <a:spLocks noChangeShapeType="1"/>
              </p:cNvSpPr>
              <p:nvPr/>
            </p:nvSpPr>
            <p:spPr bwMode="auto">
              <a:xfrm flipH="1">
                <a:off x="3451" y="3319"/>
                <a:ext cx="5" cy="1"/>
              </a:xfrm>
              <a:prstGeom prst="line">
                <a:avLst/>
              </a:prstGeom>
              <a:noFill/>
              <a:ln w="0">
                <a:solidFill>
                  <a:schemeClr val="tx1"/>
                </a:solidFill>
                <a:round/>
                <a:headEnd/>
                <a:tailEnd/>
              </a:ln>
            </p:spPr>
            <p:txBody>
              <a:bodyPr/>
              <a:lstStyle/>
              <a:p>
                <a:endParaRPr lang="en-US"/>
              </a:p>
            </p:txBody>
          </p:sp>
          <p:sp>
            <p:nvSpPr>
              <p:cNvPr id="35822" name="Line 2030"/>
              <p:cNvSpPr>
                <a:spLocks noChangeShapeType="1"/>
              </p:cNvSpPr>
              <p:nvPr/>
            </p:nvSpPr>
            <p:spPr bwMode="auto">
              <a:xfrm flipV="1">
                <a:off x="3451" y="3314"/>
                <a:ext cx="1" cy="5"/>
              </a:xfrm>
              <a:prstGeom prst="line">
                <a:avLst/>
              </a:prstGeom>
              <a:noFill/>
              <a:ln w="0">
                <a:solidFill>
                  <a:schemeClr val="tx1"/>
                </a:solidFill>
                <a:round/>
                <a:headEnd/>
                <a:tailEnd/>
              </a:ln>
            </p:spPr>
            <p:txBody>
              <a:bodyPr/>
              <a:lstStyle/>
              <a:p>
                <a:endParaRPr lang="en-US"/>
              </a:p>
            </p:txBody>
          </p:sp>
          <p:sp>
            <p:nvSpPr>
              <p:cNvPr id="35823" name="Line 2031"/>
              <p:cNvSpPr>
                <a:spLocks noChangeShapeType="1"/>
              </p:cNvSpPr>
              <p:nvPr/>
            </p:nvSpPr>
            <p:spPr bwMode="auto">
              <a:xfrm flipV="1">
                <a:off x="3463" y="3251"/>
                <a:ext cx="1" cy="5"/>
              </a:xfrm>
              <a:prstGeom prst="line">
                <a:avLst/>
              </a:prstGeom>
              <a:noFill/>
              <a:ln w="0">
                <a:solidFill>
                  <a:schemeClr val="tx1"/>
                </a:solidFill>
                <a:round/>
                <a:headEnd/>
                <a:tailEnd/>
              </a:ln>
            </p:spPr>
            <p:txBody>
              <a:bodyPr/>
              <a:lstStyle/>
              <a:p>
                <a:endParaRPr lang="en-US"/>
              </a:p>
            </p:txBody>
          </p:sp>
          <p:sp>
            <p:nvSpPr>
              <p:cNvPr id="35824" name="Line 2032"/>
              <p:cNvSpPr>
                <a:spLocks noChangeShapeType="1"/>
              </p:cNvSpPr>
              <p:nvPr/>
            </p:nvSpPr>
            <p:spPr bwMode="auto">
              <a:xfrm flipV="1">
                <a:off x="3474" y="3188"/>
                <a:ext cx="1" cy="5"/>
              </a:xfrm>
              <a:prstGeom prst="line">
                <a:avLst/>
              </a:prstGeom>
              <a:noFill/>
              <a:ln w="0">
                <a:solidFill>
                  <a:schemeClr val="tx1"/>
                </a:solidFill>
                <a:round/>
                <a:headEnd/>
                <a:tailEnd/>
              </a:ln>
            </p:spPr>
            <p:txBody>
              <a:bodyPr/>
              <a:lstStyle/>
              <a:p>
                <a:endParaRPr lang="en-US"/>
              </a:p>
            </p:txBody>
          </p:sp>
          <p:sp>
            <p:nvSpPr>
              <p:cNvPr id="35825" name="Line 2033"/>
              <p:cNvSpPr>
                <a:spLocks noChangeShapeType="1"/>
              </p:cNvSpPr>
              <p:nvPr/>
            </p:nvSpPr>
            <p:spPr bwMode="auto">
              <a:xfrm flipV="1">
                <a:off x="3391" y="3319"/>
                <a:ext cx="1" cy="3"/>
              </a:xfrm>
              <a:prstGeom prst="line">
                <a:avLst/>
              </a:prstGeom>
              <a:noFill/>
              <a:ln w="0">
                <a:solidFill>
                  <a:schemeClr val="tx1"/>
                </a:solidFill>
                <a:round/>
                <a:headEnd/>
                <a:tailEnd/>
              </a:ln>
            </p:spPr>
            <p:txBody>
              <a:bodyPr/>
              <a:lstStyle/>
              <a:p>
                <a:endParaRPr lang="en-US"/>
              </a:p>
            </p:txBody>
          </p:sp>
          <p:sp>
            <p:nvSpPr>
              <p:cNvPr id="35826" name="Line 2034"/>
              <p:cNvSpPr>
                <a:spLocks noChangeShapeType="1"/>
              </p:cNvSpPr>
              <p:nvPr/>
            </p:nvSpPr>
            <p:spPr bwMode="auto">
              <a:xfrm flipV="1">
                <a:off x="3403" y="3256"/>
                <a:ext cx="1" cy="5"/>
              </a:xfrm>
              <a:prstGeom prst="line">
                <a:avLst/>
              </a:prstGeom>
              <a:noFill/>
              <a:ln w="0">
                <a:solidFill>
                  <a:schemeClr val="tx1"/>
                </a:solidFill>
                <a:round/>
                <a:headEnd/>
                <a:tailEnd/>
              </a:ln>
            </p:spPr>
            <p:txBody>
              <a:bodyPr/>
              <a:lstStyle/>
              <a:p>
                <a:endParaRPr lang="en-US"/>
              </a:p>
            </p:txBody>
          </p:sp>
          <p:sp>
            <p:nvSpPr>
              <p:cNvPr id="35827" name="Line 2035"/>
              <p:cNvSpPr>
                <a:spLocks noChangeShapeType="1"/>
              </p:cNvSpPr>
              <p:nvPr/>
            </p:nvSpPr>
            <p:spPr bwMode="auto">
              <a:xfrm flipV="1">
                <a:off x="3414" y="3193"/>
                <a:ext cx="1" cy="6"/>
              </a:xfrm>
              <a:prstGeom prst="line">
                <a:avLst/>
              </a:prstGeom>
              <a:noFill/>
              <a:ln w="0">
                <a:solidFill>
                  <a:schemeClr val="tx1"/>
                </a:solidFill>
                <a:round/>
                <a:headEnd/>
                <a:tailEnd/>
              </a:ln>
            </p:spPr>
            <p:txBody>
              <a:bodyPr/>
              <a:lstStyle/>
              <a:p>
                <a:endParaRPr lang="en-US"/>
              </a:p>
            </p:txBody>
          </p:sp>
          <p:sp>
            <p:nvSpPr>
              <p:cNvPr id="35828" name="Line 2036"/>
              <p:cNvSpPr>
                <a:spLocks noChangeShapeType="1"/>
              </p:cNvSpPr>
              <p:nvPr/>
            </p:nvSpPr>
            <p:spPr bwMode="auto">
              <a:xfrm flipV="1">
                <a:off x="3343" y="3261"/>
                <a:ext cx="1" cy="6"/>
              </a:xfrm>
              <a:prstGeom prst="line">
                <a:avLst/>
              </a:prstGeom>
              <a:noFill/>
              <a:ln w="0">
                <a:solidFill>
                  <a:schemeClr val="tx1"/>
                </a:solidFill>
                <a:round/>
                <a:headEnd/>
                <a:tailEnd/>
              </a:ln>
            </p:spPr>
            <p:txBody>
              <a:bodyPr/>
              <a:lstStyle/>
              <a:p>
                <a:endParaRPr lang="en-US"/>
              </a:p>
            </p:txBody>
          </p:sp>
          <p:sp>
            <p:nvSpPr>
              <p:cNvPr id="35829" name="Line 2037"/>
              <p:cNvSpPr>
                <a:spLocks noChangeShapeType="1"/>
              </p:cNvSpPr>
              <p:nvPr/>
            </p:nvSpPr>
            <p:spPr bwMode="auto">
              <a:xfrm flipV="1">
                <a:off x="3354" y="3199"/>
                <a:ext cx="1" cy="5"/>
              </a:xfrm>
              <a:prstGeom prst="line">
                <a:avLst/>
              </a:prstGeom>
              <a:noFill/>
              <a:ln w="0">
                <a:solidFill>
                  <a:schemeClr val="tx1"/>
                </a:solidFill>
                <a:round/>
                <a:headEnd/>
                <a:tailEnd/>
              </a:ln>
            </p:spPr>
            <p:txBody>
              <a:bodyPr/>
              <a:lstStyle/>
              <a:p>
                <a:endParaRPr lang="en-US"/>
              </a:p>
            </p:txBody>
          </p:sp>
          <p:sp>
            <p:nvSpPr>
              <p:cNvPr id="35830" name="Line 2038"/>
              <p:cNvSpPr>
                <a:spLocks noChangeShapeType="1"/>
              </p:cNvSpPr>
              <p:nvPr/>
            </p:nvSpPr>
            <p:spPr bwMode="auto">
              <a:xfrm flipV="1">
                <a:off x="3511" y="3309"/>
                <a:ext cx="1" cy="5"/>
              </a:xfrm>
              <a:prstGeom prst="line">
                <a:avLst/>
              </a:prstGeom>
              <a:noFill/>
              <a:ln w="0">
                <a:solidFill>
                  <a:schemeClr val="tx1"/>
                </a:solidFill>
                <a:round/>
                <a:headEnd/>
                <a:tailEnd/>
              </a:ln>
            </p:spPr>
            <p:txBody>
              <a:bodyPr/>
              <a:lstStyle/>
              <a:p>
                <a:endParaRPr lang="en-US"/>
              </a:p>
            </p:txBody>
          </p:sp>
          <p:sp>
            <p:nvSpPr>
              <p:cNvPr id="35831" name="Line 2039"/>
              <p:cNvSpPr>
                <a:spLocks noChangeShapeType="1"/>
              </p:cNvSpPr>
              <p:nvPr/>
            </p:nvSpPr>
            <p:spPr bwMode="auto">
              <a:xfrm flipV="1">
                <a:off x="3522" y="3246"/>
                <a:ext cx="1" cy="5"/>
              </a:xfrm>
              <a:prstGeom prst="line">
                <a:avLst/>
              </a:prstGeom>
              <a:noFill/>
              <a:ln w="0">
                <a:solidFill>
                  <a:schemeClr val="tx1"/>
                </a:solidFill>
                <a:round/>
                <a:headEnd/>
                <a:tailEnd/>
              </a:ln>
            </p:spPr>
            <p:txBody>
              <a:bodyPr/>
              <a:lstStyle/>
              <a:p>
                <a:endParaRPr lang="en-US"/>
              </a:p>
            </p:txBody>
          </p:sp>
          <p:sp>
            <p:nvSpPr>
              <p:cNvPr id="35832" name="Line 2040"/>
              <p:cNvSpPr>
                <a:spLocks noChangeShapeType="1"/>
              </p:cNvSpPr>
              <p:nvPr/>
            </p:nvSpPr>
            <p:spPr bwMode="auto">
              <a:xfrm flipV="1">
                <a:off x="3534" y="3183"/>
                <a:ext cx="1" cy="5"/>
              </a:xfrm>
              <a:prstGeom prst="line">
                <a:avLst/>
              </a:prstGeom>
              <a:noFill/>
              <a:ln w="0">
                <a:solidFill>
                  <a:schemeClr val="tx1"/>
                </a:solidFill>
                <a:round/>
                <a:headEnd/>
                <a:tailEnd/>
              </a:ln>
            </p:spPr>
            <p:txBody>
              <a:bodyPr/>
              <a:lstStyle/>
              <a:p>
                <a:endParaRPr lang="en-US"/>
              </a:p>
            </p:txBody>
          </p:sp>
          <p:sp>
            <p:nvSpPr>
              <p:cNvPr id="35833" name="Line 2041"/>
              <p:cNvSpPr>
                <a:spLocks noChangeShapeType="1"/>
              </p:cNvSpPr>
              <p:nvPr/>
            </p:nvSpPr>
            <p:spPr bwMode="auto">
              <a:xfrm flipV="1">
                <a:off x="3571" y="3303"/>
                <a:ext cx="1" cy="6"/>
              </a:xfrm>
              <a:prstGeom prst="line">
                <a:avLst/>
              </a:prstGeom>
              <a:noFill/>
              <a:ln w="0">
                <a:solidFill>
                  <a:schemeClr val="tx1"/>
                </a:solidFill>
                <a:round/>
                <a:headEnd/>
                <a:tailEnd/>
              </a:ln>
            </p:spPr>
            <p:txBody>
              <a:bodyPr/>
              <a:lstStyle/>
              <a:p>
                <a:endParaRPr lang="en-US"/>
              </a:p>
            </p:txBody>
          </p:sp>
          <p:sp>
            <p:nvSpPr>
              <p:cNvPr id="35834" name="Line 2042"/>
              <p:cNvSpPr>
                <a:spLocks noChangeShapeType="1"/>
              </p:cNvSpPr>
              <p:nvPr/>
            </p:nvSpPr>
            <p:spPr bwMode="auto">
              <a:xfrm flipV="1">
                <a:off x="3582" y="3240"/>
                <a:ext cx="1" cy="6"/>
              </a:xfrm>
              <a:prstGeom prst="line">
                <a:avLst/>
              </a:prstGeom>
              <a:noFill/>
              <a:ln w="0">
                <a:solidFill>
                  <a:schemeClr val="tx1"/>
                </a:solidFill>
                <a:round/>
                <a:headEnd/>
                <a:tailEnd/>
              </a:ln>
            </p:spPr>
            <p:txBody>
              <a:bodyPr/>
              <a:lstStyle/>
              <a:p>
                <a:endParaRPr lang="en-US"/>
              </a:p>
            </p:txBody>
          </p:sp>
          <p:sp>
            <p:nvSpPr>
              <p:cNvPr id="35835" name="Line 2043"/>
              <p:cNvSpPr>
                <a:spLocks noChangeShapeType="1"/>
              </p:cNvSpPr>
              <p:nvPr/>
            </p:nvSpPr>
            <p:spPr bwMode="auto">
              <a:xfrm flipH="1" flipV="1">
                <a:off x="3456" y="3316"/>
                <a:ext cx="6" cy="6"/>
              </a:xfrm>
              <a:prstGeom prst="line">
                <a:avLst/>
              </a:prstGeom>
              <a:noFill/>
              <a:ln w="0">
                <a:solidFill>
                  <a:schemeClr val="tx1"/>
                </a:solidFill>
                <a:round/>
                <a:headEnd/>
                <a:tailEnd/>
              </a:ln>
            </p:spPr>
            <p:txBody>
              <a:bodyPr/>
              <a:lstStyle/>
              <a:p>
                <a:endParaRPr lang="en-US"/>
              </a:p>
            </p:txBody>
          </p:sp>
          <p:sp>
            <p:nvSpPr>
              <p:cNvPr id="35836" name="Line 2044"/>
              <p:cNvSpPr>
                <a:spLocks noChangeShapeType="1"/>
              </p:cNvSpPr>
              <p:nvPr/>
            </p:nvSpPr>
            <p:spPr bwMode="auto">
              <a:xfrm flipH="1" flipV="1">
                <a:off x="3378" y="3234"/>
                <a:ext cx="6" cy="7"/>
              </a:xfrm>
              <a:prstGeom prst="line">
                <a:avLst/>
              </a:prstGeom>
              <a:noFill/>
              <a:ln w="0">
                <a:solidFill>
                  <a:schemeClr val="tx1"/>
                </a:solidFill>
                <a:round/>
                <a:headEnd/>
                <a:tailEnd/>
              </a:ln>
            </p:spPr>
            <p:txBody>
              <a:bodyPr/>
              <a:lstStyle/>
              <a:p>
                <a:endParaRPr lang="en-US"/>
              </a:p>
            </p:txBody>
          </p:sp>
          <p:sp>
            <p:nvSpPr>
              <p:cNvPr id="35837" name="Line 2045"/>
              <p:cNvSpPr>
                <a:spLocks noChangeShapeType="1"/>
              </p:cNvSpPr>
              <p:nvPr/>
            </p:nvSpPr>
            <p:spPr bwMode="auto">
              <a:xfrm flipH="1" flipV="1">
                <a:off x="3545" y="3302"/>
                <a:ext cx="7" cy="7"/>
              </a:xfrm>
              <a:prstGeom prst="line">
                <a:avLst/>
              </a:prstGeom>
              <a:noFill/>
              <a:ln w="0">
                <a:solidFill>
                  <a:schemeClr val="tx1"/>
                </a:solidFill>
                <a:round/>
                <a:headEnd/>
                <a:tailEnd/>
              </a:ln>
            </p:spPr>
            <p:txBody>
              <a:bodyPr/>
              <a:lstStyle/>
              <a:p>
                <a:endParaRPr lang="en-US"/>
              </a:p>
            </p:txBody>
          </p:sp>
          <p:sp>
            <p:nvSpPr>
              <p:cNvPr id="35838" name="Line 2046"/>
              <p:cNvSpPr>
                <a:spLocks noChangeShapeType="1"/>
              </p:cNvSpPr>
              <p:nvPr/>
            </p:nvSpPr>
            <p:spPr bwMode="auto">
              <a:xfrm flipH="1" flipV="1">
                <a:off x="3467" y="3220"/>
                <a:ext cx="7" cy="7"/>
              </a:xfrm>
              <a:prstGeom prst="line">
                <a:avLst/>
              </a:prstGeom>
              <a:noFill/>
              <a:ln w="0">
                <a:solidFill>
                  <a:schemeClr val="tx1"/>
                </a:solidFill>
                <a:round/>
                <a:headEnd/>
                <a:tailEnd/>
              </a:ln>
            </p:spPr>
            <p:txBody>
              <a:bodyPr/>
              <a:lstStyle/>
              <a:p>
                <a:endParaRPr lang="en-US"/>
              </a:p>
            </p:txBody>
          </p:sp>
          <p:sp>
            <p:nvSpPr>
              <p:cNvPr id="35839" name="Line 2047"/>
              <p:cNvSpPr>
                <a:spLocks noChangeShapeType="1"/>
              </p:cNvSpPr>
              <p:nvPr/>
            </p:nvSpPr>
            <p:spPr bwMode="auto">
              <a:xfrm flipH="1" flipV="1">
                <a:off x="3556" y="3207"/>
                <a:ext cx="7" cy="6"/>
              </a:xfrm>
              <a:prstGeom prst="line">
                <a:avLst/>
              </a:prstGeom>
              <a:noFill/>
              <a:ln w="0">
                <a:solidFill>
                  <a:schemeClr val="tx1"/>
                </a:solidFill>
                <a:round/>
                <a:headEnd/>
                <a:tailEnd/>
              </a:ln>
            </p:spPr>
            <p:txBody>
              <a:bodyPr/>
              <a:lstStyle/>
              <a:p>
                <a:endParaRPr lang="en-US"/>
              </a:p>
            </p:txBody>
          </p:sp>
          <p:sp>
            <p:nvSpPr>
              <p:cNvPr id="35840" name="Line 2048"/>
              <p:cNvSpPr>
                <a:spLocks noChangeShapeType="1"/>
              </p:cNvSpPr>
              <p:nvPr/>
            </p:nvSpPr>
            <p:spPr bwMode="auto">
              <a:xfrm flipV="1">
                <a:off x="3455" y="3316"/>
                <a:ext cx="1" cy="6"/>
              </a:xfrm>
              <a:prstGeom prst="line">
                <a:avLst/>
              </a:prstGeom>
              <a:noFill/>
              <a:ln w="0">
                <a:solidFill>
                  <a:schemeClr val="tx1"/>
                </a:solidFill>
                <a:round/>
                <a:headEnd/>
                <a:tailEnd/>
              </a:ln>
            </p:spPr>
            <p:txBody>
              <a:bodyPr/>
              <a:lstStyle/>
              <a:p>
                <a:endParaRPr lang="en-US"/>
              </a:p>
            </p:txBody>
          </p:sp>
          <p:sp>
            <p:nvSpPr>
              <p:cNvPr id="35841" name="Line 2049"/>
              <p:cNvSpPr>
                <a:spLocks noChangeShapeType="1"/>
              </p:cNvSpPr>
              <p:nvPr/>
            </p:nvSpPr>
            <p:spPr bwMode="auto">
              <a:xfrm flipV="1">
                <a:off x="3466" y="3220"/>
                <a:ext cx="1" cy="9"/>
              </a:xfrm>
              <a:prstGeom prst="line">
                <a:avLst/>
              </a:prstGeom>
              <a:noFill/>
              <a:ln w="0">
                <a:solidFill>
                  <a:schemeClr val="tx1"/>
                </a:solidFill>
                <a:round/>
                <a:headEnd/>
                <a:tailEnd/>
              </a:ln>
            </p:spPr>
            <p:txBody>
              <a:bodyPr/>
              <a:lstStyle/>
              <a:p>
                <a:endParaRPr lang="en-US"/>
              </a:p>
            </p:txBody>
          </p:sp>
          <p:sp>
            <p:nvSpPr>
              <p:cNvPr id="35842" name="Line 2050"/>
              <p:cNvSpPr>
                <a:spLocks noChangeShapeType="1"/>
              </p:cNvSpPr>
              <p:nvPr/>
            </p:nvSpPr>
            <p:spPr bwMode="auto">
              <a:xfrm flipV="1">
                <a:off x="3377" y="3234"/>
                <a:ext cx="1" cy="8"/>
              </a:xfrm>
              <a:prstGeom prst="line">
                <a:avLst/>
              </a:prstGeom>
              <a:noFill/>
              <a:ln w="0">
                <a:solidFill>
                  <a:schemeClr val="tx1"/>
                </a:solidFill>
                <a:round/>
                <a:headEnd/>
                <a:tailEnd/>
              </a:ln>
            </p:spPr>
            <p:txBody>
              <a:bodyPr/>
              <a:lstStyle/>
              <a:p>
                <a:endParaRPr lang="en-US"/>
              </a:p>
            </p:txBody>
          </p:sp>
          <p:sp>
            <p:nvSpPr>
              <p:cNvPr id="35843" name="Line 2051"/>
              <p:cNvSpPr>
                <a:spLocks noChangeShapeType="1"/>
              </p:cNvSpPr>
              <p:nvPr/>
            </p:nvSpPr>
            <p:spPr bwMode="auto">
              <a:xfrm flipV="1">
                <a:off x="3544" y="3302"/>
                <a:ext cx="1" cy="8"/>
              </a:xfrm>
              <a:prstGeom prst="line">
                <a:avLst/>
              </a:prstGeom>
              <a:noFill/>
              <a:ln w="0">
                <a:solidFill>
                  <a:schemeClr val="tx1"/>
                </a:solidFill>
                <a:round/>
                <a:headEnd/>
                <a:tailEnd/>
              </a:ln>
            </p:spPr>
            <p:txBody>
              <a:bodyPr/>
              <a:lstStyle/>
              <a:p>
                <a:endParaRPr lang="en-US"/>
              </a:p>
            </p:txBody>
          </p:sp>
          <p:sp>
            <p:nvSpPr>
              <p:cNvPr id="35844" name="Line 2052"/>
              <p:cNvSpPr>
                <a:spLocks noChangeShapeType="1"/>
              </p:cNvSpPr>
              <p:nvPr/>
            </p:nvSpPr>
            <p:spPr bwMode="auto">
              <a:xfrm flipV="1">
                <a:off x="3555" y="3207"/>
                <a:ext cx="1" cy="8"/>
              </a:xfrm>
              <a:prstGeom prst="line">
                <a:avLst/>
              </a:prstGeom>
              <a:noFill/>
              <a:ln w="0">
                <a:solidFill>
                  <a:schemeClr val="tx1"/>
                </a:solidFill>
                <a:round/>
                <a:headEnd/>
                <a:tailEnd/>
              </a:ln>
            </p:spPr>
            <p:txBody>
              <a:bodyPr/>
              <a:lstStyle/>
              <a:p>
                <a:endParaRPr lang="en-US"/>
              </a:p>
            </p:txBody>
          </p:sp>
          <p:sp>
            <p:nvSpPr>
              <p:cNvPr id="35845" name="Line 2053"/>
              <p:cNvSpPr>
                <a:spLocks noChangeShapeType="1"/>
              </p:cNvSpPr>
              <p:nvPr/>
            </p:nvSpPr>
            <p:spPr bwMode="auto">
              <a:xfrm flipH="1">
                <a:off x="3544" y="3309"/>
                <a:ext cx="8" cy="1"/>
              </a:xfrm>
              <a:prstGeom prst="line">
                <a:avLst/>
              </a:prstGeom>
              <a:noFill/>
              <a:ln w="0">
                <a:solidFill>
                  <a:schemeClr val="tx1"/>
                </a:solidFill>
                <a:round/>
                <a:headEnd/>
                <a:tailEnd/>
              </a:ln>
            </p:spPr>
            <p:txBody>
              <a:bodyPr/>
              <a:lstStyle/>
              <a:p>
                <a:endParaRPr lang="en-US"/>
              </a:p>
            </p:txBody>
          </p:sp>
          <p:sp>
            <p:nvSpPr>
              <p:cNvPr id="35846" name="Line 2054"/>
              <p:cNvSpPr>
                <a:spLocks noChangeShapeType="1"/>
              </p:cNvSpPr>
              <p:nvPr/>
            </p:nvSpPr>
            <p:spPr bwMode="auto">
              <a:xfrm flipH="1">
                <a:off x="3555" y="3213"/>
                <a:ext cx="8" cy="2"/>
              </a:xfrm>
              <a:prstGeom prst="line">
                <a:avLst/>
              </a:prstGeom>
              <a:noFill/>
              <a:ln w="0">
                <a:solidFill>
                  <a:schemeClr val="tx1"/>
                </a:solidFill>
                <a:round/>
                <a:headEnd/>
                <a:tailEnd/>
              </a:ln>
            </p:spPr>
            <p:txBody>
              <a:bodyPr/>
              <a:lstStyle/>
              <a:p>
                <a:endParaRPr lang="en-US"/>
              </a:p>
            </p:txBody>
          </p:sp>
          <p:sp>
            <p:nvSpPr>
              <p:cNvPr id="35847" name="Line 2055"/>
              <p:cNvSpPr>
                <a:spLocks noChangeShapeType="1"/>
              </p:cNvSpPr>
              <p:nvPr/>
            </p:nvSpPr>
            <p:spPr bwMode="auto">
              <a:xfrm flipH="1">
                <a:off x="3466" y="3227"/>
                <a:ext cx="8" cy="2"/>
              </a:xfrm>
              <a:prstGeom prst="line">
                <a:avLst/>
              </a:prstGeom>
              <a:noFill/>
              <a:ln w="0">
                <a:solidFill>
                  <a:schemeClr val="tx1"/>
                </a:solidFill>
                <a:round/>
                <a:headEnd/>
                <a:tailEnd/>
              </a:ln>
            </p:spPr>
            <p:txBody>
              <a:bodyPr/>
              <a:lstStyle/>
              <a:p>
                <a:endParaRPr lang="en-US"/>
              </a:p>
            </p:txBody>
          </p:sp>
          <p:sp>
            <p:nvSpPr>
              <p:cNvPr id="35848" name="Line 2056"/>
              <p:cNvSpPr>
                <a:spLocks noChangeShapeType="1"/>
              </p:cNvSpPr>
              <p:nvPr/>
            </p:nvSpPr>
            <p:spPr bwMode="auto">
              <a:xfrm flipH="1">
                <a:off x="3377" y="3241"/>
                <a:ext cx="7" cy="1"/>
              </a:xfrm>
              <a:prstGeom prst="line">
                <a:avLst/>
              </a:prstGeom>
              <a:noFill/>
              <a:ln w="0">
                <a:solidFill>
                  <a:schemeClr val="tx1"/>
                </a:solidFill>
                <a:round/>
                <a:headEnd/>
                <a:tailEnd/>
              </a:ln>
            </p:spPr>
            <p:txBody>
              <a:bodyPr/>
              <a:lstStyle/>
              <a:p>
                <a:endParaRPr lang="en-US"/>
              </a:p>
            </p:txBody>
          </p:sp>
          <p:sp>
            <p:nvSpPr>
              <p:cNvPr id="35849" name="Line 2057"/>
              <p:cNvSpPr>
                <a:spLocks noChangeShapeType="1"/>
              </p:cNvSpPr>
              <p:nvPr/>
            </p:nvSpPr>
            <p:spPr bwMode="auto">
              <a:xfrm flipH="1" flipV="1">
                <a:off x="3561" y="3315"/>
                <a:ext cx="6" cy="3"/>
              </a:xfrm>
              <a:prstGeom prst="line">
                <a:avLst/>
              </a:prstGeom>
              <a:noFill/>
              <a:ln w="0">
                <a:solidFill>
                  <a:schemeClr val="tx1"/>
                </a:solidFill>
                <a:round/>
                <a:headEnd/>
                <a:tailEnd/>
              </a:ln>
            </p:spPr>
            <p:txBody>
              <a:bodyPr/>
              <a:lstStyle/>
              <a:p>
                <a:endParaRPr lang="en-US"/>
              </a:p>
            </p:txBody>
          </p:sp>
          <p:sp>
            <p:nvSpPr>
              <p:cNvPr id="35850" name="Line 2058"/>
              <p:cNvSpPr>
                <a:spLocks noChangeShapeType="1"/>
              </p:cNvSpPr>
              <p:nvPr/>
            </p:nvSpPr>
            <p:spPr bwMode="auto">
              <a:xfrm flipH="1" flipV="1">
                <a:off x="3491" y="3288"/>
                <a:ext cx="5" cy="3"/>
              </a:xfrm>
              <a:prstGeom prst="line">
                <a:avLst/>
              </a:prstGeom>
              <a:noFill/>
              <a:ln w="0">
                <a:solidFill>
                  <a:schemeClr val="tx1"/>
                </a:solidFill>
                <a:round/>
                <a:headEnd/>
                <a:tailEnd/>
              </a:ln>
            </p:spPr>
            <p:txBody>
              <a:bodyPr/>
              <a:lstStyle/>
              <a:p>
                <a:endParaRPr lang="en-US"/>
              </a:p>
            </p:txBody>
          </p:sp>
          <p:sp>
            <p:nvSpPr>
              <p:cNvPr id="35851" name="Line 2059"/>
              <p:cNvSpPr>
                <a:spLocks noChangeShapeType="1"/>
              </p:cNvSpPr>
              <p:nvPr/>
            </p:nvSpPr>
            <p:spPr bwMode="auto">
              <a:xfrm flipH="1" flipV="1">
                <a:off x="3420" y="3261"/>
                <a:ext cx="6" cy="3"/>
              </a:xfrm>
              <a:prstGeom prst="line">
                <a:avLst/>
              </a:prstGeom>
              <a:noFill/>
              <a:ln w="0">
                <a:solidFill>
                  <a:schemeClr val="tx1"/>
                </a:solidFill>
                <a:round/>
                <a:headEnd/>
                <a:tailEnd/>
              </a:ln>
            </p:spPr>
            <p:txBody>
              <a:bodyPr/>
              <a:lstStyle/>
              <a:p>
                <a:endParaRPr lang="en-US"/>
              </a:p>
            </p:txBody>
          </p:sp>
          <p:sp>
            <p:nvSpPr>
              <p:cNvPr id="35852" name="Line 2060"/>
              <p:cNvSpPr>
                <a:spLocks noChangeShapeType="1"/>
              </p:cNvSpPr>
              <p:nvPr/>
            </p:nvSpPr>
            <p:spPr bwMode="auto">
              <a:xfrm flipH="1" flipV="1">
                <a:off x="3350" y="3234"/>
                <a:ext cx="6" cy="3"/>
              </a:xfrm>
              <a:prstGeom prst="line">
                <a:avLst/>
              </a:prstGeom>
              <a:noFill/>
              <a:ln w="0">
                <a:solidFill>
                  <a:schemeClr val="tx1"/>
                </a:solidFill>
                <a:round/>
                <a:headEnd/>
                <a:tailEnd/>
              </a:ln>
            </p:spPr>
            <p:txBody>
              <a:bodyPr/>
              <a:lstStyle/>
              <a:p>
                <a:endParaRPr lang="en-US"/>
              </a:p>
            </p:txBody>
          </p:sp>
          <p:sp>
            <p:nvSpPr>
              <p:cNvPr id="35853" name="Line 2061"/>
              <p:cNvSpPr>
                <a:spLocks noChangeShapeType="1"/>
              </p:cNvSpPr>
              <p:nvPr/>
            </p:nvSpPr>
            <p:spPr bwMode="auto">
              <a:xfrm flipH="1" flipV="1">
                <a:off x="3441" y="3322"/>
                <a:ext cx="1" cy="1"/>
              </a:xfrm>
              <a:prstGeom prst="line">
                <a:avLst/>
              </a:prstGeom>
              <a:noFill/>
              <a:ln w="0">
                <a:solidFill>
                  <a:schemeClr val="tx1"/>
                </a:solidFill>
                <a:round/>
                <a:headEnd/>
                <a:tailEnd/>
              </a:ln>
            </p:spPr>
            <p:txBody>
              <a:bodyPr/>
              <a:lstStyle/>
              <a:p>
                <a:endParaRPr lang="en-US"/>
              </a:p>
            </p:txBody>
          </p:sp>
          <p:sp>
            <p:nvSpPr>
              <p:cNvPr id="35854" name="Line 2062"/>
              <p:cNvSpPr>
                <a:spLocks noChangeShapeType="1"/>
              </p:cNvSpPr>
              <p:nvPr/>
            </p:nvSpPr>
            <p:spPr bwMode="auto">
              <a:xfrm flipH="1" flipV="1">
                <a:off x="3370" y="3295"/>
                <a:ext cx="6" cy="2"/>
              </a:xfrm>
              <a:prstGeom prst="line">
                <a:avLst/>
              </a:prstGeom>
              <a:noFill/>
              <a:ln w="0">
                <a:solidFill>
                  <a:schemeClr val="tx1"/>
                </a:solidFill>
                <a:round/>
                <a:headEnd/>
                <a:tailEnd/>
              </a:ln>
            </p:spPr>
            <p:txBody>
              <a:bodyPr/>
              <a:lstStyle/>
              <a:p>
                <a:endParaRPr lang="en-US"/>
              </a:p>
            </p:txBody>
          </p:sp>
          <p:sp>
            <p:nvSpPr>
              <p:cNvPr id="35855" name="Line 2063"/>
              <p:cNvSpPr>
                <a:spLocks noChangeShapeType="1"/>
              </p:cNvSpPr>
              <p:nvPr/>
            </p:nvSpPr>
            <p:spPr bwMode="auto">
              <a:xfrm flipH="1" flipV="1">
                <a:off x="3305" y="3270"/>
                <a:ext cx="1" cy="1"/>
              </a:xfrm>
              <a:prstGeom prst="line">
                <a:avLst/>
              </a:prstGeom>
              <a:noFill/>
              <a:ln w="0">
                <a:solidFill>
                  <a:schemeClr val="tx1"/>
                </a:solidFill>
                <a:round/>
                <a:headEnd/>
                <a:tailEnd/>
              </a:ln>
            </p:spPr>
            <p:txBody>
              <a:bodyPr/>
              <a:lstStyle/>
              <a:p>
                <a:endParaRPr lang="en-US"/>
              </a:p>
            </p:txBody>
          </p:sp>
          <p:sp>
            <p:nvSpPr>
              <p:cNvPr id="35856" name="Line 2064"/>
              <p:cNvSpPr>
                <a:spLocks noChangeShapeType="1"/>
              </p:cNvSpPr>
              <p:nvPr/>
            </p:nvSpPr>
            <p:spPr bwMode="auto">
              <a:xfrm flipH="1" flipV="1">
                <a:off x="3540" y="3255"/>
                <a:ext cx="6" cy="2"/>
              </a:xfrm>
              <a:prstGeom prst="line">
                <a:avLst/>
              </a:prstGeom>
              <a:noFill/>
              <a:ln w="0">
                <a:solidFill>
                  <a:schemeClr val="tx1"/>
                </a:solidFill>
                <a:round/>
                <a:headEnd/>
                <a:tailEnd/>
              </a:ln>
            </p:spPr>
            <p:txBody>
              <a:bodyPr/>
              <a:lstStyle/>
              <a:p>
                <a:endParaRPr lang="en-US"/>
              </a:p>
            </p:txBody>
          </p:sp>
          <p:sp>
            <p:nvSpPr>
              <p:cNvPr id="35857" name="Line 2065"/>
              <p:cNvSpPr>
                <a:spLocks noChangeShapeType="1"/>
              </p:cNvSpPr>
              <p:nvPr/>
            </p:nvSpPr>
            <p:spPr bwMode="auto">
              <a:xfrm flipH="1" flipV="1">
                <a:off x="3470" y="3228"/>
                <a:ext cx="6" cy="2"/>
              </a:xfrm>
              <a:prstGeom prst="line">
                <a:avLst/>
              </a:prstGeom>
              <a:noFill/>
              <a:ln w="0">
                <a:solidFill>
                  <a:schemeClr val="tx1"/>
                </a:solidFill>
                <a:round/>
                <a:headEnd/>
                <a:tailEnd/>
              </a:ln>
            </p:spPr>
            <p:txBody>
              <a:bodyPr/>
              <a:lstStyle/>
              <a:p>
                <a:endParaRPr lang="en-US"/>
              </a:p>
            </p:txBody>
          </p:sp>
          <p:sp>
            <p:nvSpPr>
              <p:cNvPr id="35858" name="Line 2066"/>
              <p:cNvSpPr>
                <a:spLocks noChangeShapeType="1"/>
              </p:cNvSpPr>
              <p:nvPr/>
            </p:nvSpPr>
            <p:spPr bwMode="auto">
              <a:xfrm flipH="1" flipV="1">
                <a:off x="3400" y="3201"/>
                <a:ext cx="6" cy="2"/>
              </a:xfrm>
              <a:prstGeom prst="line">
                <a:avLst/>
              </a:prstGeom>
              <a:noFill/>
              <a:ln w="0">
                <a:solidFill>
                  <a:schemeClr val="tx1"/>
                </a:solidFill>
                <a:round/>
                <a:headEnd/>
                <a:tailEnd/>
              </a:ln>
            </p:spPr>
            <p:txBody>
              <a:bodyPr/>
              <a:lstStyle/>
              <a:p>
                <a:endParaRPr lang="en-US"/>
              </a:p>
            </p:txBody>
          </p:sp>
          <p:sp>
            <p:nvSpPr>
              <p:cNvPr id="35859" name="Line 2067"/>
              <p:cNvSpPr>
                <a:spLocks noChangeShapeType="1"/>
              </p:cNvSpPr>
              <p:nvPr/>
            </p:nvSpPr>
            <p:spPr bwMode="auto">
              <a:xfrm flipH="1" flipV="1">
                <a:off x="3520" y="3194"/>
                <a:ext cx="6" cy="2"/>
              </a:xfrm>
              <a:prstGeom prst="line">
                <a:avLst/>
              </a:prstGeom>
              <a:noFill/>
              <a:ln w="0">
                <a:solidFill>
                  <a:schemeClr val="tx1"/>
                </a:solidFill>
                <a:round/>
                <a:headEnd/>
                <a:tailEnd/>
              </a:ln>
            </p:spPr>
            <p:txBody>
              <a:bodyPr/>
              <a:lstStyle/>
              <a:p>
                <a:endParaRPr lang="en-US"/>
              </a:p>
            </p:txBody>
          </p:sp>
          <p:sp>
            <p:nvSpPr>
              <p:cNvPr id="35860" name="Line 2068"/>
              <p:cNvSpPr>
                <a:spLocks noChangeShapeType="1"/>
              </p:cNvSpPr>
              <p:nvPr/>
            </p:nvSpPr>
            <p:spPr bwMode="auto">
              <a:xfrm flipH="1">
                <a:off x="3542" y="3257"/>
                <a:ext cx="4" cy="3"/>
              </a:xfrm>
              <a:prstGeom prst="line">
                <a:avLst/>
              </a:prstGeom>
              <a:noFill/>
              <a:ln w="0">
                <a:solidFill>
                  <a:schemeClr val="tx1"/>
                </a:solidFill>
                <a:round/>
                <a:headEnd/>
                <a:tailEnd/>
              </a:ln>
            </p:spPr>
            <p:txBody>
              <a:bodyPr/>
              <a:lstStyle/>
              <a:p>
                <a:endParaRPr lang="en-US"/>
              </a:p>
            </p:txBody>
          </p:sp>
          <p:sp>
            <p:nvSpPr>
              <p:cNvPr id="35861" name="Line 2069"/>
              <p:cNvSpPr>
                <a:spLocks noChangeShapeType="1"/>
              </p:cNvSpPr>
              <p:nvPr/>
            </p:nvSpPr>
            <p:spPr bwMode="auto">
              <a:xfrm flipH="1">
                <a:off x="3492" y="3291"/>
                <a:ext cx="4" cy="3"/>
              </a:xfrm>
              <a:prstGeom prst="line">
                <a:avLst/>
              </a:prstGeom>
              <a:noFill/>
              <a:ln w="0">
                <a:solidFill>
                  <a:schemeClr val="tx1"/>
                </a:solidFill>
                <a:round/>
                <a:headEnd/>
                <a:tailEnd/>
              </a:ln>
            </p:spPr>
            <p:txBody>
              <a:bodyPr/>
              <a:lstStyle/>
              <a:p>
                <a:endParaRPr lang="en-US"/>
              </a:p>
            </p:txBody>
          </p:sp>
          <p:sp>
            <p:nvSpPr>
              <p:cNvPr id="35862" name="Line 2070"/>
              <p:cNvSpPr>
                <a:spLocks noChangeShapeType="1"/>
              </p:cNvSpPr>
              <p:nvPr/>
            </p:nvSpPr>
            <p:spPr bwMode="auto">
              <a:xfrm flipH="1">
                <a:off x="3522" y="3196"/>
                <a:ext cx="4" cy="3"/>
              </a:xfrm>
              <a:prstGeom prst="line">
                <a:avLst/>
              </a:prstGeom>
              <a:noFill/>
              <a:ln w="0">
                <a:solidFill>
                  <a:schemeClr val="tx1"/>
                </a:solidFill>
                <a:round/>
                <a:headEnd/>
                <a:tailEnd/>
              </a:ln>
            </p:spPr>
            <p:txBody>
              <a:bodyPr/>
              <a:lstStyle/>
              <a:p>
                <a:endParaRPr lang="en-US"/>
              </a:p>
            </p:txBody>
          </p:sp>
          <p:sp>
            <p:nvSpPr>
              <p:cNvPr id="35863" name="Line 2071"/>
              <p:cNvSpPr>
                <a:spLocks noChangeShapeType="1"/>
              </p:cNvSpPr>
              <p:nvPr/>
            </p:nvSpPr>
            <p:spPr bwMode="auto">
              <a:xfrm flipH="1">
                <a:off x="3472" y="3230"/>
                <a:ext cx="4" cy="3"/>
              </a:xfrm>
              <a:prstGeom prst="line">
                <a:avLst/>
              </a:prstGeom>
              <a:noFill/>
              <a:ln w="0">
                <a:solidFill>
                  <a:schemeClr val="tx1"/>
                </a:solidFill>
                <a:round/>
                <a:headEnd/>
                <a:tailEnd/>
              </a:ln>
            </p:spPr>
            <p:txBody>
              <a:bodyPr/>
              <a:lstStyle/>
              <a:p>
                <a:endParaRPr lang="en-US"/>
              </a:p>
            </p:txBody>
          </p:sp>
          <p:sp>
            <p:nvSpPr>
              <p:cNvPr id="35864" name="Line 2072"/>
              <p:cNvSpPr>
                <a:spLocks noChangeShapeType="1"/>
              </p:cNvSpPr>
              <p:nvPr/>
            </p:nvSpPr>
            <p:spPr bwMode="auto">
              <a:xfrm flipH="1">
                <a:off x="3422" y="3264"/>
                <a:ext cx="4" cy="3"/>
              </a:xfrm>
              <a:prstGeom prst="line">
                <a:avLst/>
              </a:prstGeom>
              <a:noFill/>
              <a:ln w="0">
                <a:solidFill>
                  <a:schemeClr val="tx1"/>
                </a:solidFill>
                <a:round/>
                <a:headEnd/>
                <a:tailEnd/>
              </a:ln>
            </p:spPr>
            <p:txBody>
              <a:bodyPr/>
              <a:lstStyle/>
              <a:p>
                <a:endParaRPr lang="en-US"/>
              </a:p>
            </p:txBody>
          </p:sp>
          <p:sp>
            <p:nvSpPr>
              <p:cNvPr id="35865" name="Line 2073"/>
              <p:cNvSpPr>
                <a:spLocks noChangeShapeType="1"/>
              </p:cNvSpPr>
              <p:nvPr/>
            </p:nvSpPr>
            <p:spPr bwMode="auto">
              <a:xfrm flipH="1">
                <a:off x="3372" y="3297"/>
                <a:ext cx="4" cy="3"/>
              </a:xfrm>
              <a:prstGeom prst="line">
                <a:avLst/>
              </a:prstGeom>
              <a:noFill/>
              <a:ln w="0">
                <a:solidFill>
                  <a:schemeClr val="tx1"/>
                </a:solidFill>
                <a:round/>
                <a:headEnd/>
                <a:tailEnd/>
              </a:ln>
            </p:spPr>
            <p:txBody>
              <a:bodyPr/>
              <a:lstStyle/>
              <a:p>
                <a:endParaRPr lang="en-US"/>
              </a:p>
            </p:txBody>
          </p:sp>
          <p:sp>
            <p:nvSpPr>
              <p:cNvPr id="35866" name="Line 2074"/>
              <p:cNvSpPr>
                <a:spLocks noChangeShapeType="1"/>
              </p:cNvSpPr>
              <p:nvPr/>
            </p:nvSpPr>
            <p:spPr bwMode="auto">
              <a:xfrm flipH="1">
                <a:off x="3402" y="3203"/>
                <a:ext cx="4" cy="3"/>
              </a:xfrm>
              <a:prstGeom prst="line">
                <a:avLst/>
              </a:prstGeom>
              <a:noFill/>
              <a:ln w="0">
                <a:solidFill>
                  <a:schemeClr val="tx1"/>
                </a:solidFill>
                <a:round/>
                <a:headEnd/>
                <a:tailEnd/>
              </a:ln>
            </p:spPr>
            <p:txBody>
              <a:bodyPr/>
              <a:lstStyle/>
              <a:p>
                <a:endParaRPr lang="en-US"/>
              </a:p>
            </p:txBody>
          </p:sp>
          <p:sp>
            <p:nvSpPr>
              <p:cNvPr id="35867" name="Line 2075"/>
              <p:cNvSpPr>
                <a:spLocks noChangeShapeType="1"/>
              </p:cNvSpPr>
              <p:nvPr/>
            </p:nvSpPr>
            <p:spPr bwMode="auto">
              <a:xfrm flipH="1">
                <a:off x="3352" y="3237"/>
                <a:ext cx="4" cy="3"/>
              </a:xfrm>
              <a:prstGeom prst="line">
                <a:avLst/>
              </a:prstGeom>
              <a:noFill/>
              <a:ln w="0">
                <a:solidFill>
                  <a:schemeClr val="tx1"/>
                </a:solidFill>
                <a:round/>
                <a:headEnd/>
                <a:tailEnd/>
              </a:ln>
            </p:spPr>
            <p:txBody>
              <a:bodyPr/>
              <a:lstStyle/>
              <a:p>
                <a:endParaRPr lang="en-US"/>
              </a:p>
            </p:txBody>
          </p:sp>
          <p:sp>
            <p:nvSpPr>
              <p:cNvPr id="35868" name="Line 2076"/>
              <p:cNvSpPr>
                <a:spLocks noChangeShapeType="1"/>
              </p:cNvSpPr>
              <p:nvPr/>
            </p:nvSpPr>
            <p:spPr bwMode="auto">
              <a:xfrm flipH="1">
                <a:off x="3305" y="3270"/>
                <a:ext cx="1" cy="1"/>
              </a:xfrm>
              <a:prstGeom prst="line">
                <a:avLst/>
              </a:prstGeom>
              <a:noFill/>
              <a:ln w="0">
                <a:solidFill>
                  <a:schemeClr val="tx1"/>
                </a:solidFill>
                <a:round/>
                <a:headEnd/>
                <a:tailEnd/>
              </a:ln>
            </p:spPr>
            <p:txBody>
              <a:bodyPr/>
              <a:lstStyle/>
              <a:p>
                <a:endParaRPr lang="en-US"/>
              </a:p>
            </p:txBody>
          </p:sp>
          <p:sp>
            <p:nvSpPr>
              <p:cNvPr id="35869" name="Line 2077"/>
              <p:cNvSpPr>
                <a:spLocks noChangeShapeType="1"/>
              </p:cNvSpPr>
              <p:nvPr/>
            </p:nvSpPr>
            <p:spPr bwMode="auto">
              <a:xfrm flipH="1">
                <a:off x="3563" y="3318"/>
                <a:ext cx="4" cy="2"/>
              </a:xfrm>
              <a:prstGeom prst="line">
                <a:avLst/>
              </a:prstGeom>
              <a:noFill/>
              <a:ln w="0">
                <a:solidFill>
                  <a:schemeClr val="tx1"/>
                </a:solidFill>
                <a:round/>
                <a:headEnd/>
                <a:tailEnd/>
              </a:ln>
            </p:spPr>
            <p:txBody>
              <a:bodyPr/>
              <a:lstStyle/>
              <a:p>
                <a:endParaRPr lang="en-US"/>
              </a:p>
            </p:txBody>
          </p:sp>
          <p:sp>
            <p:nvSpPr>
              <p:cNvPr id="35870" name="Line 2078"/>
              <p:cNvSpPr>
                <a:spLocks noChangeShapeType="1"/>
              </p:cNvSpPr>
              <p:nvPr/>
            </p:nvSpPr>
            <p:spPr bwMode="auto">
              <a:xfrm flipH="1" flipV="1">
                <a:off x="3491" y="3288"/>
                <a:ext cx="1" cy="6"/>
              </a:xfrm>
              <a:prstGeom prst="line">
                <a:avLst/>
              </a:prstGeom>
              <a:noFill/>
              <a:ln w="0">
                <a:solidFill>
                  <a:schemeClr val="tx1"/>
                </a:solidFill>
                <a:round/>
                <a:headEnd/>
                <a:tailEnd/>
              </a:ln>
            </p:spPr>
            <p:txBody>
              <a:bodyPr/>
              <a:lstStyle/>
              <a:p>
                <a:endParaRPr lang="en-US"/>
              </a:p>
            </p:txBody>
          </p:sp>
          <p:sp>
            <p:nvSpPr>
              <p:cNvPr id="35871" name="Line 2079"/>
              <p:cNvSpPr>
                <a:spLocks noChangeShapeType="1"/>
              </p:cNvSpPr>
              <p:nvPr/>
            </p:nvSpPr>
            <p:spPr bwMode="auto">
              <a:xfrm flipH="1" flipV="1">
                <a:off x="3470" y="3228"/>
                <a:ext cx="2" cy="5"/>
              </a:xfrm>
              <a:prstGeom prst="line">
                <a:avLst/>
              </a:prstGeom>
              <a:noFill/>
              <a:ln w="0">
                <a:solidFill>
                  <a:schemeClr val="tx1"/>
                </a:solidFill>
                <a:round/>
                <a:headEnd/>
                <a:tailEnd/>
              </a:ln>
            </p:spPr>
            <p:txBody>
              <a:bodyPr/>
              <a:lstStyle/>
              <a:p>
                <a:endParaRPr lang="en-US"/>
              </a:p>
            </p:txBody>
          </p:sp>
          <p:sp>
            <p:nvSpPr>
              <p:cNvPr id="35872" name="Line 2080"/>
              <p:cNvSpPr>
                <a:spLocks noChangeShapeType="1"/>
              </p:cNvSpPr>
              <p:nvPr/>
            </p:nvSpPr>
            <p:spPr bwMode="auto">
              <a:xfrm flipV="1">
                <a:off x="3441" y="3322"/>
                <a:ext cx="1" cy="1"/>
              </a:xfrm>
              <a:prstGeom prst="line">
                <a:avLst/>
              </a:prstGeom>
              <a:noFill/>
              <a:ln w="0">
                <a:solidFill>
                  <a:schemeClr val="tx1"/>
                </a:solidFill>
                <a:round/>
                <a:headEnd/>
                <a:tailEnd/>
              </a:ln>
            </p:spPr>
            <p:txBody>
              <a:bodyPr/>
              <a:lstStyle/>
              <a:p>
                <a:endParaRPr lang="en-US"/>
              </a:p>
            </p:txBody>
          </p:sp>
          <p:sp>
            <p:nvSpPr>
              <p:cNvPr id="35873" name="Line 2081"/>
              <p:cNvSpPr>
                <a:spLocks noChangeShapeType="1"/>
              </p:cNvSpPr>
              <p:nvPr/>
            </p:nvSpPr>
            <p:spPr bwMode="auto">
              <a:xfrm flipH="1" flipV="1">
                <a:off x="3420" y="3261"/>
                <a:ext cx="2" cy="6"/>
              </a:xfrm>
              <a:prstGeom prst="line">
                <a:avLst/>
              </a:prstGeom>
              <a:noFill/>
              <a:ln w="0">
                <a:solidFill>
                  <a:schemeClr val="tx1"/>
                </a:solidFill>
                <a:round/>
                <a:headEnd/>
                <a:tailEnd/>
              </a:ln>
            </p:spPr>
            <p:txBody>
              <a:bodyPr/>
              <a:lstStyle/>
              <a:p>
                <a:endParaRPr lang="en-US"/>
              </a:p>
            </p:txBody>
          </p:sp>
          <p:sp>
            <p:nvSpPr>
              <p:cNvPr id="35874" name="Line 2082"/>
              <p:cNvSpPr>
                <a:spLocks noChangeShapeType="1"/>
              </p:cNvSpPr>
              <p:nvPr/>
            </p:nvSpPr>
            <p:spPr bwMode="auto">
              <a:xfrm flipH="1" flipV="1">
                <a:off x="3400" y="3201"/>
                <a:ext cx="2" cy="5"/>
              </a:xfrm>
              <a:prstGeom prst="line">
                <a:avLst/>
              </a:prstGeom>
              <a:noFill/>
              <a:ln w="0">
                <a:solidFill>
                  <a:schemeClr val="tx1"/>
                </a:solidFill>
                <a:round/>
                <a:headEnd/>
                <a:tailEnd/>
              </a:ln>
            </p:spPr>
            <p:txBody>
              <a:bodyPr/>
              <a:lstStyle/>
              <a:p>
                <a:endParaRPr lang="en-US"/>
              </a:p>
            </p:txBody>
          </p:sp>
          <p:sp>
            <p:nvSpPr>
              <p:cNvPr id="35875" name="Line 2083"/>
              <p:cNvSpPr>
                <a:spLocks noChangeShapeType="1"/>
              </p:cNvSpPr>
              <p:nvPr/>
            </p:nvSpPr>
            <p:spPr bwMode="auto">
              <a:xfrm flipH="1" flipV="1">
                <a:off x="3370" y="3295"/>
                <a:ext cx="2" cy="5"/>
              </a:xfrm>
              <a:prstGeom prst="line">
                <a:avLst/>
              </a:prstGeom>
              <a:noFill/>
              <a:ln w="0">
                <a:solidFill>
                  <a:schemeClr val="tx1"/>
                </a:solidFill>
                <a:round/>
                <a:headEnd/>
                <a:tailEnd/>
              </a:ln>
            </p:spPr>
            <p:txBody>
              <a:bodyPr/>
              <a:lstStyle/>
              <a:p>
                <a:endParaRPr lang="en-US"/>
              </a:p>
            </p:txBody>
          </p:sp>
          <p:sp>
            <p:nvSpPr>
              <p:cNvPr id="35876" name="Line 2084"/>
              <p:cNvSpPr>
                <a:spLocks noChangeShapeType="1"/>
              </p:cNvSpPr>
              <p:nvPr/>
            </p:nvSpPr>
            <p:spPr bwMode="auto">
              <a:xfrm flipH="1" flipV="1">
                <a:off x="3350" y="3234"/>
                <a:ext cx="2" cy="6"/>
              </a:xfrm>
              <a:prstGeom prst="line">
                <a:avLst/>
              </a:prstGeom>
              <a:noFill/>
              <a:ln w="0">
                <a:solidFill>
                  <a:schemeClr val="tx1"/>
                </a:solidFill>
                <a:round/>
                <a:headEnd/>
                <a:tailEnd/>
              </a:ln>
            </p:spPr>
            <p:txBody>
              <a:bodyPr/>
              <a:lstStyle/>
              <a:p>
                <a:endParaRPr lang="en-US"/>
              </a:p>
            </p:txBody>
          </p:sp>
          <p:sp>
            <p:nvSpPr>
              <p:cNvPr id="35877" name="Line 2085"/>
              <p:cNvSpPr>
                <a:spLocks noChangeShapeType="1"/>
              </p:cNvSpPr>
              <p:nvPr/>
            </p:nvSpPr>
            <p:spPr bwMode="auto">
              <a:xfrm flipH="1" flipV="1">
                <a:off x="3561" y="3315"/>
                <a:ext cx="2" cy="5"/>
              </a:xfrm>
              <a:prstGeom prst="line">
                <a:avLst/>
              </a:prstGeom>
              <a:noFill/>
              <a:ln w="0">
                <a:solidFill>
                  <a:schemeClr val="tx1"/>
                </a:solidFill>
                <a:round/>
                <a:headEnd/>
                <a:tailEnd/>
              </a:ln>
            </p:spPr>
            <p:txBody>
              <a:bodyPr/>
              <a:lstStyle/>
              <a:p>
                <a:endParaRPr lang="en-US"/>
              </a:p>
            </p:txBody>
          </p:sp>
          <p:sp>
            <p:nvSpPr>
              <p:cNvPr id="35878" name="Line 2086"/>
              <p:cNvSpPr>
                <a:spLocks noChangeShapeType="1"/>
              </p:cNvSpPr>
              <p:nvPr/>
            </p:nvSpPr>
            <p:spPr bwMode="auto">
              <a:xfrm flipH="1" flipV="1">
                <a:off x="3540" y="3255"/>
                <a:ext cx="2" cy="5"/>
              </a:xfrm>
              <a:prstGeom prst="line">
                <a:avLst/>
              </a:prstGeom>
              <a:noFill/>
              <a:ln w="0">
                <a:solidFill>
                  <a:schemeClr val="tx1"/>
                </a:solidFill>
                <a:round/>
                <a:headEnd/>
                <a:tailEnd/>
              </a:ln>
            </p:spPr>
            <p:txBody>
              <a:bodyPr/>
              <a:lstStyle/>
              <a:p>
                <a:endParaRPr lang="en-US"/>
              </a:p>
            </p:txBody>
          </p:sp>
          <p:sp>
            <p:nvSpPr>
              <p:cNvPr id="35879" name="Line 2087"/>
              <p:cNvSpPr>
                <a:spLocks noChangeShapeType="1"/>
              </p:cNvSpPr>
              <p:nvPr/>
            </p:nvSpPr>
            <p:spPr bwMode="auto">
              <a:xfrm flipH="1" flipV="1">
                <a:off x="3520" y="3194"/>
                <a:ext cx="2" cy="5"/>
              </a:xfrm>
              <a:prstGeom prst="line">
                <a:avLst/>
              </a:prstGeom>
              <a:noFill/>
              <a:ln w="0">
                <a:solidFill>
                  <a:schemeClr val="tx1"/>
                </a:solidFill>
                <a:round/>
                <a:headEnd/>
                <a:tailEnd/>
              </a:ln>
            </p:spPr>
            <p:txBody>
              <a:bodyPr/>
              <a:lstStyle/>
              <a:p>
                <a:endParaRPr lang="en-US"/>
              </a:p>
            </p:txBody>
          </p:sp>
          <p:sp>
            <p:nvSpPr>
              <p:cNvPr id="35880" name="Rectangle 2088"/>
              <p:cNvSpPr>
                <a:spLocks noChangeArrowheads="1"/>
              </p:cNvSpPr>
              <p:nvPr/>
            </p:nvSpPr>
            <p:spPr bwMode="auto">
              <a:xfrm>
                <a:off x="3305" y="3182"/>
                <a:ext cx="70" cy="2"/>
              </a:xfrm>
              <a:prstGeom prst="rect">
                <a:avLst/>
              </a:prstGeom>
              <a:solidFill>
                <a:srgbClr val="000000"/>
              </a:solidFill>
              <a:ln w="0">
                <a:solidFill>
                  <a:schemeClr val="tx1"/>
                </a:solidFill>
                <a:miter lim="800000"/>
                <a:headEnd/>
                <a:tailEnd/>
              </a:ln>
            </p:spPr>
            <p:txBody>
              <a:bodyPr/>
              <a:lstStyle/>
              <a:p>
                <a:endParaRPr lang="en-US"/>
              </a:p>
            </p:txBody>
          </p:sp>
          <p:sp>
            <p:nvSpPr>
              <p:cNvPr id="35881" name="Rectangle 2089"/>
              <p:cNvSpPr>
                <a:spLocks noChangeArrowheads="1"/>
              </p:cNvSpPr>
              <p:nvPr/>
            </p:nvSpPr>
            <p:spPr bwMode="auto">
              <a:xfrm>
                <a:off x="3304" y="3183"/>
                <a:ext cx="2" cy="139"/>
              </a:xfrm>
              <a:prstGeom prst="rect">
                <a:avLst/>
              </a:prstGeom>
              <a:solidFill>
                <a:srgbClr val="000000"/>
              </a:solidFill>
              <a:ln w="0">
                <a:solidFill>
                  <a:schemeClr val="tx1"/>
                </a:solidFill>
                <a:miter lim="800000"/>
                <a:headEnd/>
                <a:tailEnd/>
              </a:ln>
            </p:spPr>
            <p:txBody>
              <a:bodyPr/>
              <a:lstStyle/>
              <a:p>
                <a:endParaRPr lang="en-US"/>
              </a:p>
            </p:txBody>
          </p:sp>
          <p:sp>
            <p:nvSpPr>
              <p:cNvPr id="35882" name="Freeform 2090"/>
              <p:cNvSpPr>
                <a:spLocks/>
              </p:cNvSpPr>
              <p:nvPr/>
            </p:nvSpPr>
            <p:spPr bwMode="auto">
              <a:xfrm>
                <a:off x="3408" y="3182"/>
                <a:ext cx="20" cy="19"/>
              </a:xfrm>
              <a:custGeom>
                <a:avLst/>
                <a:gdLst/>
                <a:ahLst/>
                <a:cxnLst>
                  <a:cxn ang="0">
                    <a:pos x="122" y="136"/>
                  </a:cxn>
                  <a:cxn ang="0">
                    <a:pos x="0" y="13"/>
                  </a:cxn>
                  <a:cxn ang="0">
                    <a:pos x="14" y="0"/>
                  </a:cxn>
                  <a:cxn ang="0">
                    <a:pos x="136" y="121"/>
                  </a:cxn>
                  <a:cxn ang="0">
                    <a:pos x="122" y="136"/>
                  </a:cxn>
                </a:cxnLst>
                <a:rect l="0" t="0" r="r" b="b"/>
                <a:pathLst>
                  <a:path w="136" h="136">
                    <a:moveTo>
                      <a:pt x="122" y="136"/>
                    </a:moveTo>
                    <a:lnTo>
                      <a:pt x="0" y="13"/>
                    </a:lnTo>
                    <a:lnTo>
                      <a:pt x="14" y="0"/>
                    </a:lnTo>
                    <a:lnTo>
                      <a:pt x="136" y="121"/>
                    </a:lnTo>
                    <a:lnTo>
                      <a:pt x="122" y="136"/>
                    </a:lnTo>
                    <a:close/>
                  </a:path>
                </a:pathLst>
              </a:custGeom>
              <a:solidFill>
                <a:srgbClr val="000000"/>
              </a:solidFill>
              <a:ln w="0">
                <a:solidFill>
                  <a:schemeClr val="tx1"/>
                </a:solidFill>
                <a:prstDash val="solid"/>
                <a:round/>
                <a:headEnd/>
                <a:tailEnd/>
              </a:ln>
            </p:spPr>
            <p:txBody>
              <a:bodyPr/>
              <a:lstStyle/>
              <a:p>
                <a:endParaRPr lang="en-US"/>
              </a:p>
            </p:txBody>
          </p:sp>
          <p:sp>
            <p:nvSpPr>
              <p:cNvPr id="35883" name="Rectangle 2091"/>
              <p:cNvSpPr>
                <a:spLocks noChangeArrowheads="1"/>
              </p:cNvSpPr>
              <p:nvPr/>
            </p:nvSpPr>
            <p:spPr bwMode="auto">
              <a:xfrm>
                <a:off x="3375" y="3182"/>
                <a:ext cx="35" cy="2"/>
              </a:xfrm>
              <a:prstGeom prst="rect">
                <a:avLst/>
              </a:prstGeom>
              <a:solidFill>
                <a:srgbClr val="000000"/>
              </a:solidFill>
              <a:ln w="0">
                <a:solidFill>
                  <a:schemeClr val="tx1"/>
                </a:solidFill>
                <a:miter lim="800000"/>
                <a:headEnd/>
                <a:tailEnd/>
              </a:ln>
            </p:spPr>
            <p:txBody>
              <a:bodyPr/>
              <a:lstStyle/>
              <a:p>
                <a:endParaRPr lang="en-US"/>
              </a:p>
            </p:txBody>
          </p:sp>
          <p:sp>
            <p:nvSpPr>
              <p:cNvPr id="35884" name="Freeform 2092"/>
              <p:cNvSpPr>
                <a:spLocks/>
              </p:cNvSpPr>
              <p:nvPr/>
            </p:nvSpPr>
            <p:spPr bwMode="auto">
              <a:xfrm>
                <a:off x="3461" y="3182"/>
                <a:ext cx="19" cy="19"/>
              </a:xfrm>
              <a:custGeom>
                <a:avLst/>
                <a:gdLst/>
                <a:ahLst/>
                <a:cxnLst>
                  <a:cxn ang="0">
                    <a:pos x="135" y="13"/>
                  </a:cxn>
                  <a:cxn ang="0">
                    <a:pos x="14" y="136"/>
                  </a:cxn>
                  <a:cxn ang="0">
                    <a:pos x="0" y="121"/>
                  </a:cxn>
                  <a:cxn ang="0">
                    <a:pos x="122" y="0"/>
                  </a:cxn>
                  <a:cxn ang="0">
                    <a:pos x="135" y="13"/>
                  </a:cxn>
                </a:cxnLst>
                <a:rect l="0" t="0" r="r" b="b"/>
                <a:pathLst>
                  <a:path w="135" h="136">
                    <a:moveTo>
                      <a:pt x="135" y="13"/>
                    </a:moveTo>
                    <a:lnTo>
                      <a:pt x="14" y="136"/>
                    </a:lnTo>
                    <a:lnTo>
                      <a:pt x="0" y="121"/>
                    </a:lnTo>
                    <a:lnTo>
                      <a:pt x="122" y="0"/>
                    </a:lnTo>
                    <a:lnTo>
                      <a:pt x="135" y="13"/>
                    </a:lnTo>
                    <a:close/>
                  </a:path>
                </a:pathLst>
              </a:custGeom>
              <a:solidFill>
                <a:srgbClr val="000000"/>
              </a:solidFill>
              <a:ln w="0">
                <a:solidFill>
                  <a:schemeClr val="tx1"/>
                </a:solidFill>
                <a:prstDash val="solid"/>
                <a:round/>
                <a:headEnd/>
                <a:tailEnd/>
              </a:ln>
            </p:spPr>
            <p:txBody>
              <a:bodyPr/>
              <a:lstStyle/>
              <a:p>
                <a:endParaRPr lang="en-US"/>
              </a:p>
            </p:txBody>
          </p:sp>
          <p:sp>
            <p:nvSpPr>
              <p:cNvPr id="35885" name="Rectangle 2093"/>
              <p:cNvSpPr>
                <a:spLocks noChangeArrowheads="1"/>
              </p:cNvSpPr>
              <p:nvPr/>
            </p:nvSpPr>
            <p:spPr bwMode="auto">
              <a:xfrm>
                <a:off x="3427" y="3199"/>
                <a:ext cx="35" cy="3"/>
              </a:xfrm>
              <a:prstGeom prst="rect">
                <a:avLst/>
              </a:prstGeom>
              <a:solidFill>
                <a:srgbClr val="000000"/>
              </a:solidFill>
              <a:ln w="0">
                <a:solidFill>
                  <a:schemeClr val="tx1"/>
                </a:solidFill>
                <a:miter lim="800000"/>
                <a:headEnd/>
                <a:tailEnd/>
              </a:ln>
            </p:spPr>
            <p:txBody>
              <a:bodyPr/>
              <a:lstStyle/>
              <a:p>
                <a:endParaRPr lang="en-US"/>
              </a:p>
            </p:txBody>
          </p:sp>
          <p:sp>
            <p:nvSpPr>
              <p:cNvPr id="35886" name="Rectangle 2094"/>
              <p:cNvSpPr>
                <a:spLocks noChangeArrowheads="1"/>
              </p:cNvSpPr>
              <p:nvPr/>
            </p:nvSpPr>
            <p:spPr bwMode="auto">
              <a:xfrm>
                <a:off x="3582" y="3183"/>
                <a:ext cx="3" cy="139"/>
              </a:xfrm>
              <a:prstGeom prst="rect">
                <a:avLst/>
              </a:prstGeom>
              <a:solidFill>
                <a:srgbClr val="000000"/>
              </a:solidFill>
              <a:ln w="0">
                <a:solidFill>
                  <a:schemeClr val="tx1"/>
                </a:solidFill>
                <a:miter lim="800000"/>
                <a:headEnd/>
                <a:tailEnd/>
              </a:ln>
            </p:spPr>
            <p:txBody>
              <a:bodyPr/>
              <a:lstStyle/>
              <a:p>
                <a:endParaRPr lang="en-US"/>
              </a:p>
            </p:txBody>
          </p:sp>
          <p:sp>
            <p:nvSpPr>
              <p:cNvPr id="35887" name="Rectangle 2095"/>
              <p:cNvSpPr>
                <a:spLocks noChangeArrowheads="1"/>
              </p:cNvSpPr>
              <p:nvPr/>
            </p:nvSpPr>
            <p:spPr bwMode="auto">
              <a:xfrm>
                <a:off x="3514" y="3182"/>
                <a:ext cx="69" cy="2"/>
              </a:xfrm>
              <a:prstGeom prst="rect">
                <a:avLst/>
              </a:prstGeom>
              <a:solidFill>
                <a:srgbClr val="000000"/>
              </a:solidFill>
              <a:ln w="0">
                <a:solidFill>
                  <a:schemeClr val="tx1"/>
                </a:solidFill>
                <a:miter lim="800000"/>
                <a:headEnd/>
                <a:tailEnd/>
              </a:ln>
            </p:spPr>
            <p:txBody>
              <a:bodyPr/>
              <a:lstStyle/>
              <a:p>
                <a:endParaRPr lang="en-US"/>
              </a:p>
            </p:txBody>
          </p:sp>
          <p:sp>
            <p:nvSpPr>
              <p:cNvPr id="35888" name="Line 2096"/>
              <p:cNvSpPr>
                <a:spLocks noChangeShapeType="1"/>
              </p:cNvSpPr>
              <p:nvPr/>
            </p:nvSpPr>
            <p:spPr bwMode="auto">
              <a:xfrm>
                <a:off x="3549" y="3021"/>
                <a:ext cx="34" cy="1"/>
              </a:xfrm>
              <a:prstGeom prst="line">
                <a:avLst/>
              </a:prstGeom>
              <a:noFill/>
              <a:ln w="0">
                <a:solidFill>
                  <a:schemeClr val="tx1"/>
                </a:solidFill>
                <a:round/>
                <a:headEnd/>
                <a:tailEnd/>
              </a:ln>
            </p:spPr>
            <p:txBody>
              <a:bodyPr/>
              <a:lstStyle/>
              <a:p>
                <a:endParaRPr lang="en-US"/>
              </a:p>
            </p:txBody>
          </p:sp>
          <p:sp>
            <p:nvSpPr>
              <p:cNvPr id="35889" name="Line 2097"/>
              <p:cNvSpPr>
                <a:spLocks noChangeShapeType="1"/>
              </p:cNvSpPr>
              <p:nvPr/>
            </p:nvSpPr>
            <p:spPr bwMode="auto">
              <a:xfrm>
                <a:off x="3618" y="3021"/>
                <a:ext cx="1" cy="1"/>
              </a:xfrm>
              <a:prstGeom prst="line">
                <a:avLst/>
              </a:prstGeom>
              <a:noFill/>
              <a:ln w="0">
                <a:solidFill>
                  <a:schemeClr val="tx1"/>
                </a:solidFill>
                <a:round/>
                <a:headEnd/>
                <a:tailEnd/>
              </a:ln>
            </p:spPr>
            <p:txBody>
              <a:bodyPr/>
              <a:lstStyle/>
              <a:p>
                <a:endParaRPr lang="en-US"/>
              </a:p>
            </p:txBody>
          </p:sp>
          <p:sp>
            <p:nvSpPr>
              <p:cNvPr id="35890" name="Line 2098"/>
              <p:cNvSpPr>
                <a:spLocks noChangeShapeType="1"/>
              </p:cNvSpPr>
              <p:nvPr/>
            </p:nvSpPr>
            <p:spPr bwMode="auto">
              <a:xfrm>
                <a:off x="3514" y="2986"/>
                <a:ext cx="35" cy="1"/>
              </a:xfrm>
              <a:prstGeom prst="line">
                <a:avLst/>
              </a:prstGeom>
              <a:noFill/>
              <a:ln w="0">
                <a:solidFill>
                  <a:schemeClr val="tx1"/>
                </a:solidFill>
                <a:round/>
                <a:headEnd/>
                <a:tailEnd/>
              </a:ln>
            </p:spPr>
            <p:txBody>
              <a:bodyPr/>
              <a:lstStyle/>
              <a:p>
                <a:endParaRPr lang="en-US"/>
              </a:p>
            </p:txBody>
          </p:sp>
          <p:sp>
            <p:nvSpPr>
              <p:cNvPr id="35891" name="Line 2099"/>
              <p:cNvSpPr>
                <a:spLocks noChangeShapeType="1"/>
              </p:cNvSpPr>
              <p:nvPr/>
            </p:nvSpPr>
            <p:spPr bwMode="auto">
              <a:xfrm>
                <a:off x="3583" y="2986"/>
                <a:ext cx="34" cy="1"/>
              </a:xfrm>
              <a:prstGeom prst="line">
                <a:avLst/>
              </a:prstGeom>
              <a:noFill/>
              <a:ln w="0">
                <a:solidFill>
                  <a:schemeClr val="tx1"/>
                </a:solidFill>
                <a:round/>
                <a:headEnd/>
                <a:tailEnd/>
              </a:ln>
            </p:spPr>
            <p:txBody>
              <a:bodyPr/>
              <a:lstStyle/>
              <a:p>
                <a:endParaRPr lang="en-US"/>
              </a:p>
            </p:txBody>
          </p:sp>
          <p:sp>
            <p:nvSpPr>
              <p:cNvPr id="35892" name="Line 2100"/>
              <p:cNvSpPr>
                <a:spLocks noChangeShapeType="1"/>
              </p:cNvSpPr>
              <p:nvPr/>
            </p:nvSpPr>
            <p:spPr bwMode="auto">
              <a:xfrm>
                <a:off x="3549" y="2951"/>
                <a:ext cx="34" cy="1"/>
              </a:xfrm>
              <a:prstGeom prst="line">
                <a:avLst/>
              </a:prstGeom>
              <a:noFill/>
              <a:ln w="0">
                <a:solidFill>
                  <a:schemeClr val="tx1"/>
                </a:solidFill>
                <a:round/>
                <a:headEnd/>
                <a:tailEnd/>
              </a:ln>
            </p:spPr>
            <p:txBody>
              <a:bodyPr/>
              <a:lstStyle/>
              <a:p>
                <a:endParaRPr lang="en-US"/>
              </a:p>
            </p:txBody>
          </p:sp>
          <p:sp>
            <p:nvSpPr>
              <p:cNvPr id="35893" name="Line 2101"/>
              <p:cNvSpPr>
                <a:spLocks noChangeShapeType="1"/>
              </p:cNvSpPr>
              <p:nvPr/>
            </p:nvSpPr>
            <p:spPr bwMode="auto">
              <a:xfrm>
                <a:off x="3514" y="3056"/>
                <a:ext cx="35" cy="1"/>
              </a:xfrm>
              <a:prstGeom prst="line">
                <a:avLst/>
              </a:prstGeom>
              <a:noFill/>
              <a:ln w="0">
                <a:solidFill>
                  <a:schemeClr val="tx1"/>
                </a:solidFill>
                <a:round/>
                <a:headEnd/>
                <a:tailEnd/>
              </a:ln>
            </p:spPr>
            <p:txBody>
              <a:bodyPr/>
              <a:lstStyle/>
              <a:p>
                <a:endParaRPr lang="en-US"/>
              </a:p>
            </p:txBody>
          </p:sp>
          <p:sp>
            <p:nvSpPr>
              <p:cNvPr id="35894" name="Line 2102"/>
              <p:cNvSpPr>
                <a:spLocks noChangeShapeType="1"/>
              </p:cNvSpPr>
              <p:nvPr/>
            </p:nvSpPr>
            <p:spPr bwMode="auto">
              <a:xfrm>
                <a:off x="3583" y="3056"/>
                <a:ext cx="35" cy="1"/>
              </a:xfrm>
              <a:prstGeom prst="line">
                <a:avLst/>
              </a:prstGeom>
              <a:noFill/>
              <a:ln w="0">
                <a:solidFill>
                  <a:schemeClr val="tx1"/>
                </a:solidFill>
                <a:round/>
                <a:headEnd/>
                <a:tailEnd/>
              </a:ln>
            </p:spPr>
            <p:txBody>
              <a:bodyPr/>
              <a:lstStyle/>
              <a:p>
                <a:endParaRPr lang="en-US"/>
              </a:p>
            </p:txBody>
          </p:sp>
          <p:sp>
            <p:nvSpPr>
              <p:cNvPr id="35895" name="Line 2103"/>
              <p:cNvSpPr>
                <a:spLocks noChangeShapeType="1"/>
              </p:cNvSpPr>
              <p:nvPr/>
            </p:nvSpPr>
            <p:spPr bwMode="auto">
              <a:xfrm>
                <a:off x="3549" y="3090"/>
                <a:ext cx="11" cy="1"/>
              </a:xfrm>
              <a:prstGeom prst="line">
                <a:avLst/>
              </a:prstGeom>
              <a:noFill/>
              <a:ln w="0">
                <a:solidFill>
                  <a:schemeClr val="tx1"/>
                </a:solidFill>
                <a:round/>
                <a:headEnd/>
                <a:tailEnd/>
              </a:ln>
            </p:spPr>
            <p:txBody>
              <a:bodyPr/>
              <a:lstStyle/>
              <a:p>
                <a:endParaRPr lang="en-US"/>
              </a:p>
            </p:txBody>
          </p:sp>
          <p:sp>
            <p:nvSpPr>
              <p:cNvPr id="35896" name="Line 2104"/>
              <p:cNvSpPr>
                <a:spLocks noChangeShapeType="1"/>
              </p:cNvSpPr>
              <p:nvPr/>
            </p:nvSpPr>
            <p:spPr bwMode="auto">
              <a:xfrm>
                <a:off x="3514" y="3043"/>
                <a:ext cx="35" cy="1"/>
              </a:xfrm>
              <a:prstGeom prst="line">
                <a:avLst/>
              </a:prstGeom>
              <a:noFill/>
              <a:ln w="0">
                <a:solidFill>
                  <a:schemeClr val="tx1"/>
                </a:solidFill>
                <a:round/>
                <a:headEnd/>
                <a:tailEnd/>
              </a:ln>
            </p:spPr>
            <p:txBody>
              <a:bodyPr/>
              <a:lstStyle/>
              <a:p>
                <a:endParaRPr lang="en-US"/>
              </a:p>
            </p:txBody>
          </p:sp>
          <p:sp>
            <p:nvSpPr>
              <p:cNvPr id="35897" name="Line 2105"/>
              <p:cNvSpPr>
                <a:spLocks noChangeShapeType="1"/>
              </p:cNvSpPr>
              <p:nvPr/>
            </p:nvSpPr>
            <p:spPr bwMode="auto">
              <a:xfrm>
                <a:off x="3583" y="3043"/>
                <a:ext cx="35" cy="1"/>
              </a:xfrm>
              <a:prstGeom prst="line">
                <a:avLst/>
              </a:prstGeom>
              <a:noFill/>
              <a:ln w="0">
                <a:solidFill>
                  <a:schemeClr val="tx1"/>
                </a:solidFill>
                <a:round/>
                <a:headEnd/>
                <a:tailEnd/>
              </a:ln>
            </p:spPr>
            <p:txBody>
              <a:bodyPr/>
              <a:lstStyle/>
              <a:p>
                <a:endParaRPr lang="en-US"/>
              </a:p>
            </p:txBody>
          </p:sp>
          <p:sp>
            <p:nvSpPr>
              <p:cNvPr id="35898" name="Line 2106"/>
              <p:cNvSpPr>
                <a:spLocks noChangeShapeType="1"/>
              </p:cNvSpPr>
              <p:nvPr/>
            </p:nvSpPr>
            <p:spPr bwMode="auto">
              <a:xfrm>
                <a:off x="3549" y="3008"/>
                <a:ext cx="34" cy="1"/>
              </a:xfrm>
              <a:prstGeom prst="line">
                <a:avLst/>
              </a:prstGeom>
              <a:noFill/>
              <a:ln w="0">
                <a:solidFill>
                  <a:schemeClr val="tx1"/>
                </a:solidFill>
                <a:round/>
                <a:headEnd/>
                <a:tailEnd/>
              </a:ln>
            </p:spPr>
            <p:txBody>
              <a:bodyPr/>
              <a:lstStyle/>
              <a:p>
                <a:endParaRPr lang="en-US"/>
              </a:p>
            </p:txBody>
          </p:sp>
          <p:sp>
            <p:nvSpPr>
              <p:cNvPr id="35899" name="Line 2107"/>
              <p:cNvSpPr>
                <a:spLocks noChangeShapeType="1"/>
              </p:cNvSpPr>
              <p:nvPr/>
            </p:nvSpPr>
            <p:spPr bwMode="auto">
              <a:xfrm>
                <a:off x="3514" y="2973"/>
                <a:ext cx="35" cy="1"/>
              </a:xfrm>
              <a:prstGeom prst="line">
                <a:avLst/>
              </a:prstGeom>
              <a:noFill/>
              <a:ln w="0">
                <a:solidFill>
                  <a:schemeClr val="tx1"/>
                </a:solidFill>
                <a:round/>
                <a:headEnd/>
                <a:tailEnd/>
              </a:ln>
            </p:spPr>
            <p:txBody>
              <a:bodyPr/>
              <a:lstStyle/>
              <a:p>
                <a:endParaRPr lang="en-US"/>
              </a:p>
            </p:txBody>
          </p:sp>
          <p:sp>
            <p:nvSpPr>
              <p:cNvPr id="35900" name="Line 2108"/>
              <p:cNvSpPr>
                <a:spLocks noChangeShapeType="1"/>
              </p:cNvSpPr>
              <p:nvPr/>
            </p:nvSpPr>
            <p:spPr bwMode="auto">
              <a:xfrm>
                <a:off x="3583" y="2973"/>
                <a:ext cx="33" cy="1"/>
              </a:xfrm>
              <a:prstGeom prst="line">
                <a:avLst/>
              </a:prstGeom>
              <a:noFill/>
              <a:ln w="0">
                <a:solidFill>
                  <a:schemeClr val="tx1"/>
                </a:solidFill>
                <a:round/>
                <a:headEnd/>
                <a:tailEnd/>
              </a:ln>
            </p:spPr>
            <p:txBody>
              <a:bodyPr/>
              <a:lstStyle/>
              <a:p>
                <a:endParaRPr lang="en-US"/>
              </a:p>
            </p:txBody>
          </p:sp>
          <p:sp>
            <p:nvSpPr>
              <p:cNvPr id="35901" name="Line 2109"/>
              <p:cNvSpPr>
                <a:spLocks noChangeShapeType="1"/>
              </p:cNvSpPr>
              <p:nvPr/>
            </p:nvSpPr>
            <p:spPr bwMode="auto">
              <a:xfrm>
                <a:off x="3549" y="2938"/>
                <a:ext cx="34" cy="1"/>
              </a:xfrm>
              <a:prstGeom prst="line">
                <a:avLst/>
              </a:prstGeom>
              <a:noFill/>
              <a:ln w="0">
                <a:solidFill>
                  <a:schemeClr val="tx1"/>
                </a:solidFill>
                <a:round/>
                <a:headEnd/>
                <a:tailEnd/>
              </a:ln>
            </p:spPr>
            <p:txBody>
              <a:bodyPr/>
              <a:lstStyle/>
              <a:p>
                <a:endParaRPr lang="en-US"/>
              </a:p>
            </p:txBody>
          </p:sp>
          <p:sp>
            <p:nvSpPr>
              <p:cNvPr id="35902" name="Line 2110"/>
              <p:cNvSpPr>
                <a:spLocks noChangeShapeType="1"/>
              </p:cNvSpPr>
              <p:nvPr/>
            </p:nvSpPr>
            <p:spPr bwMode="auto">
              <a:xfrm>
                <a:off x="3549" y="3078"/>
                <a:ext cx="34" cy="1"/>
              </a:xfrm>
              <a:prstGeom prst="line">
                <a:avLst/>
              </a:prstGeom>
              <a:noFill/>
              <a:ln w="0">
                <a:solidFill>
                  <a:schemeClr val="tx1"/>
                </a:solidFill>
                <a:round/>
                <a:headEnd/>
                <a:tailEnd/>
              </a:ln>
            </p:spPr>
            <p:txBody>
              <a:bodyPr/>
              <a:lstStyle/>
              <a:p>
                <a:endParaRPr lang="en-US"/>
              </a:p>
            </p:txBody>
          </p:sp>
          <p:sp>
            <p:nvSpPr>
              <p:cNvPr id="35903" name="Line 2111"/>
              <p:cNvSpPr>
                <a:spLocks noChangeShapeType="1"/>
              </p:cNvSpPr>
              <p:nvPr/>
            </p:nvSpPr>
            <p:spPr bwMode="auto">
              <a:xfrm>
                <a:off x="3514" y="3030"/>
                <a:ext cx="35" cy="1"/>
              </a:xfrm>
              <a:prstGeom prst="line">
                <a:avLst/>
              </a:prstGeom>
              <a:noFill/>
              <a:ln w="0">
                <a:solidFill>
                  <a:schemeClr val="tx1"/>
                </a:solidFill>
                <a:round/>
                <a:headEnd/>
                <a:tailEnd/>
              </a:ln>
            </p:spPr>
            <p:txBody>
              <a:bodyPr/>
              <a:lstStyle/>
              <a:p>
                <a:endParaRPr lang="en-US"/>
              </a:p>
            </p:txBody>
          </p:sp>
          <p:sp>
            <p:nvSpPr>
              <p:cNvPr id="35904" name="Line 2112"/>
              <p:cNvSpPr>
                <a:spLocks noChangeShapeType="1"/>
              </p:cNvSpPr>
              <p:nvPr/>
            </p:nvSpPr>
            <p:spPr bwMode="auto">
              <a:xfrm>
                <a:off x="3583" y="3030"/>
                <a:ext cx="35" cy="1"/>
              </a:xfrm>
              <a:prstGeom prst="line">
                <a:avLst/>
              </a:prstGeom>
              <a:noFill/>
              <a:ln w="0">
                <a:solidFill>
                  <a:schemeClr val="tx1"/>
                </a:solidFill>
                <a:round/>
                <a:headEnd/>
                <a:tailEnd/>
              </a:ln>
            </p:spPr>
            <p:txBody>
              <a:bodyPr/>
              <a:lstStyle/>
              <a:p>
                <a:endParaRPr lang="en-US"/>
              </a:p>
            </p:txBody>
          </p:sp>
          <p:sp>
            <p:nvSpPr>
              <p:cNvPr id="35905" name="Line 2113"/>
              <p:cNvSpPr>
                <a:spLocks noChangeShapeType="1"/>
              </p:cNvSpPr>
              <p:nvPr/>
            </p:nvSpPr>
            <p:spPr bwMode="auto">
              <a:xfrm>
                <a:off x="3549" y="2995"/>
                <a:ext cx="34" cy="1"/>
              </a:xfrm>
              <a:prstGeom prst="line">
                <a:avLst/>
              </a:prstGeom>
              <a:noFill/>
              <a:ln w="0">
                <a:solidFill>
                  <a:schemeClr val="tx1"/>
                </a:solidFill>
                <a:round/>
                <a:headEnd/>
                <a:tailEnd/>
              </a:ln>
            </p:spPr>
            <p:txBody>
              <a:bodyPr/>
              <a:lstStyle/>
              <a:p>
                <a:endParaRPr lang="en-US"/>
              </a:p>
            </p:txBody>
          </p:sp>
          <p:sp>
            <p:nvSpPr>
              <p:cNvPr id="35906" name="Line 2114"/>
              <p:cNvSpPr>
                <a:spLocks noChangeShapeType="1"/>
              </p:cNvSpPr>
              <p:nvPr/>
            </p:nvSpPr>
            <p:spPr bwMode="auto">
              <a:xfrm>
                <a:off x="3514" y="2960"/>
                <a:ext cx="35" cy="1"/>
              </a:xfrm>
              <a:prstGeom prst="line">
                <a:avLst/>
              </a:prstGeom>
              <a:noFill/>
              <a:ln w="0">
                <a:solidFill>
                  <a:schemeClr val="tx1"/>
                </a:solidFill>
                <a:round/>
                <a:headEnd/>
                <a:tailEnd/>
              </a:ln>
            </p:spPr>
            <p:txBody>
              <a:bodyPr/>
              <a:lstStyle/>
              <a:p>
                <a:endParaRPr lang="en-US"/>
              </a:p>
            </p:txBody>
          </p:sp>
          <p:sp>
            <p:nvSpPr>
              <p:cNvPr id="35907" name="Line 2115"/>
              <p:cNvSpPr>
                <a:spLocks noChangeShapeType="1"/>
              </p:cNvSpPr>
              <p:nvPr/>
            </p:nvSpPr>
            <p:spPr bwMode="auto">
              <a:xfrm>
                <a:off x="3583" y="2960"/>
                <a:ext cx="33" cy="1"/>
              </a:xfrm>
              <a:prstGeom prst="line">
                <a:avLst/>
              </a:prstGeom>
              <a:noFill/>
              <a:ln w="0">
                <a:solidFill>
                  <a:schemeClr val="tx1"/>
                </a:solidFill>
                <a:round/>
                <a:headEnd/>
                <a:tailEnd/>
              </a:ln>
            </p:spPr>
            <p:txBody>
              <a:bodyPr/>
              <a:lstStyle/>
              <a:p>
                <a:endParaRPr lang="en-US"/>
              </a:p>
            </p:txBody>
          </p:sp>
          <p:sp>
            <p:nvSpPr>
              <p:cNvPr id="35908" name="Line 2116"/>
              <p:cNvSpPr>
                <a:spLocks noChangeShapeType="1"/>
              </p:cNvSpPr>
              <p:nvPr/>
            </p:nvSpPr>
            <p:spPr bwMode="auto">
              <a:xfrm>
                <a:off x="3549" y="2925"/>
                <a:ext cx="34" cy="1"/>
              </a:xfrm>
              <a:prstGeom prst="line">
                <a:avLst/>
              </a:prstGeom>
              <a:noFill/>
              <a:ln w="0">
                <a:solidFill>
                  <a:schemeClr val="tx1"/>
                </a:solidFill>
                <a:round/>
                <a:headEnd/>
                <a:tailEnd/>
              </a:ln>
            </p:spPr>
            <p:txBody>
              <a:bodyPr/>
              <a:lstStyle/>
              <a:p>
                <a:endParaRPr lang="en-US"/>
              </a:p>
            </p:txBody>
          </p:sp>
          <p:sp>
            <p:nvSpPr>
              <p:cNvPr id="35909" name="Line 2117"/>
              <p:cNvSpPr>
                <a:spLocks noChangeShapeType="1"/>
              </p:cNvSpPr>
              <p:nvPr/>
            </p:nvSpPr>
            <p:spPr bwMode="auto">
              <a:xfrm>
                <a:off x="3549" y="3064"/>
                <a:ext cx="34" cy="1"/>
              </a:xfrm>
              <a:prstGeom prst="line">
                <a:avLst/>
              </a:prstGeom>
              <a:noFill/>
              <a:ln w="0">
                <a:solidFill>
                  <a:schemeClr val="tx1"/>
                </a:solidFill>
                <a:round/>
                <a:headEnd/>
                <a:tailEnd/>
              </a:ln>
            </p:spPr>
            <p:txBody>
              <a:bodyPr/>
              <a:lstStyle/>
              <a:p>
                <a:endParaRPr lang="en-US"/>
              </a:p>
            </p:txBody>
          </p:sp>
          <p:sp>
            <p:nvSpPr>
              <p:cNvPr id="35910" name="Line 2118"/>
              <p:cNvSpPr>
                <a:spLocks noChangeShapeType="1"/>
              </p:cNvSpPr>
              <p:nvPr/>
            </p:nvSpPr>
            <p:spPr bwMode="auto">
              <a:xfrm>
                <a:off x="3618" y="3064"/>
                <a:ext cx="3" cy="1"/>
              </a:xfrm>
              <a:prstGeom prst="line">
                <a:avLst/>
              </a:prstGeom>
              <a:noFill/>
              <a:ln w="0">
                <a:solidFill>
                  <a:schemeClr val="tx1"/>
                </a:solidFill>
                <a:round/>
                <a:headEnd/>
                <a:tailEnd/>
              </a:ln>
            </p:spPr>
            <p:txBody>
              <a:bodyPr/>
              <a:lstStyle/>
              <a:p>
                <a:endParaRPr lang="en-US"/>
              </a:p>
            </p:txBody>
          </p:sp>
          <p:sp>
            <p:nvSpPr>
              <p:cNvPr id="35911" name="Line 2119"/>
              <p:cNvSpPr>
                <a:spLocks noChangeShapeType="1"/>
              </p:cNvSpPr>
              <p:nvPr/>
            </p:nvSpPr>
            <p:spPr bwMode="auto">
              <a:xfrm>
                <a:off x="3514" y="3099"/>
                <a:ext cx="24" cy="1"/>
              </a:xfrm>
              <a:prstGeom prst="line">
                <a:avLst/>
              </a:prstGeom>
              <a:noFill/>
              <a:ln w="0">
                <a:solidFill>
                  <a:schemeClr val="tx1"/>
                </a:solidFill>
                <a:round/>
                <a:headEnd/>
                <a:tailEnd/>
              </a:ln>
            </p:spPr>
            <p:txBody>
              <a:bodyPr/>
              <a:lstStyle/>
              <a:p>
                <a:endParaRPr lang="en-US"/>
              </a:p>
            </p:txBody>
          </p:sp>
          <p:sp>
            <p:nvSpPr>
              <p:cNvPr id="35912" name="Line 2120"/>
              <p:cNvSpPr>
                <a:spLocks noChangeShapeType="1"/>
              </p:cNvSpPr>
              <p:nvPr/>
            </p:nvSpPr>
            <p:spPr bwMode="auto">
              <a:xfrm flipV="1">
                <a:off x="3553" y="3025"/>
                <a:ext cx="1" cy="35"/>
              </a:xfrm>
              <a:prstGeom prst="line">
                <a:avLst/>
              </a:prstGeom>
              <a:noFill/>
              <a:ln w="0">
                <a:solidFill>
                  <a:schemeClr val="tx1"/>
                </a:solidFill>
                <a:round/>
                <a:headEnd/>
                <a:tailEnd/>
              </a:ln>
            </p:spPr>
            <p:txBody>
              <a:bodyPr/>
              <a:lstStyle/>
              <a:p>
                <a:endParaRPr lang="en-US"/>
              </a:p>
            </p:txBody>
          </p:sp>
          <p:sp>
            <p:nvSpPr>
              <p:cNvPr id="35913" name="Line 2121"/>
              <p:cNvSpPr>
                <a:spLocks noChangeShapeType="1"/>
              </p:cNvSpPr>
              <p:nvPr/>
            </p:nvSpPr>
            <p:spPr bwMode="auto">
              <a:xfrm flipV="1">
                <a:off x="3553" y="2956"/>
                <a:ext cx="1" cy="34"/>
              </a:xfrm>
              <a:prstGeom prst="line">
                <a:avLst/>
              </a:prstGeom>
              <a:noFill/>
              <a:ln w="0">
                <a:solidFill>
                  <a:schemeClr val="tx1"/>
                </a:solidFill>
                <a:round/>
                <a:headEnd/>
                <a:tailEnd/>
              </a:ln>
            </p:spPr>
            <p:txBody>
              <a:bodyPr/>
              <a:lstStyle/>
              <a:p>
                <a:endParaRPr lang="en-US"/>
              </a:p>
            </p:txBody>
          </p:sp>
          <p:sp>
            <p:nvSpPr>
              <p:cNvPr id="35914" name="Line 2122"/>
              <p:cNvSpPr>
                <a:spLocks noChangeShapeType="1"/>
              </p:cNvSpPr>
              <p:nvPr/>
            </p:nvSpPr>
            <p:spPr bwMode="auto">
              <a:xfrm flipV="1">
                <a:off x="3553" y="2916"/>
                <a:ext cx="1" cy="5"/>
              </a:xfrm>
              <a:prstGeom prst="line">
                <a:avLst/>
              </a:prstGeom>
              <a:noFill/>
              <a:ln w="0">
                <a:solidFill>
                  <a:schemeClr val="tx1"/>
                </a:solidFill>
                <a:round/>
                <a:headEnd/>
                <a:tailEnd/>
              </a:ln>
            </p:spPr>
            <p:txBody>
              <a:bodyPr/>
              <a:lstStyle/>
              <a:p>
                <a:endParaRPr lang="en-US"/>
              </a:p>
            </p:txBody>
          </p:sp>
          <p:sp>
            <p:nvSpPr>
              <p:cNvPr id="35915" name="Line 2123"/>
              <p:cNvSpPr>
                <a:spLocks noChangeShapeType="1"/>
              </p:cNvSpPr>
              <p:nvPr/>
            </p:nvSpPr>
            <p:spPr bwMode="auto">
              <a:xfrm flipV="1">
                <a:off x="3518" y="3060"/>
                <a:ext cx="1" cy="35"/>
              </a:xfrm>
              <a:prstGeom prst="line">
                <a:avLst/>
              </a:prstGeom>
              <a:noFill/>
              <a:ln w="0">
                <a:solidFill>
                  <a:schemeClr val="tx1"/>
                </a:solidFill>
                <a:round/>
                <a:headEnd/>
                <a:tailEnd/>
              </a:ln>
            </p:spPr>
            <p:txBody>
              <a:bodyPr/>
              <a:lstStyle/>
              <a:p>
                <a:endParaRPr lang="en-US"/>
              </a:p>
            </p:txBody>
          </p:sp>
          <p:sp>
            <p:nvSpPr>
              <p:cNvPr id="35916" name="Line 2124"/>
              <p:cNvSpPr>
                <a:spLocks noChangeShapeType="1"/>
              </p:cNvSpPr>
              <p:nvPr/>
            </p:nvSpPr>
            <p:spPr bwMode="auto">
              <a:xfrm flipV="1">
                <a:off x="3518" y="2990"/>
                <a:ext cx="1" cy="35"/>
              </a:xfrm>
              <a:prstGeom prst="line">
                <a:avLst/>
              </a:prstGeom>
              <a:noFill/>
              <a:ln w="0">
                <a:solidFill>
                  <a:schemeClr val="tx1"/>
                </a:solidFill>
                <a:round/>
                <a:headEnd/>
                <a:tailEnd/>
              </a:ln>
            </p:spPr>
            <p:txBody>
              <a:bodyPr/>
              <a:lstStyle/>
              <a:p>
                <a:endParaRPr lang="en-US"/>
              </a:p>
            </p:txBody>
          </p:sp>
          <p:sp>
            <p:nvSpPr>
              <p:cNvPr id="35917" name="Line 2125"/>
              <p:cNvSpPr>
                <a:spLocks noChangeShapeType="1"/>
              </p:cNvSpPr>
              <p:nvPr/>
            </p:nvSpPr>
            <p:spPr bwMode="auto">
              <a:xfrm flipV="1">
                <a:off x="3518" y="2921"/>
                <a:ext cx="1" cy="35"/>
              </a:xfrm>
              <a:prstGeom prst="line">
                <a:avLst/>
              </a:prstGeom>
              <a:noFill/>
              <a:ln w="0">
                <a:solidFill>
                  <a:schemeClr val="tx1"/>
                </a:solidFill>
                <a:round/>
                <a:headEnd/>
                <a:tailEnd/>
              </a:ln>
            </p:spPr>
            <p:txBody>
              <a:bodyPr/>
              <a:lstStyle/>
              <a:p>
                <a:endParaRPr lang="en-US"/>
              </a:p>
            </p:txBody>
          </p:sp>
          <p:sp>
            <p:nvSpPr>
              <p:cNvPr id="35918" name="Line 2126"/>
              <p:cNvSpPr>
                <a:spLocks noChangeShapeType="1"/>
              </p:cNvSpPr>
              <p:nvPr/>
            </p:nvSpPr>
            <p:spPr bwMode="auto">
              <a:xfrm flipV="1">
                <a:off x="3588" y="3060"/>
                <a:ext cx="1" cy="20"/>
              </a:xfrm>
              <a:prstGeom prst="line">
                <a:avLst/>
              </a:prstGeom>
              <a:noFill/>
              <a:ln w="0">
                <a:solidFill>
                  <a:schemeClr val="tx1"/>
                </a:solidFill>
                <a:round/>
                <a:headEnd/>
                <a:tailEnd/>
              </a:ln>
            </p:spPr>
            <p:txBody>
              <a:bodyPr/>
              <a:lstStyle/>
              <a:p>
                <a:endParaRPr lang="en-US"/>
              </a:p>
            </p:txBody>
          </p:sp>
          <p:sp>
            <p:nvSpPr>
              <p:cNvPr id="35919" name="Line 2127"/>
              <p:cNvSpPr>
                <a:spLocks noChangeShapeType="1"/>
              </p:cNvSpPr>
              <p:nvPr/>
            </p:nvSpPr>
            <p:spPr bwMode="auto">
              <a:xfrm flipV="1">
                <a:off x="3588" y="2990"/>
                <a:ext cx="1" cy="35"/>
              </a:xfrm>
              <a:prstGeom prst="line">
                <a:avLst/>
              </a:prstGeom>
              <a:noFill/>
              <a:ln w="0">
                <a:solidFill>
                  <a:schemeClr val="tx1"/>
                </a:solidFill>
                <a:round/>
                <a:headEnd/>
                <a:tailEnd/>
              </a:ln>
            </p:spPr>
            <p:txBody>
              <a:bodyPr/>
              <a:lstStyle/>
              <a:p>
                <a:endParaRPr lang="en-US"/>
              </a:p>
            </p:txBody>
          </p:sp>
          <p:sp>
            <p:nvSpPr>
              <p:cNvPr id="35920" name="Line 2128"/>
              <p:cNvSpPr>
                <a:spLocks noChangeShapeType="1"/>
              </p:cNvSpPr>
              <p:nvPr/>
            </p:nvSpPr>
            <p:spPr bwMode="auto">
              <a:xfrm flipV="1">
                <a:off x="3588" y="2921"/>
                <a:ext cx="1" cy="35"/>
              </a:xfrm>
              <a:prstGeom prst="line">
                <a:avLst/>
              </a:prstGeom>
              <a:noFill/>
              <a:ln w="0">
                <a:solidFill>
                  <a:schemeClr val="tx1"/>
                </a:solidFill>
                <a:round/>
                <a:headEnd/>
                <a:tailEnd/>
              </a:ln>
            </p:spPr>
            <p:txBody>
              <a:bodyPr/>
              <a:lstStyle/>
              <a:p>
                <a:endParaRPr lang="en-US"/>
              </a:p>
            </p:txBody>
          </p:sp>
          <p:sp>
            <p:nvSpPr>
              <p:cNvPr id="35921" name="Line 2129"/>
              <p:cNvSpPr>
                <a:spLocks noChangeShapeType="1"/>
              </p:cNvSpPr>
              <p:nvPr/>
            </p:nvSpPr>
            <p:spPr bwMode="auto">
              <a:xfrm flipV="1">
                <a:off x="3566" y="3025"/>
                <a:ext cx="1" cy="35"/>
              </a:xfrm>
              <a:prstGeom prst="line">
                <a:avLst/>
              </a:prstGeom>
              <a:noFill/>
              <a:ln w="0">
                <a:solidFill>
                  <a:schemeClr val="tx1"/>
                </a:solidFill>
                <a:round/>
                <a:headEnd/>
                <a:tailEnd/>
              </a:ln>
            </p:spPr>
            <p:txBody>
              <a:bodyPr/>
              <a:lstStyle/>
              <a:p>
                <a:endParaRPr lang="en-US"/>
              </a:p>
            </p:txBody>
          </p:sp>
          <p:sp>
            <p:nvSpPr>
              <p:cNvPr id="35922" name="Line 2130"/>
              <p:cNvSpPr>
                <a:spLocks noChangeShapeType="1"/>
              </p:cNvSpPr>
              <p:nvPr/>
            </p:nvSpPr>
            <p:spPr bwMode="auto">
              <a:xfrm flipV="1">
                <a:off x="3566" y="2956"/>
                <a:ext cx="1" cy="34"/>
              </a:xfrm>
              <a:prstGeom prst="line">
                <a:avLst/>
              </a:prstGeom>
              <a:noFill/>
              <a:ln w="0">
                <a:solidFill>
                  <a:schemeClr val="tx1"/>
                </a:solidFill>
                <a:round/>
                <a:headEnd/>
                <a:tailEnd/>
              </a:ln>
            </p:spPr>
            <p:txBody>
              <a:bodyPr/>
              <a:lstStyle/>
              <a:p>
                <a:endParaRPr lang="en-US"/>
              </a:p>
            </p:txBody>
          </p:sp>
          <p:sp>
            <p:nvSpPr>
              <p:cNvPr id="35923" name="Line 2131"/>
              <p:cNvSpPr>
                <a:spLocks noChangeShapeType="1"/>
              </p:cNvSpPr>
              <p:nvPr/>
            </p:nvSpPr>
            <p:spPr bwMode="auto">
              <a:xfrm flipV="1">
                <a:off x="3566" y="2916"/>
                <a:ext cx="1" cy="5"/>
              </a:xfrm>
              <a:prstGeom prst="line">
                <a:avLst/>
              </a:prstGeom>
              <a:noFill/>
              <a:ln w="0">
                <a:solidFill>
                  <a:schemeClr val="tx1"/>
                </a:solidFill>
                <a:round/>
                <a:headEnd/>
                <a:tailEnd/>
              </a:ln>
            </p:spPr>
            <p:txBody>
              <a:bodyPr/>
              <a:lstStyle/>
              <a:p>
                <a:endParaRPr lang="en-US"/>
              </a:p>
            </p:txBody>
          </p:sp>
          <p:sp>
            <p:nvSpPr>
              <p:cNvPr id="35924" name="Line 2132"/>
              <p:cNvSpPr>
                <a:spLocks noChangeShapeType="1"/>
              </p:cNvSpPr>
              <p:nvPr/>
            </p:nvSpPr>
            <p:spPr bwMode="auto">
              <a:xfrm flipV="1">
                <a:off x="3531" y="3060"/>
                <a:ext cx="1" cy="35"/>
              </a:xfrm>
              <a:prstGeom prst="line">
                <a:avLst/>
              </a:prstGeom>
              <a:noFill/>
              <a:ln w="0">
                <a:solidFill>
                  <a:schemeClr val="tx1"/>
                </a:solidFill>
                <a:round/>
                <a:headEnd/>
                <a:tailEnd/>
              </a:ln>
            </p:spPr>
            <p:txBody>
              <a:bodyPr/>
              <a:lstStyle/>
              <a:p>
                <a:endParaRPr lang="en-US"/>
              </a:p>
            </p:txBody>
          </p:sp>
          <p:sp>
            <p:nvSpPr>
              <p:cNvPr id="35925" name="Line 2133"/>
              <p:cNvSpPr>
                <a:spLocks noChangeShapeType="1"/>
              </p:cNvSpPr>
              <p:nvPr/>
            </p:nvSpPr>
            <p:spPr bwMode="auto">
              <a:xfrm flipV="1">
                <a:off x="3531" y="2990"/>
                <a:ext cx="1" cy="35"/>
              </a:xfrm>
              <a:prstGeom prst="line">
                <a:avLst/>
              </a:prstGeom>
              <a:noFill/>
              <a:ln w="0">
                <a:solidFill>
                  <a:schemeClr val="tx1"/>
                </a:solidFill>
                <a:round/>
                <a:headEnd/>
                <a:tailEnd/>
              </a:ln>
            </p:spPr>
            <p:txBody>
              <a:bodyPr/>
              <a:lstStyle/>
              <a:p>
                <a:endParaRPr lang="en-US"/>
              </a:p>
            </p:txBody>
          </p:sp>
          <p:sp>
            <p:nvSpPr>
              <p:cNvPr id="35926" name="Line 2134"/>
              <p:cNvSpPr>
                <a:spLocks noChangeShapeType="1"/>
              </p:cNvSpPr>
              <p:nvPr/>
            </p:nvSpPr>
            <p:spPr bwMode="auto">
              <a:xfrm flipV="1">
                <a:off x="3531" y="2921"/>
                <a:ext cx="1" cy="35"/>
              </a:xfrm>
              <a:prstGeom prst="line">
                <a:avLst/>
              </a:prstGeom>
              <a:noFill/>
              <a:ln w="0">
                <a:solidFill>
                  <a:schemeClr val="tx1"/>
                </a:solidFill>
                <a:round/>
                <a:headEnd/>
                <a:tailEnd/>
              </a:ln>
            </p:spPr>
            <p:txBody>
              <a:bodyPr/>
              <a:lstStyle/>
              <a:p>
                <a:endParaRPr lang="en-US"/>
              </a:p>
            </p:txBody>
          </p:sp>
          <p:sp>
            <p:nvSpPr>
              <p:cNvPr id="35927" name="Line 2135"/>
              <p:cNvSpPr>
                <a:spLocks noChangeShapeType="1"/>
              </p:cNvSpPr>
              <p:nvPr/>
            </p:nvSpPr>
            <p:spPr bwMode="auto">
              <a:xfrm flipV="1">
                <a:off x="3601" y="3060"/>
                <a:ext cx="1" cy="14"/>
              </a:xfrm>
              <a:prstGeom prst="line">
                <a:avLst/>
              </a:prstGeom>
              <a:noFill/>
              <a:ln w="0">
                <a:solidFill>
                  <a:schemeClr val="tx1"/>
                </a:solidFill>
                <a:round/>
                <a:headEnd/>
                <a:tailEnd/>
              </a:ln>
            </p:spPr>
            <p:txBody>
              <a:bodyPr/>
              <a:lstStyle/>
              <a:p>
                <a:endParaRPr lang="en-US"/>
              </a:p>
            </p:txBody>
          </p:sp>
          <p:sp>
            <p:nvSpPr>
              <p:cNvPr id="35928" name="Line 2136"/>
              <p:cNvSpPr>
                <a:spLocks noChangeShapeType="1"/>
              </p:cNvSpPr>
              <p:nvPr/>
            </p:nvSpPr>
            <p:spPr bwMode="auto">
              <a:xfrm flipV="1">
                <a:off x="3601" y="2990"/>
                <a:ext cx="1" cy="35"/>
              </a:xfrm>
              <a:prstGeom prst="line">
                <a:avLst/>
              </a:prstGeom>
              <a:noFill/>
              <a:ln w="0">
                <a:solidFill>
                  <a:schemeClr val="tx1"/>
                </a:solidFill>
                <a:round/>
                <a:headEnd/>
                <a:tailEnd/>
              </a:ln>
            </p:spPr>
            <p:txBody>
              <a:bodyPr/>
              <a:lstStyle/>
              <a:p>
                <a:endParaRPr lang="en-US"/>
              </a:p>
            </p:txBody>
          </p:sp>
          <p:sp>
            <p:nvSpPr>
              <p:cNvPr id="35929" name="Line 2137"/>
              <p:cNvSpPr>
                <a:spLocks noChangeShapeType="1"/>
              </p:cNvSpPr>
              <p:nvPr/>
            </p:nvSpPr>
            <p:spPr bwMode="auto">
              <a:xfrm flipV="1">
                <a:off x="3601" y="2921"/>
                <a:ext cx="1" cy="35"/>
              </a:xfrm>
              <a:prstGeom prst="line">
                <a:avLst/>
              </a:prstGeom>
              <a:noFill/>
              <a:ln w="0">
                <a:solidFill>
                  <a:schemeClr val="tx1"/>
                </a:solidFill>
                <a:round/>
                <a:headEnd/>
                <a:tailEnd/>
              </a:ln>
            </p:spPr>
            <p:txBody>
              <a:bodyPr/>
              <a:lstStyle/>
              <a:p>
                <a:endParaRPr lang="en-US"/>
              </a:p>
            </p:txBody>
          </p:sp>
          <p:sp>
            <p:nvSpPr>
              <p:cNvPr id="35930" name="Line 2138"/>
              <p:cNvSpPr>
                <a:spLocks noChangeShapeType="1"/>
              </p:cNvSpPr>
              <p:nvPr/>
            </p:nvSpPr>
            <p:spPr bwMode="auto">
              <a:xfrm flipV="1">
                <a:off x="3544" y="3060"/>
                <a:ext cx="1" cy="35"/>
              </a:xfrm>
              <a:prstGeom prst="line">
                <a:avLst/>
              </a:prstGeom>
              <a:noFill/>
              <a:ln w="0">
                <a:solidFill>
                  <a:schemeClr val="tx1"/>
                </a:solidFill>
                <a:round/>
                <a:headEnd/>
                <a:tailEnd/>
              </a:ln>
            </p:spPr>
            <p:txBody>
              <a:bodyPr/>
              <a:lstStyle/>
              <a:p>
                <a:endParaRPr lang="en-US"/>
              </a:p>
            </p:txBody>
          </p:sp>
          <p:sp>
            <p:nvSpPr>
              <p:cNvPr id="35931" name="Line 2139"/>
              <p:cNvSpPr>
                <a:spLocks noChangeShapeType="1"/>
              </p:cNvSpPr>
              <p:nvPr/>
            </p:nvSpPr>
            <p:spPr bwMode="auto">
              <a:xfrm flipV="1">
                <a:off x="3544" y="2990"/>
                <a:ext cx="1" cy="35"/>
              </a:xfrm>
              <a:prstGeom prst="line">
                <a:avLst/>
              </a:prstGeom>
              <a:noFill/>
              <a:ln w="0">
                <a:solidFill>
                  <a:schemeClr val="tx1"/>
                </a:solidFill>
                <a:round/>
                <a:headEnd/>
                <a:tailEnd/>
              </a:ln>
            </p:spPr>
            <p:txBody>
              <a:bodyPr/>
              <a:lstStyle/>
              <a:p>
                <a:endParaRPr lang="en-US"/>
              </a:p>
            </p:txBody>
          </p:sp>
          <p:sp>
            <p:nvSpPr>
              <p:cNvPr id="35932" name="Line 2140"/>
              <p:cNvSpPr>
                <a:spLocks noChangeShapeType="1"/>
              </p:cNvSpPr>
              <p:nvPr/>
            </p:nvSpPr>
            <p:spPr bwMode="auto">
              <a:xfrm flipV="1">
                <a:off x="3544" y="2921"/>
                <a:ext cx="1" cy="35"/>
              </a:xfrm>
              <a:prstGeom prst="line">
                <a:avLst/>
              </a:prstGeom>
              <a:noFill/>
              <a:ln w="0">
                <a:solidFill>
                  <a:schemeClr val="tx1"/>
                </a:solidFill>
                <a:round/>
                <a:headEnd/>
                <a:tailEnd/>
              </a:ln>
            </p:spPr>
            <p:txBody>
              <a:bodyPr/>
              <a:lstStyle/>
              <a:p>
                <a:endParaRPr lang="en-US"/>
              </a:p>
            </p:txBody>
          </p:sp>
          <p:sp>
            <p:nvSpPr>
              <p:cNvPr id="35933" name="Line 2141"/>
              <p:cNvSpPr>
                <a:spLocks noChangeShapeType="1"/>
              </p:cNvSpPr>
              <p:nvPr/>
            </p:nvSpPr>
            <p:spPr bwMode="auto">
              <a:xfrm flipV="1">
                <a:off x="3579" y="3025"/>
                <a:ext cx="1" cy="35"/>
              </a:xfrm>
              <a:prstGeom prst="line">
                <a:avLst/>
              </a:prstGeom>
              <a:noFill/>
              <a:ln w="0">
                <a:solidFill>
                  <a:schemeClr val="tx1"/>
                </a:solidFill>
                <a:round/>
                <a:headEnd/>
                <a:tailEnd/>
              </a:ln>
            </p:spPr>
            <p:txBody>
              <a:bodyPr/>
              <a:lstStyle/>
              <a:p>
                <a:endParaRPr lang="en-US"/>
              </a:p>
            </p:txBody>
          </p:sp>
          <p:sp>
            <p:nvSpPr>
              <p:cNvPr id="35934" name="Line 2142"/>
              <p:cNvSpPr>
                <a:spLocks noChangeShapeType="1"/>
              </p:cNvSpPr>
              <p:nvPr/>
            </p:nvSpPr>
            <p:spPr bwMode="auto">
              <a:xfrm flipV="1">
                <a:off x="3579" y="2956"/>
                <a:ext cx="1" cy="34"/>
              </a:xfrm>
              <a:prstGeom prst="line">
                <a:avLst/>
              </a:prstGeom>
              <a:noFill/>
              <a:ln w="0">
                <a:solidFill>
                  <a:schemeClr val="tx1"/>
                </a:solidFill>
                <a:round/>
                <a:headEnd/>
                <a:tailEnd/>
              </a:ln>
            </p:spPr>
            <p:txBody>
              <a:bodyPr/>
              <a:lstStyle/>
              <a:p>
                <a:endParaRPr lang="en-US"/>
              </a:p>
            </p:txBody>
          </p:sp>
          <p:sp>
            <p:nvSpPr>
              <p:cNvPr id="35935" name="Line 2143"/>
              <p:cNvSpPr>
                <a:spLocks noChangeShapeType="1"/>
              </p:cNvSpPr>
              <p:nvPr/>
            </p:nvSpPr>
            <p:spPr bwMode="auto">
              <a:xfrm flipV="1">
                <a:off x="3579" y="2916"/>
                <a:ext cx="1" cy="5"/>
              </a:xfrm>
              <a:prstGeom prst="line">
                <a:avLst/>
              </a:prstGeom>
              <a:noFill/>
              <a:ln w="0">
                <a:solidFill>
                  <a:schemeClr val="tx1"/>
                </a:solidFill>
                <a:round/>
                <a:headEnd/>
                <a:tailEnd/>
              </a:ln>
            </p:spPr>
            <p:txBody>
              <a:bodyPr/>
              <a:lstStyle/>
              <a:p>
                <a:endParaRPr lang="en-US"/>
              </a:p>
            </p:txBody>
          </p:sp>
          <p:sp>
            <p:nvSpPr>
              <p:cNvPr id="35936" name="Line 2144"/>
              <p:cNvSpPr>
                <a:spLocks noChangeShapeType="1"/>
              </p:cNvSpPr>
              <p:nvPr/>
            </p:nvSpPr>
            <p:spPr bwMode="auto">
              <a:xfrm flipV="1">
                <a:off x="3614" y="3060"/>
                <a:ext cx="1" cy="9"/>
              </a:xfrm>
              <a:prstGeom prst="line">
                <a:avLst/>
              </a:prstGeom>
              <a:noFill/>
              <a:ln w="0">
                <a:solidFill>
                  <a:schemeClr val="tx1"/>
                </a:solidFill>
                <a:round/>
                <a:headEnd/>
                <a:tailEnd/>
              </a:ln>
            </p:spPr>
            <p:txBody>
              <a:bodyPr/>
              <a:lstStyle/>
              <a:p>
                <a:endParaRPr lang="en-US"/>
              </a:p>
            </p:txBody>
          </p:sp>
          <p:sp>
            <p:nvSpPr>
              <p:cNvPr id="35937" name="Line 2145"/>
              <p:cNvSpPr>
                <a:spLocks noChangeShapeType="1"/>
              </p:cNvSpPr>
              <p:nvPr/>
            </p:nvSpPr>
            <p:spPr bwMode="auto">
              <a:xfrm flipV="1">
                <a:off x="3614" y="2990"/>
                <a:ext cx="1" cy="35"/>
              </a:xfrm>
              <a:prstGeom prst="line">
                <a:avLst/>
              </a:prstGeom>
              <a:noFill/>
              <a:ln w="0">
                <a:solidFill>
                  <a:schemeClr val="tx1"/>
                </a:solidFill>
                <a:round/>
                <a:headEnd/>
                <a:tailEnd/>
              </a:ln>
            </p:spPr>
            <p:txBody>
              <a:bodyPr/>
              <a:lstStyle/>
              <a:p>
                <a:endParaRPr lang="en-US"/>
              </a:p>
            </p:txBody>
          </p:sp>
          <p:sp>
            <p:nvSpPr>
              <p:cNvPr id="35938" name="Line 2146"/>
              <p:cNvSpPr>
                <a:spLocks noChangeShapeType="1"/>
              </p:cNvSpPr>
              <p:nvPr/>
            </p:nvSpPr>
            <p:spPr bwMode="auto">
              <a:xfrm flipV="1">
                <a:off x="3614" y="2922"/>
                <a:ext cx="1" cy="34"/>
              </a:xfrm>
              <a:prstGeom prst="line">
                <a:avLst/>
              </a:prstGeom>
              <a:noFill/>
              <a:ln w="0">
                <a:solidFill>
                  <a:schemeClr val="tx1"/>
                </a:solidFill>
                <a:round/>
                <a:headEnd/>
                <a:tailEnd/>
              </a:ln>
            </p:spPr>
            <p:txBody>
              <a:bodyPr/>
              <a:lstStyle/>
              <a:p>
                <a:endParaRPr lang="en-US"/>
              </a:p>
            </p:txBody>
          </p:sp>
          <p:sp>
            <p:nvSpPr>
              <p:cNvPr id="35939" name="Rectangle 2147"/>
              <p:cNvSpPr>
                <a:spLocks noChangeArrowheads="1"/>
              </p:cNvSpPr>
              <p:nvPr/>
            </p:nvSpPr>
            <p:spPr bwMode="auto">
              <a:xfrm>
                <a:off x="3514" y="2913"/>
                <a:ext cx="139" cy="7"/>
              </a:xfrm>
              <a:prstGeom prst="rect">
                <a:avLst/>
              </a:prstGeom>
              <a:solidFill>
                <a:srgbClr val="000000"/>
              </a:solidFill>
              <a:ln w="0">
                <a:solidFill>
                  <a:schemeClr val="tx1"/>
                </a:solidFill>
                <a:miter lim="800000"/>
                <a:headEnd/>
                <a:tailEnd/>
              </a:ln>
            </p:spPr>
            <p:txBody>
              <a:bodyPr/>
              <a:lstStyle/>
              <a:p>
                <a:endParaRPr lang="en-US"/>
              </a:p>
            </p:txBody>
          </p:sp>
          <p:sp>
            <p:nvSpPr>
              <p:cNvPr id="35940" name="Line 2148"/>
              <p:cNvSpPr>
                <a:spLocks noChangeShapeType="1"/>
              </p:cNvSpPr>
              <p:nvPr/>
            </p:nvSpPr>
            <p:spPr bwMode="auto">
              <a:xfrm flipH="1">
                <a:off x="2567" y="2543"/>
                <a:ext cx="4" cy="4"/>
              </a:xfrm>
              <a:prstGeom prst="line">
                <a:avLst/>
              </a:prstGeom>
              <a:noFill/>
              <a:ln w="0">
                <a:solidFill>
                  <a:schemeClr val="tx1"/>
                </a:solidFill>
                <a:round/>
                <a:headEnd/>
                <a:tailEnd/>
              </a:ln>
            </p:spPr>
            <p:txBody>
              <a:bodyPr/>
              <a:lstStyle/>
              <a:p>
                <a:endParaRPr lang="en-US"/>
              </a:p>
            </p:txBody>
          </p:sp>
          <p:sp>
            <p:nvSpPr>
              <p:cNvPr id="35941" name="Line 2149"/>
              <p:cNvSpPr>
                <a:spLocks noChangeShapeType="1"/>
              </p:cNvSpPr>
              <p:nvPr/>
            </p:nvSpPr>
            <p:spPr bwMode="auto">
              <a:xfrm flipH="1">
                <a:off x="2564" y="2547"/>
                <a:ext cx="3" cy="5"/>
              </a:xfrm>
              <a:prstGeom prst="line">
                <a:avLst/>
              </a:prstGeom>
              <a:noFill/>
              <a:ln w="0">
                <a:solidFill>
                  <a:schemeClr val="tx1"/>
                </a:solidFill>
                <a:round/>
                <a:headEnd/>
                <a:tailEnd/>
              </a:ln>
            </p:spPr>
            <p:txBody>
              <a:bodyPr/>
              <a:lstStyle/>
              <a:p>
                <a:endParaRPr lang="en-US"/>
              </a:p>
            </p:txBody>
          </p:sp>
          <p:sp>
            <p:nvSpPr>
              <p:cNvPr id="35942" name="Line 2150"/>
              <p:cNvSpPr>
                <a:spLocks noChangeShapeType="1"/>
              </p:cNvSpPr>
              <p:nvPr/>
            </p:nvSpPr>
            <p:spPr bwMode="auto">
              <a:xfrm flipH="1">
                <a:off x="2561" y="2552"/>
                <a:ext cx="3" cy="6"/>
              </a:xfrm>
              <a:prstGeom prst="line">
                <a:avLst/>
              </a:prstGeom>
              <a:noFill/>
              <a:ln w="0">
                <a:solidFill>
                  <a:schemeClr val="tx1"/>
                </a:solidFill>
                <a:round/>
                <a:headEnd/>
                <a:tailEnd/>
              </a:ln>
            </p:spPr>
            <p:txBody>
              <a:bodyPr/>
              <a:lstStyle/>
              <a:p>
                <a:endParaRPr lang="en-US"/>
              </a:p>
            </p:txBody>
          </p:sp>
          <p:sp>
            <p:nvSpPr>
              <p:cNvPr id="35943" name="Line 2151"/>
              <p:cNvSpPr>
                <a:spLocks noChangeShapeType="1"/>
              </p:cNvSpPr>
              <p:nvPr/>
            </p:nvSpPr>
            <p:spPr bwMode="auto">
              <a:xfrm flipH="1">
                <a:off x="2559" y="2558"/>
                <a:ext cx="2" cy="9"/>
              </a:xfrm>
              <a:prstGeom prst="line">
                <a:avLst/>
              </a:prstGeom>
              <a:noFill/>
              <a:ln w="0">
                <a:solidFill>
                  <a:schemeClr val="tx1"/>
                </a:solidFill>
                <a:round/>
                <a:headEnd/>
                <a:tailEnd/>
              </a:ln>
            </p:spPr>
            <p:txBody>
              <a:bodyPr/>
              <a:lstStyle/>
              <a:p>
                <a:endParaRPr lang="en-US"/>
              </a:p>
            </p:txBody>
          </p:sp>
          <p:sp>
            <p:nvSpPr>
              <p:cNvPr id="35944" name="Line 2152"/>
              <p:cNvSpPr>
                <a:spLocks noChangeShapeType="1"/>
              </p:cNvSpPr>
              <p:nvPr/>
            </p:nvSpPr>
            <p:spPr bwMode="auto">
              <a:xfrm>
                <a:off x="2559" y="2567"/>
                <a:ext cx="1" cy="6"/>
              </a:xfrm>
              <a:prstGeom prst="line">
                <a:avLst/>
              </a:prstGeom>
              <a:noFill/>
              <a:ln w="0">
                <a:solidFill>
                  <a:schemeClr val="tx1"/>
                </a:solidFill>
                <a:round/>
                <a:headEnd/>
                <a:tailEnd/>
              </a:ln>
            </p:spPr>
            <p:txBody>
              <a:bodyPr/>
              <a:lstStyle/>
              <a:p>
                <a:endParaRPr lang="en-US"/>
              </a:p>
            </p:txBody>
          </p:sp>
          <p:sp>
            <p:nvSpPr>
              <p:cNvPr id="35945" name="Line 2153"/>
              <p:cNvSpPr>
                <a:spLocks noChangeShapeType="1"/>
              </p:cNvSpPr>
              <p:nvPr/>
            </p:nvSpPr>
            <p:spPr bwMode="auto">
              <a:xfrm>
                <a:off x="2559" y="2573"/>
                <a:ext cx="2" cy="9"/>
              </a:xfrm>
              <a:prstGeom prst="line">
                <a:avLst/>
              </a:prstGeom>
              <a:noFill/>
              <a:ln w="0">
                <a:solidFill>
                  <a:schemeClr val="tx1"/>
                </a:solidFill>
                <a:round/>
                <a:headEnd/>
                <a:tailEnd/>
              </a:ln>
            </p:spPr>
            <p:txBody>
              <a:bodyPr/>
              <a:lstStyle/>
              <a:p>
                <a:endParaRPr lang="en-US"/>
              </a:p>
            </p:txBody>
          </p:sp>
          <p:sp>
            <p:nvSpPr>
              <p:cNvPr id="35946" name="Line 2154"/>
              <p:cNvSpPr>
                <a:spLocks noChangeShapeType="1"/>
              </p:cNvSpPr>
              <p:nvPr/>
            </p:nvSpPr>
            <p:spPr bwMode="auto">
              <a:xfrm>
                <a:off x="2561" y="2582"/>
                <a:ext cx="3" cy="6"/>
              </a:xfrm>
              <a:prstGeom prst="line">
                <a:avLst/>
              </a:prstGeom>
              <a:noFill/>
              <a:ln w="0">
                <a:solidFill>
                  <a:schemeClr val="tx1"/>
                </a:solidFill>
                <a:round/>
                <a:headEnd/>
                <a:tailEnd/>
              </a:ln>
            </p:spPr>
            <p:txBody>
              <a:bodyPr/>
              <a:lstStyle/>
              <a:p>
                <a:endParaRPr lang="en-US"/>
              </a:p>
            </p:txBody>
          </p:sp>
          <p:sp>
            <p:nvSpPr>
              <p:cNvPr id="35947" name="Line 2155"/>
              <p:cNvSpPr>
                <a:spLocks noChangeShapeType="1"/>
              </p:cNvSpPr>
              <p:nvPr/>
            </p:nvSpPr>
            <p:spPr bwMode="auto">
              <a:xfrm>
                <a:off x="2564" y="2588"/>
                <a:ext cx="3" cy="5"/>
              </a:xfrm>
              <a:prstGeom prst="line">
                <a:avLst/>
              </a:prstGeom>
              <a:noFill/>
              <a:ln w="0">
                <a:solidFill>
                  <a:schemeClr val="tx1"/>
                </a:solidFill>
                <a:round/>
                <a:headEnd/>
                <a:tailEnd/>
              </a:ln>
            </p:spPr>
            <p:txBody>
              <a:bodyPr/>
              <a:lstStyle/>
              <a:p>
                <a:endParaRPr lang="en-US"/>
              </a:p>
            </p:txBody>
          </p:sp>
          <p:sp>
            <p:nvSpPr>
              <p:cNvPr id="35948" name="Line 2156"/>
              <p:cNvSpPr>
                <a:spLocks noChangeShapeType="1"/>
              </p:cNvSpPr>
              <p:nvPr/>
            </p:nvSpPr>
            <p:spPr bwMode="auto">
              <a:xfrm>
                <a:off x="2567" y="2593"/>
                <a:ext cx="4" cy="4"/>
              </a:xfrm>
              <a:prstGeom prst="line">
                <a:avLst/>
              </a:prstGeom>
              <a:noFill/>
              <a:ln w="0">
                <a:solidFill>
                  <a:schemeClr val="tx1"/>
                </a:solidFill>
                <a:round/>
                <a:headEnd/>
                <a:tailEnd/>
              </a:ln>
            </p:spPr>
            <p:txBody>
              <a:bodyPr/>
              <a:lstStyle/>
              <a:p>
                <a:endParaRPr lang="en-US"/>
              </a:p>
            </p:txBody>
          </p:sp>
          <p:sp>
            <p:nvSpPr>
              <p:cNvPr id="35949" name="Line 2157"/>
              <p:cNvSpPr>
                <a:spLocks noChangeShapeType="1"/>
              </p:cNvSpPr>
              <p:nvPr/>
            </p:nvSpPr>
            <p:spPr bwMode="auto">
              <a:xfrm>
                <a:off x="2584" y="2550"/>
                <a:ext cx="18" cy="1"/>
              </a:xfrm>
              <a:prstGeom prst="line">
                <a:avLst/>
              </a:prstGeom>
              <a:noFill/>
              <a:ln w="0">
                <a:solidFill>
                  <a:schemeClr val="tx1"/>
                </a:solidFill>
                <a:round/>
                <a:headEnd/>
                <a:tailEnd/>
              </a:ln>
            </p:spPr>
            <p:txBody>
              <a:bodyPr/>
              <a:lstStyle/>
              <a:p>
                <a:endParaRPr lang="en-US"/>
              </a:p>
            </p:txBody>
          </p:sp>
          <p:sp>
            <p:nvSpPr>
              <p:cNvPr id="35950" name="Line 2158"/>
              <p:cNvSpPr>
                <a:spLocks noChangeShapeType="1"/>
              </p:cNvSpPr>
              <p:nvPr/>
            </p:nvSpPr>
            <p:spPr bwMode="auto">
              <a:xfrm flipH="1">
                <a:off x="2592" y="2550"/>
                <a:ext cx="10" cy="13"/>
              </a:xfrm>
              <a:prstGeom prst="line">
                <a:avLst/>
              </a:prstGeom>
              <a:noFill/>
              <a:ln w="0">
                <a:solidFill>
                  <a:schemeClr val="tx1"/>
                </a:solidFill>
                <a:round/>
                <a:headEnd/>
                <a:tailEnd/>
              </a:ln>
            </p:spPr>
            <p:txBody>
              <a:bodyPr/>
              <a:lstStyle/>
              <a:p>
                <a:endParaRPr lang="en-US"/>
              </a:p>
            </p:txBody>
          </p:sp>
          <p:sp>
            <p:nvSpPr>
              <p:cNvPr id="35951" name="Line 2159"/>
              <p:cNvSpPr>
                <a:spLocks noChangeShapeType="1"/>
              </p:cNvSpPr>
              <p:nvPr/>
            </p:nvSpPr>
            <p:spPr bwMode="auto">
              <a:xfrm>
                <a:off x="2592" y="2563"/>
                <a:ext cx="5" cy="1"/>
              </a:xfrm>
              <a:prstGeom prst="line">
                <a:avLst/>
              </a:prstGeom>
              <a:noFill/>
              <a:ln w="0">
                <a:solidFill>
                  <a:schemeClr val="tx1"/>
                </a:solidFill>
                <a:round/>
                <a:headEnd/>
                <a:tailEnd/>
              </a:ln>
            </p:spPr>
            <p:txBody>
              <a:bodyPr/>
              <a:lstStyle/>
              <a:p>
                <a:endParaRPr lang="en-US"/>
              </a:p>
            </p:txBody>
          </p:sp>
          <p:sp>
            <p:nvSpPr>
              <p:cNvPr id="35952" name="Line 2160"/>
              <p:cNvSpPr>
                <a:spLocks noChangeShapeType="1"/>
              </p:cNvSpPr>
              <p:nvPr/>
            </p:nvSpPr>
            <p:spPr bwMode="auto">
              <a:xfrm>
                <a:off x="2597" y="2563"/>
                <a:ext cx="4" cy="2"/>
              </a:xfrm>
              <a:prstGeom prst="line">
                <a:avLst/>
              </a:prstGeom>
              <a:noFill/>
              <a:ln w="0">
                <a:solidFill>
                  <a:schemeClr val="tx1"/>
                </a:solidFill>
                <a:round/>
                <a:headEnd/>
                <a:tailEnd/>
              </a:ln>
            </p:spPr>
            <p:txBody>
              <a:bodyPr/>
              <a:lstStyle/>
              <a:p>
                <a:endParaRPr lang="en-US"/>
              </a:p>
            </p:txBody>
          </p:sp>
          <p:sp>
            <p:nvSpPr>
              <p:cNvPr id="35953" name="Line 2161"/>
              <p:cNvSpPr>
                <a:spLocks noChangeShapeType="1"/>
              </p:cNvSpPr>
              <p:nvPr/>
            </p:nvSpPr>
            <p:spPr bwMode="auto">
              <a:xfrm>
                <a:off x="2601" y="2565"/>
                <a:ext cx="1" cy="2"/>
              </a:xfrm>
              <a:prstGeom prst="line">
                <a:avLst/>
              </a:prstGeom>
              <a:noFill/>
              <a:ln w="0">
                <a:solidFill>
                  <a:schemeClr val="tx1"/>
                </a:solidFill>
                <a:round/>
                <a:headEnd/>
                <a:tailEnd/>
              </a:ln>
            </p:spPr>
            <p:txBody>
              <a:bodyPr/>
              <a:lstStyle/>
              <a:p>
                <a:endParaRPr lang="en-US"/>
              </a:p>
            </p:txBody>
          </p:sp>
          <p:sp>
            <p:nvSpPr>
              <p:cNvPr id="35954" name="Line 2162"/>
              <p:cNvSpPr>
                <a:spLocks noChangeShapeType="1"/>
              </p:cNvSpPr>
              <p:nvPr/>
            </p:nvSpPr>
            <p:spPr bwMode="auto">
              <a:xfrm>
                <a:off x="2602" y="2567"/>
                <a:ext cx="2" cy="5"/>
              </a:xfrm>
              <a:prstGeom prst="line">
                <a:avLst/>
              </a:prstGeom>
              <a:noFill/>
              <a:ln w="0">
                <a:solidFill>
                  <a:schemeClr val="tx1"/>
                </a:solidFill>
                <a:round/>
                <a:headEnd/>
                <a:tailEnd/>
              </a:ln>
            </p:spPr>
            <p:txBody>
              <a:bodyPr/>
              <a:lstStyle/>
              <a:p>
                <a:endParaRPr lang="en-US"/>
              </a:p>
            </p:txBody>
          </p:sp>
          <p:sp>
            <p:nvSpPr>
              <p:cNvPr id="35955" name="Line 2163"/>
              <p:cNvSpPr>
                <a:spLocks noChangeShapeType="1"/>
              </p:cNvSpPr>
              <p:nvPr/>
            </p:nvSpPr>
            <p:spPr bwMode="auto">
              <a:xfrm>
                <a:off x="2604" y="2572"/>
                <a:ext cx="1" cy="3"/>
              </a:xfrm>
              <a:prstGeom prst="line">
                <a:avLst/>
              </a:prstGeom>
              <a:noFill/>
              <a:ln w="0">
                <a:solidFill>
                  <a:schemeClr val="tx1"/>
                </a:solidFill>
                <a:round/>
                <a:headEnd/>
                <a:tailEnd/>
              </a:ln>
            </p:spPr>
            <p:txBody>
              <a:bodyPr/>
              <a:lstStyle/>
              <a:p>
                <a:endParaRPr lang="en-US"/>
              </a:p>
            </p:txBody>
          </p:sp>
          <p:sp>
            <p:nvSpPr>
              <p:cNvPr id="35956" name="Line 2164"/>
              <p:cNvSpPr>
                <a:spLocks noChangeShapeType="1"/>
              </p:cNvSpPr>
              <p:nvPr/>
            </p:nvSpPr>
            <p:spPr bwMode="auto">
              <a:xfrm flipH="1">
                <a:off x="2602" y="2575"/>
                <a:ext cx="2" cy="5"/>
              </a:xfrm>
              <a:prstGeom prst="line">
                <a:avLst/>
              </a:prstGeom>
              <a:noFill/>
              <a:ln w="0">
                <a:solidFill>
                  <a:schemeClr val="tx1"/>
                </a:solidFill>
                <a:round/>
                <a:headEnd/>
                <a:tailEnd/>
              </a:ln>
            </p:spPr>
            <p:txBody>
              <a:bodyPr/>
              <a:lstStyle/>
              <a:p>
                <a:endParaRPr lang="en-US"/>
              </a:p>
            </p:txBody>
          </p:sp>
          <p:sp>
            <p:nvSpPr>
              <p:cNvPr id="35957" name="Line 2165"/>
              <p:cNvSpPr>
                <a:spLocks noChangeShapeType="1"/>
              </p:cNvSpPr>
              <p:nvPr/>
            </p:nvSpPr>
            <p:spPr bwMode="auto">
              <a:xfrm flipH="1">
                <a:off x="2599" y="2580"/>
                <a:ext cx="3" cy="3"/>
              </a:xfrm>
              <a:prstGeom prst="line">
                <a:avLst/>
              </a:prstGeom>
              <a:noFill/>
              <a:ln w="0">
                <a:solidFill>
                  <a:schemeClr val="tx1"/>
                </a:solidFill>
                <a:round/>
                <a:headEnd/>
                <a:tailEnd/>
              </a:ln>
            </p:spPr>
            <p:txBody>
              <a:bodyPr/>
              <a:lstStyle/>
              <a:p>
                <a:endParaRPr lang="en-US"/>
              </a:p>
            </p:txBody>
          </p:sp>
          <p:sp>
            <p:nvSpPr>
              <p:cNvPr id="35958" name="Line 2166"/>
              <p:cNvSpPr>
                <a:spLocks noChangeShapeType="1"/>
              </p:cNvSpPr>
              <p:nvPr/>
            </p:nvSpPr>
            <p:spPr bwMode="auto">
              <a:xfrm flipH="1">
                <a:off x="2594" y="2583"/>
                <a:ext cx="5" cy="2"/>
              </a:xfrm>
              <a:prstGeom prst="line">
                <a:avLst/>
              </a:prstGeom>
              <a:noFill/>
              <a:ln w="0">
                <a:solidFill>
                  <a:schemeClr val="tx1"/>
                </a:solidFill>
                <a:round/>
                <a:headEnd/>
                <a:tailEnd/>
              </a:ln>
            </p:spPr>
            <p:txBody>
              <a:bodyPr/>
              <a:lstStyle/>
              <a:p>
                <a:endParaRPr lang="en-US"/>
              </a:p>
            </p:txBody>
          </p:sp>
          <p:sp>
            <p:nvSpPr>
              <p:cNvPr id="35959" name="Line 2167"/>
              <p:cNvSpPr>
                <a:spLocks noChangeShapeType="1"/>
              </p:cNvSpPr>
              <p:nvPr/>
            </p:nvSpPr>
            <p:spPr bwMode="auto">
              <a:xfrm flipH="1">
                <a:off x="2589" y="2585"/>
                <a:ext cx="5" cy="1"/>
              </a:xfrm>
              <a:prstGeom prst="line">
                <a:avLst/>
              </a:prstGeom>
              <a:noFill/>
              <a:ln w="0">
                <a:solidFill>
                  <a:schemeClr val="tx1"/>
                </a:solidFill>
                <a:round/>
                <a:headEnd/>
                <a:tailEnd/>
              </a:ln>
            </p:spPr>
            <p:txBody>
              <a:bodyPr/>
              <a:lstStyle/>
              <a:p>
                <a:endParaRPr lang="en-US"/>
              </a:p>
            </p:txBody>
          </p:sp>
          <p:sp>
            <p:nvSpPr>
              <p:cNvPr id="35960" name="Line 2168"/>
              <p:cNvSpPr>
                <a:spLocks noChangeShapeType="1"/>
              </p:cNvSpPr>
              <p:nvPr/>
            </p:nvSpPr>
            <p:spPr bwMode="auto">
              <a:xfrm flipH="1" flipV="1">
                <a:off x="2584" y="2583"/>
                <a:ext cx="5" cy="2"/>
              </a:xfrm>
              <a:prstGeom prst="line">
                <a:avLst/>
              </a:prstGeom>
              <a:noFill/>
              <a:ln w="0">
                <a:solidFill>
                  <a:schemeClr val="tx1"/>
                </a:solidFill>
                <a:round/>
                <a:headEnd/>
                <a:tailEnd/>
              </a:ln>
            </p:spPr>
            <p:txBody>
              <a:bodyPr/>
              <a:lstStyle/>
              <a:p>
                <a:endParaRPr lang="en-US"/>
              </a:p>
            </p:txBody>
          </p:sp>
          <p:sp>
            <p:nvSpPr>
              <p:cNvPr id="35961" name="Line 2169"/>
              <p:cNvSpPr>
                <a:spLocks noChangeShapeType="1"/>
              </p:cNvSpPr>
              <p:nvPr/>
            </p:nvSpPr>
            <p:spPr bwMode="auto">
              <a:xfrm flipH="1" flipV="1">
                <a:off x="2582" y="2582"/>
                <a:ext cx="2" cy="1"/>
              </a:xfrm>
              <a:prstGeom prst="line">
                <a:avLst/>
              </a:prstGeom>
              <a:noFill/>
              <a:ln w="0">
                <a:solidFill>
                  <a:schemeClr val="tx1"/>
                </a:solidFill>
                <a:round/>
                <a:headEnd/>
                <a:tailEnd/>
              </a:ln>
            </p:spPr>
            <p:txBody>
              <a:bodyPr/>
              <a:lstStyle/>
              <a:p>
                <a:endParaRPr lang="en-US"/>
              </a:p>
            </p:txBody>
          </p:sp>
          <p:sp>
            <p:nvSpPr>
              <p:cNvPr id="35962" name="Line 2170"/>
              <p:cNvSpPr>
                <a:spLocks noChangeShapeType="1"/>
              </p:cNvSpPr>
              <p:nvPr/>
            </p:nvSpPr>
            <p:spPr bwMode="auto">
              <a:xfrm flipH="1" flipV="1">
                <a:off x="2581" y="2578"/>
                <a:ext cx="1" cy="4"/>
              </a:xfrm>
              <a:prstGeom prst="line">
                <a:avLst/>
              </a:prstGeom>
              <a:noFill/>
              <a:ln w="0">
                <a:solidFill>
                  <a:schemeClr val="tx1"/>
                </a:solidFill>
                <a:round/>
                <a:headEnd/>
                <a:tailEnd/>
              </a:ln>
            </p:spPr>
            <p:txBody>
              <a:bodyPr/>
              <a:lstStyle/>
              <a:p>
                <a:endParaRPr lang="en-US"/>
              </a:p>
            </p:txBody>
          </p:sp>
          <p:sp>
            <p:nvSpPr>
              <p:cNvPr id="35963" name="Line 2171"/>
              <p:cNvSpPr>
                <a:spLocks noChangeShapeType="1"/>
              </p:cNvSpPr>
              <p:nvPr/>
            </p:nvSpPr>
            <p:spPr bwMode="auto">
              <a:xfrm>
                <a:off x="2614" y="2543"/>
                <a:ext cx="3" cy="4"/>
              </a:xfrm>
              <a:prstGeom prst="line">
                <a:avLst/>
              </a:prstGeom>
              <a:noFill/>
              <a:ln w="0">
                <a:solidFill>
                  <a:schemeClr val="tx1"/>
                </a:solidFill>
                <a:round/>
                <a:headEnd/>
                <a:tailEnd/>
              </a:ln>
            </p:spPr>
            <p:txBody>
              <a:bodyPr/>
              <a:lstStyle/>
              <a:p>
                <a:endParaRPr lang="en-US"/>
              </a:p>
            </p:txBody>
          </p:sp>
          <p:sp>
            <p:nvSpPr>
              <p:cNvPr id="35964" name="Line 2172"/>
              <p:cNvSpPr>
                <a:spLocks noChangeShapeType="1"/>
              </p:cNvSpPr>
              <p:nvPr/>
            </p:nvSpPr>
            <p:spPr bwMode="auto">
              <a:xfrm>
                <a:off x="2617" y="2547"/>
                <a:ext cx="4" cy="5"/>
              </a:xfrm>
              <a:prstGeom prst="line">
                <a:avLst/>
              </a:prstGeom>
              <a:noFill/>
              <a:ln w="0">
                <a:solidFill>
                  <a:schemeClr val="tx1"/>
                </a:solidFill>
                <a:round/>
                <a:headEnd/>
                <a:tailEnd/>
              </a:ln>
            </p:spPr>
            <p:txBody>
              <a:bodyPr/>
              <a:lstStyle/>
              <a:p>
                <a:endParaRPr lang="en-US"/>
              </a:p>
            </p:txBody>
          </p:sp>
          <p:sp>
            <p:nvSpPr>
              <p:cNvPr id="35965" name="Line 2173"/>
              <p:cNvSpPr>
                <a:spLocks noChangeShapeType="1"/>
              </p:cNvSpPr>
              <p:nvPr/>
            </p:nvSpPr>
            <p:spPr bwMode="auto">
              <a:xfrm>
                <a:off x="2621" y="2552"/>
                <a:ext cx="3" cy="6"/>
              </a:xfrm>
              <a:prstGeom prst="line">
                <a:avLst/>
              </a:prstGeom>
              <a:noFill/>
              <a:ln w="0">
                <a:solidFill>
                  <a:schemeClr val="tx1"/>
                </a:solidFill>
                <a:round/>
                <a:headEnd/>
                <a:tailEnd/>
              </a:ln>
            </p:spPr>
            <p:txBody>
              <a:bodyPr/>
              <a:lstStyle/>
              <a:p>
                <a:endParaRPr lang="en-US"/>
              </a:p>
            </p:txBody>
          </p:sp>
          <p:sp>
            <p:nvSpPr>
              <p:cNvPr id="35966" name="Line 2174"/>
              <p:cNvSpPr>
                <a:spLocks noChangeShapeType="1"/>
              </p:cNvSpPr>
              <p:nvPr/>
            </p:nvSpPr>
            <p:spPr bwMode="auto">
              <a:xfrm>
                <a:off x="2624" y="2558"/>
                <a:ext cx="2" cy="9"/>
              </a:xfrm>
              <a:prstGeom prst="line">
                <a:avLst/>
              </a:prstGeom>
              <a:noFill/>
              <a:ln w="0">
                <a:solidFill>
                  <a:schemeClr val="tx1"/>
                </a:solidFill>
                <a:round/>
                <a:headEnd/>
                <a:tailEnd/>
              </a:ln>
            </p:spPr>
            <p:txBody>
              <a:bodyPr/>
              <a:lstStyle/>
              <a:p>
                <a:endParaRPr lang="en-US"/>
              </a:p>
            </p:txBody>
          </p:sp>
          <p:sp>
            <p:nvSpPr>
              <p:cNvPr id="35967" name="Line 2175"/>
              <p:cNvSpPr>
                <a:spLocks noChangeShapeType="1"/>
              </p:cNvSpPr>
              <p:nvPr/>
            </p:nvSpPr>
            <p:spPr bwMode="auto">
              <a:xfrm>
                <a:off x="2626" y="2567"/>
                <a:ext cx="1" cy="6"/>
              </a:xfrm>
              <a:prstGeom prst="line">
                <a:avLst/>
              </a:prstGeom>
              <a:noFill/>
              <a:ln w="0">
                <a:solidFill>
                  <a:schemeClr val="tx1"/>
                </a:solidFill>
                <a:round/>
                <a:headEnd/>
                <a:tailEnd/>
              </a:ln>
            </p:spPr>
            <p:txBody>
              <a:bodyPr/>
              <a:lstStyle/>
              <a:p>
                <a:endParaRPr lang="en-US"/>
              </a:p>
            </p:txBody>
          </p:sp>
          <p:sp>
            <p:nvSpPr>
              <p:cNvPr id="35968" name="Line 2176"/>
              <p:cNvSpPr>
                <a:spLocks noChangeShapeType="1"/>
              </p:cNvSpPr>
              <p:nvPr/>
            </p:nvSpPr>
            <p:spPr bwMode="auto">
              <a:xfrm flipH="1">
                <a:off x="2624" y="2573"/>
                <a:ext cx="2" cy="9"/>
              </a:xfrm>
              <a:prstGeom prst="line">
                <a:avLst/>
              </a:prstGeom>
              <a:noFill/>
              <a:ln w="0">
                <a:solidFill>
                  <a:schemeClr val="tx1"/>
                </a:solidFill>
                <a:round/>
                <a:headEnd/>
                <a:tailEnd/>
              </a:ln>
            </p:spPr>
            <p:txBody>
              <a:bodyPr/>
              <a:lstStyle/>
              <a:p>
                <a:endParaRPr lang="en-US"/>
              </a:p>
            </p:txBody>
          </p:sp>
          <p:sp>
            <p:nvSpPr>
              <p:cNvPr id="35969" name="Line 2177"/>
              <p:cNvSpPr>
                <a:spLocks noChangeShapeType="1"/>
              </p:cNvSpPr>
              <p:nvPr/>
            </p:nvSpPr>
            <p:spPr bwMode="auto">
              <a:xfrm flipH="1">
                <a:off x="2621" y="2582"/>
                <a:ext cx="3" cy="6"/>
              </a:xfrm>
              <a:prstGeom prst="line">
                <a:avLst/>
              </a:prstGeom>
              <a:noFill/>
              <a:ln w="0">
                <a:solidFill>
                  <a:schemeClr val="tx1"/>
                </a:solidFill>
                <a:round/>
                <a:headEnd/>
                <a:tailEnd/>
              </a:ln>
            </p:spPr>
            <p:txBody>
              <a:bodyPr/>
              <a:lstStyle/>
              <a:p>
                <a:endParaRPr lang="en-US"/>
              </a:p>
            </p:txBody>
          </p:sp>
          <p:sp>
            <p:nvSpPr>
              <p:cNvPr id="35970" name="Line 2178"/>
              <p:cNvSpPr>
                <a:spLocks noChangeShapeType="1"/>
              </p:cNvSpPr>
              <p:nvPr/>
            </p:nvSpPr>
            <p:spPr bwMode="auto">
              <a:xfrm flipH="1">
                <a:off x="2617" y="2588"/>
                <a:ext cx="4" cy="5"/>
              </a:xfrm>
              <a:prstGeom prst="line">
                <a:avLst/>
              </a:prstGeom>
              <a:noFill/>
              <a:ln w="0">
                <a:solidFill>
                  <a:schemeClr val="tx1"/>
                </a:solidFill>
                <a:round/>
                <a:headEnd/>
                <a:tailEnd/>
              </a:ln>
            </p:spPr>
            <p:txBody>
              <a:bodyPr/>
              <a:lstStyle/>
              <a:p>
                <a:endParaRPr lang="en-US"/>
              </a:p>
            </p:txBody>
          </p:sp>
          <p:sp>
            <p:nvSpPr>
              <p:cNvPr id="35971" name="Line 2179"/>
              <p:cNvSpPr>
                <a:spLocks noChangeShapeType="1"/>
              </p:cNvSpPr>
              <p:nvPr/>
            </p:nvSpPr>
            <p:spPr bwMode="auto">
              <a:xfrm flipH="1">
                <a:off x="2614" y="2593"/>
                <a:ext cx="3" cy="4"/>
              </a:xfrm>
              <a:prstGeom prst="line">
                <a:avLst/>
              </a:prstGeom>
              <a:noFill/>
              <a:ln w="0">
                <a:solidFill>
                  <a:schemeClr val="tx1"/>
                </a:solidFill>
                <a:round/>
                <a:headEnd/>
                <a:tailEnd/>
              </a:ln>
            </p:spPr>
            <p:txBody>
              <a:bodyPr/>
              <a:lstStyle/>
              <a:p>
                <a:endParaRPr lang="en-US"/>
              </a:p>
            </p:txBody>
          </p:sp>
          <p:sp>
            <p:nvSpPr>
              <p:cNvPr id="35972" name="Line 2180"/>
              <p:cNvSpPr>
                <a:spLocks noChangeShapeType="1"/>
              </p:cNvSpPr>
              <p:nvPr/>
            </p:nvSpPr>
            <p:spPr bwMode="auto">
              <a:xfrm flipV="1">
                <a:off x="2674" y="2557"/>
                <a:ext cx="1" cy="1"/>
              </a:xfrm>
              <a:prstGeom prst="line">
                <a:avLst/>
              </a:prstGeom>
              <a:noFill/>
              <a:ln w="0">
                <a:solidFill>
                  <a:schemeClr val="tx1"/>
                </a:solidFill>
                <a:round/>
                <a:headEnd/>
                <a:tailEnd/>
              </a:ln>
            </p:spPr>
            <p:txBody>
              <a:bodyPr/>
              <a:lstStyle/>
              <a:p>
                <a:endParaRPr lang="en-US"/>
              </a:p>
            </p:txBody>
          </p:sp>
          <p:sp>
            <p:nvSpPr>
              <p:cNvPr id="35973" name="Line 2181"/>
              <p:cNvSpPr>
                <a:spLocks noChangeShapeType="1"/>
              </p:cNvSpPr>
              <p:nvPr/>
            </p:nvSpPr>
            <p:spPr bwMode="auto">
              <a:xfrm flipV="1">
                <a:off x="2674" y="2553"/>
                <a:ext cx="1" cy="4"/>
              </a:xfrm>
              <a:prstGeom prst="line">
                <a:avLst/>
              </a:prstGeom>
              <a:noFill/>
              <a:ln w="0">
                <a:solidFill>
                  <a:schemeClr val="tx1"/>
                </a:solidFill>
                <a:round/>
                <a:headEnd/>
                <a:tailEnd/>
              </a:ln>
            </p:spPr>
            <p:txBody>
              <a:bodyPr/>
              <a:lstStyle/>
              <a:p>
                <a:endParaRPr lang="en-US"/>
              </a:p>
            </p:txBody>
          </p:sp>
          <p:sp>
            <p:nvSpPr>
              <p:cNvPr id="35974" name="Line 2182"/>
              <p:cNvSpPr>
                <a:spLocks noChangeShapeType="1"/>
              </p:cNvSpPr>
              <p:nvPr/>
            </p:nvSpPr>
            <p:spPr bwMode="auto">
              <a:xfrm flipV="1">
                <a:off x="2675" y="2552"/>
                <a:ext cx="2" cy="1"/>
              </a:xfrm>
              <a:prstGeom prst="line">
                <a:avLst/>
              </a:prstGeom>
              <a:noFill/>
              <a:ln w="0">
                <a:solidFill>
                  <a:schemeClr val="tx1"/>
                </a:solidFill>
                <a:round/>
                <a:headEnd/>
                <a:tailEnd/>
              </a:ln>
            </p:spPr>
            <p:txBody>
              <a:bodyPr/>
              <a:lstStyle/>
              <a:p>
                <a:endParaRPr lang="en-US"/>
              </a:p>
            </p:txBody>
          </p:sp>
          <p:sp>
            <p:nvSpPr>
              <p:cNvPr id="35975" name="Line 2183"/>
              <p:cNvSpPr>
                <a:spLocks noChangeShapeType="1"/>
              </p:cNvSpPr>
              <p:nvPr/>
            </p:nvSpPr>
            <p:spPr bwMode="auto">
              <a:xfrm flipV="1">
                <a:off x="2677" y="2550"/>
                <a:ext cx="3" cy="2"/>
              </a:xfrm>
              <a:prstGeom prst="line">
                <a:avLst/>
              </a:prstGeom>
              <a:noFill/>
              <a:ln w="0">
                <a:solidFill>
                  <a:schemeClr val="tx1"/>
                </a:solidFill>
                <a:round/>
                <a:headEnd/>
                <a:tailEnd/>
              </a:ln>
            </p:spPr>
            <p:txBody>
              <a:bodyPr/>
              <a:lstStyle/>
              <a:p>
                <a:endParaRPr lang="en-US"/>
              </a:p>
            </p:txBody>
          </p:sp>
          <p:sp>
            <p:nvSpPr>
              <p:cNvPr id="35976" name="Line 2184"/>
              <p:cNvSpPr>
                <a:spLocks noChangeShapeType="1"/>
              </p:cNvSpPr>
              <p:nvPr/>
            </p:nvSpPr>
            <p:spPr bwMode="auto">
              <a:xfrm>
                <a:off x="2680" y="2550"/>
                <a:ext cx="7" cy="1"/>
              </a:xfrm>
              <a:prstGeom prst="line">
                <a:avLst/>
              </a:prstGeom>
              <a:noFill/>
              <a:ln w="0">
                <a:solidFill>
                  <a:schemeClr val="tx1"/>
                </a:solidFill>
                <a:round/>
                <a:headEnd/>
                <a:tailEnd/>
              </a:ln>
            </p:spPr>
            <p:txBody>
              <a:bodyPr/>
              <a:lstStyle/>
              <a:p>
                <a:endParaRPr lang="en-US"/>
              </a:p>
            </p:txBody>
          </p:sp>
          <p:sp>
            <p:nvSpPr>
              <p:cNvPr id="35977" name="Line 2185"/>
              <p:cNvSpPr>
                <a:spLocks noChangeShapeType="1"/>
              </p:cNvSpPr>
              <p:nvPr/>
            </p:nvSpPr>
            <p:spPr bwMode="auto">
              <a:xfrm>
                <a:off x="2687" y="2550"/>
                <a:ext cx="3" cy="2"/>
              </a:xfrm>
              <a:prstGeom prst="line">
                <a:avLst/>
              </a:prstGeom>
              <a:noFill/>
              <a:ln w="0">
                <a:solidFill>
                  <a:schemeClr val="tx1"/>
                </a:solidFill>
                <a:round/>
                <a:headEnd/>
                <a:tailEnd/>
              </a:ln>
            </p:spPr>
            <p:txBody>
              <a:bodyPr/>
              <a:lstStyle/>
              <a:p>
                <a:endParaRPr lang="en-US"/>
              </a:p>
            </p:txBody>
          </p:sp>
          <p:sp>
            <p:nvSpPr>
              <p:cNvPr id="35978" name="Line 2186"/>
              <p:cNvSpPr>
                <a:spLocks noChangeShapeType="1"/>
              </p:cNvSpPr>
              <p:nvPr/>
            </p:nvSpPr>
            <p:spPr bwMode="auto">
              <a:xfrm>
                <a:off x="2690" y="2552"/>
                <a:ext cx="2" cy="1"/>
              </a:xfrm>
              <a:prstGeom prst="line">
                <a:avLst/>
              </a:prstGeom>
              <a:noFill/>
              <a:ln w="0">
                <a:solidFill>
                  <a:schemeClr val="tx1"/>
                </a:solidFill>
                <a:round/>
                <a:headEnd/>
                <a:tailEnd/>
              </a:ln>
            </p:spPr>
            <p:txBody>
              <a:bodyPr/>
              <a:lstStyle/>
              <a:p>
                <a:endParaRPr lang="en-US"/>
              </a:p>
            </p:txBody>
          </p:sp>
          <p:sp>
            <p:nvSpPr>
              <p:cNvPr id="35979" name="Line 2187"/>
              <p:cNvSpPr>
                <a:spLocks noChangeShapeType="1"/>
              </p:cNvSpPr>
              <p:nvPr/>
            </p:nvSpPr>
            <p:spPr bwMode="auto">
              <a:xfrm>
                <a:off x="2692" y="2553"/>
                <a:ext cx="2" cy="4"/>
              </a:xfrm>
              <a:prstGeom prst="line">
                <a:avLst/>
              </a:prstGeom>
              <a:noFill/>
              <a:ln w="0">
                <a:solidFill>
                  <a:schemeClr val="tx1"/>
                </a:solidFill>
                <a:round/>
                <a:headEnd/>
                <a:tailEnd/>
              </a:ln>
            </p:spPr>
            <p:txBody>
              <a:bodyPr/>
              <a:lstStyle/>
              <a:p>
                <a:endParaRPr lang="en-US"/>
              </a:p>
            </p:txBody>
          </p:sp>
          <p:sp>
            <p:nvSpPr>
              <p:cNvPr id="35980" name="Line 2188"/>
              <p:cNvSpPr>
                <a:spLocks noChangeShapeType="1"/>
              </p:cNvSpPr>
              <p:nvPr/>
            </p:nvSpPr>
            <p:spPr bwMode="auto">
              <a:xfrm>
                <a:off x="2694" y="2557"/>
                <a:ext cx="1" cy="3"/>
              </a:xfrm>
              <a:prstGeom prst="line">
                <a:avLst/>
              </a:prstGeom>
              <a:noFill/>
              <a:ln w="0">
                <a:solidFill>
                  <a:schemeClr val="tx1"/>
                </a:solidFill>
                <a:round/>
                <a:headEnd/>
                <a:tailEnd/>
              </a:ln>
            </p:spPr>
            <p:txBody>
              <a:bodyPr/>
              <a:lstStyle/>
              <a:p>
                <a:endParaRPr lang="en-US"/>
              </a:p>
            </p:txBody>
          </p:sp>
          <p:sp>
            <p:nvSpPr>
              <p:cNvPr id="35981" name="Line 2189"/>
              <p:cNvSpPr>
                <a:spLocks noChangeShapeType="1"/>
              </p:cNvSpPr>
              <p:nvPr/>
            </p:nvSpPr>
            <p:spPr bwMode="auto">
              <a:xfrm flipH="1">
                <a:off x="2692" y="2560"/>
                <a:ext cx="2" cy="3"/>
              </a:xfrm>
              <a:prstGeom prst="line">
                <a:avLst/>
              </a:prstGeom>
              <a:noFill/>
              <a:ln w="0">
                <a:solidFill>
                  <a:schemeClr val="tx1"/>
                </a:solidFill>
                <a:round/>
                <a:headEnd/>
                <a:tailEnd/>
              </a:ln>
            </p:spPr>
            <p:txBody>
              <a:bodyPr/>
              <a:lstStyle/>
              <a:p>
                <a:endParaRPr lang="en-US"/>
              </a:p>
            </p:txBody>
          </p:sp>
          <p:sp>
            <p:nvSpPr>
              <p:cNvPr id="35982" name="Line 2190"/>
              <p:cNvSpPr>
                <a:spLocks noChangeShapeType="1"/>
              </p:cNvSpPr>
              <p:nvPr/>
            </p:nvSpPr>
            <p:spPr bwMode="auto">
              <a:xfrm flipH="1">
                <a:off x="2689" y="2563"/>
                <a:ext cx="3" cy="5"/>
              </a:xfrm>
              <a:prstGeom prst="line">
                <a:avLst/>
              </a:prstGeom>
              <a:noFill/>
              <a:ln w="0">
                <a:solidFill>
                  <a:schemeClr val="tx1"/>
                </a:solidFill>
                <a:round/>
                <a:headEnd/>
                <a:tailEnd/>
              </a:ln>
            </p:spPr>
            <p:txBody>
              <a:bodyPr/>
              <a:lstStyle/>
              <a:p>
                <a:endParaRPr lang="en-US"/>
              </a:p>
            </p:txBody>
          </p:sp>
          <p:sp>
            <p:nvSpPr>
              <p:cNvPr id="35983" name="Line 2191"/>
              <p:cNvSpPr>
                <a:spLocks noChangeShapeType="1"/>
              </p:cNvSpPr>
              <p:nvPr/>
            </p:nvSpPr>
            <p:spPr bwMode="auto">
              <a:xfrm flipH="1">
                <a:off x="2672" y="2568"/>
                <a:ext cx="17" cy="17"/>
              </a:xfrm>
              <a:prstGeom prst="line">
                <a:avLst/>
              </a:prstGeom>
              <a:noFill/>
              <a:ln w="0">
                <a:solidFill>
                  <a:schemeClr val="tx1"/>
                </a:solidFill>
                <a:round/>
                <a:headEnd/>
                <a:tailEnd/>
              </a:ln>
            </p:spPr>
            <p:txBody>
              <a:bodyPr/>
              <a:lstStyle/>
              <a:p>
                <a:endParaRPr lang="en-US"/>
              </a:p>
            </p:txBody>
          </p:sp>
          <p:sp>
            <p:nvSpPr>
              <p:cNvPr id="35984" name="Line 2192"/>
              <p:cNvSpPr>
                <a:spLocks noChangeShapeType="1"/>
              </p:cNvSpPr>
              <p:nvPr/>
            </p:nvSpPr>
            <p:spPr bwMode="auto">
              <a:xfrm>
                <a:off x="2672" y="2585"/>
                <a:ext cx="23" cy="1"/>
              </a:xfrm>
              <a:prstGeom prst="line">
                <a:avLst/>
              </a:prstGeom>
              <a:noFill/>
              <a:ln w="0">
                <a:solidFill>
                  <a:schemeClr val="tx1"/>
                </a:solidFill>
                <a:round/>
                <a:headEnd/>
                <a:tailEnd/>
              </a:ln>
            </p:spPr>
            <p:txBody>
              <a:bodyPr/>
              <a:lstStyle/>
              <a:p>
                <a:endParaRPr lang="en-US"/>
              </a:p>
            </p:txBody>
          </p:sp>
          <p:sp>
            <p:nvSpPr>
              <p:cNvPr id="35985" name="Line 2193"/>
              <p:cNvSpPr>
                <a:spLocks noChangeShapeType="1"/>
              </p:cNvSpPr>
              <p:nvPr/>
            </p:nvSpPr>
            <p:spPr bwMode="auto">
              <a:xfrm flipH="1">
                <a:off x="2702" y="2545"/>
                <a:ext cx="1" cy="2"/>
              </a:xfrm>
              <a:prstGeom prst="line">
                <a:avLst/>
              </a:prstGeom>
              <a:noFill/>
              <a:ln w="0">
                <a:solidFill>
                  <a:schemeClr val="tx1"/>
                </a:solidFill>
                <a:round/>
                <a:headEnd/>
                <a:tailEnd/>
              </a:ln>
            </p:spPr>
            <p:txBody>
              <a:bodyPr/>
              <a:lstStyle/>
              <a:p>
                <a:endParaRPr lang="en-US"/>
              </a:p>
            </p:txBody>
          </p:sp>
          <p:sp>
            <p:nvSpPr>
              <p:cNvPr id="35986" name="Line 2194"/>
              <p:cNvSpPr>
                <a:spLocks noChangeShapeType="1"/>
              </p:cNvSpPr>
              <p:nvPr/>
            </p:nvSpPr>
            <p:spPr bwMode="auto">
              <a:xfrm flipH="1" flipV="1">
                <a:off x="2700" y="2545"/>
                <a:ext cx="2" cy="2"/>
              </a:xfrm>
              <a:prstGeom prst="line">
                <a:avLst/>
              </a:prstGeom>
              <a:noFill/>
              <a:ln w="0">
                <a:solidFill>
                  <a:schemeClr val="tx1"/>
                </a:solidFill>
                <a:round/>
                <a:headEnd/>
                <a:tailEnd/>
              </a:ln>
            </p:spPr>
            <p:txBody>
              <a:bodyPr/>
              <a:lstStyle/>
              <a:p>
                <a:endParaRPr lang="en-US"/>
              </a:p>
            </p:txBody>
          </p:sp>
          <p:sp>
            <p:nvSpPr>
              <p:cNvPr id="35987" name="Line 2195"/>
              <p:cNvSpPr>
                <a:spLocks noChangeShapeType="1"/>
              </p:cNvSpPr>
              <p:nvPr/>
            </p:nvSpPr>
            <p:spPr bwMode="auto">
              <a:xfrm flipV="1">
                <a:off x="2700" y="2543"/>
                <a:ext cx="2" cy="2"/>
              </a:xfrm>
              <a:prstGeom prst="line">
                <a:avLst/>
              </a:prstGeom>
              <a:noFill/>
              <a:ln w="0">
                <a:solidFill>
                  <a:schemeClr val="tx1"/>
                </a:solidFill>
                <a:round/>
                <a:headEnd/>
                <a:tailEnd/>
              </a:ln>
            </p:spPr>
            <p:txBody>
              <a:bodyPr/>
              <a:lstStyle/>
              <a:p>
                <a:endParaRPr lang="en-US"/>
              </a:p>
            </p:txBody>
          </p:sp>
          <p:sp>
            <p:nvSpPr>
              <p:cNvPr id="35988" name="Line 2196"/>
              <p:cNvSpPr>
                <a:spLocks noChangeShapeType="1"/>
              </p:cNvSpPr>
              <p:nvPr/>
            </p:nvSpPr>
            <p:spPr bwMode="auto">
              <a:xfrm>
                <a:off x="2702" y="2543"/>
                <a:ext cx="1" cy="2"/>
              </a:xfrm>
              <a:prstGeom prst="line">
                <a:avLst/>
              </a:prstGeom>
              <a:noFill/>
              <a:ln w="0">
                <a:solidFill>
                  <a:schemeClr val="tx1"/>
                </a:solidFill>
                <a:round/>
                <a:headEnd/>
                <a:tailEnd/>
              </a:ln>
            </p:spPr>
            <p:txBody>
              <a:bodyPr/>
              <a:lstStyle/>
              <a:p>
                <a:endParaRPr lang="en-US"/>
              </a:p>
            </p:txBody>
          </p:sp>
          <p:sp>
            <p:nvSpPr>
              <p:cNvPr id="35989" name="Line 2197"/>
              <p:cNvSpPr>
                <a:spLocks noChangeShapeType="1"/>
              </p:cNvSpPr>
              <p:nvPr/>
            </p:nvSpPr>
            <p:spPr bwMode="auto">
              <a:xfrm>
                <a:off x="2703" y="2545"/>
                <a:ext cx="1" cy="3"/>
              </a:xfrm>
              <a:prstGeom prst="line">
                <a:avLst/>
              </a:prstGeom>
              <a:noFill/>
              <a:ln w="0">
                <a:solidFill>
                  <a:schemeClr val="tx1"/>
                </a:solidFill>
                <a:round/>
                <a:headEnd/>
                <a:tailEnd/>
              </a:ln>
            </p:spPr>
            <p:txBody>
              <a:bodyPr/>
              <a:lstStyle/>
              <a:p>
                <a:endParaRPr lang="en-US"/>
              </a:p>
            </p:txBody>
          </p:sp>
          <p:sp>
            <p:nvSpPr>
              <p:cNvPr id="35990" name="Line 2198"/>
              <p:cNvSpPr>
                <a:spLocks noChangeShapeType="1"/>
              </p:cNvSpPr>
              <p:nvPr/>
            </p:nvSpPr>
            <p:spPr bwMode="auto">
              <a:xfrm flipH="1">
                <a:off x="2702" y="2548"/>
                <a:ext cx="1" cy="4"/>
              </a:xfrm>
              <a:prstGeom prst="line">
                <a:avLst/>
              </a:prstGeom>
              <a:noFill/>
              <a:ln w="0">
                <a:solidFill>
                  <a:schemeClr val="tx1"/>
                </a:solidFill>
                <a:round/>
                <a:headEnd/>
                <a:tailEnd/>
              </a:ln>
            </p:spPr>
            <p:txBody>
              <a:bodyPr/>
              <a:lstStyle/>
              <a:p>
                <a:endParaRPr lang="en-US"/>
              </a:p>
            </p:txBody>
          </p:sp>
          <p:sp>
            <p:nvSpPr>
              <p:cNvPr id="35991" name="Line 2199"/>
              <p:cNvSpPr>
                <a:spLocks noChangeShapeType="1"/>
              </p:cNvSpPr>
              <p:nvPr/>
            </p:nvSpPr>
            <p:spPr bwMode="auto">
              <a:xfrm flipH="1">
                <a:off x="2700" y="2552"/>
                <a:ext cx="2" cy="1"/>
              </a:xfrm>
              <a:prstGeom prst="line">
                <a:avLst/>
              </a:prstGeom>
              <a:noFill/>
              <a:ln w="0">
                <a:solidFill>
                  <a:schemeClr val="tx1"/>
                </a:solidFill>
                <a:round/>
                <a:headEnd/>
                <a:tailEnd/>
              </a:ln>
            </p:spPr>
            <p:txBody>
              <a:bodyPr/>
              <a:lstStyle/>
              <a:p>
                <a:endParaRPr lang="en-US"/>
              </a:p>
            </p:txBody>
          </p:sp>
          <p:sp>
            <p:nvSpPr>
              <p:cNvPr id="35992" name="Line 2200"/>
              <p:cNvSpPr>
                <a:spLocks noChangeShapeType="1"/>
              </p:cNvSpPr>
              <p:nvPr/>
            </p:nvSpPr>
            <p:spPr bwMode="auto">
              <a:xfrm flipH="1">
                <a:off x="2712" y="2545"/>
                <a:ext cx="1" cy="2"/>
              </a:xfrm>
              <a:prstGeom prst="line">
                <a:avLst/>
              </a:prstGeom>
              <a:noFill/>
              <a:ln w="0">
                <a:solidFill>
                  <a:schemeClr val="tx1"/>
                </a:solidFill>
                <a:round/>
                <a:headEnd/>
                <a:tailEnd/>
              </a:ln>
            </p:spPr>
            <p:txBody>
              <a:bodyPr/>
              <a:lstStyle/>
              <a:p>
                <a:endParaRPr lang="en-US"/>
              </a:p>
            </p:txBody>
          </p:sp>
          <p:sp>
            <p:nvSpPr>
              <p:cNvPr id="35993" name="Line 2201"/>
              <p:cNvSpPr>
                <a:spLocks noChangeShapeType="1"/>
              </p:cNvSpPr>
              <p:nvPr/>
            </p:nvSpPr>
            <p:spPr bwMode="auto">
              <a:xfrm flipH="1" flipV="1">
                <a:off x="2710" y="2545"/>
                <a:ext cx="2" cy="2"/>
              </a:xfrm>
              <a:prstGeom prst="line">
                <a:avLst/>
              </a:prstGeom>
              <a:noFill/>
              <a:ln w="0">
                <a:solidFill>
                  <a:schemeClr val="tx1"/>
                </a:solidFill>
                <a:round/>
                <a:headEnd/>
                <a:tailEnd/>
              </a:ln>
            </p:spPr>
            <p:txBody>
              <a:bodyPr/>
              <a:lstStyle/>
              <a:p>
                <a:endParaRPr lang="en-US"/>
              </a:p>
            </p:txBody>
          </p:sp>
          <p:sp>
            <p:nvSpPr>
              <p:cNvPr id="35994" name="Line 2202"/>
              <p:cNvSpPr>
                <a:spLocks noChangeShapeType="1"/>
              </p:cNvSpPr>
              <p:nvPr/>
            </p:nvSpPr>
            <p:spPr bwMode="auto">
              <a:xfrm flipV="1">
                <a:off x="2710" y="2543"/>
                <a:ext cx="2" cy="2"/>
              </a:xfrm>
              <a:prstGeom prst="line">
                <a:avLst/>
              </a:prstGeom>
              <a:noFill/>
              <a:ln w="0">
                <a:solidFill>
                  <a:schemeClr val="tx1"/>
                </a:solidFill>
                <a:round/>
                <a:headEnd/>
                <a:tailEnd/>
              </a:ln>
            </p:spPr>
            <p:txBody>
              <a:bodyPr/>
              <a:lstStyle/>
              <a:p>
                <a:endParaRPr lang="en-US"/>
              </a:p>
            </p:txBody>
          </p:sp>
          <p:sp>
            <p:nvSpPr>
              <p:cNvPr id="35995" name="Line 2203"/>
              <p:cNvSpPr>
                <a:spLocks noChangeShapeType="1"/>
              </p:cNvSpPr>
              <p:nvPr/>
            </p:nvSpPr>
            <p:spPr bwMode="auto">
              <a:xfrm>
                <a:off x="2712" y="2543"/>
                <a:ext cx="1" cy="2"/>
              </a:xfrm>
              <a:prstGeom prst="line">
                <a:avLst/>
              </a:prstGeom>
              <a:noFill/>
              <a:ln w="0">
                <a:solidFill>
                  <a:schemeClr val="tx1"/>
                </a:solidFill>
                <a:round/>
                <a:headEnd/>
                <a:tailEnd/>
              </a:ln>
            </p:spPr>
            <p:txBody>
              <a:bodyPr/>
              <a:lstStyle/>
              <a:p>
                <a:endParaRPr lang="en-US"/>
              </a:p>
            </p:txBody>
          </p:sp>
          <p:sp>
            <p:nvSpPr>
              <p:cNvPr id="35996" name="Line 2204"/>
              <p:cNvSpPr>
                <a:spLocks noChangeShapeType="1"/>
              </p:cNvSpPr>
              <p:nvPr/>
            </p:nvSpPr>
            <p:spPr bwMode="auto">
              <a:xfrm>
                <a:off x="2713" y="2545"/>
                <a:ext cx="1" cy="3"/>
              </a:xfrm>
              <a:prstGeom prst="line">
                <a:avLst/>
              </a:prstGeom>
              <a:noFill/>
              <a:ln w="0">
                <a:solidFill>
                  <a:schemeClr val="tx1"/>
                </a:solidFill>
                <a:round/>
                <a:headEnd/>
                <a:tailEnd/>
              </a:ln>
            </p:spPr>
            <p:txBody>
              <a:bodyPr/>
              <a:lstStyle/>
              <a:p>
                <a:endParaRPr lang="en-US"/>
              </a:p>
            </p:txBody>
          </p:sp>
          <p:sp>
            <p:nvSpPr>
              <p:cNvPr id="35997" name="Line 2205"/>
              <p:cNvSpPr>
                <a:spLocks noChangeShapeType="1"/>
              </p:cNvSpPr>
              <p:nvPr/>
            </p:nvSpPr>
            <p:spPr bwMode="auto">
              <a:xfrm flipH="1">
                <a:off x="2712" y="2548"/>
                <a:ext cx="1" cy="4"/>
              </a:xfrm>
              <a:prstGeom prst="line">
                <a:avLst/>
              </a:prstGeom>
              <a:noFill/>
              <a:ln w="0">
                <a:solidFill>
                  <a:schemeClr val="tx1"/>
                </a:solidFill>
                <a:round/>
                <a:headEnd/>
                <a:tailEnd/>
              </a:ln>
            </p:spPr>
            <p:txBody>
              <a:bodyPr/>
              <a:lstStyle/>
              <a:p>
                <a:endParaRPr lang="en-US"/>
              </a:p>
            </p:txBody>
          </p:sp>
          <p:sp>
            <p:nvSpPr>
              <p:cNvPr id="35998" name="Line 2206"/>
              <p:cNvSpPr>
                <a:spLocks noChangeShapeType="1"/>
              </p:cNvSpPr>
              <p:nvPr/>
            </p:nvSpPr>
            <p:spPr bwMode="auto">
              <a:xfrm flipH="1">
                <a:off x="2710" y="2552"/>
                <a:ext cx="2" cy="1"/>
              </a:xfrm>
              <a:prstGeom prst="line">
                <a:avLst/>
              </a:prstGeom>
              <a:noFill/>
              <a:ln w="0">
                <a:solidFill>
                  <a:schemeClr val="tx1"/>
                </a:solidFill>
                <a:round/>
                <a:headEnd/>
                <a:tailEnd/>
              </a:ln>
            </p:spPr>
            <p:txBody>
              <a:bodyPr/>
              <a:lstStyle/>
              <a:p>
                <a:endParaRPr lang="en-US"/>
              </a:p>
            </p:txBody>
          </p:sp>
          <p:sp>
            <p:nvSpPr>
              <p:cNvPr id="35999" name="Line 2207"/>
              <p:cNvSpPr>
                <a:spLocks noChangeShapeType="1"/>
              </p:cNvSpPr>
              <p:nvPr/>
            </p:nvSpPr>
            <p:spPr bwMode="auto">
              <a:xfrm>
                <a:off x="2765" y="2562"/>
                <a:ext cx="18" cy="23"/>
              </a:xfrm>
              <a:prstGeom prst="line">
                <a:avLst/>
              </a:prstGeom>
              <a:noFill/>
              <a:ln w="0">
                <a:solidFill>
                  <a:schemeClr val="tx1"/>
                </a:solidFill>
                <a:round/>
                <a:headEnd/>
                <a:tailEnd/>
              </a:ln>
            </p:spPr>
            <p:txBody>
              <a:bodyPr/>
              <a:lstStyle/>
              <a:p>
                <a:endParaRPr lang="en-US"/>
              </a:p>
            </p:txBody>
          </p:sp>
          <p:sp>
            <p:nvSpPr>
              <p:cNvPr id="36000" name="Line 2208"/>
              <p:cNvSpPr>
                <a:spLocks noChangeShapeType="1"/>
              </p:cNvSpPr>
              <p:nvPr/>
            </p:nvSpPr>
            <p:spPr bwMode="auto">
              <a:xfrm flipH="1">
                <a:off x="2765" y="2562"/>
                <a:ext cx="18" cy="23"/>
              </a:xfrm>
              <a:prstGeom prst="line">
                <a:avLst/>
              </a:prstGeom>
              <a:noFill/>
              <a:ln w="0">
                <a:solidFill>
                  <a:schemeClr val="tx1"/>
                </a:solidFill>
                <a:round/>
                <a:headEnd/>
                <a:tailEnd/>
              </a:ln>
            </p:spPr>
            <p:txBody>
              <a:bodyPr/>
              <a:lstStyle/>
              <a:p>
                <a:endParaRPr lang="en-US"/>
              </a:p>
            </p:txBody>
          </p:sp>
          <p:sp>
            <p:nvSpPr>
              <p:cNvPr id="36001" name="Line 2209"/>
              <p:cNvSpPr>
                <a:spLocks noChangeShapeType="1"/>
              </p:cNvSpPr>
              <p:nvPr/>
            </p:nvSpPr>
            <p:spPr bwMode="auto">
              <a:xfrm flipV="1">
                <a:off x="2833" y="2555"/>
                <a:ext cx="3" cy="2"/>
              </a:xfrm>
              <a:prstGeom prst="line">
                <a:avLst/>
              </a:prstGeom>
              <a:noFill/>
              <a:ln w="0">
                <a:solidFill>
                  <a:schemeClr val="tx1"/>
                </a:solidFill>
                <a:round/>
                <a:headEnd/>
                <a:tailEnd/>
              </a:ln>
            </p:spPr>
            <p:txBody>
              <a:bodyPr/>
              <a:lstStyle/>
              <a:p>
                <a:endParaRPr lang="en-US"/>
              </a:p>
            </p:txBody>
          </p:sp>
          <p:sp>
            <p:nvSpPr>
              <p:cNvPr id="36002" name="Line 2210"/>
              <p:cNvSpPr>
                <a:spLocks noChangeShapeType="1"/>
              </p:cNvSpPr>
              <p:nvPr/>
            </p:nvSpPr>
            <p:spPr bwMode="auto">
              <a:xfrm flipV="1">
                <a:off x="2836" y="2550"/>
                <a:ext cx="5" cy="5"/>
              </a:xfrm>
              <a:prstGeom prst="line">
                <a:avLst/>
              </a:prstGeom>
              <a:noFill/>
              <a:ln w="0">
                <a:solidFill>
                  <a:schemeClr val="tx1"/>
                </a:solidFill>
                <a:round/>
                <a:headEnd/>
                <a:tailEnd/>
              </a:ln>
            </p:spPr>
            <p:txBody>
              <a:bodyPr/>
              <a:lstStyle/>
              <a:p>
                <a:endParaRPr lang="en-US"/>
              </a:p>
            </p:txBody>
          </p:sp>
          <p:sp>
            <p:nvSpPr>
              <p:cNvPr id="36003" name="Line 2211"/>
              <p:cNvSpPr>
                <a:spLocks noChangeShapeType="1"/>
              </p:cNvSpPr>
              <p:nvPr/>
            </p:nvSpPr>
            <p:spPr bwMode="auto">
              <a:xfrm>
                <a:off x="2841" y="2550"/>
                <a:ext cx="1" cy="35"/>
              </a:xfrm>
              <a:prstGeom prst="line">
                <a:avLst/>
              </a:prstGeom>
              <a:noFill/>
              <a:ln w="0">
                <a:solidFill>
                  <a:schemeClr val="tx1"/>
                </a:solidFill>
                <a:round/>
                <a:headEnd/>
                <a:tailEnd/>
              </a:ln>
            </p:spPr>
            <p:txBody>
              <a:bodyPr/>
              <a:lstStyle/>
              <a:p>
                <a:endParaRPr lang="en-US"/>
              </a:p>
            </p:txBody>
          </p:sp>
          <p:sp>
            <p:nvSpPr>
              <p:cNvPr id="36004" name="Line 2212"/>
              <p:cNvSpPr>
                <a:spLocks noChangeShapeType="1"/>
              </p:cNvSpPr>
              <p:nvPr/>
            </p:nvSpPr>
            <p:spPr bwMode="auto">
              <a:xfrm flipH="1">
                <a:off x="2866" y="2550"/>
                <a:ext cx="5" cy="2"/>
              </a:xfrm>
              <a:prstGeom prst="line">
                <a:avLst/>
              </a:prstGeom>
              <a:noFill/>
              <a:ln w="0">
                <a:solidFill>
                  <a:schemeClr val="tx1"/>
                </a:solidFill>
                <a:round/>
                <a:headEnd/>
                <a:tailEnd/>
              </a:ln>
            </p:spPr>
            <p:txBody>
              <a:bodyPr/>
              <a:lstStyle/>
              <a:p>
                <a:endParaRPr lang="en-US"/>
              </a:p>
            </p:txBody>
          </p:sp>
          <p:sp>
            <p:nvSpPr>
              <p:cNvPr id="36005" name="Line 2213"/>
              <p:cNvSpPr>
                <a:spLocks noChangeShapeType="1"/>
              </p:cNvSpPr>
              <p:nvPr/>
            </p:nvSpPr>
            <p:spPr bwMode="auto">
              <a:xfrm flipH="1">
                <a:off x="2863" y="2552"/>
                <a:ext cx="3" cy="5"/>
              </a:xfrm>
              <a:prstGeom prst="line">
                <a:avLst/>
              </a:prstGeom>
              <a:noFill/>
              <a:ln w="0">
                <a:solidFill>
                  <a:schemeClr val="tx1"/>
                </a:solidFill>
                <a:round/>
                <a:headEnd/>
                <a:tailEnd/>
              </a:ln>
            </p:spPr>
            <p:txBody>
              <a:bodyPr/>
              <a:lstStyle/>
              <a:p>
                <a:endParaRPr lang="en-US"/>
              </a:p>
            </p:txBody>
          </p:sp>
          <p:sp>
            <p:nvSpPr>
              <p:cNvPr id="36006" name="Line 2214"/>
              <p:cNvSpPr>
                <a:spLocks noChangeShapeType="1"/>
              </p:cNvSpPr>
              <p:nvPr/>
            </p:nvSpPr>
            <p:spPr bwMode="auto">
              <a:xfrm flipH="1">
                <a:off x="2861" y="2557"/>
                <a:ext cx="2" cy="8"/>
              </a:xfrm>
              <a:prstGeom prst="line">
                <a:avLst/>
              </a:prstGeom>
              <a:noFill/>
              <a:ln w="0">
                <a:solidFill>
                  <a:schemeClr val="tx1"/>
                </a:solidFill>
                <a:round/>
                <a:headEnd/>
                <a:tailEnd/>
              </a:ln>
            </p:spPr>
            <p:txBody>
              <a:bodyPr/>
              <a:lstStyle/>
              <a:p>
                <a:endParaRPr lang="en-US"/>
              </a:p>
            </p:txBody>
          </p:sp>
        </p:grpSp>
        <p:grpSp>
          <p:nvGrpSpPr>
            <p:cNvPr id="36208" name="Group 2416"/>
            <p:cNvGrpSpPr>
              <a:grpSpLocks/>
            </p:cNvGrpSpPr>
            <p:nvPr/>
          </p:nvGrpSpPr>
          <p:grpSpPr bwMode="auto">
            <a:xfrm>
              <a:off x="2625" y="2194"/>
              <a:ext cx="728" cy="403"/>
              <a:chOff x="2625" y="2194"/>
              <a:chExt cx="728" cy="403"/>
            </a:xfrm>
          </p:grpSpPr>
          <p:sp>
            <p:nvSpPr>
              <p:cNvPr id="36008" name="Line 2216"/>
              <p:cNvSpPr>
                <a:spLocks noChangeShapeType="1"/>
              </p:cNvSpPr>
              <p:nvPr/>
            </p:nvSpPr>
            <p:spPr bwMode="auto">
              <a:xfrm>
                <a:off x="2861" y="2565"/>
                <a:ext cx="1" cy="5"/>
              </a:xfrm>
              <a:prstGeom prst="line">
                <a:avLst/>
              </a:prstGeom>
              <a:noFill/>
              <a:ln w="0">
                <a:solidFill>
                  <a:schemeClr val="tx1"/>
                </a:solidFill>
                <a:round/>
                <a:headEnd/>
                <a:tailEnd/>
              </a:ln>
            </p:spPr>
            <p:txBody>
              <a:bodyPr/>
              <a:lstStyle/>
              <a:p>
                <a:endParaRPr lang="en-US"/>
              </a:p>
            </p:txBody>
          </p:sp>
          <p:sp>
            <p:nvSpPr>
              <p:cNvPr id="36009" name="Line 2217"/>
              <p:cNvSpPr>
                <a:spLocks noChangeShapeType="1"/>
              </p:cNvSpPr>
              <p:nvPr/>
            </p:nvSpPr>
            <p:spPr bwMode="auto">
              <a:xfrm>
                <a:off x="2861" y="2570"/>
                <a:ext cx="2" cy="8"/>
              </a:xfrm>
              <a:prstGeom prst="line">
                <a:avLst/>
              </a:prstGeom>
              <a:noFill/>
              <a:ln w="0">
                <a:solidFill>
                  <a:schemeClr val="tx1"/>
                </a:solidFill>
                <a:round/>
                <a:headEnd/>
                <a:tailEnd/>
              </a:ln>
            </p:spPr>
            <p:txBody>
              <a:bodyPr/>
              <a:lstStyle/>
              <a:p>
                <a:endParaRPr lang="en-US"/>
              </a:p>
            </p:txBody>
          </p:sp>
          <p:sp>
            <p:nvSpPr>
              <p:cNvPr id="36010" name="Line 2218"/>
              <p:cNvSpPr>
                <a:spLocks noChangeShapeType="1"/>
              </p:cNvSpPr>
              <p:nvPr/>
            </p:nvSpPr>
            <p:spPr bwMode="auto">
              <a:xfrm>
                <a:off x="2863" y="2578"/>
                <a:ext cx="3" cy="5"/>
              </a:xfrm>
              <a:prstGeom prst="line">
                <a:avLst/>
              </a:prstGeom>
              <a:noFill/>
              <a:ln w="0">
                <a:solidFill>
                  <a:schemeClr val="tx1"/>
                </a:solidFill>
                <a:round/>
                <a:headEnd/>
                <a:tailEnd/>
              </a:ln>
            </p:spPr>
            <p:txBody>
              <a:bodyPr/>
              <a:lstStyle/>
              <a:p>
                <a:endParaRPr lang="en-US"/>
              </a:p>
            </p:txBody>
          </p:sp>
          <p:sp>
            <p:nvSpPr>
              <p:cNvPr id="36011" name="Line 2219"/>
              <p:cNvSpPr>
                <a:spLocks noChangeShapeType="1"/>
              </p:cNvSpPr>
              <p:nvPr/>
            </p:nvSpPr>
            <p:spPr bwMode="auto">
              <a:xfrm>
                <a:off x="2866" y="2583"/>
                <a:ext cx="5" cy="2"/>
              </a:xfrm>
              <a:prstGeom prst="line">
                <a:avLst/>
              </a:prstGeom>
              <a:noFill/>
              <a:ln w="0">
                <a:solidFill>
                  <a:schemeClr val="tx1"/>
                </a:solidFill>
                <a:round/>
                <a:headEnd/>
                <a:tailEnd/>
              </a:ln>
            </p:spPr>
            <p:txBody>
              <a:bodyPr/>
              <a:lstStyle/>
              <a:p>
                <a:endParaRPr lang="en-US"/>
              </a:p>
            </p:txBody>
          </p:sp>
          <p:sp>
            <p:nvSpPr>
              <p:cNvPr id="36012" name="Line 2220"/>
              <p:cNvSpPr>
                <a:spLocks noChangeShapeType="1"/>
              </p:cNvSpPr>
              <p:nvPr/>
            </p:nvSpPr>
            <p:spPr bwMode="auto">
              <a:xfrm>
                <a:off x="2871" y="2585"/>
                <a:ext cx="3" cy="1"/>
              </a:xfrm>
              <a:prstGeom prst="line">
                <a:avLst/>
              </a:prstGeom>
              <a:noFill/>
              <a:ln w="0">
                <a:solidFill>
                  <a:schemeClr val="tx1"/>
                </a:solidFill>
                <a:round/>
                <a:headEnd/>
                <a:tailEnd/>
              </a:ln>
            </p:spPr>
            <p:txBody>
              <a:bodyPr/>
              <a:lstStyle/>
              <a:p>
                <a:endParaRPr lang="en-US"/>
              </a:p>
            </p:txBody>
          </p:sp>
          <p:sp>
            <p:nvSpPr>
              <p:cNvPr id="36013" name="Line 2221"/>
              <p:cNvSpPr>
                <a:spLocks noChangeShapeType="1"/>
              </p:cNvSpPr>
              <p:nvPr/>
            </p:nvSpPr>
            <p:spPr bwMode="auto">
              <a:xfrm flipV="1">
                <a:off x="2874" y="2583"/>
                <a:ext cx="5" cy="2"/>
              </a:xfrm>
              <a:prstGeom prst="line">
                <a:avLst/>
              </a:prstGeom>
              <a:noFill/>
              <a:ln w="0">
                <a:solidFill>
                  <a:schemeClr val="tx1"/>
                </a:solidFill>
                <a:round/>
                <a:headEnd/>
                <a:tailEnd/>
              </a:ln>
            </p:spPr>
            <p:txBody>
              <a:bodyPr/>
              <a:lstStyle/>
              <a:p>
                <a:endParaRPr lang="en-US"/>
              </a:p>
            </p:txBody>
          </p:sp>
          <p:sp>
            <p:nvSpPr>
              <p:cNvPr id="36014" name="Line 2222"/>
              <p:cNvSpPr>
                <a:spLocks noChangeShapeType="1"/>
              </p:cNvSpPr>
              <p:nvPr/>
            </p:nvSpPr>
            <p:spPr bwMode="auto">
              <a:xfrm flipV="1">
                <a:off x="2879" y="2578"/>
                <a:ext cx="3" cy="5"/>
              </a:xfrm>
              <a:prstGeom prst="line">
                <a:avLst/>
              </a:prstGeom>
              <a:noFill/>
              <a:ln w="0">
                <a:solidFill>
                  <a:schemeClr val="tx1"/>
                </a:solidFill>
                <a:round/>
                <a:headEnd/>
                <a:tailEnd/>
              </a:ln>
            </p:spPr>
            <p:txBody>
              <a:bodyPr/>
              <a:lstStyle/>
              <a:p>
                <a:endParaRPr lang="en-US"/>
              </a:p>
            </p:txBody>
          </p:sp>
          <p:sp>
            <p:nvSpPr>
              <p:cNvPr id="36015" name="Line 2223"/>
              <p:cNvSpPr>
                <a:spLocks noChangeShapeType="1"/>
              </p:cNvSpPr>
              <p:nvPr/>
            </p:nvSpPr>
            <p:spPr bwMode="auto">
              <a:xfrm flipV="1">
                <a:off x="2882" y="2570"/>
                <a:ext cx="2" cy="8"/>
              </a:xfrm>
              <a:prstGeom prst="line">
                <a:avLst/>
              </a:prstGeom>
              <a:noFill/>
              <a:ln w="0">
                <a:solidFill>
                  <a:schemeClr val="tx1"/>
                </a:solidFill>
                <a:round/>
                <a:headEnd/>
                <a:tailEnd/>
              </a:ln>
            </p:spPr>
            <p:txBody>
              <a:bodyPr/>
              <a:lstStyle/>
              <a:p>
                <a:endParaRPr lang="en-US"/>
              </a:p>
            </p:txBody>
          </p:sp>
          <p:sp>
            <p:nvSpPr>
              <p:cNvPr id="36016" name="Line 2224"/>
              <p:cNvSpPr>
                <a:spLocks noChangeShapeType="1"/>
              </p:cNvSpPr>
              <p:nvPr/>
            </p:nvSpPr>
            <p:spPr bwMode="auto">
              <a:xfrm flipV="1">
                <a:off x="2884" y="2565"/>
                <a:ext cx="1" cy="5"/>
              </a:xfrm>
              <a:prstGeom prst="line">
                <a:avLst/>
              </a:prstGeom>
              <a:noFill/>
              <a:ln w="0">
                <a:solidFill>
                  <a:schemeClr val="tx1"/>
                </a:solidFill>
                <a:round/>
                <a:headEnd/>
                <a:tailEnd/>
              </a:ln>
            </p:spPr>
            <p:txBody>
              <a:bodyPr/>
              <a:lstStyle/>
              <a:p>
                <a:endParaRPr lang="en-US"/>
              </a:p>
            </p:txBody>
          </p:sp>
          <p:sp>
            <p:nvSpPr>
              <p:cNvPr id="36017" name="Line 2225"/>
              <p:cNvSpPr>
                <a:spLocks noChangeShapeType="1"/>
              </p:cNvSpPr>
              <p:nvPr/>
            </p:nvSpPr>
            <p:spPr bwMode="auto">
              <a:xfrm flipH="1" flipV="1">
                <a:off x="2882" y="2557"/>
                <a:ext cx="2" cy="8"/>
              </a:xfrm>
              <a:prstGeom prst="line">
                <a:avLst/>
              </a:prstGeom>
              <a:noFill/>
              <a:ln w="0">
                <a:solidFill>
                  <a:schemeClr val="tx1"/>
                </a:solidFill>
                <a:round/>
                <a:headEnd/>
                <a:tailEnd/>
              </a:ln>
            </p:spPr>
            <p:txBody>
              <a:bodyPr/>
              <a:lstStyle/>
              <a:p>
                <a:endParaRPr lang="en-US"/>
              </a:p>
            </p:txBody>
          </p:sp>
          <p:sp>
            <p:nvSpPr>
              <p:cNvPr id="36018" name="Line 2226"/>
              <p:cNvSpPr>
                <a:spLocks noChangeShapeType="1"/>
              </p:cNvSpPr>
              <p:nvPr/>
            </p:nvSpPr>
            <p:spPr bwMode="auto">
              <a:xfrm flipH="1" flipV="1">
                <a:off x="2879" y="2552"/>
                <a:ext cx="3" cy="5"/>
              </a:xfrm>
              <a:prstGeom prst="line">
                <a:avLst/>
              </a:prstGeom>
              <a:noFill/>
              <a:ln w="0">
                <a:solidFill>
                  <a:schemeClr val="tx1"/>
                </a:solidFill>
                <a:round/>
                <a:headEnd/>
                <a:tailEnd/>
              </a:ln>
            </p:spPr>
            <p:txBody>
              <a:bodyPr/>
              <a:lstStyle/>
              <a:p>
                <a:endParaRPr lang="en-US"/>
              </a:p>
            </p:txBody>
          </p:sp>
          <p:sp>
            <p:nvSpPr>
              <p:cNvPr id="36019" name="Line 2227"/>
              <p:cNvSpPr>
                <a:spLocks noChangeShapeType="1"/>
              </p:cNvSpPr>
              <p:nvPr/>
            </p:nvSpPr>
            <p:spPr bwMode="auto">
              <a:xfrm flipH="1" flipV="1">
                <a:off x="2874" y="2550"/>
                <a:ext cx="5" cy="2"/>
              </a:xfrm>
              <a:prstGeom prst="line">
                <a:avLst/>
              </a:prstGeom>
              <a:noFill/>
              <a:ln w="0">
                <a:solidFill>
                  <a:schemeClr val="tx1"/>
                </a:solidFill>
                <a:round/>
                <a:headEnd/>
                <a:tailEnd/>
              </a:ln>
            </p:spPr>
            <p:txBody>
              <a:bodyPr/>
              <a:lstStyle/>
              <a:p>
                <a:endParaRPr lang="en-US"/>
              </a:p>
            </p:txBody>
          </p:sp>
          <p:sp>
            <p:nvSpPr>
              <p:cNvPr id="36020" name="Line 2228"/>
              <p:cNvSpPr>
                <a:spLocks noChangeShapeType="1"/>
              </p:cNvSpPr>
              <p:nvPr/>
            </p:nvSpPr>
            <p:spPr bwMode="auto">
              <a:xfrm flipH="1">
                <a:off x="2871" y="2550"/>
                <a:ext cx="3" cy="1"/>
              </a:xfrm>
              <a:prstGeom prst="line">
                <a:avLst/>
              </a:prstGeom>
              <a:noFill/>
              <a:ln w="0">
                <a:solidFill>
                  <a:schemeClr val="tx1"/>
                </a:solidFill>
                <a:round/>
                <a:headEnd/>
                <a:tailEnd/>
              </a:ln>
            </p:spPr>
            <p:txBody>
              <a:bodyPr/>
              <a:lstStyle/>
              <a:p>
                <a:endParaRPr lang="en-US"/>
              </a:p>
            </p:txBody>
          </p:sp>
          <p:sp>
            <p:nvSpPr>
              <p:cNvPr id="36021" name="Line 2229"/>
              <p:cNvSpPr>
                <a:spLocks noChangeShapeType="1"/>
              </p:cNvSpPr>
              <p:nvPr/>
            </p:nvSpPr>
            <p:spPr bwMode="auto">
              <a:xfrm flipH="1">
                <a:off x="2891" y="2545"/>
                <a:ext cx="2" cy="2"/>
              </a:xfrm>
              <a:prstGeom prst="line">
                <a:avLst/>
              </a:prstGeom>
              <a:noFill/>
              <a:ln w="0">
                <a:solidFill>
                  <a:schemeClr val="tx1"/>
                </a:solidFill>
                <a:round/>
                <a:headEnd/>
                <a:tailEnd/>
              </a:ln>
            </p:spPr>
            <p:txBody>
              <a:bodyPr/>
              <a:lstStyle/>
              <a:p>
                <a:endParaRPr lang="en-US"/>
              </a:p>
            </p:txBody>
          </p:sp>
          <p:sp>
            <p:nvSpPr>
              <p:cNvPr id="36022" name="Line 2230"/>
              <p:cNvSpPr>
                <a:spLocks noChangeShapeType="1"/>
              </p:cNvSpPr>
              <p:nvPr/>
            </p:nvSpPr>
            <p:spPr bwMode="auto">
              <a:xfrm flipH="1" flipV="1">
                <a:off x="2889" y="2545"/>
                <a:ext cx="2" cy="2"/>
              </a:xfrm>
              <a:prstGeom prst="line">
                <a:avLst/>
              </a:prstGeom>
              <a:noFill/>
              <a:ln w="0">
                <a:solidFill>
                  <a:schemeClr val="tx1"/>
                </a:solidFill>
                <a:round/>
                <a:headEnd/>
                <a:tailEnd/>
              </a:ln>
            </p:spPr>
            <p:txBody>
              <a:bodyPr/>
              <a:lstStyle/>
              <a:p>
                <a:endParaRPr lang="en-US"/>
              </a:p>
            </p:txBody>
          </p:sp>
          <p:sp>
            <p:nvSpPr>
              <p:cNvPr id="36023" name="Line 2231"/>
              <p:cNvSpPr>
                <a:spLocks noChangeShapeType="1"/>
              </p:cNvSpPr>
              <p:nvPr/>
            </p:nvSpPr>
            <p:spPr bwMode="auto">
              <a:xfrm flipV="1">
                <a:off x="2889" y="2543"/>
                <a:ext cx="2" cy="2"/>
              </a:xfrm>
              <a:prstGeom prst="line">
                <a:avLst/>
              </a:prstGeom>
              <a:noFill/>
              <a:ln w="0">
                <a:solidFill>
                  <a:schemeClr val="tx1"/>
                </a:solidFill>
                <a:round/>
                <a:headEnd/>
                <a:tailEnd/>
              </a:ln>
            </p:spPr>
            <p:txBody>
              <a:bodyPr/>
              <a:lstStyle/>
              <a:p>
                <a:endParaRPr lang="en-US"/>
              </a:p>
            </p:txBody>
          </p:sp>
          <p:sp>
            <p:nvSpPr>
              <p:cNvPr id="36024" name="Line 2232"/>
              <p:cNvSpPr>
                <a:spLocks noChangeShapeType="1"/>
              </p:cNvSpPr>
              <p:nvPr/>
            </p:nvSpPr>
            <p:spPr bwMode="auto">
              <a:xfrm>
                <a:off x="2891" y="2543"/>
                <a:ext cx="2" cy="2"/>
              </a:xfrm>
              <a:prstGeom prst="line">
                <a:avLst/>
              </a:prstGeom>
              <a:noFill/>
              <a:ln w="0">
                <a:solidFill>
                  <a:schemeClr val="tx1"/>
                </a:solidFill>
                <a:round/>
                <a:headEnd/>
                <a:tailEnd/>
              </a:ln>
            </p:spPr>
            <p:txBody>
              <a:bodyPr/>
              <a:lstStyle/>
              <a:p>
                <a:endParaRPr lang="en-US"/>
              </a:p>
            </p:txBody>
          </p:sp>
          <p:sp>
            <p:nvSpPr>
              <p:cNvPr id="36025" name="Line 2233"/>
              <p:cNvSpPr>
                <a:spLocks noChangeShapeType="1"/>
              </p:cNvSpPr>
              <p:nvPr/>
            </p:nvSpPr>
            <p:spPr bwMode="auto">
              <a:xfrm>
                <a:off x="2893" y="2545"/>
                <a:ext cx="1" cy="3"/>
              </a:xfrm>
              <a:prstGeom prst="line">
                <a:avLst/>
              </a:prstGeom>
              <a:noFill/>
              <a:ln w="0">
                <a:solidFill>
                  <a:schemeClr val="tx1"/>
                </a:solidFill>
                <a:round/>
                <a:headEnd/>
                <a:tailEnd/>
              </a:ln>
            </p:spPr>
            <p:txBody>
              <a:bodyPr/>
              <a:lstStyle/>
              <a:p>
                <a:endParaRPr lang="en-US"/>
              </a:p>
            </p:txBody>
          </p:sp>
          <p:sp>
            <p:nvSpPr>
              <p:cNvPr id="36026" name="Line 2234"/>
              <p:cNvSpPr>
                <a:spLocks noChangeShapeType="1"/>
              </p:cNvSpPr>
              <p:nvPr/>
            </p:nvSpPr>
            <p:spPr bwMode="auto">
              <a:xfrm flipH="1">
                <a:off x="2891" y="2548"/>
                <a:ext cx="2" cy="4"/>
              </a:xfrm>
              <a:prstGeom prst="line">
                <a:avLst/>
              </a:prstGeom>
              <a:noFill/>
              <a:ln w="0">
                <a:solidFill>
                  <a:schemeClr val="tx1"/>
                </a:solidFill>
                <a:round/>
                <a:headEnd/>
                <a:tailEnd/>
              </a:ln>
            </p:spPr>
            <p:txBody>
              <a:bodyPr/>
              <a:lstStyle/>
              <a:p>
                <a:endParaRPr lang="en-US"/>
              </a:p>
            </p:txBody>
          </p:sp>
          <p:sp>
            <p:nvSpPr>
              <p:cNvPr id="36027" name="Line 2235"/>
              <p:cNvSpPr>
                <a:spLocks noChangeShapeType="1"/>
              </p:cNvSpPr>
              <p:nvPr/>
            </p:nvSpPr>
            <p:spPr bwMode="auto">
              <a:xfrm flipH="1">
                <a:off x="2889" y="2552"/>
                <a:ext cx="2" cy="1"/>
              </a:xfrm>
              <a:prstGeom prst="line">
                <a:avLst/>
              </a:prstGeom>
              <a:noFill/>
              <a:ln w="0">
                <a:solidFill>
                  <a:schemeClr val="tx1"/>
                </a:solidFill>
                <a:round/>
                <a:headEnd/>
                <a:tailEnd/>
              </a:ln>
            </p:spPr>
            <p:txBody>
              <a:bodyPr/>
              <a:lstStyle/>
              <a:p>
                <a:endParaRPr lang="en-US"/>
              </a:p>
            </p:txBody>
          </p:sp>
          <p:sp>
            <p:nvSpPr>
              <p:cNvPr id="36028" name="Line 2236"/>
              <p:cNvSpPr>
                <a:spLocks noChangeShapeType="1"/>
              </p:cNvSpPr>
              <p:nvPr/>
            </p:nvSpPr>
            <p:spPr bwMode="auto">
              <a:xfrm flipH="1">
                <a:off x="2901" y="2545"/>
                <a:ext cx="1" cy="2"/>
              </a:xfrm>
              <a:prstGeom prst="line">
                <a:avLst/>
              </a:prstGeom>
              <a:noFill/>
              <a:ln w="0">
                <a:solidFill>
                  <a:schemeClr val="tx1"/>
                </a:solidFill>
                <a:round/>
                <a:headEnd/>
                <a:tailEnd/>
              </a:ln>
            </p:spPr>
            <p:txBody>
              <a:bodyPr/>
              <a:lstStyle/>
              <a:p>
                <a:endParaRPr lang="en-US"/>
              </a:p>
            </p:txBody>
          </p:sp>
          <p:sp>
            <p:nvSpPr>
              <p:cNvPr id="36029" name="Line 2237"/>
              <p:cNvSpPr>
                <a:spLocks noChangeShapeType="1"/>
              </p:cNvSpPr>
              <p:nvPr/>
            </p:nvSpPr>
            <p:spPr bwMode="auto">
              <a:xfrm flipH="1" flipV="1">
                <a:off x="2899" y="2545"/>
                <a:ext cx="2" cy="2"/>
              </a:xfrm>
              <a:prstGeom prst="line">
                <a:avLst/>
              </a:prstGeom>
              <a:noFill/>
              <a:ln w="0">
                <a:solidFill>
                  <a:schemeClr val="tx1"/>
                </a:solidFill>
                <a:round/>
                <a:headEnd/>
                <a:tailEnd/>
              </a:ln>
            </p:spPr>
            <p:txBody>
              <a:bodyPr/>
              <a:lstStyle/>
              <a:p>
                <a:endParaRPr lang="en-US"/>
              </a:p>
            </p:txBody>
          </p:sp>
          <p:sp>
            <p:nvSpPr>
              <p:cNvPr id="36030" name="Line 2238"/>
              <p:cNvSpPr>
                <a:spLocks noChangeShapeType="1"/>
              </p:cNvSpPr>
              <p:nvPr/>
            </p:nvSpPr>
            <p:spPr bwMode="auto">
              <a:xfrm flipV="1">
                <a:off x="2899" y="2543"/>
                <a:ext cx="2" cy="2"/>
              </a:xfrm>
              <a:prstGeom prst="line">
                <a:avLst/>
              </a:prstGeom>
              <a:noFill/>
              <a:ln w="0">
                <a:solidFill>
                  <a:schemeClr val="tx1"/>
                </a:solidFill>
                <a:round/>
                <a:headEnd/>
                <a:tailEnd/>
              </a:ln>
            </p:spPr>
            <p:txBody>
              <a:bodyPr/>
              <a:lstStyle/>
              <a:p>
                <a:endParaRPr lang="en-US"/>
              </a:p>
            </p:txBody>
          </p:sp>
          <p:sp>
            <p:nvSpPr>
              <p:cNvPr id="36031" name="Line 2239"/>
              <p:cNvSpPr>
                <a:spLocks noChangeShapeType="1"/>
              </p:cNvSpPr>
              <p:nvPr/>
            </p:nvSpPr>
            <p:spPr bwMode="auto">
              <a:xfrm>
                <a:off x="2901" y="2543"/>
                <a:ext cx="1" cy="2"/>
              </a:xfrm>
              <a:prstGeom prst="line">
                <a:avLst/>
              </a:prstGeom>
              <a:noFill/>
              <a:ln w="0">
                <a:solidFill>
                  <a:schemeClr val="tx1"/>
                </a:solidFill>
                <a:round/>
                <a:headEnd/>
                <a:tailEnd/>
              </a:ln>
            </p:spPr>
            <p:txBody>
              <a:bodyPr/>
              <a:lstStyle/>
              <a:p>
                <a:endParaRPr lang="en-US"/>
              </a:p>
            </p:txBody>
          </p:sp>
          <p:sp>
            <p:nvSpPr>
              <p:cNvPr id="36032" name="Line 2240"/>
              <p:cNvSpPr>
                <a:spLocks noChangeShapeType="1"/>
              </p:cNvSpPr>
              <p:nvPr/>
            </p:nvSpPr>
            <p:spPr bwMode="auto">
              <a:xfrm>
                <a:off x="2902" y="2545"/>
                <a:ext cx="1" cy="3"/>
              </a:xfrm>
              <a:prstGeom prst="line">
                <a:avLst/>
              </a:prstGeom>
              <a:noFill/>
              <a:ln w="0">
                <a:solidFill>
                  <a:schemeClr val="tx1"/>
                </a:solidFill>
                <a:round/>
                <a:headEnd/>
                <a:tailEnd/>
              </a:ln>
            </p:spPr>
            <p:txBody>
              <a:bodyPr/>
              <a:lstStyle/>
              <a:p>
                <a:endParaRPr lang="en-US"/>
              </a:p>
            </p:txBody>
          </p:sp>
          <p:sp>
            <p:nvSpPr>
              <p:cNvPr id="36033" name="Line 2241"/>
              <p:cNvSpPr>
                <a:spLocks noChangeShapeType="1"/>
              </p:cNvSpPr>
              <p:nvPr/>
            </p:nvSpPr>
            <p:spPr bwMode="auto">
              <a:xfrm flipH="1">
                <a:off x="2901" y="2548"/>
                <a:ext cx="1" cy="4"/>
              </a:xfrm>
              <a:prstGeom prst="line">
                <a:avLst/>
              </a:prstGeom>
              <a:noFill/>
              <a:ln w="0">
                <a:solidFill>
                  <a:schemeClr val="tx1"/>
                </a:solidFill>
                <a:round/>
                <a:headEnd/>
                <a:tailEnd/>
              </a:ln>
            </p:spPr>
            <p:txBody>
              <a:bodyPr/>
              <a:lstStyle/>
              <a:p>
                <a:endParaRPr lang="en-US"/>
              </a:p>
            </p:txBody>
          </p:sp>
          <p:sp>
            <p:nvSpPr>
              <p:cNvPr id="36034" name="Line 2242"/>
              <p:cNvSpPr>
                <a:spLocks noChangeShapeType="1"/>
              </p:cNvSpPr>
              <p:nvPr/>
            </p:nvSpPr>
            <p:spPr bwMode="auto">
              <a:xfrm flipH="1">
                <a:off x="2899" y="2552"/>
                <a:ext cx="2" cy="1"/>
              </a:xfrm>
              <a:prstGeom prst="line">
                <a:avLst/>
              </a:prstGeom>
              <a:noFill/>
              <a:ln w="0">
                <a:solidFill>
                  <a:schemeClr val="tx1"/>
                </a:solidFill>
                <a:round/>
                <a:headEnd/>
                <a:tailEnd/>
              </a:ln>
            </p:spPr>
            <p:txBody>
              <a:bodyPr/>
              <a:lstStyle/>
              <a:p>
                <a:endParaRPr lang="en-US"/>
              </a:p>
            </p:txBody>
          </p:sp>
          <p:sp>
            <p:nvSpPr>
              <p:cNvPr id="36035" name="Line 2243"/>
              <p:cNvSpPr>
                <a:spLocks noChangeShapeType="1"/>
              </p:cNvSpPr>
              <p:nvPr/>
            </p:nvSpPr>
            <p:spPr bwMode="auto">
              <a:xfrm>
                <a:off x="2955" y="2550"/>
                <a:ext cx="1" cy="35"/>
              </a:xfrm>
              <a:prstGeom prst="line">
                <a:avLst/>
              </a:prstGeom>
              <a:noFill/>
              <a:ln w="0">
                <a:solidFill>
                  <a:schemeClr val="tx1"/>
                </a:solidFill>
                <a:round/>
                <a:headEnd/>
                <a:tailEnd/>
              </a:ln>
            </p:spPr>
            <p:txBody>
              <a:bodyPr/>
              <a:lstStyle/>
              <a:p>
                <a:endParaRPr lang="en-US"/>
              </a:p>
            </p:txBody>
          </p:sp>
          <p:sp>
            <p:nvSpPr>
              <p:cNvPr id="36036" name="Line 2244"/>
              <p:cNvSpPr>
                <a:spLocks noChangeShapeType="1"/>
              </p:cNvSpPr>
              <p:nvPr/>
            </p:nvSpPr>
            <p:spPr bwMode="auto">
              <a:xfrm>
                <a:off x="2955" y="2550"/>
                <a:ext cx="15" cy="1"/>
              </a:xfrm>
              <a:prstGeom prst="line">
                <a:avLst/>
              </a:prstGeom>
              <a:noFill/>
              <a:ln w="0">
                <a:solidFill>
                  <a:schemeClr val="tx1"/>
                </a:solidFill>
                <a:round/>
                <a:headEnd/>
                <a:tailEnd/>
              </a:ln>
            </p:spPr>
            <p:txBody>
              <a:bodyPr/>
              <a:lstStyle/>
              <a:p>
                <a:endParaRPr lang="en-US"/>
              </a:p>
            </p:txBody>
          </p:sp>
          <p:sp>
            <p:nvSpPr>
              <p:cNvPr id="36037" name="Line 2245"/>
              <p:cNvSpPr>
                <a:spLocks noChangeShapeType="1"/>
              </p:cNvSpPr>
              <p:nvPr/>
            </p:nvSpPr>
            <p:spPr bwMode="auto">
              <a:xfrm>
                <a:off x="2970" y="2550"/>
                <a:ext cx="5" cy="2"/>
              </a:xfrm>
              <a:prstGeom prst="line">
                <a:avLst/>
              </a:prstGeom>
              <a:noFill/>
              <a:ln w="0">
                <a:solidFill>
                  <a:schemeClr val="tx1"/>
                </a:solidFill>
                <a:round/>
                <a:headEnd/>
                <a:tailEnd/>
              </a:ln>
            </p:spPr>
            <p:txBody>
              <a:bodyPr/>
              <a:lstStyle/>
              <a:p>
                <a:endParaRPr lang="en-US"/>
              </a:p>
            </p:txBody>
          </p:sp>
          <p:sp>
            <p:nvSpPr>
              <p:cNvPr id="36038" name="Line 2246"/>
              <p:cNvSpPr>
                <a:spLocks noChangeShapeType="1"/>
              </p:cNvSpPr>
              <p:nvPr/>
            </p:nvSpPr>
            <p:spPr bwMode="auto">
              <a:xfrm>
                <a:off x="2975" y="2552"/>
                <a:ext cx="2" cy="1"/>
              </a:xfrm>
              <a:prstGeom prst="line">
                <a:avLst/>
              </a:prstGeom>
              <a:noFill/>
              <a:ln w="0">
                <a:solidFill>
                  <a:schemeClr val="tx1"/>
                </a:solidFill>
                <a:round/>
                <a:headEnd/>
                <a:tailEnd/>
              </a:ln>
            </p:spPr>
            <p:txBody>
              <a:bodyPr/>
              <a:lstStyle/>
              <a:p>
                <a:endParaRPr lang="en-US"/>
              </a:p>
            </p:txBody>
          </p:sp>
          <p:sp>
            <p:nvSpPr>
              <p:cNvPr id="36039" name="Line 2247"/>
              <p:cNvSpPr>
                <a:spLocks noChangeShapeType="1"/>
              </p:cNvSpPr>
              <p:nvPr/>
            </p:nvSpPr>
            <p:spPr bwMode="auto">
              <a:xfrm>
                <a:off x="2977" y="2553"/>
                <a:ext cx="2" cy="4"/>
              </a:xfrm>
              <a:prstGeom prst="line">
                <a:avLst/>
              </a:prstGeom>
              <a:noFill/>
              <a:ln w="0">
                <a:solidFill>
                  <a:schemeClr val="tx1"/>
                </a:solidFill>
                <a:round/>
                <a:headEnd/>
                <a:tailEnd/>
              </a:ln>
            </p:spPr>
            <p:txBody>
              <a:bodyPr/>
              <a:lstStyle/>
              <a:p>
                <a:endParaRPr lang="en-US"/>
              </a:p>
            </p:txBody>
          </p:sp>
          <p:sp>
            <p:nvSpPr>
              <p:cNvPr id="36040" name="Line 2248"/>
              <p:cNvSpPr>
                <a:spLocks noChangeShapeType="1"/>
              </p:cNvSpPr>
              <p:nvPr/>
            </p:nvSpPr>
            <p:spPr bwMode="auto">
              <a:xfrm>
                <a:off x="2979" y="2557"/>
                <a:ext cx="1" cy="3"/>
              </a:xfrm>
              <a:prstGeom prst="line">
                <a:avLst/>
              </a:prstGeom>
              <a:noFill/>
              <a:ln w="0">
                <a:solidFill>
                  <a:schemeClr val="tx1"/>
                </a:solidFill>
                <a:round/>
                <a:headEnd/>
                <a:tailEnd/>
              </a:ln>
            </p:spPr>
            <p:txBody>
              <a:bodyPr/>
              <a:lstStyle/>
              <a:p>
                <a:endParaRPr lang="en-US"/>
              </a:p>
            </p:txBody>
          </p:sp>
          <p:sp>
            <p:nvSpPr>
              <p:cNvPr id="36041" name="Line 2249"/>
              <p:cNvSpPr>
                <a:spLocks noChangeShapeType="1"/>
              </p:cNvSpPr>
              <p:nvPr/>
            </p:nvSpPr>
            <p:spPr bwMode="auto">
              <a:xfrm flipH="1">
                <a:off x="2977" y="2560"/>
                <a:ext cx="2" cy="3"/>
              </a:xfrm>
              <a:prstGeom prst="line">
                <a:avLst/>
              </a:prstGeom>
              <a:noFill/>
              <a:ln w="0">
                <a:solidFill>
                  <a:schemeClr val="tx1"/>
                </a:solidFill>
                <a:round/>
                <a:headEnd/>
                <a:tailEnd/>
              </a:ln>
            </p:spPr>
            <p:txBody>
              <a:bodyPr/>
              <a:lstStyle/>
              <a:p>
                <a:endParaRPr lang="en-US"/>
              </a:p>
            </p:txBody>
          </p:sp>
          <p:sp>
            <p:nvSpPr>
              <p:cNvPr id="36042" name="Line 2250"/>
              <p:cNvSpPr>
                <a:spLocks noChangeShapeType="1"/>
              </p:cNvSpPr>
              <p:nvPr/>
            </p:nvSpPr>
            <p:spPr bwMode="auto">
              <a:xfrm flipH="1">
                <a:off x="2975" y="2563"/>
                <a:ext cx="2" cy="2"/>
              </a:xfrm>
              <a:prstGeom prst="line">
                <a:avLst/>
              </a:prstGeom>
              <a:noFill/>
              <a:ln w="0">
                <a:solidFill>
                  <a:schemeClr val="tx1"/>
                </a:solidFill>
                <a:round/>
                <a:headEnd/>
                <a:tailEnd/>
              </a:ln>
            </p:spPr>
            <p:txBody>
              <a:bodyPr/>
              <a:lstStyle/>
              <a:p>
                <a:endParaRPr lang="en-US"/>
              </a:p>
            </p:txBody>
          </p:sp>
          <p:sp>
            <p:nvSpPr>
              <p:cNvPr id="36043" name="Line 2251"/>
              <p:cNvSpPr>
                <a:spLocks noChangeShapeType="1"/>
              </p:cNvSpPr>
              <p:nvPr/>
            </p:nvSpPr>
            <p:spPr bwMode="auto">
              <a:xfrm flipH="1">
                <a:off x="2970" y="2565"/>
                <a:ext cx="5" cy="2"/>
              </a:xfrm>
              <a:prstGeom prst="line">
                <a:avLst/>
              </a:prstGeom>
              <a:noFill/>
              <a:ln w="0">
                <a:solidFill>
                  <a:schemeClr val="tx1"/>
                </a:solidFill>
                <a:round/>
                <a:headEnd/>
                <a:tailEnd/>
              </a:ln>
            </p:spPr>
            <p:txBody>
              <a:bodyPr/>
              <a:lstStyle/>
              <a:p>
                <a:endParaRPr lang="en-US"/>
              </a:p>
            </p:txBody>
          </p:sp>
          <p:sp>
            <p:nvSpPr>
              <p:cNvPr id="36044" name="Line 2252"/>
              <p:cNvSpPr>
                <a:spLocks noChangeShapeType="1"/>
              </p:cNvSpPr>
              <p:nvPr/>
            </p:nvSpPr>
            <p:spPr bwMode="auto">
              <a:xfrm>
                <a:off x="2955" y="2567"/>
                <a:ext cx="15" cy="1"/>
              </a:xfrm>
              <a:prstGeom prst="line">
                <a:avLst/>
              </a:prstGeom>
              <a:noFill/>
              <a:ln w="0">
                <a:solidFill>
                  <a:schemeClr val="tx1"/>
                </a:solidFill>
                <a:round/>
                <a:headEnd/>
                <a:tailEnd/>
              </a:ln>
            </p:spPr>
            <p:txBody>
              <a:bodyPr/>
              <a:lstStyle/>
              <a:p>
                <a:endParaRPr lang="en-US"/>
              </a:p>
            </p:txBody>
          </p:sp>
          <p:sp>
            <p:nvSpPr>
              <p:cNvPr id="36045" name="Line 2253"/>
              <p:cNvSpPr>
                <a:spLocks noChangeShapeType="1"/>
              </p:cNvSpPr>
              <p:nvPr/>
            </p:nvSpPr>
            <p:spPr bwMode="auto">
              <a:xfrm>
                <a:off x="2970" y="2567"/>
                <a:ext cx="5" cy="1"/>
              </a:xfrm>
              <a:prstGeom prst="line">
                <a:avLst/>
              </a:prstGeom>
              <a:noFill/>
              <a:ln w="0">
                <a:solidFill>
                  <a:schemeClr val="tx1"/>
                </a:solidFill>
                <a:round/>
                <a:headEnd/>
                <a:tailEnd/>
              </a:ln>
            </p:spPr>
            <p:txBody>
              <a:bodyPr/>
              <a:lstStyle/>
              <a:p>
                <a:endParaRPr lang="en-US"/>
              </a:p>
            </p:txBody>
          </p:sp>
          <p:sp>
            <p:nvSpPr>
              <p:cNvPr id="36046" name="Line 2254"/>
              <p:cNvSpPr>
                <a:spLocks noChangeShapeType="1"/>
              </p:cNvSpPr>
              <p:nvPr/>
            </p:nvSpPr>
            <p:spPr bwMode="auto">
              <a:xfrm>
                <a:off x="2975" y="2568"/>
                <a:ext cx="2" cy="2"/>
              </a:xfrm>
              <a:prstGeom prst="line">
                <a:avLst/>
              </a:prstGeom>
              <a:noFill/>
              <a:ln w="0">
                <a:solidFill>
                  <a:schemeClr val="tx1"/>
                </a:solidFill>
                <a:round/>
                <a:headEnd/>
                <a:tailEnd/>
              </a:ln>
            </p:spPr>
            <p:txBody>
              <a:bodyPr/>
              <a:lstStyle/>
              <a:p>
                <a:endParaRPr lang="en-US"/>
              </a:p>
            </p:txBody>
          </p:sp>
          <p:sp>
            <p:nvSpPr>
              <p:cNvPr id="36047" name="Line 2255"/>
              <p:cNvSpPr>
                <a:spLocks noChangeShapeType="1"/>
              </p:cNvSpPr>
              <p:nvPr/>
            </p:nvSpPr>
            <p:spPr bwMode="auto">
              <a:xfrm>
                <a:off x="2977" y="2570"/>
                <a:ext cx="2" cy="3"/>
              </a:xfrm>
              <a:prstGeom prst="line">
                <a:avLst/>
              </a:prstGeom>
              <a:noFill/>
              <a:ln w="0">
                <a:solidFill>
                  <a:schemeClr val="tx1"/>
                </a:solidFill>
                <a:round/>
                <a:headEnd/>
                <a:tailEnd/>
              </a:ln>
            </p:spPr>
            <p:txBody>
              <a:bodyPr/>
              <a:lstStyle/>
              <a:p>
                <a:endParaRPr lang="en-US"/>
              </a:p>
            </p:txBody>
          </p:sp>
          <p:sp>
            <p:nvSpPr>
              <p:cNvPr id="36048" name="Line 2256"/>
              <p:cNvSpPr>
                <a:spLocks noChangeShapeType="1"/>
              </p:cNvSpPr>
              <p:nvPr/>
            </p:nvSpPr>
            <p:spPr bwMode="auto">
              <a:xfrm>
                <a:off x="2979" y="2573"/>
                <a:ext cx="1" cy="5"/>
              </a:xfrm>
              <a:prstGeom prst="line">
                <a:avLst/>
              </a:prstGeom>
              <a:noFill/>
              <a:ln w="0">
                <a:solidFill>
                  <a:schemeClr val="tx1"/>
                </a:solidFill>
                <a:round/>
                <a:headEnd/>
                <a:tailEnd/>
              </a:ln>
            </p:spPr>
            <p:txBody>
              <a:bodyPr/>
              <a:lstStyle/>
              <a:p>
                <a:endParaRPr lang="en-US"/>
              </a:p>
            </p:txBody>
          </p:sp>
          <p:sp>
            <p:nvSpPr>
              <p:cNvPr id="36049" name="Line 2257"/>
              <p:cNvSpPr>
                <a:spLocks noChangeShapeType="1"/>
              </p:cNvSpPr>
              <p:nvPr/>
            </p:nvSpPr>
            <p:spPr bwMode="auto">
              <a:xfrm flipH="1">
                <a:off x="2977" y="2578"/>
                <a:ext cx="2" cy="4"/>
              </a:xfrm>
              <a:prstGeom prst="line">
                <a:avLst/>
              </a:prstGeom>
              <a:noFill/>
              <a:ln w="0">
                <a:solidFill>
                  <a:schemeClr val="tx1"/>
                </a:solidFill>
                <a:round/>
                <a:headEnd/>
                <a:tailEnd/>
              </a:ln>
            </p:spPr>
            <p:txBody>
              <a:bodyPr/>
              <a:lstStyle/>
              <a:p>
                <a:endParaRPr lang="en-US"/>
              </a:p>
            </p:txBody>
          </p:sp>
          <p:sp>
            <p:nvSpPr>
              <p:cNvPr id="36050" name="Line 2258"/>
              <p:cNvSpPr>
                <a:spLocks noChangeShapeType="1"/>
              </p:cNvSpPr>
              <p:nvPr/>
            </p:nvSpPr>
            <p:spPr bwMode="auto">
              <a:xfrm flipH="1">
                <a:off x="2975" y="2582"/>
                <a:ext cx="2" cy="1"/>
              </a:xfrm>
              <a:prstGeom prst="line">
                <a:avLst/>
              </a:prstGeom>
              <a:noFill/>
              <a:ln w="0">
                <a:solidFill>
                  <a:schemeClr val="tx1"/>
                </a:solidFill>
                <a:round/>
                <a:headEnd/>
                <a:tailEnd/>
              </a:ln>
            </p:spPr>
            <p:txBody>
              <a:bodyPr/>
              <a:lstStyle/>
              <a:p>
                <a:endParaRPr lang="en-US"/>
              </a:p>
            </p:txBody>
          </p:sp>
          <p:sp>
            <p:nvSpPr>
              <p:cNvPr id="36051" name="Line 2259"/>
              <p:cNvSpPr>
                <a:spLocks noChangeShapeType="1"/>
              </p:cNvSpPr>
              <p:nvPr/>
            </p:nvSpPr>
            <p:spPr bwMode="auto">
              <a:xfrm flipH="1">
                <a:off x="2970" y="2583"/>
                <a:ext cx="5" cy="2"/>
              </a:xfrm>
              <a:prstGeom prst="line">
                <a:avLst/>
              </a:prstGeom>
              <a:noFill/>
              <a:ln w="0">
                <a:solidFill>
                  <a:schemeClr val="tx1"/>
                </a:solidFill>
                <a:round/>
                <a:headEnd/>
                <a:tailEnd/>
              </a:ln>
            </p:spPr>
            <p:txBody>
              <a:bodyPr/>
              <a:lstStyle/>
              <a:p>
                <a:endParaRPr lang="en-US"/>
              </a:p>
            </p:txBody>
          </p:sp>
          <p:sp>
            <p:nvSpPr>
              <p:cNvPr id="36052" name="Line 2260"/>
              <p:cNvSpPr>
                <a:spLocks noChangeShapeType="1"/>
              </p:cNvSpPr>
              <p:nvPr/>
            </p:nvSpPr>
            <p:spPr bwMode="auto">
              <a:xfrm flipH="1">
                <a:off x="2955" y="2585"/>
                <a:ext cx="15" cy="1"/>
              </a:xfrm>
              <a:prstGeom prst="line">
                <a:avLst/>
              </a:prstGeom>
              <a:noFill/>
              <a:ln w="0">
                <a:solidFill>
                  <a:schemeClr val="tx1"/>
                </a:solidFill>
                <a:round/>
                <a:headEnd/>
                <a:tailEnd/>
              </a:ln>
            </p:spPr>
            <p:txBody>
              <a:bodyPr/>
              <a:lstStyle/>
              <a:p>
                <a:endParaRPr lang="en-US"/>
              </a:p>
            </p:txBody>
          </p:sp>
          <p:sp>
            <p:nvSpPr>
              <p:cNvPr id="36053" name="Line 2261"/>
              <p:cNvSpPr>
                <a:spLocks noChangeShapeType="1"/>
              </p:cNvSpPr>
              <p:nvPr/>
            </p:nvSpPr>
            <p:spPr bwMode="auto">
              <a:xfrm>
                <a:off x="2990" y="2562"/>
                <a:ext cx="1" cy="16"/>
              </a:xfrm>
              <a:prstGeom prst="line">
                <a:avLst/>
              </a:prstGeom>
              <a:noFill/>
              <a:ln w="0">
                <a:solidFill>
                  <a:schemeClr val="tx1"/>
                </a:solidFill>
                <a:round/>
                <a:headEnd/>
                <a:tailEnd/>
              </a:ln>
            </p:spPr>
            <p:txBody>
              <a:bodyPr/>
              <a:lstStyle/>
              <a:p>
                <a:endParaRPr lang="en-US"/>
              </a:p>
            </p:txBody>
          </p:sp>
          <p:sp>
            <p:nvSpPr>
              <p:cNvPr id="36054" name="Line 2262"/>
              <p:cNvSpPr>
                <a:spLocks noChangeShapeType="1"/>
              </p:cNvSpPr>
              <p:nvPr/>
            </p:nvSpPr>
            <p:spPr bwMode="auto">
              <a:xfrm>
                <a:off x="2990" y="2578"/>
                <a:ext cx="2" cy="5"/>
              </a:xfrm>
              <a:prstGeom prst="line">
                <a:avLst/>
              </a:prstGeom>
              <a:noFill/>
              <a:ln w="0">
                <a:solidFill>
                  <a:schemeClr val="tx1"/>
                </a:solidFill>
                <a:round/>
                <a:headEnd/>
                <a:tailEnd/>
              </a:ln>
            </p:spPr>
            <p:txBody>
              <a:bodyPr/>
              <a:lstStyle/>
              <a:p>
                <a:endParaRPr lang="en-US"/>
              </a:p>
            </p:txBody>
          </p:sp>
          <p:sp>
            <p:nvSpPr>
              <p:cNvPr id="36055" name="Line 2263"/>
              <p:cNvSpPr>
                <a:spLocks noChangeShapeType="1"/>
              </p:cNvSpPr>
              <p:nvPr/>
            </p:nvSpPr>
            <p:spPr bwMode="auto">
              <a:xfrm>
                <a:off x="2992" y="2583"/>
                <a:ext cx="3" cy="2"/>
              </a:xfrm>
              <a:prstGeom prst="line">
                <a:avLst/>
              </a:prstGeom>
              <a:noFill/>
              <a:ln w="0">
                <a:solidFill>
                  <a:schemeClr val="tx1"/>
                </a:solidFill>
                <a:round/>
                <a:headEnd/>
                <a:tailEnd/>
              </a:ln>
            </p:spPr>
            <p:txBody>
              <a:bodyPr/>
              <a:lstStyle/>
              <a:p>
                <a:endParaRPr lang="en-US"/>
              </a:p>
            </p:txBody>
          </p:sp>
          <p:sp>
            <p:nvSpPr>
              <p:cNvPr id="36056" name="Line 2264"/>
              <p:cNvSpPr>
                <a:spLocks noChangeShapeType="1"/>
              </p:cNvSpPr>
              <p:nvPr/>
            </p:nvSpPr>
            <p:spPr bwMode="auto">
              <a:xfrm>
                <a:off x="2995" y="2585"/>
                <a:ext cx="5" cy="1"/>
              </a:xfrm>
              <a:prstGeom prst="line">
                <a:avLst/>
              </a:prstGeom>
              <a:noFill/>
              <a:ln w="0">
                <a:solidFill>
                  <a:schemeClr val="tx1"/>
                </a:solidFill>
                <a:round/>
                <a:headEnd/>
                <a:tailEnd/>
              </a:ln>
            </p:spPr>
            <p:txBody>
              <a:bodyPr/>
              <a:lstStyle/>
              <a:p>
                <a:endParaRPr lang="en-US"/>
              </a:p>
            </p:txBody>
          </p:sp>
          <p:sp>
            <p:nvSpPr>
              <p:cNvPr id="36057" name="Line 2265"/>
              <p:cNvSpPr>
                <a:spLocks noChangeShapeType="1"/>
              </p:cNvSpPr>
              <p:nvPr/>
            </p:nvSpPr>
            <p:spPr bwMode="auto">
              <a:xfrm flipV="1">
                <a:off x="3000" y="2583"/>
                <a:ext cx="4" cy="2"/>
              </a:xfrm>
              <a:prstGeom prst="line">
                <a:avLst/>
              </a:prstGeom>
              <a:noFill/>
              <a:ln w="0">
                <a:solidFill>
                  <a:schemeClr val="tx1"/>
                </a:solidFill>
                <a:round/>
                <a:headEnd/>
                <a:tailEnd/>
              </a:ln>
            </p:spPr>
            <p:txBody>
              <a:bodyPr/>
              <a:lstStyle/>
              <a:p>
                <a:endParaRPr lang="en-US"/>
              </a:p>
            </p:txBody>
          </p:sp>
          <p:sp>
            <p:nvSpPr>
              <p:cNvPr id="36058" name="Line 2266"/>
              <p:cNvSpPr>
                <a:spLocks noChangeShapeType="1"/>
              </p:cNvSpPr>
              <p:nvPr/>
            </p:nvSpPr>
            <p:spPr bwMode="auto">
              <a:xfrm flipV="1">
                <a:off x="3004" y="2578"/>
                <a:ext cx="5" cy="5"/>
              </a:xfrm>
              <a:prstGeom prst="line">
                <a:avLst/>
              </a:prstGeom>
              <a:noFill/>
              <a:ln w="0">
                <a:solidFill>
                  <a:schemeClr val="tx1"/>
                </a:solidFill>
                <a:round/>
                <a:headEnd/>
                <a:tailEnd/>
              </a:ln>
            </p:spPr>
            <p:txBody>
              <a:bodyPr/>
              <a:lstStyle/>
              <a:p>
                <a:endParaRPr lang="en-US"/>
              </a:p>
            </p:txBody>
          </p:sp>
          <p:sp>
            <p:nvSpPr>
              <p:cNvPr id="36059" name="Line 2267"/>
              <p:cNvSpPr>
                <a:spLocks noChangeShapeType="1"/>
              </p:cNvSpPr>
              <p:nvPr/>
            </p:nvSpPr>
            <p:spPr bwMode="auto">
              <a:xfrm>
                <a:off x="3009" y="2562"/>
                <a:ext cx="1" cy="23"/>
              </a:xfrm>
              <a:prstGeom prst="line">
                <a:avLst/>
              </a:prstGeom>
              <a:noFill/>
              <a:ln w="0">
                <a:solidFill>
                  <a:schemeClr val="tx1"/>
                </a:solidFill>
                <a:round/>
                <a:headEnd/>
                <a:tailEnd/>
              </a:ln>
            </p:spPr>
            <p:txBody>
              <a:bodyPr/>
              <a:lstStyle/>
              <a:p>
                <a:endParaRPr lang="en-US"/>
              </a:p>
            </p:txBody>
          </p:sp>
          <p:sp>
            <p:nvSpPr>
              <p:cNvPr id="36060" name="Line 2268"/>
              <p:cNvSpPr>
                <a:spLocks noChangeShapeType="1"/>
              </p:cNvSpPr>
              <p:nvPr/>
            </p:nvSpPr>
            <p:spPr bwMode="auto">
              <a:xfrm>
                <a:off x="3020" y="2550"/>
                <a:ext cx="2" cy="2"/>
              </a:xfrm>
              <a:prstGeom prst="line">
                <a:avLst/>
              </a:prstGeom>
              <a:noFill/>
              <a:ln w="0">
                <a:solidFill>
                  <a:schemeClr val="tx1"/>
                </a:solidFill>
                <a:round/>
                <a:headEnd/>
                <a:tailEnd/>
              </a:ln>
            </p:spPr>
            <p:txBody>
              <a:bodyPr/>
              <a:lstStyle/>
              <a:p>
                <a:endParaRPr lang="en-US"/>
              </a:p>
            </p:txBody>
          </p:sp>
          <p:sp>
            <p:nvSpPr>
              <p:cNvPr id="36061" name="Line 2269"/>
              <p:cNvSpPr>
                <a:spLocks noChangeShapeType="1"/>
              </p:cNvSpPr>
              <p:nvPr/>
            </p:nvSpPr>
            <p:spPr bwMode="auto">
              <a:xfrm flipV="1">
                <a:off x="3022" y="2550"/>
                <a:ext cx="2" cy="2"/>
              </a:xfrm>
              <a:prstGeom prst="line">
                <a:avLst/>
              </a:prstGeom>
              <a:noFill/>
              <a:ln w="0">
                <a:solidFill>
                  <a:schemeClr val="tx1"/>
                </a:solidFill>
                <a:round/>
                <a:headEnd/>
                <a:tailEnd/>
              </a:ln>
            </p:spPr>
            <p:txBody>
              <a:bodyPr/>
              <a:lstStyle/>
              <a:p>
                <a:endParaRPr lang="en-US"/>
              </a:p>
            </p:txBody>
          </p:sp>
          <p:sp>
            <p:nvSpPr>
              <p:cNvPr id="36062" name="Line 2270"/>
              <p:cNvSpPr>
                <a:spLocks noChangeShapeType="1"/>
              </p:cNvSpPr>
              <p:nvPr/>
            </p:nvSpPr>
            <p:spPr bwMode="auto">
              <a:xfrm flipH="1" flipV="1">
                <a:off x="3022" y="2548"/>
                <a:ext cx="2" cy="2"/>
              </a:xfrm>
              <a:prstGeom prst="line">
                <a:avLst/>
              </a:prstGeom>
              <a:noFill/>
              <a:ln w="0">
                <a:solidFill>
                  <a:schemeClr val="tx1"/>
                </a:solidFill>
                <a:round/>
                <a:headEnd/>
                <a:tailEnd/>
              </a:ln>
            </p:spPr>
            <p:txBody>
              <a:bodyPr/>
              <a:lstStyle/>
              <a:p>
                <a:endParaRPr lang="en-US"/>
              </a:p>
            </p:txBody>
          </p:sp>
          <p:sp>
            <p:nvSpPr>
              <p:cNvPr id="36063" name="Line 2271"/>
              <p:cNvSpPr>
                <a:spLocks noChangeShapeType="1"/>
              </p:cNvSpPr>
              <p:nvPr/>
            </p:nvSpPr>
            <p:spPr bwMode="auto">
              <a:xfrm flipH="1">
                <a:off x="3020" y="2548"/>
                <a:ext cx="2" cy="2"/>
              </a:xfrm>
              <a:prstGeom prst="line">
                <a:avLst/>
              </a:prstGeom>
              <a:noFill/>
              <a:ln w="0">
                <a:solidFill>
                  <a:schemeClr val="tx1"/>
                </a:solidFill>
                <a:round/>
                <a:headEnd/>
                <a:tailEnd/>
              </a:ln>
            </p:spPr>
            <p:txBody>
              <a:bodyPr/>
              <a:lstStyle/>
              <a:p>
                <a:endParaRPr lang="en-US"/>
              </a:p>
            </p:txBody>
          </p:sp>
          <p:sp>
            <p:nvSpPr>
              <p:cNvPr id="36064" name="Line 2272"/>
              <p:cNvSpPr>
                <a:spLocks noChangeShapeType="1"/>
              </p:cNvSpPr>
              <p:nvPr/>
            </p:nvSpPr>
            <p:spPr bwMode="auto">
              <a:xfrm>
                <a:off x="3022" y="2562"/>
                <a:ext cx="1" cy="23"/>
              </a:xfrm>
              <a:prstGeom prst="line">
                <a:avLst/>
              </a:prstGeom>
              <a:noFill/>
              <a:ln w="0">
                <a:solidFill>
                  <a:schemeClr val="tx1"/>
                </a:solidFill>
                <a:round/>
                <a:headEnd/>
                <a:tailEnd/>
              </a:ln>
            </p:spPr>
            <p:txBody>
              <a:bodyPr/>
              <a:lstStyle/>
              <a:p>
                <a:endParaRPr lang="en-US"/>
              </a:p>
            </p:txBody>
          </p:sp>
          <p:sp>
            <p:nvSpPr>
              <p:cNvPr id="36065" name="Line 2273"/>
              <p:cNvSpPr>
                <a:spLocks noChangeShapeType="1"/>
              </p:cNvSpPr>
              <p:nvPr/>
            </p:nvSpPr>
            <p:spPr bwMode="auto">
              <a:xfrm>
                <a:off x="3035" y="2550"/>
                <a:ext cx="1" cy="35"/>
              </a:xfrm>
              <a:prstGeom prst="line">
                <a:avLst/>
              </a:prstGeom>
              <a:noFill/>
              <a:ln w="0">
                <a:solidFill>
                  <a:schemeClr val="tx1"/>
                </a:solidFill>
                <a:round/>
                <a:headEnd/>
                <a:tailEnd/>
              </a:ln>
            </p:spPr>
            <p:txBody>
              <a:bodyPr/>
              <a:lstStyle/>
              <a:p>
                <a:endParaRPr lang="en-US"/>
              </a:p>
            </p:txBody>
          </p:sp>
          <p:sp>
            <p:nvSpPr>
              <p:cNvPr id="36066" name="Line 2274"/>
              <p:cNvSpPr>
                <a:spLocks noChangeShapeType="1"/>
              </p:cNvSpPr>
              <p:nvPr/>
            </p:nvSpPr>
            <p:spPr bwMode="auto">
              <a:xfrm>
                <a:off x="3050" y="2550"/>
                <a:ext cx="1" cy="28"/>
              </a:xfrm>
              <a:prstGeom prst="line">
                <a:avLst/>
              </a:prstGeom>
              <a:noFill/>
              <a:ln w="0">
                <a:solidFill>
                  <a:schemeClr val="tx1"/>
                </a:solidFill>
                <a:round/>
                <a:headEnd/>
                <a:tailEnd/>
              </a:ln>
            </p:spPr>
            <p:txBody>
              <a:bodyPr/>
              <a:lstStyle/>
              <a:p>
                <a:endParaRPr lang="en-US"/>
              </a:p>
            </p:txBody>
          </p:sp>
          <p:sp>
            <p:nvSpPr>
              <p:cNvPr id="36067" name="Line 2275"/>
              <p:cNvSpPr>
                <a:spLocks noChangeShapeType="1"/>
              </p:cNvSpPr>
              <p:nvPr/>
            </p:nvSpPr>
            <p:spPr bwMode="auto">
              <a:xfrm>
                <a:off x="3050" y="2578"/>
                <a:ext cx="2" cy="5"/>
              </a:xfrm>
              <a:prstGeom prst="line">
                <a:avLst/>
              </a:prstGeom>
              <a:noFill/>
              <a:ln w="0">
                <a:solidFill>
                  <a:schemeClr val="tx1"/>
                </a:solidFill>
                <a:round/>
                <a:headEnd/>
                <a:tailEnd/>
              </a:ln>
            </p:spPr>
            <p:txBody>
              <a:bodyPr/>
              <a:lstStyle/>
              <a:p>
                <a:endParaRPr lang="en-US"/>
              </a:p>
            </p:txBody>
          </p:sp>
          <p:sp>
            <p:nvSpPr>
              <p:cNvPr id="36068" name="Line 2276"/>
              <p:cNvSpPr>
                <a:spLocks noChangeShapeType="1"/>
              </p:cNvSpPr>
              <p:nvPr/>
            </p:nvSpPr>
            <p:spPr bwMode="auto">
              <a:xfrm>
                <a:off x="3052" y="2583"/>
                <a:ext cx="3" cy="2"/>
              </a:xfrm>
              <a:prstGeom prst="line">
                <a:avLst/>
              </a:prstGeom>
              <a:noFill/>
              <a:ln w="0">
                <a:solidFill>
                  <a:schemeClr val="tx1"/>
                </a:solidFill>
                <a:round/>
                <a:headEnd/>
                <a:tailEnd/>
              </a:ln>
            </p:spPr>
            <p:txBody>
              <a:bodyPr/>
              <a:lstStyle/>
              <a:p>
                <a:endParaRPr lang="en-US"/>
              </a:p>
            </p:txBody>
          </p:sp>
          <p:sp>
            <p:nvSpPr>
              <p:cNvPr id="36069" name="Line 2277"/>
              <p:cNvSpPr>
                <a:spLocks noChangeShapeType="1"/>
              </p:cNvSpPr>
              <p:nvPr/>
            </p:nvSpPr>
            <p:spPr bwMode="auto">
              <a:xfrm>
                <a:off x="3055" y="2585"/>
                <a:ext cx="3" cy="1"/>
              </a:xfrm>
              <a:prstGeom prst="line">
                <a:avLst/>
              </a:prstGeom>
              <a:noFill/>
              <a:ln w="0">
                <a:solidFill>
                  <a:schemeClr val="tx1"/>
                </a:solidFill>
                <a:round/>
                <a:headEnd/>
                <a:tailEnd/>
              </a:ln>
            </p:spPr>
            <p:txBody>
              <a:bodyPr/>
              <a:lstStyle/>
              <a:p>
                <a:endParaRPr lang="en-US"/>
              </a:p>
            </p:txBody>
          </p:sp>
          <p:sp>
            <p:nvSpPr>
              <p:cNvPr id="36070" name="Line 2278"/>
              <p:cNvSpPr>
                <a:spLocks noChangeShapeType="1"/>
              </p:cNvSpPr>
              <p:nvPr/>
            </p:nvSpPr>
            <p:spPr bwMode="auto">
              <a:xfrm>
                <a:off x="3045" y="2562"/>
                <a:ext cx="12" cy="1"/>
              </a:xfrm>
              <a:prstGeom prst="line">
                <a:avLst/>
              </a:prstGeom>
              <a:noFill/>
              <a:ln w="0">
                <a:solidFill>
                  <a:schemeClr val="tx1"/>
                </a:solidFill>
                <a:round/>
                <a:headEnd/>
                <a:tailEnd/>
              </a:ln>
            </p:spPr>
            <p:txBody>
              <a:bodyPr/>
              <a:lstStyle/>
              <a:p>
                <a:endParaRPr lang="en-US"/>
              </a:p>
            </p:txBody>
          </p:sp>
          <p:sp>
            <p:nvSpPr>
              <p:cNvPr id="36071" name="Line 2279"/>
              <p:cNvSpPr>
                <a:spLocks noChangeShapeType="1"/>
              </p:cNvSpPr>
              <p:nvPr/>
            </p:nvSpPr>
            <p:spPr bwMode="auto">
              <a:xfrm>
                <a:off x="3068" y="2570"/>
                <a:ext cx="30" cy="1"/>
              </a:xfrm>
              <a:prstGeom prst="line">
                <a:avLst/>
              </a:prstGeom>
              <a:noFill/>
              <a:ln w="0">
                <a:solidFill>
                  <a:schemeClr val="tx1"/>
                </a:solidFill>
                <a:round/>
                <a:headEnd/>
                <a:tailEnd/>
              </a:ln>
            </p:spPr>
            <p:txBody>
              <a:bodyPr/>
              <a:lstStyle/>
              <a:p>
                <a:endParaRPr lang="en-US"/>
              </a:p>
            </p:txBody>
          </p:sp>
          <p:sp>
            <p:nvSpPr>
              <p:cNvPr id="36072" name="Line 2280"/>
              <p:cNvSpPr>
                <a:spLocks noChangeShapeType="1"/>
              </p:cNvSpPr>
              <p:nvPr/>
            </p:nvSpPr>
            <p:spPr bwMode="auto">
              <a:xfrm>
                <a:off x="3111" y="2562"/>
                <a:ext cx="1" cy="16"/>
              </a:xfrm>
              <a:prstGeom prst="line">
                <a:avLst/>
              </a:prstGeom>
              <a:noFill/>
              <a:ln w="0">
                <a:solidFill>
                  <a:schemeClr val="tx1"/>
                </a:solidFill>
                <a:round/>
                <a:headEnd/>
                <a:tailEnd/>
              </a:ln>
            </p:spPr>
            <p:txBody>
              <a:bodyPr/>
              <a:lstStyle/>
              <a:p>
                <a:endParaRPr lang="en-US"/>
              </a:p>
            </p:txBody>
          </p:sp>
          <p:sp>
            <p:nvSpPr>
              <p:cNvPr id="36073" name="Line 2281"/>
              <p:cNvSpPr>
                <a:spLocks noChangeShapeType="1"/>
              </p:cNvSpPr>
              <p:nvPr/>
            </p:nvSpPr>
            <p:spPr bwMode="auto">
              <a:xfrm>
                <a:off x="3111" y="2578"/>
                <a:ext cx="2" cy="5"/>
              </a:xfrm>
              <a:prstGeom prst="line">
                <a:avLst/>
              </a:prstGeom>
              <a:noFill/>
              <a:ln w="0">
                <a:solidFill>
                  <a:schemeClr val="tx1"/>
                </a:solidFill>
                <a:round/>
                <a:headEnd/>
                <a:tailEnd/>
              </a:ln>
            </p:spPr>
            <p:txBody>
              <a:bodyPr/>
              <a:lstStyle/>
              <a:p>
                <a:endParaRPr lang="en-US"/>
              </a:p>
            </p:txBody>
          </p:sp>
          <p:sp>
            <p:nvSpPr>
              <p:cNvPr id="36074" name="Line 2282"/>
              <p:cNvSpPr>
                <a:spLocks noChangeShapeType="1"/>
              </p:cNvSpPr>
              <p:nvPr/>
            </p:nvSpPr>
            <p:spPr bwMode="auto">
              <a:xfrm>
                <a:off x="3113" y="2583"/>
                <a:ext cx="3" cy="2"/>
              </a:xfrm>
              <a:prstGeom prst="line">
                <a:avLst/>
              </a:prstGeom>
              <a:noFill/>
              <a:ln w="0">
                <a:solidFill>
                  <a:schemeClr val="tx1"/>
                </a:solidFill>
                <a:round/>
                <a:headEnd/>
                <a:tailEnd/>
              </a:ln>
            </p:spPr>
            <p:txBody>
              <a:bodyPr/>
              <a:lstStyle/>
              <a:p>
                <a:endParaRPr lang="en-US"/>
              </a:p>
            </p:txBody>
          </p:sp>
          <p:sp>
            <p:nvSpPr>
              <p:cNvPr id="36075" name="Line 2283"/>
              <p:cNvSpPr>
                <a:spLocks noChangeShapeType="1"/>
              </p:cNvSpPr>
              <p:nvPr/>
            </p:nvSpPr>
            <p:spPr bwMode="auto">
              <a:xfrm>
                <a:off x="3116" y="2585"/>
                <a:ext cx="5" cy="1"/>
              </a:xfrm>
              <a:prstGeom prst="line">
                <a:avLst/>
              </a:prstGeom>
              <a:noFill/>
              <a:ln w="0">
                <a:solidFill>
                  <a:schemeClr val="tx1"/>
                </a:solidFill>
                <a:round/>
                <a:headEnd/>
                <a:tailEnd/>
              </a:ln>
            </p:spPr>
            <p:txBody>
              <a:bodyPr/>
              <a:lstStyle/>
              <a:p>
                <a:endParaRPr lang="en-US"/>
              </a:p>
            </p:txBody>
          </p:sp>
          <p:sp>
            <p:nvSpPr>
              <p:cNvPr id="36076" name="Line 2284"/>
              <p:cNvSpPr>
                <a:spLocks noChangeShapeType="1"/>
              </p:cNvSpPr>
              <p:nvPr/>
            </p:nvSpPr>
            <p:spPr bwMode="auto">
              <a:xfrm flipV="1">
                <a:off x="3121" y="2583"/>
                <a:ext cx="4" cy="2"/>
              </a:xfrm>
              <a:prstGeom prst="line">
                <a:avLst/>
              </a:prstGeom>
              <a:noFill/>
              <a:ln w="0">
                <a:solidFill>
                  <a:schemeClr val="tx1"/>
                </a:solidFill>
                <a:round/>
                <a:headEnd/>
                <a:tailEnd/>
              </a:ln>
            </p:spPr>
            <p:txBody>
              <a:bodyPr/>
              <a:lstStyle/>
              <a:p>
                <a:endParaRPr lang="en-US"/>
              </a:p>
            </p:txBody>
          </p:sp>
          <p:sp>
            <p:nvSpPr>
              <p:cNvPr id="36077" name="Line 2285"/>
              <p:cNvSpPr>
                <a:spLocks noChangeShapeType="1"/>
              </p:cNvSpPr>
              <p:nvPr/>
            </p:nvSpPr>
            <p:spPr bwMode="auto">
              <a:xfrm flipV="1">
                <a:off x="3125" y="2578"/>
                <a:ext cx="5" cy="5"/>
              </a:xfrm>
              <a:prstGeom prst="line">
                <a:avLst/>
              </a:prstGeom>
              <a:noFill/>
              <a:ln w="0">
                <a:solidFill>
                  <a:schemeClr val="tx1"/>
                </a:solidFill>
                <a:round/>
                <a:headEnd/>
                <a:tailEnd/>
              </a:ln>
            </p:spPr>
            <p:txBody>
              <a:bodyPr/>
              <a:lstStyle/>
              <a:p>
                <a:endParaRPr lang="en-US"/>
              </a:p>
            </p:txBody>
          </p:sp>
          <p:sp>
            <p:nvSpPr>
              <p:cNvPr id="36078" name="Line 2286"/>
              <p:cNvSpPr>
                <a:spLocks noChangeShapeType="1"/>
              </p:cNvSpPr>
              <p:nvPr/>
            </p:nvSpPr>
            <p:spPr bwMode="auto">
              <a:xfrm>
                <a:off x="3130" y="2562"/>
                <a:ext cx="1" cy="23"/>
              </a:xfrm>
              <a:prstGeom prst="line">
                <a:avLst/>
              </a:prstGeom>
              <a:noFill/>
              <a:ln w="0">
                <a:solidFill>
                  <a:schemeClr val="tx1"/>
                </a:solidFill>
                <a:round/>
                <a:headEnd/>
                <a:tailEnd/>
              </a:ln>
            </p:spPr>
            <p:txBody>
              <a:bodyPr/>
              <a:lstStyle/>
              <a:p>
                <a:endParaRPr lang="en-US"/>
              </a:p>
            </p:txBody>
          </p:sp>
          <p:sp>
            <p:nvSpPr>
              <p:cNvPr id="36079" name="Line 2287"/>
              <p:cNvSpPr>
                <a:spLocks noChangeShapeType="1"/>
              </p:cNvSpPr>
              <p:nvPr/>
            </p:nvSpPr>
            <p:spPr bwMode="auto">
              <a:xfrm>
                <a:off x="3143" y="2562"/>
                <a:ext cx="1" cy="35"/>
              </a:xfrm>
              <a:prstGeom prst="line">
                <a:avLst/>
              </a:prstGeom>
              <a:noFill/>
              <a:ln w="0">
                <a:solidFill>
                  <a:schemeClr val="tx1"/>
                </a:solidFill>
                <a:round/>
                <a:headEnd/>
                <a:tailEnd/>
              </a:ln>
            </p:spPr>
            <p:txBody>
              <a:bodyPr/>
              <a:lstStyle/>
              <a:p>
                <a:endParaRPr lang="en-US"/>
              </a:p>
            </p:txBody>
          </p:sp>
          <p:sp>
            <p:nvSpPr>
              <p:cNvPr id="36080" name="Line 2288"/>
              <p:cNvSpPr>
                <a:spLocks noChangeShapeType="1"/>
              </p:cNvSpPr>
              <p:nvPr/>
            </p:nvSpPr>
            <p:spPr bwMode="auto">
              <a:xfrm flipV="1">
                <a:off x="3143" y="2563"/>
                <a:ext cx="3" cy="4"/>
              </a:xfrm>
              <a:prstGeom prst="line">
                <a:avLst/>
              </a:prstGeom>
              <a:noFill/>
              <a:ln w="0">
                <a:solidFill>
                  <a:schemeClr val="tx1"/>
                </a:solidFill>
                <a:round/>
                <a:headEnd/>
                <a:tailEnd/>
              </a:ln>
            </p:spPr>
            <p:txBody>
              <a:bodyPr/>
              <a:lstStyle/>
              <a:p>
                <a:endParaRPr lang="en-US"/>
              </a:p>
            </p:txBody>
          </p:sp>
          <p:sp>
            <p:nvSpPr>
              <p:cNvPr id="36081" name="Line 2289"/>
              <p:cNvSpPr>
                <a:spLocks noChangeShapeType="1"/>
              </p:cNvSpPr>
              <p:nvPr/>
            </p:nvSpPr>
            <p:spPr bwMode="auto">
              <a:xfrm flipV="1">
                <a:off x="3146" y="2562"/>
                <a:ext cx="3" cy="1"/>
              </a:xfrm>
              <a:prstGeom prst="line">
                <a:avLst/>
              </a:prstGeom>
              <a:noFill/>
              <a:ln w="0">
                <a:solidFill>
                  <a:schemeClr val="tx1"/>
                </a:solidFill>
                <a:round/>
                <a:headEnd/>
                <a:tailEnd/>
              </a:ln>
            </p:spPr>
            <p:txBody>
              <a:bodyPr/>
              <a:lstStyle/>
              <a:p>
                <a:endParaRPr lang="en-US"/>
              </a:p>
            </p:txBody>
          </p:sp>
          <p:sp>
            <p:nvSpPr>
              <p:cNvPr id="36082" name="Line 2290"/>
              <p:cNvSpPr>
                <a:spLocks noChangeShapeType="1"/>
              </p:cNvSpPr>
              <p:nvPr/>
            </p:nvSpPr>
            <p:spPr bwMode="auto">
              <a:xfrm>
                <a:off x="3149" y="2562"/>
                <a:ext cx="6" cy="1"/>
              </a:xfrm>
              <a:prstGeom prst="line">
                <a:avLst/>
              </a:prstGeom>
              <a:noFill/>
              <a:ln w="0">
                <a:solidFill>
                  <a:schemeClr val="tx1"/>
                </a:solidFill>
                <a:round/>
                <a:headEnd/>
                <a:tailEnd/>
              </a:ln>
            </p:spPr>
            <p:txBody>
              <a:bodyPr/>
              <a:lstStyle/>
              <a:p>
                <a:endParaRPr lang="en-US"/>
              </a:p>
            </p:txBody>
          </p:sp>
          <p:sp>
            <p:nvSpPr>
              <p:cNvPr id="36083" name="Line 2291"/>
              <p:cNvSpPr>
                <a:spLocks noChangeShapeType="1"/>
              </p:cNvSpPr>
              <p:nvPr/>
            </p:nvSpPr>
            <p:spPr bwMode="auto">
              <a:xfrm>
                <a:off x="3155" y="2562"/>
                <a:ext cx="3" cy="1"/>
              </a:xfrm>
              <a:prstGeom prst="line">
                <a:avLst/>
              </a:prstGeom>
              <a:noFill/>
              <a:ln w="0">
                <a:solidFill>
                  <a:schemeClr val="tx1"/>
                </a:solidFill>
                <a:round/>
                <a:headEnd/>
                <a:tailEnd/>
              </a:ln>
            </p:spPr>
            <p:txBody>
              <a:bodyPr/>
              <a:lstStyle/>
              <a:p>
                <a:endParaRPr lang="en-US"/>
              </a:p>
            </p:txBody>
          </p:sp>
          <p:sp>
            <p:nvSpPr>
              <p:cNvPr id="36084" name="Line 2292"/>
              <p:cNvSpPr>
                <a:spLocks noChangeShapeType="1"/>
              </p:cNvSpPr>
              <p:nvPr/>
            </p:nvSpPr>
            <p:spPr bwMode="auto">
              <a:xfrm>
                <a:off x="3158" y="2563"/>
                <a:ext cx="3" cy="4"/>
              </a:xfrm>
              <a:prstGeom prst="line">
                <a:avLst/>
              </a:prstGeom>
              <a:noFill/>
              <a:ln w="0">
                <a:solidFill>
                  <a:schemeClr val="tx1"/>
                </a:solidFill>
                <a:round/>
                <a:headEnd/>
                <a:tailEnd/>
              </a:ln>
            </p:spPr>
            <p:txBody>
              <a:bodyPr/>
              <a:lstStyle/>
              <a:p>
                <a:endParaRPr lang="en-US"/>
              </a:p>
            </p:txBody>
          </p:sp>
          <p:sp>
            <p:nvSpPr>
              <p:cNvPr id="36085" name="Line 2293"/>
              <p:cNvSpPr>
                <a:spLocks noChangeShapeType="1"/>
              </p:cNvSpPr>
              <p:nvPr/>
            </p:nvSpPr>
            <p:spPr bwMode="auto">
              <a:xfrm>
                <a:off x="3161" y="2567"/>
                <a:ext cx="2" cy="5"/>
              </a:xfrm>
              <a:prstGeom prst="line">
                <a:avLst/>
              </a:prstGeom>
              <a:noFill/>
              <a:ln w="0">
                <a:solidFill>
                  <a:schemeClr val="tx1"/>
                </a:solidFill>
                <a:round/>
                <a:headEnd/>
                <a:tailEnd/>
              </a:ln>
            </p:spPr>
            <p:txBody>
              <a:bodyPr/>
              <a:lstStyle/>
              <a:p>
                <a:endParaRPr lang="en-US"/>
              </a:p>
            </p:txBody>
          </p:sp>
          <p:sp>
            <p:nvSpPr>
              <p:cNvPr id="36086" name="Line 2294"/>
              <p:cNvSpPr>
                <a:spLocks noChangeShapeType="1"/>
              </p:cNvSpPr>
              <p:nvPr/>
            </p:nvSpPr>
            <p:spPr bwMode="auto">
              <a:xfrm>
                <a:off x="3163" y="2572"/>
                <a:ext cx="1" cy="3"/>
              </a:xfrm>
              <a:prstGeom prst="line">
                <a:avLst/>
              </a:prstGeom>
              <a:noFill/>
              <a:ln w="0">
                <a:solidFill>
                  <a:schemeClr val="tx1"/>
                </a:solidFill>
                <a:round/>
                <a:headEnd/>
                <a:tailEnd/>
              </a:ln>
            </p:spPr>
            <p:txBody>
              <a:bodyPr/>
              <a:lstStyle/>
              <a:p>
                <a:endParaRPr lang="en-US"/>
              </a:p>
            </p:txBody>
          </p:sp>
          <p:sp>
            <p:nvSpPr>
              <p:cNvPr id="36087" name="Line 2295"/>
              <p:cNvSpPr>
                <a:spLocks noChangeShapeType="1"/>
              </p:cNvSpPr>
              <p:nvPr/>
            </p:nvSpPr>
            <p:spPr bwMode="auto">
              <a:xfrm flipH="1">
                <a:off x="3161" y="2575"/>
                <a:ext cx="2" cy="5"/>
              </a:xfrm>
              <a:prstGeom prst="line">
                <a:avLst/>
              </a:prstGeom>
              <a:noFill/>
              <a:ln w="0">
                <a:solidFill>
                  <a:schemeClr val="tx1"/>
                </a:solidFill>
                <a:round/>
                <a:headEnd/>
                <a:tailEnd/>
              </a:ln>
            </p:spPr>
            <p:txBody>
              <a:bodyPr/>
              <a:lstStyle/>
              <a:p>
                <a:endParaRPr lang="en-US"/>
              </a:p>
            </p:txBody>
          </p:sp>
          <p:sp>
            <p:nvSpPr>
              <p:cNvPr id="36088" name="Line 2296"/>
              <p:cNvSpPr>
                <a:spLocks noChangeShapeType="1"/>
              </p:cNvSpPr>
              <p:nvPr/>
            </p:nvSpPr>
            <p:spPr bwMode="auto">
              <a:xfrm flipH="1">
                <a:off x="3158" y="2580"/>
                <a:ext cx="3" cy="3"/>
              </a:xfrm>
              <a:prstGeom prst="line">
                <a:avLst/>
              </a:prstGeom>
              <a:noFill/>
              <a:ln w="0">
                <a:solidFill>
                  <a:schemeClr val="tx1"/>
                </a:solidFill>
                <a:round/>
                <a:headEnd/>
                <a:tailEnd/>
              </a:ln>
            </p:spPr>
            <p:txBody>
              <a:bodyPr/>
              <a:lstStyle/>
              <a:p>
                <a:endParaRPr lang="en-US"/>
              </a:p>
            </p:txBody>
          </p:sp>
          <p:sp>
            <p:nvSpPr>
              <p:cNvPr id="36089" name="Line 2297"/>
              <p:cNvSpPr>
                <a:spLocks noChangeShapeType="1"/>
              </p:cNvSpPr>
              <p:nvPr/>
            </p:nvSpPr>
            <p:spPr bwMode="auto">
              <a:xfrm flipH="1">
                <a:off x="3155" y="2583"/>
                <a:ext cx="3" cy="2"/>
              </a:xfrm>
              <a:prstGeom prst="line">
                <a:avLst/>
              </a:prstGeom>
              <a:noFill/>
              <a:ln w="0">
                <a:solidFill>
                  <a:schemeClr val="tx1"/>
                </a:solidFill>
                <a:round/>
                <a:headEnd/>
                <a:tailEnd/>
              </a:ln>
            </p:spPr>
            <p:txBody>
              <a:bodyPr/>
              <a:lstStyle/>
              <a:p>
                <a:endParaRPr lang="en-US"/>
              </a:p>
            </p:txBody>
          </p:sp>
          <p:sp>
            <p:nvSpPr>
              <p:cNvPr id="36090" name="Line 2298"/>
              <p:cNvSpPr>
                <a:spLocks noChangeShapeType="1"/>
              </p:cNvSpPr>
              <p:nvPr/>
            </p:nvSpPr>
            <p:spPr bwMode="auto">
              <a:xfrm flipH="1">
                <a:off x="3149" y="2585"/>
                <a:ext cx="6" cy="1"/>
              </a:xfrm>
              <a:prstGeom prst="line">
                <a:avLst/>
              </a:prstGeom>
              <a:noFill/>
              <a:ln w="0">
                <a:solidFill>
                  <a:schemeClr val="tx1"/>
                </a:solidFill>
                <a:round/>
                <a:headEnd/>
                <a:tailEnd/>
              </a:ln>
            </p:spPr>
            <p:txBody>
              <a:bodyPr/>
              <a:lstStyle/>
              <a:p>
                <a:endParaRPr lang="en-US"/>
              </a:p>
            </p:txBody>
          </p:sp>
          <p:sp>
            <p:nvSpPr>
              <p:cNvPr id="36091" name="Line 2299"/>
              <p:cNvSpPr>
                <a:spLocks noChangeShapeType="1"/>
              </p:cNvSpPr>
              <p:nvPr/>
            </p:nvSpPr>
            <p:spPr bwMode="auto">
              <a:xfrm flipH="1" flipV="1">
                <a:off x="3146" y="2583"/>
                <a:ext cx="3" cy="2"/>
              </a:xfrm>
              <a:prstGeom prst="line">
                <a:avLst/>
              </a:prstGeom>
              <a:noFill/>
              <a:ln w="0">
                <a:solidFill>
                  <a:schemeClr val="tx1"/>
                </a:solidFill>
                <a:round/>
                <a:headEnd/>
                <a:tailEnd/>
              </a:ln>
            </p:spPr>
            <p:txBody>
              <a:bodyPr/>
              <a:lstStyle/>
              <a:p>
                <a:endParaRPr lang="en-US"/>
              </a:p>
            </p:txBody>
          </p:sp>
          <p:sp>
            <p:nvSpPr>
              <p:cNvPr id="36092" name="Line 2300"/>
              <p:cNvSpPr>
                <a:spLocks noChangeShapeType="1"/>
              </p:cNvSpPr>
              <p:nvPr/>
            </p:nvSpPr>
            <p:spPr bwMode="auto">
              <a:xfrm flipH="1" flipV="1">
                <a:off x="3143" y="2580"/>
                <a:ext cx="3" cy="3"/>
              </a:xfrm>
              <a:prstGeom prst="line">
                <a:avLst/>
              </a:prstGeom>
              <a:noFill/>
              <a:ln w="0">
                <a:solidFill>
                  <a:schemeClr val="tx1"/>
                </a:solidFill>
                <a:round/>
                <a:headEnd/>
                <a:tailEnd/>
              </a:ln>
            </p:spPr>
            <p:txBody>
              <a:bodyPr/>
              <a:lstStyle/>
              <a:p>
                <a:endParaRPr lang="en-US"/>
              </a:p>
            </p:txBody>
          </p:sp>
          <p:sp>
            <p:nvSpPr>
              <p:cNvPr id="36093" name="Line 2301"/>
              <p:cNvSpPr>
                <a:spLocks noChangeShapeType="1"/>
              </p:cNvSpPr>
              <p:nvPr/>
            </p:nvSpPr>
            <p:spPr bwMode="auto">
              <a:xfrm flipH="1" flipV="1">
                <a:off x="3231" y="2555"/>
                <a:ext cx="1" cy="3"/>
              </a:xfrm>
              <a:prstGeom prst="line">
                <a:avLst/>
              </a:prstGeom>
              <a:noFill/>
              <a:ln w="0">
                <a:solidFill>
                  <a:schemeClr val="tx1"/>
                </a:solidFill>
                <a:round/>
                <a:headEnd/>
                <a:tailEnd/>
              </a:ln>
            </p:spPr>
            <p:txBody>
              <a:bodyPr/>
              <a:lstStyle/>
              <a:p>
                <a:endParaRPr lang="en-US"/>
              </a:p>
            </p:txBody>
          </p:sp>
          <p:sp>
            <p:nvSpPr>
              <p:cNvPr id="36094" name="Line 2302"/>
              <p:cNvSpPr>
                <a:spLocks noChangeShapeType="1"/>
              </p:cNvSpPr>
              <p:nvPr/>
            </p:nvSpPr>
            <p:spPr bwMode="auto">
              <a:xfrm flipH="1" flipV="1">
                <a:off x="3227" y="2552"/>
                <a:ext cx="4" cy="3"/>
              </a:xfrm>
              <a:prstGeom prst="line">
                <a:avLst/>
              </a:prstGeom>
              <a:noFill/>
              <a:ln w="0">
                <a:solidFill>
                  <a:schemeClr val="tx1"/>
                </a:solidFill>
                <a:round/>
                <a:headEnd/>
                <a:tailEnd/>
              </a:ln>
            </p:spPr>
            <p:txBody>
              <a:bodyPr/>
              <a:lstStyle/>
              <a:p>
                <a:endParaRPr lang="en-US"/>
              </a:p>
            </p:txBody>
          </p:sp>
          <p:sp>
            <p:nvSpPr>
              <p:cNvPr id="36095" name="Line 2303"/>
              <p:cNvSpPr>
                <a:spLocks noChangeShapeType="1"/>
              </p:cNvSpPr>
              <p:nvPr/>
            </p:nvSpPr>
            <p:spPr bwMode="auto">
              <a:xfrm flipH="1" flipV="1">
                <a:off x="3224" y="2550"/>
                <a:ext cx="3" cy="2"/>
              </a:xfrm>
              <a:prstGeom prst="line">
                <a:avLst/>
              </a:prstGeom>
              <a:noFill/>
              <a:ln w="0">
                <a:solidFill>
                  <a:schemeClr val="tx1"/>
                </a:solidFill>
                <a:round/>
                <a:headEnd/>
                <a:tailEnd/>
              </a:ln>
            </p:spPr>
            <p:txBody>
              <a:bodyPr/>
              <a:lstStyle/>
              <a:p>
                <a:endParaRPr lang="en-US"/>
              </a:p>
            </p:txBody>
          </p:sp>
          <p:sp>
            <p:nvSpPr>
              <p:cNvPr id="36096" name="Line 2304"/>
              <p:cNvSpPr>
                <a:spLocks noChangeShapeType="1"/>
              </p:cNvSpPr>
              <p:nvPr/>
            </p:nvSpPr>
            <p:spPr bwMode="auto">
              <a:xfrm flipH="1">
                <a:off x="3217" y="2550"/>
                <a:ext cx="7" cy="1"/>
              </a:xfrm>
              <a:prstGeom prst="line">
                <a:avLst/>
              </a:prstGeom>
              <a:noFill/>
              <a:ln w="0">
                <a:solidFill>
                  <a:schemeClr val="tx1"/>
                </a:solidFill>
                <a:round/>
                <a:headEnd/>
                <a:tailEnd/>
              </a:ln>
            </p:spPr>
            <p:txBody>
              <a:bodyPr/>
              <a:lstStyle/>
              <a:p>
                <a:endParaRPr lang="en-US"/>
              </a:p>
            </p:txBody>
          </p:sp>
          <p:sp>
            <p:nvSpPr>
              <p:cNvPr id="36097" name="Line 2305"/>
              <p:cNvSpPr>
                <a:spLocks noChangeShapeType="1"/>
              </p:cNvSpPr>
              <p:nvPr/>
            </p:nvSpPr>
            <p:spPr bwMode="auto">
              <a:xfrm flipH="1">
                <a:off x="3214" y="2550"/>
                <a:ext cx="3" cy="2"/>
              </a:xfrm>
              <a:prstGeom prst="line">
                <a:avLst/>
              </a:prstGeom>
              <a:noFill/>
              <a:ln w="0">
                <a:solidFill>
                  <a:schemeClr val="tx1"/>
                </a:solidFill>
                <a:round/>
                <a:headEnd/>
                <a:tailEnd/>
              </a:ln>
            </p:spPr>
            <p:txBody>
              <a:bodyPr/>
              <a:lstStyle/>
              <a:p>
                <a:endParaRPr lang="en-US"/>
              </a:p>
            </p:txBody>
          </p:sp>
          <p:sp>
            <p:nvSpPr>
              <p:cNvPr id="36098" name="Line 2306"/>
              <p:cNvSpPr>
                <a:spLocks noChangeShapeType="1"/>
              </p:cNvSpPr>
              <p:nvPr/>
            </p:nvSpPr>
            <p:spPr bwMode="auto">
              <a:xfrm flipH="1">
                <a:off x="3211" y="2552"/>
                <a:ext cx="3" cy="3"/>
              </a:xfrm>
              <a:prstGeom prst="line">
                <a:avLst/>
              </a:prstGeom>
              <a:noFill/>
              <a:ln w="0">
                <a:solidFill>
                  <a:schemeClr val="tx1"/>
                </a:solidFill>
                <a:round/>
                <a:headEnd/>
                <a:tailEnd/>
              </a:ln>
            </p:spPr>
            <p:txBody>
              <a:bodyPr/>
              <a:lstStyle/>
              <a:p>
                <a:endParaRPr lang="en-US"/>
              </a:p>
            </p:txBody>
          </p:sp>
          <p:sp>
            <p:nvSpPr>
              <p:cNvPr id="36099" name="Line 2307"/>
              <p:cNvSpPr>
                <a:spLocks noChangeShapeType="1"/>
              </p:cNvSpPr>
              <p:nvPr/>
            </p:nvSpPr>
            <p:spPr bwMode="auto">
              <a:xfrm flipH="1">
                <a:off x="3209" y="2555"/>
                <a:ext cx="2" cy="3"/>
              </a:xfrm>
              <a:prstGeom prst="line">
                <a:avLst/>
              </a:prstGeom>
              <a:noFill/>
              <a:ln w="0">
                <a:solidFill>
                  <a:schemeClr val="tx1"/>
                </a:solidFill>
                <a:round/>
                <a:headEnd/>
                <a:tailEnd/>
              </a:ln>
            </p:spPr>
            <p:txBody>
              <a:bodyPr/>
              <a:lstStyle/>
              <a:p>
                <a:endParaRPr lang="en-US"/>
              </a:p>
            </p:txBody>
          </p:sp>
          <p:sp>
            <p:nvSpPr>
              <p:cNvPr id="36100" name="Line 2308"/>
              <p:cNvSpPr>
                <a:spLocks noChangeShapeType="1"/>
              </p:cNvSpPr>
              <p:nvPr/>
            </p:nvSpPr>
            <p:spPr bwMode="auto">
              <a:xfrm flipH="1">
                <a:off x="3208" y="2558"/>
                <a:ext cx="1" cy="5"/>
              </a:xfrm>
              <a:prstGeom prst="line">
                <a:avLst/>
              </a:prstGeom>
              <a:noFill/>
              <a:ln w="0">
                <a:solidFill>
                  <a:schemeClr val="tx1"/>
                </a:solidFill>
                <a:round/>
                <a:headEnd/>
                <a:tailEnd/>
              </a:ln>
            </p:spPr>
            <p:txBody>
              <a:bodyPr/>
              <a:lstStyle/>
              <a:p>
                <a:endParaRPr lang="en-US"/>
              </a:p>
            </p:txBody>
          </p:sp>
          <p:sp>
            <p:nvSpPr>
              <p:cNvPr id="36101" name="Line 2309"/>
              <p:cNvSpPr>
                <a:spLocks noChangeShapeType="1"/>
              </p:cNvSpPr>
              <p:nvPr/>
            </p:nvSpPr>
            <p:spPr bwMode="auto">
              <a:xfrm>
                <a:off x="3208" y="2563"/>
                <a:ext cx="1" cy="9"/>
              </a:xfrm>
              <a:prstGeom prst="line">
                <a:avLst/>
              </a:prstGeom>
              <a:noFill/>
              <a:ln w="0">
                <a:solidFill>
                  <a:schemeClr val="tx1"/>
                </a:solidFill>
                <a:round/>
                <a:headEnd/>
                <a:tailEnd/>
              </a:ln>
            </p:spPr>
            <p:txBody>
              <a:bodyPr/>
              <a:lstStyle/>
              <a:p>
                <a:endParaRPr lang="en-US"/>
              </a:p>
            </p:txBody>
          </p:sp>
          <p:sp>
            <p:nvSpPr>
              <p:cNvPr id="36102" name="Line 2310"/>
              <p:cNvSpPr>
                <a:spLocks noChangeShapeType="1"/>
              </p:cNvSpPr>
              <p:nvPr/>
            </p:nvSpPr>
            <p:spPr bwMode="auto">
              <a:xfrm>
                <a:off x="3208" y="2572"/>
                <a:ext cx="1" cy="5"/>
              </a:xfrm>
              <a:prstGeom prst="line">
                <a:avLst/>
              </a:prstGeom>
              <a:noFill/>
              <a:ln w="0">
                <a:solidFill>
                  <a:schemeClr val="tx1"/>
                </a:solidFill>
                <a:round/>
                <a:headEnd/>
                <a:tailEnd/>
              </a:ln>
            </p:spPr>
            <p:txBody>
              <a:bodyPr/>
              <a:lstStyle/>
              <a:p>
                <a:endParaRPr lang="en-US"/>
              </a:p>
            </p:txBody>
          </p:sp>
          <p:sp>
            <p:nvSpPr>
              <p:cNvPr id="36103" name="Line 2311"/>
              <p:cNvSpPr>
                <a:spLocks noChangeShapeType="1"/>
              </p:cNvSpPr>
              <p:nvPr/>
            </p:nvSpPr>
            <p:spPr bwMode="auto">
              <a:xfrm>
                <a:off x="3209" y="2577"/>
                <a:ext cx="2" cy="3"/>
              </a:xfrm>
              <a:prstGeom prst="line">
                <a:avLst/>
              </a:prstGeom>
              <a:noFill/>
              <a:ln w="0">
                <a:solidFill>
                  <a:schemeClr val="tx1"/>
                </a:solidFill>
                <a:round/>
                <a:headEnd/>
                <a:tailEnd/>
              </a:ln>
            </p:spPr>
            <p:txBody>
              <a:bodyPr/>
              <a:lstStyle/>
              <a:p>
                <a:endParaRPr lang="en-US"/>
              </a:p>
            </p:txBody>
          </p:sp>
          <p:sp>
            <p:nvSpPr>
              <p:cNvPr id="36104" name="Line 2312"/>
              <p:cNvSpPr>
                <a:spLocks noChangeShapeType="1"/>
              </p:cNvSpPr>
              <p:nvPr/>
            </p:nvSpPr>
            <p:spPr bwMode="auto">
              <a:xfrm>
                <a:off x="3211" y="2580"/>
                <a:ext cx="3" cy="3"/>
              </a:xfrm>
              <a:prstGeom prst="line">
                <a:avLst/>
              </a:prstGeom>
              <a:noFill/>
              <a:ln w="0">
                <a:solidFill>
                  <a:schemeClr val="tx1"/>
                </a:solidFill>
                <a:round/>
                <a:headEnd/>
                <a:tailEnd/>
              </a:ln>
            </p:spPr>
            <p:txBody>
              <a:bodyPr/>
              <a:lstStyle/>
              <a:p>
                <a:endParaRPr lang="en-US"/>
              </a:p>
            </p:txBody>
          </p:sp>
          <p:sp>
            <p:nvSpPr>
              <p:cNvPr id="36105" name="Line 2313"/>
              <p:cNvSpPr>
                <a:spLocks noChangeShapeType="1"/>
              </p:cNvSpPr>
              <p:nvPr/>
            </p:nvSpPr>
            <p:spPr bwMode="auto">
              <a:xfrm>
                <a:off x="3214" y="2583"/>
                <a:ext cx="3" cy="2"/>
              </a:xfrm>
              <a:prstGeom prst="line">
                <a:avLst/>
              </a:prstGeom>
              <a:noFill/>
              <a:ln w="0">
                <a:solidFill>
                  <a:schemeClr val="tx1"/>
                </a:solidFill>
                <a:round/>
                <a:headEnd/>
                <a:tailEnd/>
              </a:ln>
            </p:spPr>
            <p:txBody>
              <a:bodyPr/>
              <a:lstStyle/>
              <a:p>
                <a:endParaRPr lang="en-US"/>
              </a:p>
            </p:txBody>
          </p:sp>
          <p:sp>
            <p:nvSpPr>
              <p:cNvPr id="36106" name="Line 2314"/>
              <p:cNvSpPr>
                <a:spLocks noChangeShapeType="1"/>
              </p:cNvSpPr>
              <p:nvPr/>
            </p:nvSpPr>
            <p:spPr bwMode="auto">
              <a:xfrm>
                <a:off x="3217" y="2585"/>
                <a:ext cx="7" cy="1"/>
              </a:xfrm>
              <a:prstGeom prst="line">
                <a:avLst/>
              </a:prstGeom>
              <a:noFill/>
              <a:ln w="0">
                <a:solidFill>
                  <a:schemeClr val="tx1"/>
                </a:solidFill>
                <a:round/>
                <a:headEnd/>
                <a:tailEnd/>
              </a:ln>
            </p:spPr>
            <p:txBody>
              <a:bodyPr/>
              <a:lstStyle/>
              <a:p>
                <a:endParaRPr lang="en-US"/>
              </a:p>
            </p:txBody>
          </p:sp>
          <p:sp>
            <p:nvSpPr>
              <p:cNvPr id="36107" name="Line 2315"/>
              <p:cNvSpPr>
                <a:spLocks noChangeShapeType="1"/>
              </p:cNvSpPr>
              <p:nvPr/>
            </p:nvSpPr>
            <p:spPr bwMode="auto">
              <a:xfrm flipV="1">
                <a:off x="3224" y="2583"/>
                <a:ext cx="3" cy="2"/>
              </a:xfrm>
              <a:prstGeom prst="line">
                <a:avLst/>
              </a:prstGeom>
              <a:noFill/>
              <a:ln w="0">
                <a:solidFill>
                  <a:schemeClr val="tx1"/>
                </a:solidFill>
                <a:round/>
                <a:headEnd/>
                <a:tailEnd/>
              </a:ln>
            </p:spPr>
            <p:txBody>
              <a:bodyPr/>
              <a:lstStyle/>
              <a:p>
                <a:endParaRPr lang="en-US"/>
              </a:p>
            </p:txBody>
          </p:sp>
          <p:sp>
            <p:nvSpPr>
              <p:cNvPr id="36108" name="Line 2316"/>
              <p:cNvSpPr>
                <a:spLocks noChangeShapeType="1"/>
              </p:cNvSpPr>
              <p:nvPr/>
            </p:nvSpPr>
            <p:spPr bwMode="auto">
              <a:xfrm flipV="1">
                <a:off x="3227" y="2580"/>
                <a:ext cx="4" cy="3"/>
              </a:xfrm>
              <a:prstGeom prst="line">
                <a:avLst/>
              </a:prstGeom>
              <a:noFill/>
              <a:ln w="0">
                <a:solidFill>
                  <a:schemeClr val="tx1"/>
                </a:solidFill>
                <a:round/>
                <a:headEnd/>
                <a:tailEnd/>
              </a:ln>
            </p:spPr>
            <p:txBody>
              <a:bodyPr/>
              <a:lstStyle/>
              <a:p>
                <a:endParaRPr lang="en-US"/>
              </a:p>
            </p:txBody>
          </p:sp>
          <p:sp>
            <p:nvSpPr>
              <p:cNvPr id="36109" name="Line 2317"/>
              <p:cNvSpPr>
                <a:spLocks noChangeShapeType="1"/>
              </p:cNvSpPr>
              <p:nvPr/>
            </p:nvSpPr>
            <p:spPr bwMode="auto">
              <a:xfrm flipV="1">
                <a:off x="3231" y="2577"/>
                <a:ext cx="1" cy="3"/>
              </a:xfrm>
              <a:prstGeom prst="line">
                <a:avLst/>
              </a:prstGeom>
              <a:noFill/>
              <a:ln w="0">
                <a:solidFill>
                  <a:schemeClr val="tx1"/>
                </a:solidFill>
                <a:round/>
                <a:headEnd/>
                <a:tailEnd/>
              </a:ln>
            </p:spPr>
            <p:txBody>
              <a:bodyPr/>
              <a:lstStyle/>
              <a:p>
                <a:endParaRPr lang="en-US"/>
              </a:p>
            </p:txBody>
          </p:sp>
          <p:sp>
            <p:nvSpPr>
              <p:cNvPr id="36110" name="Line 2318"/>
              <p:cNvSpPr>
                <a:spLocks noChangeShapeType="1"/>
              </p:cNvSpPr>
              <p:nvPr/>
            </p:nvSpPr>
            <p:spPr bwMode="auto">
              <a:xfrm flipV="1">
                <a:off x="3232" y="2572"/>
                <a:ext cx="1" cy="5"/>
              </a:xfrm>
              <a:prstGeom prst="line">
                <a:avLst/>
              </a:prstGeom>
              <a:noFill/>
              <a:ln w="0">
                <a:solidFill>
                  <a:schemeClr val="tx1"/>
                </a:solidFill>
                <a:round/>
                <a:headEnd/>
                <a:tailEnd/>
              </a:ln>
            </p:spPr>
            <p:txBody>
              <a:bodyPr/>
              <a:lstStyle/>
              <a:p>
                <a:endParaRPr lang="en-US"/>
              </a:p>
            </p:txBody>
          </p:sp>
          <p:sp>
            <p:nvSpPr>
              <p:cNvPr id="36111" name="Line 2319"/>
              <p:cNvSpPr>
                <a:spLocks noChangeShapeType="1"/>
              </p:cNvSpPr>
              <p:nvPr/>
            </p:nvSpPr>
            <p:spPr bwMode="auto">
              <a:xfrm>
                <a:off x="3224" y="2572"/>
                <a:ext cx="8" cy="1"/>
              </a:xfrm>
              <a:prstGeom prst="line">
                <a:avLst/>
              </a:prstGeom>
              <a:noFill/>
              <a:ln w="0">
                <a:solidFill>
                  <a:schemeClr val="tx1"/>
                </a:solidFill>
                <a:round/>
                <a:headEnd/>
                <a:tailEnd/>
              </a:ln>
            </p:spPr>
            <p:txBody>
              <a:bodyPr/>
              <a:lstStyle/>
              <a:p>
                <a:endParaRPr lang="en-US"/>
              </a:p>
            </p:txBody>
          </p:sp>
          <p:sp>
            <p:nvSpPr>
              <p:cNvPr id="36112" name="Line 2320"/>
              <p:cNvSpPr>
                <a:spLocks noChangeShapeType="1"/>
              </p:cNvSpPr>
              <p:nvPr/>
            </p:nvSpPr>
            <p:spPr bwMode="auto">
              <a:xfrm>
                <a:off x="3242" y="2550"/>
                <a:ext cx="2" cy="2"/>
              </a:xfrm>
              <a:prstGeom prst="line">
                <a:avLst/>
              </a:prstGeom>
              <a:noFill/>
              <a:ln w="0">
                <a:solidFill>
                  <a:schemeClr val="tx1"/>
                </a:solidFill>
                <a:round/>
                <a:headEnd/>
                <a:tailEnd/>
              </a:ln>
            </p:spPr>
            <p:txBody>
              <a:bodyPr/>
              <a:lstStyle/>
              <a:p>
                <a:endParaRPr lang="en-US"/>
              </a:p>
            </p:txBody>
          </p:sp>
          <p:sp>
            <p:nvSpPr>
              <p:cNvPr id="36113" name="Line 2321"/>
              <p:cNvSpPr>
                <a:spLocks noChangeShapeType="1"/>
              </p:cNvSpPr>
              <p:nvPr/>
            </p:nvSpPr>
            <p:spPr bwMode="auto">
              <a:xfrm flipV="1">
                <a:off x="3244" y="2550"/>
                <a:ext cx="2" cy="2"/>
              </a:xfrm>
              <a:prstGeom prst="line">
                <a:avLst/>
              </a:prstGeom>
              <a:noFill/>
              <a:ln w="0">
                <a:solidFill>
                  <a:schemeClr val="tx1"/>
                </a:solidFill>
                <a:round/>
                <a:headEnd/>
                <a:tailEnd/>
              </a:ln>
            </p:spPr>
            <p:txBody>
              <a:bodyPr/>
              <a:lstStyle/>
              <a:p>
                <a:endParaRPr lang="en-US"/>
              </a:p>
            </p:txBody>
          </p:sp>
          <p:sp>
            <p:nvSpPr>
              <p:cNvPr id="36114" name="Line 2322"/>
              <p:cNvSpPr>
                <a:spLocks noChangeShapeType="1"/>
              </p:cNvSpPr>
              <p:nvPr/>
            </p:nvSpPr>
            <p:spPr bwMode="auto">
              <a:xfrm flipH="1" flipV="1">
                <a:off x="3244" y="2548"/>
                <a:ext cx="2" cy="2"/>
              </a:xfrm>
              <a:prstGeom prst="line">
                <a:avLst/>
              </a:prstGeom>
              <a:noFill/>
              <a:ln w="0">
                <a:solidFill>
                  <a:schemeClr val="tx1"/>
                </a:solidFill>
                <a:round/>
                <a:headEnd/>
                <a:tailEnd/>
              </a:ln>
            </p:spPr>
            <p:txBody>
              <a:bodyPr/>
              <a:lstStyle/>
              <a:p>
                <a:endParaRPr lang="en-US"/>
              </a:p>
            </p:txBody>
          </p:sp>
          <p:sp>
            <p:nvSpPr>
              <p:cNvPr id="36115" name="Line 2323"/>
              <p:cNvSpPr>
                <a:spLocks noChangeShapeType="1"/>
              </p:cNvSpPr>
              <p:nvPr/>
            </p:nvSpPr>
            <p:spPr bwMode="auto">
              <a:xfrm flipH="1">
                <a:off x="3242" y="2548"/>
                <a:ext cx="2" cy="2"/>
              </a:xfrm>
              <a:prstGeom prst="line">
                <a:avLst/>
              </a:prstGeom>
              <a:noFill/>
              <a:ln w="0">
                <a:solidFill>
                  <a:schemeClr val="tx1"/>
                </a:solidFill>
                <a:round/>
                <a:headEnd/>
                <a:tailEnd/>
              </a:ln>
            </p:spPr>
            <p:txBody>
              <a:bodyPr/>
              <a:lstStyle/>
              <a:p>
                <a:endParaRPr lang="en-US"/>
              </a:p>
            </p:txBody>
          </p:sp>
          <p:sp>
            <p:nvSpPr>
              <p:cNvPr id="36116" name="Line 2324"/>
              <p:cNvSpPr>
                <a:spLocks noChangeShapeType="1"/>
              </p:cNvSpPr>
              <p:nvPr/>
            </p:nvSpPr>
            <p:spPr bwMode="auto">
              <a:xfrm>
                <a:off x="3244" y="2562"/>
                <a:ext cx="1" cy="23"/>
              </a:xfrm>
              <a:prstGeom prst="line">
                <a:avLst/>
              </a:prstGeom>
              <a:noFill/>
              <a:ln w="0">
                <a:solidFill>
                  <a:schemeClr val="tx1"/>
                </a:solidFill>
                <a:round/>
                <a:headEnd/>
                <a:tailEnd/>
              </a:ln>
            </p:spPr>
            <p:txBody>
              <a:bodyPr/>
              <a:lstStyle/>
              <a:p>
                <a:endParaRPr lang="en-US"/>
              </a:p>
            </p:txBody>
          </p:sp>
          <p:sp>
            <p:nvSpPr>
              <p:cNvPr id="36117" name="Line 2325"/>
              <p:cNvSpPr>
                <a:spLocks noChangeShapeType="1"/>
              </p:cNvSpPr>
              <p:nvPr/>
            </p:nvSpPr>
            <p:spPr bwMode="auto">
              <a:xfrm>
                <a:off x="3257" y="2562"/>
                <a:ext cx="1" cy="23"/>
              </a:xfrm>
              <a:prstGeom prst="line">
                <a:avLst/>
              </a:prstGeom>
              <a:noFill/>
              <a:ln w="0">
                <a:solidFill>
                  <a:schemeClr val="tx1"/>
                </a:solidFill>
                <a:round/>
                <a:headEnd/>
                <a:tailEnd/>
              </a:ln>
            </p:spPr>
            <p:txBody>
              <a:bodyPr/>
              <a:lstStyle/>
              <a:p>
                <a:endParaRPr lang="en-US"/>
              </a:p>
            </p:txBody>
          </p:sp>
          <p:sp>
            <p:nvSpPr>
              <p:cNvPr id="36118" name="Line 2326"/>
              <p:cNvSpPr>
                <a:spLocks noChangeShapeType="1"/>
              </p:cNvSpPr>
              <p:nvPr/>
            </p:nvSpPr>
            <p:spPr bwMode="auto">
              <a:xfrm flipV="1">
                <a:off x="3257" y="2567"/>
                <a:ext cx="2" cy="5"/>
              </a:xfrm>
              <a:prstGeom prst="line">
                <a:avLst/>
              </a:prstGeom>
              <a:noFill/>
              <a:ln w="0">
                <a:solidFill>
                  <a:schemeClr val="tx1"/>
                </a:solidFill>
                <a:round/>
                <a:headEnd/>
                <a:tailEnd/>
              </a:ln>
            </p:spPr>
            <p:txBody>
              <a:bodyPr/>
              <a:lstStyle/>
              <a:p>
                <a:endParaRPr lang="en-US"/>
              </a:p>
            </p:txBody>
          </p:sp>
          <p:sp>
            <p:nvSpPr>
              <p:cNvPr id="36119" name="Line 2327"/>
              <p:cNvSpPr>
                <a:spLocks noChangeShapeType="1"/>
              </p:cNvSpPr>
              <p:nvPr/>
            </p:nvSpPr>
            <p:spPr bwMode="auto">
              <a:xfrm flipV="1">
                <a:off x="3259" y="2563"/>
                <a:ext cx="3" cy="4"/>
              </a:xfrm>
              <a:prstGeom prst="line">
                <a:avLst/>
              </a:prstGeom>
              <a:noFill/>
              <a:ln w="0">
                <a:solidFill>
                  <a:schemeClr val="tx1"/>
                </a:solidFill>
                <a:round/>
                <a:headEnd/>
                <a:tailEnd/>
              </a:ln>
            </p:spPr>
            <p:txBody>
              <a:bodyPr/>
              <a:lstStyle/>
              <a:p>
                <a:endParaRPr lang="en-US"/>
              </a:p>
            </p:txBody>
          </p:sp>
          <p:sp>
            <p:nvSpPr>
              <p:cNvPr id="36120" name="Line 2328"/>
              <p:cNvSpPr>
                <a:spLocks noChangeShapeType="1"/>
              </p:cNvSpPr>
              <p:nvPr/>
            </p:nvSpPr>
            <p:spPr bwMode="auto">
              <a:xfrm flipV="1">
                <a:off x="3262" y="2562"/>
                <a:ext cx="4" cy="1"/>
              </a:xfrm>
              <a:prstGeom prst="line">
                <a:avLst/>
              </a:prstGeom>
              <a:noFill/>
              <a:ln w="0">
                <a:solidFill>
                  <a:schemeClr val="tx1"/>
                </a:solidFill>
                <a:round/>
                <a:headEnd/>
                <a:tailEnd/>
              </a:ln>
            </p:spPr>
            <p:txBody>
              <a:bodyPr/>
              <a:lstStyle/>
              <a:p>
                <a:endParaRPr lang="en-US"/>
              </a:p>
            </p:txBody>
          </p:sp>
          <p:sp>
            <p:nvSpPr>
              <p:cNvPr id="36121" name="Line 2329"/>
              <p:cNvSpPr>
                <a:spLocks noChangeShapeType="1"/>
              </p:cNvSpPr>
              <p:nvPr/>
            </p:nvSpPr>
            <p:spPr bwMode="auto">
              <a:xfrm>
                <a:off x="3266" y="2562"/>
                <a:ext cx="5" cy="1"/>
              </a:xfrm>
              <a:prstGeom prst="line">
                <a:avLst/>
              </a:prstGeom>
              <a:noFill/>
              <a:ln w="0">
                <a:solidFill>
                  <a:schemeClr val="tx1"/>
                </a:solidFill>
                <a:round/>
                <a:headEnd/>
                <a:tailEnd/>
              </a:ln>
            </p:spPr>
            <p:txBody>
              <a:bodyPr/>
              <a:lstStyle/>
              <a:p>
                <a:endParaRPr lang="en-US"/>
              </a:p>
            </p:txBody>
          </p:sp>
          <p:sp>
            <p:nvSpPr>
              <p:cNvPr id="36122" name="Line 2330"/>
              <p:cNvSpPr>
                <a:spLocks noChangeShapeType="1"/>
              </p:cNvSpPr>
              <p:nvPr/>
            </p:nvSpPr>
            <p:spPr bwMode="auto">
              <a:xfrm>
                <a:off x="3297" y="2550"/>
                <a:ext cx="1" cy="35"/>
              </a:xfrm>
              <a:prstGeom prst="line">
                <a:avLst/>
              </a:prstGeom>
              <a:noFill/>
              <a:ln w="0">
                <a:solidFill>
                  <a:schemeClr val="tx1"/>
                </a:solidFill>
                <a:round/>
                <a:headEnd/>
                <a:tailEnd/>
              </a:ln>
            </p:spPr>
            <p:txBody>
              <a:bodyPr/>
              <a:lstStyle/>
              <a:p>
                <a:endParaRPr lang="en-US"/>
              </a:p>
            </p:txBody>
          </p:sp>
          <p:sp>
            <p:nvSpPr>
              <p:cNvPr id="36123" name="Line 2331"/>
              <p:cNvSpPr>
                <a:spLocks noChangeShapeType="1"/>
              </p:cNvSpPr>
              <p:nvPr/>
            </p:nvSpPr>
            <p:spPr bwMode="auto">
              <a:xfrm flipH="1" flipV="1">
                <a:off x="3294" y="2563"/>
                <a:ext cx="3" cy="4"/>
              </a:xfrm>
              <a:prstGeom prst="line">
                <a:avLst/>
              </a:prstGeom>
              <a:noFill/>
              <a:ln w="0">
                <a:solidFill>
                  <a:schemeClr val="tx1"/>
                </a:solidFill>
                <a:round/>
                <a:headEnd/>
                <a:tailEnd/>
              </a:ln>
            </p:spPr>
            <p:txBody>
              <a:bodyPr/>
              <a:lstStyle/>
              <a:p>
                <a:endParaRPr lang="en-US"/>
              </a:p>
            </p:txBody>
          </p:sp>
          <p:sp>
            <p:nvSpPr>
              <p:cNvPr id="36124" name="Line 2332"/>
              <p:cNvSpPr>
                <a:spLocks noChangeShapeType="1"/>
              </p:cNvSpPr>
              <p:nvPr/>
            </p:nvSpPr>
            <p:spPr bwMode="auto">
              <a:xfrm flipH="1" flipV="1">
                <a:off x="3290" y="2562"/>
                <a:ext cx="4" cy="1"/>
              </a:xfrm>
              <a:prstGeom prst="line">
                <a:avLst/>
              </a:prstGeom>
              <a:noFill/>
              <a:ln w="0">
                <a:solidFill>
                  <a:schemeClr val="tx1"/>
                </a:solidFill>
                <a:round/>
                <a:headEnd/>
                <a:tailEnd/>
              </a:ln>
            </p:spPr>
            <p:txBody>
              <a:bodyPr/>
              <a:lstStyle/>
              <a:p>
                <a:endParaRPr lang="en-US"/>
              </a:p>
            </p:txBody>
          </p:sp>
          <p:sp>
            <p:nvSpPr>
              <p:cNvPr id="36125" name="Line 2333"/>
              <p:cNvSpPr>
                <a:spLocks noChangeShapeType="1"/>
              </p:cNvSpPr>
              <p:nvPr/>
            </p:nvSpPr>
            <p:spPr bwMode="auto">
              <a:xfrm flipH="1">
                <a:off x="3285" y="2562"/>
                <a:ext cx="5" cy="1"/>
              </a:xfrm>
              <a:prstGeom prst="line">
                <a:avLst/>
              </a:prstGeom>
              <a:noFill/>
              <a:ln w="0">
                <a:solidFill>
                  <a:schemeClr val="tx1"/>
                </a:solidFill>
                <a:round/>
                <a:headEnd/>
                <a:tailEnd/>
              </a:ln>
            </p:spPr>
            <p:txBody>
              <a:bodyPr/>
              <a:lstStyle/>
              <a:p>
                <a:endParaRPr lang="en-US"/>
              </a:p>
            </p:txBody>
          </p:sp>
          <p:sp>
            <p:nvSpPr>
              <p:cNvPr id="36126" name="Line 2334"/>
              <p:cNvSpPr>
                <a:spLocks noChangeShapeType="1"/>
              </p:cNvSpPr>
              <p:nvPr/>
            </p:nvSpPr>
            <p:spPr bwMode="auto">
              <a:xfrm flipH="1">
                <a:off x="3282" y="2562"/>
                <a:ext cx="3" cy="1"/>
              </a:xfrm>
              <a:prstGeom prst="line">
                <a:avLst/>
              </a:prstGeom>
              <a:noFill/>
              <a:ln w="0">
                <a:solidFill>
                  <a:schemeClr val="tx1"/>
                </a:solidFill>
                <a:round/>
                <a:headEnd/>
                <a:tailEnd/>
              </a:ln>
            </p:spPr>
            <p:txBody>
              <a:bodyPr/>
              <a:lstStyle/>
              <a:p>
                <a:endParaRPr lang="en-US"/>
              </a:p>
            </p:txBody>
          </p:sp>
          <p:sp>
            <p:nvSpPr>
              <p:cNvPr id="36127" name="Line 2335"/>
              <p:cNvSpPr>
                <a:spLocks noChangeShapeType="1"/>
              </p:cNvSpPr>
              <p:nvPr/>
            </p:nvSpPr>
            <p:spPr bwMode="auto">
              <a:xfrm flipH="1">
                <a:off x="3279" y="2563"/>
                <a:ext cx="3" cy="4"/>
              </a:xfrm>
              <a:prstGeom prst="line">
                <a:avLst/>
              </a:prstGeom>
              <a:noFill/>
              <a:ln w="0">
                <a:solidFill>
                  <a:schemeClr val="tx1"/>
                </a:solidFill>
                <a:round/>
                <a:headEnd/>
                <a:tailEnd/>
              </a:ln>
            </p:spPr>
            <p:txBody>
              <a:bodyPr/>
              <a:lstStyle/>
              <a:p>
                <a:endParaRPr lang="en-US"/>
              </a:p>
            </p:txBody>
          </p:sp>
          <p:sp>
            <p:nvSpPr>
              <p:cNvPr id="36128" name="Line 2336"/>
              <p:cNvSpPr>
                <a:spLocks noChangeShapeType="1"/>
              </p:cNvSpPr>
              <p:nvPr/>
            </p:nvSpPr>
            <p:spPr bwMode="auto">
              <a:xfrm flipH="1">
                <a:off x="3277" y="2567"/>
                <a:ext cx="2" cy="5"/>
              </a:xfrm>
              <a:prstGeom prst="line">
                <a:avLst/>
              </a:prstGeom>
              <a:noFill/>
              <a:ln w="0">
                <a:solidFill>
                  <a:schemeClr val="tx1"/>
                </a:solidFill>
                <a:round/>
                <a:headEnd/>
                <a:tailEnd/>
              </a:ln>
            </p:spPr>
            <p:txBody>
              <a:bodyPr/>
              <a:lstStyle/>
              <a:p>
                <a:endParaRPr lang="en-US"/>
              </a:p>
            </p:txBody>
          </p:sp>
          <p:sp>
            <p:nvSpPr>
              <p:cNvPr id="36129" name="Line 2337"/>
              <p:cNvSpPr>
                <a:spLocks noChangeShapeType="1"/>
              </p:cNvSpPr>
              <p:nvPr/>
            </p:nvSpPr>
            <p:spPr bwMode="auto">
              <a:xfrm>
                <a:off x="3277" y="2572"/>
                <a:ext cx="1" cy="3"/>
              </a:xfrm>
              <a:prstGeom prst="line">
                <a:avLst/>
              </a:prstGeom>
              <a:noFill/>
              <a:ln w="0">
                <a:solidFill>
                  <a:schemeClr val="tx1"/>
                </a:solidFill>
                <a:round/>
                <a:headEnd/>
                <a:tailEnd/>
              </a:ln>
            </p:spPr>
            <p:txBody>
              <a:bodyPr/>
              <a:lstStyle/>
              <a:p>
                <a:endParaRPr lang="en-US"/>
              </a:p>
            </p:txBody>
          </p:sp>
          <p:sp>
            <p:nvSpPr>
              <p:cNvPr id="36130" name="Line 2338"/>
              <p:cNvSpPr>
                <a:spLocks noChangeShapeType="1"/>
              </p:cNvSpPr>
              <p:nvPr/>
            </p:nvSpPr>
            <p:spPr bwMode="auto">
              <a:xfrm>
                <a:off x="3277" y="2575"/>
                <a:ext cx="2" cy="5"/>
              </a:xfrm>
              <a:prstGeom prst="line">
                <a:avLst/>
              </a:prstGeom>
              <a:noFill/>
              <a:ln w="0">
                <a:solidFill>
                  <a:schemeClr val="tx1"/>
                </a:solidFill>
                <a:round/>
                <a:headEnd/>
                <a:tailEnd/>
              </a:ln>
            </p:spPr>
            <p:txBody>
              <a:bodyPr/>
              <a:lstStyle/>
              <a:p>
                <a:endParaRPr lang="en-US"/>
              </a:p>
            </p:txBody>
          </p:sp>
          <p:sp>
            <p:nvSpPr>
              <p:cNvPr id="36131" name="Line 2339"/>
              <p:cNvSpPr>
                <a:spLocks noChangeShapeType="1"/>
              </p:cNvSpPr>
              <p:nvPr/>
            </p:nvSpPr>
            <p:spPr bwMode="auto">
              <a:xfrm>
                <a:off x="3279" y="2580"/>
                <a:ext cx="3" cy="3"/>
              </a:xfrm>
              <a:prstGeom prst="line">
                <a:avLst/>
              </a:prstGeom>
              <a:noFill/>
              <a:ln w="0">
                <a:solidFill>
                  <a:schemeClr val="tx1"/>
                </a:solidFill>
                <a:round/>
                <a:headEnd/>
                <a:tailEnd/>
              </a:ln>
            </p:spPr>
            <p:txBody>
              <a:bodyPr/>
              <a:lstStyle/>
              <a:p>
                <a:endParaRPr lang="en-US"/>
              </a:p>
            </p:txBody>
          </p:sp>
          <p:sp>
            <p:nvSpPr>
              <p:cNvPr id="36132" name="Line 2340"/>
              <p:cNvSpPr>
                <a:spLocks noChangeShapeType="1"/>
              </p:cNvSpPr>
              <p:nvPr/>
            </p:nvSpPr>
            <p:spPr bwMode="auto">
              <a:xfrm>
                <a:off x="3282" y="2583"/>
                <a:ext cx="3" cy="2"/>
              </a:xfrm>
              <a:prstGeom prst="line">
                <a:avLst/>
              </a:prstGeom>
              <a:noFill/>
              <a:ln w="0">
                <a:solidFill>
                  <a:schemeClr val="tx1"/>
                </a:solidFill>
                <a:round/>
                <a:headEnd/>
                <a:tailEnd/>
              </a:ln>
            </p:spPr>
            <p:txBody>
              <a:bodyPr/>
              <a:lstStyle/>
              <a:p>
                <a:endParaRPr lang="en-US"/>
              </a:p>
            </p:txBody>
          </p:sp>
          <p:sp>
            <p:nvSpPr>
              <p:cNvPr id="36133" name="Line 2341"/>
              <p:cNvSpPr>
                <a:spLocks noChangeShapeType="1"/>
              </p:cNvSpPr>
              <p:nvPr/>
            </p:nvSpPr>
            <p:spPr bwMode="auto">
              <a:xfrm>
                <a:off x="3285" y="2585"/>
                <a:ext cx="5" cy="1"/>
              </a:xfrm>
              <a:prstGeom prst="line">
                <a:avLst/>
              </a:prstGeom>
              <a:noFill/>
              <a:ln w="0">
                <a:solidFill>
                  <a:schemeClr val="tx1"/>
                </a:solidFill>
                <a:round/>
                <a:headEnd/>
                <a:tailEnd/>
              </a:ln>
            </p:spPr>
            <p:txBody>
              <a:bodyPr/>
              <a:lstStyle/>
              <a:p>
                <a:endParaRPr lang="en-US"/>
              </a:p>
            </p:txBody>
          </p:sp>
          <p:sp>
            <p:nvSpPr>
              <p:cNvPr id="36134" name="Line 2342"/>
              <p:cNvSpPr>
                <a:spLocks noChangeShapeType="1"/>
              </p:cNvSpPr>
              <p:nvPr/>
            </p:nvSpPr>
            <p:spPr bwMode="auto">
              <a:xfrm flipV="1">
                <a:off x="3290" y="2583"/>
                <a:ext cx="4" cy="2"/>
              </a:xfrm>
              <a:prstGeom prst="line">
                <a:avLst/>
              </a:prstGeom>
              <a:noFill/>
              <a:ln w="0">
                <a:solidFill>
                  <a:schemeClr val="tx1"/>
                </a:solidFill>
                <a:round/>
                <a:headEnd/>
                <a:tailEnd/>
              </a:ln>
            </p:spPr>
            <p:txBody>
              <a:bodyPr/>
              <a:lstStyle/>
              <a:p>
                <a:endParaRPr lang="en-US"/>
              </a:p>
            </p:txBody>
          </p:sp>
          <p:sp>
            <p:nvSpPr>
              <p:cNvPr id="36135" name="Line 2343"/>
              <p:cNvSpPr>
                <a:spLocks noChangeShapeType="1"/>
              </p:cNvSpPr>
              <p:nvPr/>
            </p:nvSpPr>
            <p:spPr bwMode="auto">
              <a:xfrm flipV="1">
                <a:off x="3294" y="2580"/>
                <a:ext cx="3" cy="3"/>
              </a:xfrm>
              <a:prstGeom prst="line">
                <a:avLst/>
              </a:prstGeom>
              <a:noFill/>
              <a:ln w="0">
                <a:solidFill>
                  <a:schemeClr val="tx1"/>
                </a:solidFill>
                <a:round/>
                <a:headEnd/>
                <a:tailEnd/>
              </a:ln>
            </p:spPr>
            <p:txBody>
              <a:bodyPr/>
              <a:lstStyle/>
              <a:p>
                <a:endParaRPr lang="en-US"/>
              </a:p>
            </p:txBody>
          </p:sp>
          <p:sp>
            <p:nvSpPr>
              <p:cNvPr id="36136" name="Line 2344"/>
              <p:cNvSpPr>
                <a:spLocks noChangeShapeType="1"/>
              </p:cNvSpPr>
              <p:nvPr/>
            </p:nvSpPr>
            <p:spPr bwMode="auto">
              <a:xfrm>
                <a:off x="3309" y="2572"/>
                <a:ext cx="20" cy="1"/>
              </a:xfrm>
              <a:prstGeom prst="line">
                <a:avLst/>
              </a:prstGeom>
              <a:noFill/>
              <a:ln w="0">
                <a:solidFill>
                  <a:schemeClr val="tx1"/>
                </a:solidFill>
                <a:round/>
                <a:headEnd/>
                <a:tailEnd/>
              </a:ln>
            </p:spPr>
            <p:txBody>
              <a:bodyPr/>
              <a:lstStyle/>
              <a:p>
                <a:endParaRPr lang="en-US"/>
              </a:p>
            </p:txBody>
          </p:sp>
          <p:sp>
            <p:nvSpPr>
              <p:cNvPr id="36137" name="Line 2345"/>
              <p:cNvSpPr>
                <a:spLocks noChangeShapeType="1"/>
              </p:cNvSpPr>
              <p:nvPr/>
            </p:nvSpPr>
            <p:spPr bwMode="auto">
              <a:xfrm flipV="1">
                <a:off x="3329" y="2568"/>
                <a:ext cx="1" cy="4"/>
              </a:xfrm>
              <a:prstGeom prst="line">
                <a:avLst/>
              </a:prstGeom>
              <a:noFill/>
              <a:ln w="0">
                <a:solidFill>
                  <a:schemeClr val="tx1"/>
                </a:solidFill>
                <a:round/>
                <a:headEnd/>
                <a:tailEnd/>
              </a:ln>
            </p:spPr>
            <p:txBody>
              <a:bodyPr/>
              <a:lstStyle/>
              <a:p>
                <a:endParaRPr lang="en-US"/>
              </a:p>
            </p:txBody>
          </p:sp>
          <p:sp>
            <p:nvSpPr>
              <p:cNvPr id="36138" name="Line 2346"/>
              <p:cNvSpPr>
                <a:spLocks noChangeShapeType="1"/>
              </p:cNvSpPr>
              <p:nvPr/>
            </p:nvSpPr>
            <p:spPr bwMode="auto">
              <a:xfrm flipH="1" flipV="1">
                <a:off x="3327" y="2565"/>
                <a:ext cx="2" cy="3"/>
              </a:xfrm>
              <a:prstGeom prst="line">
                <a:avLst/>
              </a:prstGeom>
              <a:noFill/>
              <a:ln w="0">
                <a:solidFill>
                  <a:schemeClr val="tx1"/>
                </a:solidFill>
                <a:round/>
                <a:headEnd/>
                <a:tailEnd/>
              </a:ln>
            </p:spPr>
            <p:txBody>
              <a:bodyPr/>
              <a:lstStyle/>
              <a:p>
                <a:endParaRPr lang="en-US"/>
              </a:p>
            </p:txBody>
          </p:sp>
          <p:sp>
            <p:nvSpPr>
              <p:cNvPr id="36139" name="Line 2347"/>
              <p:cNvSpPr>
                <a:spLocks noChangeShapeType="1"/>
              </p:cNvSpPr>
              <p:nvPr/>
            </p:nvSpPr>
            <p:spPr bwMode="auto">
              <a:xfrm flipH="1" flipV="1">
                <a:off x="3325" y="2563"/>
                <a:ext cx="2" cy="2"/>
              </a:xfrm>
              <a:prstGeom prst="line">
                <a:avLst/>
              </a:prstGeom>
              <a:noFill/>
              <a:ln w="0">
                <a:solidFill>
                  <a:schemeClr val="tx1"/>
                </a:solidFill>
                <a:round/>
                <a:headEnd/>
                <a:tailEnd/>
              </a:ln>
            </p:spPr>
            <p:txBody>
              <a:bodyPr/>
              <a:lstStyle/>
              <a:p>
                <a:endParaRPr lang="en-US"/>
              </a:p>
            </p:txBody>
          </p:sp>
          <p:sp>
            <p:nvSpPr>
              <p:cNvPr id="36140" name="Line 2348"/>
              <p:cNvSpPr>
                <a:spLocks noChangeShapeType="1"/>
              </p:cNvSpPr>
              <p:nvPr/>
            </p:nvSpPr>
            <p:spPr bwMode="auto">
              <a:xfrm flipH="1" flipV="1">
                <a:off x="3322" y="2562"/>
                <a:ext cx="3" cy="1"/>
              </a:xfrm>
              <a:prstGeom prst="line">
                <a:avLst/>
              </a:prstGeom>
              <a:noFill/>
              <a:ln w="0">
                <a:solidFill>
                  <a:schemeClr val="tx1"/>
                </a:solidFill>
                <a:round/>
                <a:headEnd/>
                <a:tailEnd/>
              </a:ln>
            </p:spPr>
            <p:txBody>
              <a:bodyPr/>
              <a:lstStyle/>
              <a:p>
                <a:endParaRPr lang="en-US"/>
              </a:p>
            </p:txBody>
          </p:sp>
          <p:sp>
            <p:nvSpPr>
              <p:cNvPr id="36141" name="Line 2349"/>
              <p:cNvSpPr>
                <a:spLocks noChangeShapeType="1"/>
              </p:cNvSpPr>
              <p:nvPr/>
            </p:nvSpPr>
            <p:spPr bwMode="auto">
              <a:xfrm flipH="1">
                <a:off x="3317" y="2562"/>
                <a:ext cx="5" cy="1"/>
              </a:xfrm>
              <a:prstGeom prst="line">
                <a:avLst/>
              </a:prstGeom>
              <a:noFill/>
              <a:ln w="0">
                <a:solidFill>
                  <a:schemeClr val="tx1"/>
                </a:solidFill>
                <a:round/>
                <a:headEnd/>
                <a:tailEnd/>
              </a:ln>
            </p:spPr>
            <p:txBody>
              <a:bodyPr/>
              <a:lstStyle/>
              <a:p>
                <a:endParaRPr lang="en-US"/>
              </a:p>
            </p:txBody>
          </p:sp>
          <p:sp>
            <p:nvSpPr>
              <p:cNvPr id="36142" name="Line 2350"/>
              <p:cNvSpPr>
                <a:spLocks noChangeShapeType="1"/>
              </p:cNvSpPr>
              <p:nvPr/>
            </p:nvSpPr>
            <p:spPr bwMode="auto">
              <a:xfrm flipH="1">
                <a:off x="3314" y="2562"/>
                <a:ext cx="3" cy="1"/>
              </a:xfrm>
              <a:prstGeom prst="line">
                <a:avLst/>
              </a:prstGeom>
              <a:noFill/>
              <a:ln w="0">
                <a:solidFill>
                  <a:schemeClr val="tx1"/>
                </a:solidFill>
                <a:round/>
                <a:headEnd/>
                <a:tailEnd/>
              </a:ln>
            </p:spPr>
            <p:txBody>
              <a:bodyPr/>
              <a:lstStyle/>
              <a:p>
                <a:endParaRPr lang="en-US"/>
              </a:p>
            </p:txBody>
          </p:sp>
          <p:sp>
            <p:nvSpPr>
              <p:cNvPr id="36143" name="Line 2351"/>
              <p:cNvSpPr>
                <a:spLocks noChangeShapeType="1"/>
              </p:cNvSpPr>
              <p:nvPr/>
            </p:nvSpPr>
            <p:spPr bwMode="auto">
              <a:xfrm flipH="1">
                <a:off x="3310" y="2563"/>
                <a:ext cx="4" cy="4"/>
              </a:xfrm>
              <a:prstGeom prst="line">
                <a:avLst/>
              </a:prstGeom>
              <a:noFill/>
              <a:ln w="0">
                <a:solidFill>
                  <a:schemeClr val="tx1"/>
                </a:solidFill>
                <a:round/>
                <a:headEnd/>
                <a:tailEnd/>
              </a:ln>
            </p:spPr>
            <p:txBody>
              <a:bodyPr/>
              <a:lstStyle/>
              <a:p>
                <a:endParaRPr lang="en-US"/>
              </a:p>
            </p:txBody>
          </p:sp>
          <p:sp>
            <p:nvSpPr>
              <p:cNvPr id="36144" name="Line 2352"/>
              <p:cNvSpPr>
                <a:spLocks noChangeShapeType="1"/>
              </p:cNvSpPr>
              <p:nvPr/>
            </p:nvSpPr>
            <p:spPr bwMode="auto">
              <a:xfrm flipH="1">
                <a:off x="3309" y="2567"/>
                <a:ext cx="1" cy="5"/>
              </a:xfrm>
              <a:prstGeom prst="line">
                <a:avLst/>
              </a:prstGeom>
              <a:noFill/>
              <a:ln w="0">
                <a:solidFill>
                  <a:schemeClr val="tx1"/>
                </a:solidFill>
                <a:round/>
                <a:headEnd/>
                <a:tailEnd/>
              </a:ln>
            </p:spPr>
            <p:txBody>
              <a:bodyPr/>
              <a:lstStyle/>
              <a:p>
                <a:endParaRPr lang="en-US"/>
              </a:p>
            </p:txBody>
          </p:sp>
          <p:sp>
            <p:nvSpPr>
              <p:cNvPr id="36145" name="Line 2353"/>
              <p:cNvSpPr>
                <a:spLocks noChangeShapeType="1"/>
              </p:cNvSpPr>
              <p:nvPr/>
            </p:nvSpPr>
            <p:spPr bwMode="auto">
              <a:xfrm>
                <a:off x="3309" y="2572"/>
                <a:ext cx="1" cy="3"/>
              </a:xfrm>
              <a:prstGeom prst="line">
                <a:avLst/>
              </a:prstGeom>
              <a:noFill/>
              <a:ln w="0">
                <a:solidFill>
                  <a:schemeClr val="tx1"/>
                </a:solidFill>
                <a:round/>
                <a:headEnd/>
                <a:tailEnd/>
              </a:ln>
            </p:spPr>
            <p:txBody>
              <a:bodyPr/>
              <a:lstStyle/>
              <a:p>
                <a:endParaRPr lang="en-US"/>
              </a:p>
            </p:txBody>
          </p:sp>
          <p:sp>
            <p:nvSpPr>
              <p:cNvPr id="36146" name="Line 2354"/>
              <p:cNvSpPr>
                <a:spLocks noChangeShapeType="1"/>
              </p:cNvSpPr>
              <p:nvPr/>
            </p:nvSpPr>
            <p:spPr bwMode="auto">
              <a:xfrm>
                <a:off x="3309" y="2575"/>
                <a:ext cx="1" cy="5"/>
              </a:xfrm>
              <a:prstGeom prst="line">
                <a:avLst/>
              </a:prstGeom>
              <a:noFill/>
              <a:ln w="0">
                <a:solidFill>
                  <a:schemeClr val="tx1"/>
                </a:solidFill>
                <a:round/>
                <a:headEnd/>
                <a:tailEnd/>
              </a:ln>
            </p:spPr>
            <p:txBody>
              <a:bodyPr/>
              <a:lstStyle/>
              <a:p>
                <a:endParaRPr lang="en-US"/>
              </a:p>
            </p:txBody>
          </p:sp>
          <p:sp>
            <p:nvSpPr>
              <p:cNvPr id="36147" name="Line 2355"/>
              <p:cNvSpPr>
                <a:spLocks noChangeShapeType="1"/>
              </p:cNvSpPr>
              <p:nvPr/>
            </p:nvSpPr>
            <p:spPr bwMode="auto">
              <a:xfrm>
                <a:off x="3310" y="2580"/>
                <a:ext cx="4" cy="3"/>
              </a:xfrm>
              <a:prstGeom prst="line">
                <a:avLst/>
              </a:prstGeom>
              <a:noFill/>
              <a:ln w="0">
                <a:solidFill>
                  <a:schemeClr val="tx1"/>
                </a:solidFill>
                <a:round/>
                <a:headEnd/>
                <a:tailEnd/>
              </a:ln>
            </p:spPr>
            <p:txBody>
              <a:bodyPr/>
              <a:lstStyle/>
              <a:p>
                <a:endParaRPr lang="en-US"/>
              </a:p>
            </p:txBody>
          </p:sp>
          <p:sp>
            <p:nvSpPr>
              <p:cNvPr id="36148" name="Line 2356"/>
              <p:cNvSpPr>
                <a:spLocks noChangeShapeType="1"/>
              </p:cNvSpPr>
              <p:nvPr/>
            </p:nvSpPr>
            <p:spPr bwMode="auto">
              <a:xfrm>
                <a:off x="3314" y="2583"/>
                <a:ext cx="3" cy="2"/>
              </a:xfrm>
              <a:prstGeom prst="line">
                <a:avLst/>
              </a:prstGeom>
              <a:noFill/>
              <a:ln w="0">
                <a:solidFill>
                  <a:schemeClr val="tx1"/>
                </a:solidFill>
                <a:round/>
                <a:headEnd/>
                <a:tailEnd/>
              </a:ln>
            </p:spPr>
            <p:txBody>
              <a:bodyPr/>
              <a:lstStyle/>
              <a:p>
                <a:endParaRPr lang="en-US"/>
              </a:p>
            </p:txBody>
          </p:sp>
          <p:sp>
            <p:nvSpPr>
              <p:cNvPr id="36149" name="Line 2357"/>
              <p:cNvSpPr>
                <a:spLocks noChangeShapeType="1"/>
              </p:cNvSpPr>
              <p:nvPr/>
            </p:nvSpPr>
            <p:spPr bwMode="auto">
              <a:xfrm>
                <a:off x="3317" y="2585"/>
                <a:ext cx="5" cy="1"/>
              </a:xfrm>
              <a:prstGeom prst="line">
                <a:avLst/>
              </a:prstGeom>
              <a:noFill/>
              <a:ln w="0">
                <a:solidFill>
                  <a:schemeClr val="tx1"/>
                </a:solidFill>
                <a:round/>
                <a:headEnd/>
                <a:tailEnd/>
              </a:ln>
            </p:spPr>
            <p:txBody>
              <a:bodyPr/>
              <a:lstStyle/>
              <a:p>
                <a:endParaRPr lang="en-US"/>
              </a:p>
            </p:txBody>
          </p:sp>
          <p:sp>
            <p:nvSpPr>
              <p:cNvPr id="36150" name="Line 2358"/>
              <p:cNvSpPr>
                <a:spLocks noChangeShapeType="1"/>
              </p:cNvSpPr>
              <p:nvPr/>
            </p:nvSpPr>
            <p:spPr bwMode="auto">
              <a:xfrm flipV="1">
                <a:off x="3322" y="2583"/>
                <a:ext cx="3" cy="2"/>
              </a:xfrm>
              <a:prstGeom prst="line">
                <a:avLst/>
              </a:prstGeom>
              <a:noFill/>
              <a:ln w="0">
                <a:solidFill>
                  <a:schemeClr val="tx1"/>
                </a:solidFill>
                <a:round/>
                <a:headEnd/>
                <a:tailEnd/>
              </a:ln>
            </p:spPr>
            <p:txBody>
              <a:bodyPr/>
              <a:lstStyle/>
              <a:p>
                <a:endParaRPr lang="en-US"/>
              </a:p>
            </p:txBody>
          </p:sp>
          <p:sp>
            <p:nvSpPr>
              <p:cNvPr id="36151" name="Line 2359"/>
              <p:cNvSpPr>
                <a:spLocks noChangeShapeType="1"/>
              </p:cNvSpPr>
              <p:nvPr/>
            </p:nvSpPr>
            <p:spPr bwMode="auto">
              <a:xfrm flipV="1">
                <a:off x="3325" y="2580"/>
                <a:ext cx="4" cy="3"/>
              </a:xfrm>
              <a:prstGeom prst="line">
                <a:avLst/>
              </a:prstGeom>
              <a:noFill/>
              <a:ln w="0">
                <a:solidFill>
                  <a:schemeClr val="tx1"/>
                </a:solidFill>
                <a:round/>
                <a:headEnd/>
                <a:tailEnd/>
              </a:ln>
            </p:spPr>
            <p:txBody>
              <a:bodyPr/>
              <a:lstStyle/>
              <a:p>
                <a:endParaRPr lang="en-US"/>
              </a:p>
            </p:txBody>
          </p:sp>
          <p:sp>
            <p:nvSpPr>
              <p:cNvPr id="36152" name="Line 2360"/>
              <p:cNvSpPr>
                <a:spLocks noChangeShapeType="1"/>
              </p:cNvSpPr>
              <p:nvPr/>
            </p:nvSpPr>
            <p:spPr bwMode="auto">
              <a:xfrm>
                <a:off x="3340" y="2562"/>
                <a:ext cx="1" cy="23"/>
              </a:xfrm>
              <a:prstGeom prst="line">
                <a:avLst/>
              </a:prstGeom>
              <a:noFill/>
              <a:ln w="0">
                <a:solidFill>
                  <a:schemeClr val="tx1"/>
                </a:solidFill>
                <a:round/>
                <a:headEnd/>
                <a:tailEnd/>
              </a:ln>
            </p:spPr>
            <p:txBody>
              <a:bodyPr/>
              <a:lstStyle/>
              <a:p>
                <a:endParaRPr lang="en-US"/>
              </a:p>
            </p:txBody>
          </p:sp>
          <p:sp>
            <p:nvSpPr>
              <p:cNvPr id="36153" name="Line 2361"/>
              <p:cNvSpPr>
                <a:spLocks noChangeShapeType="1"/>
              </p:cNvSpPr>
              <p:nvPr/>
            </p:nvSpPr>
            <p:spPr bwMode="auto">
              <a:xfrm flipV="1">
                <a:off x="3340" y="2567"/>
                <a:ext cx="2" cy="5"/>
              </a:xfrm>
              <a:prstGeom prst="line">
                <a:avLst/>
              </a:prstGeom>
              <a:noFill/>
              <a:ln w="0">
                <a:solidFill>
                  <a:schemeClr val="tx1"/>
                </a:solidFill>
                <a:round/>
                <a:headEnd/>
                <a:tailEnd/>
              </a:ln>
            </p:spPr>
            <p:txBody>
              <a:bodyPr/>
              <a:lstStyle/>
              <a:p>
                <a:endParaRPr lang="en-US"/>
              </a:p>
            </p:txBody>
          </p:sp>
          <p:sp>
            <p:nvSpPr>
              <p:cNvPr id="36154" name="Line 2362"/>
              <p:cNvSpPr>
                <a:spLocks noChangeShapeType="1"/>
              </p:cNvSpPr>
              <p:nvPr/>
            </p:nvSpPr>
            <p:spPr bwMode="auto">
              <a:xfrm flipV="1">
                <a:off x="3342" y="2563"/>
                <a:ext cx="3" cy="4"/>
              </a:xfrm>
              <a:prstGeom prst="line">
                <a:avLst/>
              </a:prstGeom>
              <a:noFill/>
              <a:ln w="0">
                <a:solidFill>
                  <a:schemeClr val="tx1"/>
                </a:solidFill>
                <a:round/>
                <a:headEnd/>
                <a:tailEnd/>
              </a:ln>
            </p:spPr>
            <p:txBody>
              <a:bodyPr/>
              <a:lstStyle/>
              <a:p>
                <a:endParaRPr lang="en-US"/>
              </a:p>
            </p:txBody>
          </p:sp>
          <p:sp>
            <p:nvSpPr>
              <p:cNvPr id="36155" name="Line 2363"/>
              <p:cNvSpPr>
                <a:spLocks noChangeShapeType="1"/>
              </p:cNvSpPr>
              <p:nvPr/>
            </p:nvSpPr>
            <p:spPr bwMode="auto">
              <a:xfrm flipV="1">
                <a:off x="3345" y="2562"/>
                <a:ext cx="3" cy="1"/>
              </a:xfrm>
              <a:prstGeom prst="line">
                <a:avLst/>
              </a:prstGeom>
              <a:noFill/>
              <a:ln w="0">
                <a:solidFill>
                  <a:schemeClr val="tx1"/>
                </a:solidFill>
                <a:round/>
                <a:headEnd/>
                <a:tailEnd/>
              </a:ln>
            </p:spPr>
            <p:txBody>
              <a:bodyPr/>
              <a:lstStyle/>
              <a:p>
                <a:endParaRPr lang="en-US"/>
              </a:p>
            </p:txBody>
          </p:sp>
          <p:sp>
            <p:nvSpPr>
              <p:cNvPr id="36156" name="Line 2364"/>
              <p:cNvSpPr>
                <a:spLocks noChangeShapeType="1"/>
              </p:cNvSpPr>
              <p:nvPr/>
            </p:nvSpPr>
            <p:spPr bwMode="auto">
              <a:xfrm>
                <a:off x="3348" y="2562"/>
                <a:ext cx="5" cy="1"/>
              </a:xfrm>
              <a:prstGeom prst="line">
                <a:avLst/>
              </a:prstGeom>
              <a:noFill/>
              <a:ln w="0">
                <a:solidFill>
                  <a:schemeClr val="tx1"/>
                </a:solidFill>
                <a:round/>
                <a:headEnd/>
                <a:tailEnd/>
              </a:ln>
            </p:spPr>
            <p:txBody>
              <a:bodyPr/>
              <a:lstStyle/>
              <a:p>
                <a:endParaRPr lang="en-US"/>
              </a:p>
            </p:txBody>
          </p:sp>
          <p:sp>
            <p:nvSpPr>
              <p:cNvPr id="36157" name="Line 2365"/>
              <p:cNvSpPr>
                <a:spLocks noChangeShapeType="1"/>
              </p:cNvSpPr>
              <p:nvPr/>
            </p:nvSpPr>
            <p:spPr bwMode="auto">
              <a:xfrm>
                <a:off x="2628" y="2201"/>
                <a:ext cx="18" cy="1"/>
              </a:xfrm>
              <a:prstGeom prst="line">
                <a:avLst/>
              </a:prstGeom>
              <a:noFill/>
              <a:ln w="0">
                <a:solidFill>
                  <a:schemeClr val="tx1"/>
                </a:solidFill>
                <a:round/>
                <a:headEnd/>
                <a:tailEnd/>
              </a:ln>
            </p:spPr>
            <p:txBody>
              <a:bodyPr/>
              <a:lstStyle/>
              <a:p>
                <a:endParaRPr lang="en-US"/>
              </a:p>
            </p:txBody>
          </p:sp>
          <p:sp>
            <p:nvSpPr>
              <p:cNvPr id="36158" name="Line 2366"/>
              <p:cNvSpPr>
                <a:spLocks noChangeShapeType="1"/>
              </p:cNvSpPr>
              <p:nvPr/>
            </p:nvSpPr>
            <p:spPr bwMode="auto">
              <a:xfrm flipH="1">
                <a:off x="2637" y="2201"/>
                <a:ext cx="9" cy="13"/>
              </a:xfrm>
              <a:prstGeom prst="line">
                <a:avLst/>
              </a:prstGeom>
              <a:noFill/>
              <a:ln w="0">
                <a:solidFill>
                  <a:schemeClr val="tx1"/>
                </a:solidFill>
                <a:round/>
                <a:headEnd/>
                <a:tailEnd/>
              </a:ln>
            </p:spPr>
            <p:txBody>
              <a:bodyPr/>
              <a:lstStyle/>
              <a:p>
                <a:endParaRPr lang="en-US"/>
              </a:p>
            </p:txBody>
          </p:sp>
          <p:sp>
            <p:nvSpPr>
              <p:cNvPr id="36159" name="Line 2367"/>
              <p:cNvSpPr>
                <a:spLocks noChangeShapeType="1"/>
              </p:cNvSpPr>
              <p:nvPr/>
            </p:nvSpPr>
            <p:spPr bwMode="auto">
              <a:xfrm>
                <a:off x="2637" y="2214"/>
                <a:ext cx="4" cy="1"/>
              </a:xfrm>
              <a:prstGeom prst="line">
                <a:avLst/>
              </a:prstGeom>
              <a:noFill/>
              <a:ln w="0">
                <a:solidFill>
                  <a:schemeClr val="tx1"/>
                </a:solidFill>
                <a:round/>
                <a:headEnd/>
                <a:tailEnd/>
              </a:ln>
            </p:spPr>
            <p:txBody>
              <a:bodyPr/>
              <a:lstStyle/>
              <a:p>
                <a:endParaRPr lang="en-US"/>
              </a:p>
            </p:txBody>
          </p:sp>
          <p:sp>
            <p:nvSpPr>
              <p:cNvPr id="36160" name="Line 2368"/>
              <p:cNvSpPr>
                <a:spLocks noChangeShapeType="1"/>
              </p:cNvSpPr>
              <p:nvPr/>
            </p:nvSpPr>
            <p:spPr bwMode="auto">
              <a:xfrm>
                <a:off x="2641" y="2214"/>
                <a:ext cx="4" cy="2"/>
              </a:xfrm>
              <a:prstGeom prst="line">
                <a:avLst/>
              </a:prstGeom>
              <a:noFill/>
              <a:ln w="0">
                <a:solidFill>
                  <a:schemeClr val="tx1"/>
                </a:solidFill>
                <a:round/>
                <a:headEnd/>
                <a:tailEnd/>
              </a:ln>
            </p:spPr>
            <p:txBody>
              <a:bodyPr/>
              <a:lstStyle/>
              <a:p>
                <a:endParaRPr lang="en-US"/>
              </a:p>
            </p:txBody>
          </p:sp>
          <p:sp>
            <p:nvSpPr>
              <p:cNvPr id="36161" name="Line 2369"/>
              <p:cNvSpPr>
                <a:spLocks noChangeShapeType="1"/>
              </p:cNvSpPr>
              <p:nvPr/>
            </p:nvSpPr>
            <p:spPr bwMode="auto">
              <a:xfrm>
                <a:off x="2645" y="2216"/>
                <a:ext cx="1" cy="1"/>
              </a:xfrm>
              <a:prstGeom prst="line">
                <a:avLst/>
              </a:prstGeom>
              <a:noFill/>
              <a:ln w="0">
                <a:solidFill>
                  <a:schemeClr val="tx1"/>
                </a:solidFill>
                <a:round/>
                <a:headEnd/>
                <a:tailEnd/>
              </a:ln>
            </p:spPr>
            <p:txBody>
              <a:bodyPr/>
              <a:lstStyle/>
              <a:p>
                <a:endParaRPr lang="en-US"/>
              </a:p>
            </p:txBody>
          </p:sp>
          <p:sp>
            <p:nvSpPr>
              <p:cNvPr id="36162" name="Line 2370"/>
              <p:cNvSpPr>
                <a:spLocks noChangeShapeType="1"/>
              </p:cNvSpPr>
              <p:nvPr/>
            </p:nvSpPr>
            <p:spPr bwMode="auto">
              <a:xfrm>
                <a:off x="2646" y="2217"/>
                <a:ext cx="2" cy="5"/>
              </a:xfrm>
              <a:prstGeom prst="line">
                <a:avLst/>
              </a:prstGeom>
              <a:noFill/>
              <a:ln w="0">
                <a:solidFill>
                  <a:schemeClr val="tx1"/>
                </a:solidFill>
                <a:round/>
                <a:headEnd/>
                <a:tailEnd/>
              </a:ln>
            </p:spPr>
            <p:txBody>
              <a:bodyPr/>
              <a:lstStyle/>
              <a:p>
                <a:endParaRPr lang="en-US"/>
              </a:p>
            </p:txBody>
          </p:sp>
          <p:sp>
            <p:nvSpPr>
              <p:cNvPr id="36163" name="Line 2371"/>
              <p:cNvSpPr>
                <a:spLocks noChangeShapeType="1"/>
              </p:cNvSpPr>
              <p:nvPr/>
            </p:nvSpPr>
            <p:spPr bwMode="auto">
              <a:xfrm>
                <a:off x="2648" y="2222"/>
                <a:ext cx="1" cy="4"/>
              </a:xfrm>
              <a:prstGeom prst="line">
                <a:avLst/>
              </a:prstGeom>
              <a:noFill/>
              <a:ln w="0">
                <a:solidFill>
                  <a:schemeClr val="tx1"/>
                </a:solidFill>
                <a:round/>
                <a:headEnd/>
                <a:tailEnd/>
              </a:ln>
            </p:spPr>
            <p:txBody>
              <a:bodyPr/>
              <a:lstStyle/>
              <a:p>
                <a:endParaRPr lang="en-US"/>
              </a:p>
            </p:txBody>
          </p:sp>
          <p:sp>
            <p:nvSpPr>
              <p:cNvPr id="36164" name="Line 2372"/>
              <p:cNvSpPr>
                <a:spLocks noChangeShapeType="1"/>
              </p:cNvSpPr>
              <p:nvPr/>
            </p:nvSpPr>
            <p:spPr bwMode="auto">
              <a:xfrm flipH="1">
                <a:off x="2646" y="2226"/>
                <a:ext cx="2" cy="5"/>
              </a:xfrm>
              <a:prstGeom prst="line">
                <a:avLst/>
              </a:prstGeom>
              <a:noFill/>
              <a:ln w="0">
                <a:solidFill>
                  <a:schemeClr val="tx1"/>
                </a:solidFill>
                <a:round/>
                <a:headEnd/>
                <a:tailEnd/>
              </a:ln>
            </p:spPr>
            <p:txBody>
              <a:bodyPr/>
              <a:lstStyle/>
              <a:p>
                <a:endParaRPr lang="en-US"/>
              </a:p>
            </p:txBody>
          </p:sp>
          <p:sp>
            <p:nvSpPr>
              <p:cNvPr id="36165" name="Line 2373"/>
              <p:cNvSpPr>
                <a:spLocks noChangeShapeType="1"/>
              </p:cNvSpPr>
              <p:nvPr/>
            </p:nvSpPr>
            <p:spPr bwMode="auto">
              <a:xfrm flipH="1">
                <a:off x="2643" y="2231"/>
                <a:ext cx="3" cy="3"/>
              </a:xfrm>
              <a:prstGeom prst="line">
                <a:avLst/>
              </a:prstGeom>
              <a:noFill/>
              <a:ln w="0">
                <a:solidFill>
                  <a:schemeClr val="tx1"/>
                </a:solidFill>
                <a:round/>
                <a:headEnd/>
                <a:tailEnd/>
              </a:ln>
            </p:spPr>
            <p:txBody>
              <a:bodyPr/>
              <a:lstStyle/>
              <a:p>
                <a:endParaRPr lang="en-US"/>
              </a:p>
            </p:txBody>
          </p:sp>
          <p:sp>
            <p:nvSpPr>
              <p:cNvPr id="36166" name="Line 2374"/>
              <p:cNvSpPr>
                <a:spLocks noChangeShapeType="1"/>
              </p:cNvSpPr>
              <p:nvPr/>
            </p:nvSpPr>
            <p:spPr bwMode="auto">
              <a:xfrm flipH="1">
                <a:off x="2638" y="2234"/>
                <a:ext cx="5" cy="2"/>
              </a:xfrm>
              <a:prstGeom prst="line">
                <a:avLst/>
              </a:prstGeom>
              <a:noFill/>
              <a:ln w="0">
                <a:solidFill>
                  <a:schemeClr val="tx1"/>
                </a:solidFill>
                <a:round/>
                <a:headEnd/>
                <a:tailEnd/>
              </a:ln>
            </p:spPr>
            <p:txBody>
              <a:bodyPr/>
              <a:lstStyle/>
              <a:p>
                <a:endParaRPr lang="en-US"/>
              </a:p>
            </p:txBody>
          </p:sp>
          <p:sp>
            <p:nvSpPr>
              <p:cNvPr id="36167" name="Line 2375"/>
              <p:cNvSpPr>
                <a:spLocks noChangeShapeType="1"/>
              </p:cNvSpPr>
              <p:nvPr/>
            </p:nvSpPr>
            <p:spPr bwMode="auto">
              <a:xfrm flipH="1">
                <a:off x="2633" y="2236"/>
                <a:ext cx="5" cy="1"/>
              </a:xfrm>
              <a:prstGeom prst="line">
                <a:avLst/>
              </a:prstGeom>
              <a:noFill/>
              <a:ln w="0">
                <a:solidFill>
                  <a:schemeClr val="tx1"/>
                </a:solidFill>
                <a:round/>
                <a:headEnd/>
                <a:tailEnd/>
              </a:ln>
            </p:spPr>
            <p:txBody>
              <a:bodyPr/>
              <a:lstStyle/>
              <a:p>
                <a:endParaRPr lang="en-US"/>
              </a:p>
            </p:txBody>
          </p:sp>
          <p:sp>
            <p:nvSpPr>
              <p:cNvPr id="36168" name="Line 2376"/>
              <p:cNvSpPr>
                <a:spLocks noChangeShapeType="1"/>
              </p:cNvSpPr>
              <p:nvPr/>
            </p:nvSpPr>
            <p:spPr bwMode="auto">
              <a:xfrm flipH="1" flipV="1">
                <a:off x="2628" y="2234"/>
                <a:ext cx="5" cy="2"/>
              </a:xfrm>
              <a:prstGeom prst="line">
                <a:avLst/>
              </a:prstGeom>
              <a:noFill/>
              <a:ln w="0">
                <a:solidFill>
                  <a:schemeClr val="tx1"/>
                </a:solidFill>
                <a:round/>
                <a:headEnd/>
                <a:tailEnd/>
              </a:ln>
            </p:spPr>
            <p:txBody>
              <a:bodyPr/>
              <a:lstStyle/>
              <a:p>
                <a:endParaRPr lang="en-US"/>
              </a:p>
            </p:txBody>
          </p:sp>
          <p:sp>
            <p:nvSpPr>
              <p:cNvPr id="36169" name="Line 2377"/>
              <p:cNvSpPr>
                <a:spLocks noChangeShapeType="1"/>
              </p:cNvSpPr>
              <p:nvPr/>
            </p:nvSpPr>
            <p:spPr bwMode="auto">
              <a:xfrm flipH="1" flipV="1">
                <a:off x="2627" y="2232"/>
                <a:ext cx="1" cy="2"/>
              </a:xfrm>
              <a:prstGeom prst="line">
                <a:avLst/>
              </a:prstGeom>
              <a:noFill/>
              <a:ln w="0">
                <a:solidFill>
                  <a:schemeClr val="tx1"/>
                </a:solidFill>
                <a:round/>
                <a:headEnd/>
                <a:tailEnd/>
              </a:ln>
            </p:spPr>
            <p:txBody>
              <a:bodyPr/>
              <a:lstStyle/>
              <a:p>
                <a:endParaRPr lang="en-US"/>
              </a:p>
            </p:txBody>
          </p:sp>
          <p:sp>
            <p:nvSpPr>
              <p:cNvPr id="36170" name="Line 2378"/>
              <p:cNvSpPr>
                <a:spLocks noChangeShapeType="1"/>
              </p:cNvSpPr>
              <p:nvPr/>
            </p:nvSpPr>
            <p:spPr bwMode="auto">
              <a:xfrm flipH="1" flipV="1">
                <a:off x="2625" y="2229"/>
                <a:ext cx="2" cy="3"/>
              </a:xfrm>
              <a:prstGeom prst="line">
                <a:avLst/>
              </a:prstGeom>
              <a:noFill/>
              <a:ln w="0">
                <a:solidFill>
                  <a:schemeClr val="tx1"/>
                </a:solidFill>
                <a:round/>
                <a:headEnd/>
                <a:tailEnd/>
              </a:ln>
            </p:spPr>
            <p:txBody>
              <a:bodyPr/>
              <a:lstStyle/>
              <a:p>
                <a:endParaRPr lang="en-US"/>
              </a:p>
            </p:txBody>
          </p:sp>
          <p:sp>
            <p:nvSpPr>
              <p:cNvPr id="36171" name="Line 2379"/>
              <p:cNvSpPr>
                <a:spLocks noChangeShapeType="1"/>
              </p:cNvSpPr>
              <p:nvPr/>
            </p:nvSpPr>
            <p:spPr bwMode="auto">
              <a:xfrm flipH="1">
                <a:off x="2656" y="2194"/>
                <a:ext cx="30" cy="53"/>
              </a:xfrm>
              <a:prstGeom prst="line">
                <a:avLst/>
              </a:prstGeom>
              <a:noFill/>
              <a:ln w="0">
                <a:solidFill>
                  <a:schemeClr val="tx1"/>
                </a:solidFill>
                <a:round/>
                <a:headEnd/>
                <a:tailEnd/>
              </a:ln>
            </p:spPr>
            <p:txBody>
              <a:bodyPr/>
              <a:lstStyle/>
              <a:p>
                <a:endParaRPr lang="en-US"/>
              </a:p>
            </p:txBody>
          </p:sp>
          <p:sp>
            <p:nvSpPr>
              <p:cNvPr id="36172" name="Line 2380"/>
              <p:cNvSpPr>
                <a:spLocks noChangeShapeType="1"/>
              </p:cNvSpPr>
              <p:nvPr/>
            </p:nvSpPr>
            <p:spPr bwMode="auto">
              <a:xfrm flipH="1">
                <a:off x="2695" y="2201"/>
                <a:ext cx="16" cy="23"/>
              </a:xfrm>
              <a:prstGeom prst="line">
                <a:avLst/>
              </a:prstGeom>
              <a:noFill/>
              <a:ln w="0">
                <a:solidFill>
                  <a:schemeClr val="tx1"/>
                </a:solidFill>
                <a:round/>
                <a:headEnd/>
                <a:tailEnd/>
              </a:ln>
            </p:spPr>
            <p:txBody>
              <a:bodyPr/>
              <a:lstStyle/>
              <a:p>
                <a:endParaRPr lang="en-US"/>
              </a:p>
            </p:txBody>
          </p:sp>
          <p:sp>
            <p:nvSpPr>
              <p:cNvPr id="36173" name="Line 2381"/>
              <p:cNvSpPr>
                <a:spLocks noChangeShapeType="1"/>
              </p:cNvSpPr>
              <p:nvPr/>
            </p:nvSpPr>
            <p:spPr bwMode="auto">
              <a:xfrm>
                <a:off x="2695" y="2224"/>
                <a:ext cx="24" cy="1"/>
              </a:xfrm>
              <a:prstGeom prst="line">
                <a:avLst/>
              </a:prstGeom>
              <a:noFill/>
              <a:ln w="0">
                <a:solidFill>
                  <a:schemeClr val="tx1"/>
                </a:solidFill>
                <a:round/>
                <a:headEnd/>
                <a:tailEnd/>
              </a:ln>
            </p:spPr>
            <p:txBody>
              <a:bodyPr/>
              <a:lstStyle/>
              <a:p>
                <a:endParaRPr lang="en-US"/>
              </a:p>
            </p:txBody>
          </p:sp>
          <p:sp>
            <p:nvSpPr>
              <p:cNvPr id="36174" name="Line 2382"/>
              <p:cNvSpPr>
                <a:spLocks noChangeShapeType="1"/>
              </p:cNvSpPr>
              <p:nvPr/>
            </p:nvSpPr>
            <p:spPr bwMode="auto">
              <a:xfrm>
                <a:off x="2711" y="2201"/>
                <a:ext cx="1" cy="35"/>
              </a:xfrm>
              <a:prstGeom prst="line">
                <a:avLst/>
              </a:prstGeom>
              <a:noFill/>
              <a:ln w="0">
                <a:solidFill>
                  <a:schemeClr val="tx1"/>
                </a:solidFill>
                <a:round/>
                <a:headEnd/>
                <a:tailEnd/>
              </a:ln>
            </p:spPr>
            <p:txBody>
              <a:bodyPr/>
              <a:lstStyle/>
              <a:p>
                <a:endParaRPr lang="en-US"/>
              </a:p>
            </p:txBody>
          </p:sp>
          <p:sp>
            <p:nvSpPr>
              <p:cNvPr id="36175" name="Line 2383"/>
              <p:cNvSpPr>
                <a:spLocks noChangeShapeType="1"/>
              </p:cNvSpPr>
              <p:nvPr/>
            </p:nvSpPr>
            <p:spPr bwMode="auto">
              <a:xfrm flipH="1">
                <a:off x="2724" y="2196"/>
                <a:ext cx="2" cy="1"/>
              </a:xfrm>
              <a:prstGeom prst="line">
                <a:avLst/>
              </a:prstGeom>
              <a:noFill/>
              <a:ln w="0">
                <a:solidFill>
                  <a:schemeClr val="tx1"/>
                </a:solidFill>
                <a:round/>
                <a:headEnd/>
                <a:tailEnd/>
              </a:ln>
            </p:spPr>
            <p:txBody>
              <a:bodyPr/>
              <a:lstStyle/>
              <a:p>
                <a:endParaRPr lang="en-US"/>
              </a:p>
            </p:txBody>
          </p:sp>
          <p:sp>
            <p:nvSpPr>
              <p:cNvPr id="36176" name="Line 2384"/>
              <p:cNvSpPr>
                <a:spLocks noChangeShapeType="1"/>
              </p:cNvSpPr>
              <p:nvPr/>
            </p:nvSpPr>
            <p:spPr bwMode="auto">
              <a:xfrm flipH="1" flipV="1">
                <a:off x="2723" y="2196"/>
                <a:ext cx="1" cy="1"/>
              </a:xfrm>
              <a:prstGeom prst="line">
                <a:avLst/>
              </a:prstGeom>
              <a:noFill/>
              <a:ln w="0">
                <a:solidFill>
                  <a:schemeClr val="tx1"/>
                </a:solidFill>
                <a:round/>
                <a:headEnd/>
                <a:tailEnd/>
              </a:ln>
            </p:spPr>
            <p:txBody>
              <a:bodyPr/>
              <a:lstStyle/>
              <a:p>
                <a:endParaRPr lang="en-US"/>
              </a:p>
            </p:txBody>
          </p:sp>
          <p:sp>
            <p:nvSpPr>
              <p:cNvPr id="36177" name="Line 2385"/>
              <p:cNvSpPr>
                <a:spLocks noChangeShapeType="1"/>
              </p:cNvSpPr>
              <p:nvPr/>
            </p:nvSpPr>
            <p:spPr bwMode="auto">
              <a:xfrm flipV="1">
                <a:off x="2723" y="2194"/>
                <a:ext cx="1" cy="2"/>
              </a:xfrm>
              <a:prstGeom prst="line">
                <a:avLst/>
              </a:prstGeom>
              <a:noFill/>
              <a:ln w="0">
                <a:solidFill>
                  <a:schemeClr val="tx1"/>
                </a:solidFill>
                <a:round/>
                <a:headEnd/>
                <a:tailEnd/>
              </a:ln>
            </p:spPr>
            <p:txBody>
              <a:bodyPr/>
              <a:lstStyle/>
              <a:p>
                <a:endParaRPr lang="en-US"/>
              </a:p>
            </p:txBody>
          </p:sp>
          <p:sp>
            <p:nvSpPr>
              <p:cNvPr id="36178" name="Line 2386"/>
              <p:cNvSpPr>
                <a:spLocks noChangeShapeType="1"/>
              </p:cNvSpPr>
              <p:nvPr/>
            </p:nvSpPr>
            <p:spPr bwMode="auto">
              <a:xfrm>
                <a:off x="2724" y="2194"/>
                <a:ext cx="2" cy="2"/>
              </a:xfrm>
              <a:prstGeom prst="line">
                <a:avLst/>
              </a:prstGeom>
              <a:noFill/>
              <a:ln w="0">
                <a:solidFill>
                  <a:schemeClr val="tx1"/>
                </a:solidFill>
                <a:round/>
                <a:headEnd/>
                <a:tailEnd/>
              </a:ln>
            </p:spPr>
            <p:txBody>
              <a:bodyPr/>
              <a:lstStyle/>
              <a:p>
                <a:endParaRPr lang="en-US"/>
              </a:p>
            </p:txBody>
          </p:sp>
          <p:sp>
            <p:nvSpPr>
              <p:cNvPr id="36179" name="Line 2387"/>
              <p:cNvSpPr>
                <a:spLocks noChangeShapeType="1"/>
              </p:cNvSpPr>
              <p:nvPr/>
            </p:nvSpPr>
            <p:spPr bwMode="auto">
              <a:xfrm>
                <a:off x="2726" y="2196"/>
                <a:ext cx="1" cy="3"/>
              </a:xfrm>
              <a:prstGeom prst="line">
                <a:avLst/>
              </a:prstGeom>
              <a:noFill/>
              <a:ln w="0">
                <a:solidFill>
                  <a:schemeClr val="tx1"/>
                </a:solidFill>
                <a:round/>
                <a:headEnd/>
                <a:tailEnd/>
              </a:ln>
            </p:spPr>
            <p:txBody>
              <a:bodyPr/>
              <a:lstStyle/>
              <a:p>
                <a:endParaRPr lang="en-US"/>
              </a:p>
            </p:txBody>
          </p:sp>
          <p:sp>
            <p:nvSpPr>
              <p:cNvPr id="36180" name="Line 2388"/>
              <p:cNvSpPr>
                <a:spLocks noChangeShapeType="1"/>
              </p:cNvSpPr>
              <p:nvPr/>
            </p:nvSpPr>
            <p:spPr bwMode="auto">
              <a:xfrm flipH="1">
                <a:off x="2724" y="2199"/>
                <a:ext cx="2" cy="4"/>
              </a:xfrm>
              <a:prstGeom prst="line">
                <a:avLst/>
              </a:prstGeom>
              <a:noFill/>
              <a:ln w="0">
                <a:solidFill>
                  <a:schemeClr val="tx1"/>
                </a:solidFill>
                <a:round/>
                <a:headEnd/>
                <a:tailEnd/>
              </a:ln>
            </p:spPr>
            <p:txBody>
              <a:bodyPr/>
              <a:lstStyle/>
              <a:p>
                <a:endParaRPr lang="en-US"/>
              </a:p>
            </p:txBody>
          </p:sp>
          <p:sp>
            <p:nvSpPr>
              <p:cNvPr id="36181" name="Line 2389"/>
              <p:cNvSpPr>
                <a:spLocks noChangeShapeType="1"/>
              </p:cNvSpPr>
              <p:nvPr/>
            </p:nvSpPr>
            <p:spPr bwMode="auto">
              <a:xfrm flipH="1">
                <a:off x="2723" y="2203"/>
                <a:ext cx="1" cy="1"/>
              </a:xfrm>
              <a:prstGeom prst="line">
                <a:avLst/>
              </a:prstGeom>
              <a:noFill/>
              <a:ln w="0">
                <a:solidFill>
                  <a:schemeClr val="tx1"/>
                </a:solidFill>
                <a:round/>
                <a:headEnd/>
                <a:tailEnd/>
              </a:ln>
            </p:spPr>
            <p:txBody>
              <a:bodyPr/>
              <a:lstStyle/>
              <a:p>
                <a:endParaRPr lang="en-US"/>
              </a:p>
            </p:txBody>
          </p:sp>
          <p:sp>
            <p:nvSpPr>
              <p:cNvPr id="36182" name="Line 2390"/>
              <p:cNvSpPr>
                <a:spLocks noChangeShapeType="1"/>
              </p:cNvSpPr>
              <p:nvPr/>
            </p:nvSpPr>
            <p:spPr bwMode="auto">
              <a:xfrm flipH="1">
                <a:off x="2734" y="2196"/>
                <a:ext cx="2" cy="1"/>
              </a:xfrm>
              <a:prstGeom prst="line">
                <a:avLst/>
              </a:prstGeom>
              <a:noFill/>
              <a:ln w="0">
                <a:solidFill>
                  <a:schemeClr val="tx1"/>
                </a:solidFill>
                <a:round/>
                <a:headEnd/>
                <a:tailEnd/>
              </a:ln>
            </p:spPr>
            <p:txBody>
              <a:bodyPr/>
              <a:lstStyle/>
              <a:p>
                <a:endParaRPr lang="en-US"/>
              </a:p>
            </p:txBody>
          </p:sp>
          <p:sp>
            <p:nvSpPr>
              <p:cNvPr id="36183" name="Line 2391"/>
              <p:cNvSpPr>
                <a:spLocks noChangeShapeType="1"/>
              </p:cNvSpPr>
              <p:nvPr/>
            </p:nvSpPr>
            <p:spPr bwMode="auto">
              <a:xfrm flipH="1" flipV="1">
                <a:off x="2733" y="2196"/>
                <a:ext cx="1" cy="1"/>
              </a:xfrm>
              <a:prstGeom prst="line">
                <a:avLst/>
              </a:prstGeom>
              <a:noFill/>
              <a:ln w="0">
                <a:solidFill>
                  <a:schemeClr val="tx1"/>
                </a:solidFill>
                <a:round/>
                <a:headEnd/>
                <a:tailEnd/>
              </a:ln>
            </p:spPr>
            <p:txBody>
              <a:bodyPr/>
              <a:lstStyle/>
              <a:p>
                <a:endParaRPr lang="en-US"/>
              </a:p>
            </p:txBody>
          </p:sp>
          <p:sp>
            <p:nvSpPr>
              <p:cNvPr id="36184" name="Line 2392"/>
              <p:cNvSpPr>
                <a:spLocks noChangeShapeType="1"/>
              </p:cNvSpPr>
              <p:nvPr/>
            </p:nvSpPr>
            <p:spPr bwMode="auto">
              <a:xfrm flipV="1">
                <a:off x="2733" y="2194"/>
                <a:ext cx="1" cy="2"/>
              </a:xfrm>
              <a:prstGeom prst="line">
                <a:avLst/>
              </a:prstGeom>
              <a:noFill/>
              <a:ln w="0">
                <a:solidFill>
                  <a:schemeClr val="tx1"/>
                </a:solidFill>
                <a:round/>
                <a:headEnd/>
                <a:tailEnd/>
              </a:ln>
            </p:spPr>
            <p:txBody>
              <a:bodyPr/>
              <a:lstStyle/>
              <a:p>
                <a:endParaRPr lang="en-US"/>
              </a:p>
            </p:txBody>
          </p:sp>
          <p:sp>
            <p:nvSpPr>
              <p:cNvPr id="36185" name="Line 2393"/>
              <p:cNvSpPr>
                <a:spLocks noChangeShapeType="1"/>
              </p:cNvSpPr>
              <p:nvPr/>
            </p:nvSpPr>
            <p:spPr bwMode="auto">
              <a:xfrm>
                <a:off x="2734" y="2194"/>
                <a:ext cx="2" cy="2"/>
              </a:xfrm>
              <a:prstGeom prst="line">
                <a:avLst/>
              </a:prstGeom>
              <a:noFill/>
              <a:ln w="0">
                <a:solidFill>
                  <a:schemeClr val="tx1"/>
                </a:solidFill>
                <a:round/>
                <a:headEnd/>
                <a:tailEnd/>
              </a:ln>
            </p:spPr>
            <p:txBody>
              <a:bodyPr/>
              <a:lstStyle/>
              <a:p>
                <a:endParaRPr lang="en-US"/>
              </a:p>
            </p:txBody>
          </p:sp>
          <p:sp>
            <p:nvSpPr>
              <p:cNvPr id="36186" name="Line 2394"/>
              <p:cNvSpPr>
                <a:spLocks noChangeShapeType="1"/>
              </p:cNvSpPr>
              <p:nvPr/>
            </p:nvSpPr>
            <p:spPr bwMode="auto">
              <a:xfrm>
                <a:off x="2736" y="2196"/>
                <a:ext cx="1" cy="3"/>
              </a:xfrm>
              <a:prstGeom prst="line">
                <a:avLst/>
              </a:prstGeom>
              <a:noFill/>
              <a:ln w="0">
                <a:solidFill>
                  <a:schemeClr val="tx1"/>
                </a:solidFill>
                <a:round/>
                <a:headEnd/>
                <a:tailEnd/>
              </a:ln>
            </p:spPr>
            <p:txBody>
              <a:bodyPr/>
              <a:lstStyle/>
              <a:p>
                <a:endParaRPr lang="en-US"/>
              </a:p>
            </p:txBody>
          </p:sp>
          <p:sp>
            <p:nvSpPr>
              <p:cNvPr id="36187" name="Line 2395"/>
              <p:cNvSpPr>
                <a:spLocks noChangeShapeType="1"/>
              </p:cNvSpPr>
              <p:nvPr/>
            </p:nvSpPr>
            <p:spPr bwMode="auto">
              <a:xfrm flipH="1">
                <a:off x="2734" y="2199"/>
                <a:ext cx="2" cy="4"/>
              </a:xfrm>
              <a:prstGeom prst="line">
                <a:avLst/>
              </a:prstGeom>
              <a:noFill/>
              <a:ln w="0">
                <a:solidFill>
                  <a:schemeClr val="tx1"/>
                </a:solidFill>
                <a:round/>
                <a:headEnd/>
                <a:tailEnd/>
              </a:ln>
            </p:spPr>
            <p:txBody>
              <a:bodyPr/>
              <a:lstStyle/>
              <a:p>
                <a:endParaRPr lang="en-US"/>
              </a:p>
            </p:txBody>
          </p:sp>
          <p:sp>
            <p:nvSpPr>
              <p:cNvPr id="36188" name="Line 2396"/>
              <p:cNvSpPr>
                <a:spLocks noChangeShapeType="1"/>
              </p:cNvSpPr>
              <p:nvPr/>
            </p:nvSpPr>
            <p:spPr bwMode="auto">
              <a:xfrm flipH="1">
                <a:off x="2733" y="2203"/>
                <a:ext cx="1" cy="1"/>
              </a:xfrm>
              <a:prstGeom prst="line">
                <a:avLst/>
              </a:prstGeom>
              <a:noFill/>
              <a:ln w="0">
                <a:solidFill>
                  <a:schemeClr val="tx1"/>
                </a:solidFill>
                <a:round/>
                <a:headEnd/>
                <a:tailEnd/>
              </a:ln>
            </p:spPr>
            <p:txBody>
              <a:bodyPr/>
              <a:lstStyle/>
              <a:p>
                <a:endParaRPr lang="en-US"/>
              </a:p>
            </p:txBody>
          </p:sp>
          <p:sp>
            <p:nvSpPr>
              <p:cNvPr id="36189" name="Line 2397"/>
              <p:cNvSpPr>
                <a:spLocks noChangeShapeType="1"/>
              </p:cNvSpPr>
              <p:nvPr/>
            </p:nvSpPr>
            <p:spPr bwMode="auto">
              <a:xfrm>
                <a:off x="2789" y="2201"/>
                <a:ext cx="1" cy="35"/>
              </a:xfrm>
              <a:prstGeom prst="line">
                <a:avLst/>
              </a:prstGeom>
              <a:noFill/>
              <a:ln w="0">
                <a:solidFill>
                  <a:schemeClr val="tx1"/>
                </a:solidFill>
                <a:round/>
                <a:headEnd/>
                <a:tailEnd/>
              </a:ln>
            </p:spPr>
            <p:txBody>
              <a:bodyPr/>
              <a:lstStyle/>
              <a:p>
                <a:endParaRPr lang="en-US"/>
              </a:p>
            </p:txBody>
          </p:sp>
          <p:sp>
            <p:nvSpPr>
              <p:cNvPr id="36190" name="Line 2398"/>
              <p:cNvSpPr>
                <a:spLocks noChangeShapeType="1"/>
              </p:cNvSpPr>
              <p:nvPr/>
            </p:nvSpPr>
            <p:spPr bwMode="auto">
              <a:xfrm>
                <a:off x="2789" y="2201"/>
                <a:ext cx="15" cy="1"/>
              </a:xfrm>
              <a:prstGeom prst="line">
                <a:avLst/>
              </a:prstGeom>
              <a:noFill/>
              <a:ln w="0">
                <a:solidFill>
                  <a:schemeClr val="tx1"/>
                </a:solidFill>
                <a:round/>
                <a:headEnd/>
                <a:tailEnd/>
              </a:ln>
            </p:spPr>
            <p:txBody>
              <a:bodyPr/>
              <a:lstStyle/>
              <a:p>
                <a:endParaRPr lang="en-US"/>
              </a:p>
            </p:txBody>
          </p:sp>
          <p:sp>
            <p:nvSpPr>
              <p:cNvPr id="36191" name="Line 2399"/>
              <p:cNvSpPr>
                <a:spLocks noChangeShapeType="1"/>
              </p:cNvSpPr>
              <p:nvPr/>
            </p:nvSpPr>
            <p:spPr bwMode="auto">
              <a:xfrm>
                <a:off x="2804" y="2201"/>
                <a:ext cx="5" cy="2"/>
              </a:xfrm>
              <a:prstGeom prst="line">
                <a:avLst/>
              </a:prstGeom>
              <a:noFill/>
              <a:ln w="0">
                <a:solidFill>
                  <a:schemeClr val="tx1"/>
                </a:solidFill>
                <a:round/>
                <a:headEnd/>
                <a:tailEnd/>
              </a:ln>
            </p:spPr>
            <p:txBody>
              <a:bodyPr/>
              <a:lstStyle/>
              <a:p>
                <a:endParaRPr lang="en-US"/>
              </a:p>
            </p:txBody>
          </p:sp>
          <p:sp>
            <p:nvSpPr>
              <p:cNvPr id="36192" name="Line 2400"/>
              <p:cNvSpPr>
                <a:spLocks noChangeShapeType="1"/>
              </p:cNvSpPr>
              <p:nvPr/>
            </p:nvSpPr>
            <p:spPr bwMode="auto">
              <a:xfrm>
                <a:off x="2809" y="2203"/>
                <a:ext cx="2" cy="1"/>
              </a:xfrm>
              <a:prstGeom prst="line">
                <a:avLst/>
              </a:prstGeom>
              <a:noFill/>
              <a:ln w="0">
                <a:solidFill>
                  <a:schemeClr val="tx1"/>
                </a:solidFill>
                <a:round/>
                <a:headEnd/>
                <a:tailEnd/>
              </a:ln>
            </p:spPr>
            <p:txBody>
              <a:bodyPr/>
              <a:lstStyle/>
              <a:p>
                <a:endParaRPr lang="en-US"/>
              </a:p>
            </p:txBody>
          </p:sp>
          <p:sp>
            <p:nvSpPr>
              <p:cNvPr id="36193" name="Line 2401"/>
              <p:cNvSpPr>
                <a:spLocks noChangeShapeType="1"/>
              </p:cNvSpPr>
              <p:nvPr/>
            </p:nvSpPr>
            <p:spPr bwMode="auto">
              <a:xfrm>
                <a:off x="2811" y="2204"/>
                <a:ext cx="1" cy="4"/>
              </a:xfrm>
              <a:prstGeom prst="line">
                <a:avLst/>
              </a:prstGeom>
              <a:noFill/>
              <a:ln w="0">
                <a:solidFill>
                  <a:schemeClr val="tx1"/>
                </a:solidFill>
                <a:round/>
                <a:headEnd/>
                <a:tailEnd/>
              </a:ln>
            </p:spPr>
            <p:txBody>
              <a:bodyPr/>
              <a:lstStyle/>
              <a:p>
                <a:endParaRPr lang="en-US"/>
              </a:p>
            </p:txBody>
          </p:sp>
          <p:sp>
            <p:nvSpPr>
              <p:cNvPr id="36194" name="Line 2402"/>
              <p:cNvSpPr>
                <a:spLocks noChangeShapeType="1"/>
              </p:cNvSpPr>
              <p:nvPr/>
            </p:nvSpPr>
            <p:spPr bwMode="auto">
              <a:xfrm>
                <a:off x="2812" y="2208"/>
                <a:ext cx="1" cy="4"/>
              </a:xfrm>
              <a:prstGeom prst="line">
                <a:avLst/>
              </a:prstGeom>
              <a:noFill/>
              <a:ln w="0">
                <a:solidFill>
                  <a:schemeClr val="tx1"/>
                </a:solidFill>
                <a:round/>
                <a:headEnd/>
                <a:tailEnd/>
              </a:ln>
            </p:spPr>
            <p:txBody>
              <a:bodyPr/>
              <a:lstStyle/>
              <a:p>
                <a:endParaRPr lang="en-US"/>
              </a:p>
            </p:txBody>
          </p:sp>
          <p:sp>
            <p:nvSpPr>
              <p:cNvPr id="36195" name="Line 2403"/>
              <p:cNvSpPr>
                <a:spLocks noChangeShapeType="1"/>
              </p:cNvSpPr>
              <p:nvPr/>
            </p:nvSpPr>
            <p:spPr bwMode="auto">
              <a:xfrm flipH="1">
                <a:off x="2811" y="2212"/>
                <a:ext cx="1" cy="4"/>
              </a:xfrm>
              <a:prstGeom prst="line">
                <a:avLst/>
              </a:prstGeom>
              <a:noFill/>
              <a:ln w="0">
                <a:solidFill>
                  <a:schemeClr val="tx1"/>
                </a:solidFill>
                <a:round/>
                <a:headEnd/>
                <a:tailEnd/>
              </a:ln>
            </p:spPr>
            <p:txBody>
              <a:bodyPr/>
              <a:lstStyle/>
              <a:p>
                <a:endParaRPr lang="en-US"/>
              </a:p>
            </p:txBody>
          </p:sp>
          <p:sp>
            <p:nvSpPr>
              <p:cNvPr id="36196" name="Line 2404"/>
              <p:cNvSpPr>
                <a:spLocks noChangeShapeType="1"/>
              </p:cNvSpPr>
              <p:nvPr/>
            </p:nvSpPr>
            <p:spPr bwMode="auto">
              <a:xfrm flipH="1">
                <a:off x="2809" y="2216"/>
                <a:ext cx="2" cy="1"/>
              </a:xfrm>
              <a:prstGeom prst="line">
                <a:avLst/>
              </a:prstGeom>
              <a:noFill/>
              <a:ln w="0">
                <a:solidFill>
                  <a:schemeClr val="tx1"/>
                </a:solidFill>
                <a:round/>
                <a:headEnd/>
                <a:tailEnd/>
              </a:ln>
            </p:spPr>
            <p:txBody>
              <a:bodyPr/>
              <a:lstStyle/>
              <a:p>
                <a:endParaRPr lang="en-US"/>
              </a:p>
            </p:txBody>
          </p:sp>
          <p:sp>
            <p:nvSpPr>
              <p:cNvPr id="36197" name="Line 2405"/>
              <p:cNvSpPr>
                <a:spLocks noChangeShapeType="1"/>
              </p:cNvSpPr>
              <p:nvPr/>
            </p:nvSpPr>
            <p:spPr bwMode="auto">
              <a:xfrm flipH="1">
                <a:off x="2804" y="2217"/>
                <a:ext cx="5" cy="2"/>
              </a:xfrm>
              <a:prstGeom prst="line">
                <a:avLst/>
              </a:prstGeom>
              <a:noFill/>
              <a:ln w="0">
                <a:solidFill>
                  <a:schemeClr val="tx1"/>
                </a:solidFill>
                <a:round/>
                <a:headEnd/>
                <a:tailEnd/>
              </a:ln>
            </p:spPr>
            <p:txBody>
              <a:bodyPr/>
              <a:lstStyle/>
              <a:p>
                <a:endParaRPr lang="en-US"/>
              </a:p>
            </p:txBody>
          </p:sp>
          <p:sp>
            <p:nvSpPr>
              <p:cNvPr id="36198" name="Line 2406"/>
              <p:cNvSpPr>
                <a:spLocks noChangeShapeType="1"/>
              </p:cNvSpPr>
              <p:nvPr/>
            </p:nvSpPr>
            <p:spPr bwMode="auto">
              <a:xfrm flipH="1">
                <a:off x="2789" y="2219"/>
                <a:ext cx="15" cy="1"/>
              </a:xfrm>
              <a:prstGeom prst="line">
                <a:avLst/>
              </a:prstGeom>
              <a:noFill/>
              <a:ln w="0">
                <a:solidFill>
                  <a:schemeClr val="tx1"/>
                </a:solidFill>
                <a:round/>
                <a:headEnd/>
                <a:tailEnd/>
              </a:ln>
            </p:spPr>
            <p:txBody>
              <a:bodyPr/>
              <a:lstStyle/>
              <a:p>
                <a:endParaRPr lang="en-US"/>
              </a:p>
            </p:txBody>
          </p:sp>
          <p:sp>
            <p:nvSpPr>
              <p:cNvPr id="36199" name="Line 2407"/>
              <p:cNvSpPr>
                <a:spLocks noChangeShapeType="1"/>
              </p:cNvSpPr>
              <p:nvPr/>
            </p:nvSpPr>
            <p:spPr bwMode="auto">
              <a:xfrm>
                <a:off x="2824" y="2201"/>
                <a:ext cx="1" cy="35"/>
              </a:xfrm>
              <a:prstGeom prst="line">
                <a:avLst/>
              </a:prstGeom>
              <a:noFill/>
              <a:ln w="0">
                <a:solidFill>
                  <a:schemeClr val="tx1"/>
                </a:solidFill>
                <a:round/>
                <a:headEnd/>
                <a:tailEnd/>
              </a:ln>
            </p:spPr>
            <p:txBody>
              <a:bodyPr/>
              <a:lstStyle/>
              <a:p>
                <a:endParaRPr lang="en-US"/>
              </a:p>
            </p:txBody>
          </p:sp>
          <p:sp>
            <p:nvSpPr>
              <p:cNvPr id="36200" name="Line 2408"/>
              <p:cNvSpPr>
                <a:spLocks noChangeShapeType="1"/>
              </p:cNvSpPr>
              <p:nvPr/>
            </p:nvSpPr>
            <p:spPr bwMode="auto">
              <a:xfrm>
                <a:off x="2834" y="2212"/>
                <a:ext cx="10" cy="24"/>
              </a:xfrm>
              <a:prstGeom prst="line">
                <a:avLst/>
              </a:prstGeom>
              <a:noFill/>
              <a:ln w="0">
                <a:solidFill>
                  <a:schemeClr val="tx1"/>
                </a:solidFill>
                <a:round/>
                <a:headEnd/>
                <a:tailEnd/>
              </a:ln>
            </p:spPr>
            <p:txBody>
              <a:bodyPr/>
              <a:lstStyle/>
              <a:p>
                <a:endParaRPr lang="en-US"/>
              </a:p>
            </p:txBody>
          </p:sp>
          <p:sp>
            <p:nvSpPr>
              <p:cNvPr id="36201" name="Line 2409"/>
              <p:cNvSpPr>
                <a:spLocks noChangeShapeType="1"/>
              </p:cNvSpPr>
              <p:nvPr/>
            </p:nvSpPr>
            <p:spPr bwMode="auto">
              <a:xfrm flipH="1">
                <a:off x="2844" y="2212"/>
                <a:ext cx="10" cy="24"/>
              </a:xfrm>
              <a:prstGeom prst="line">
                <a:avLst/>
              </a:prstGeom>
              <a:noFill/>
              <a:ln w="0">
                <a:solidFill>
                  <a:schemeClr val="tx1"/>
                </a:solidFill>
                <a:round/>
                <a:headEnd/>
                <a:tailEnd/>
              </a:ln>
            </p:spPr>
            <p:txBody>
              <a:bodyPr/>
              <a:lstStyle/>
              <a:p>
                <a:endParaRPr lang="en-US"/>
              </a:p>
            </p:txBody>
          </p:sp>
          <p:sp>
            <p:nvSpPr>
              <p:cNvPr id="36202" name="Line 2410"/>
              <p:cNvSpPr>
                <a:spLocks noChangeShapeType="1"/>
              </p:cNvSpPr>
              <p:nvPr/>
            </p:nvSpPr>
            <p:spPr bwMode="auto">
              <a:xfrm flipH="1">
                <a:off x="2840" y="2236"/>
                <a:ext cx="4" cy="6"/>
              </a:xfrm>
              <a:prstGeom prst="line">
                <a:avLst/>
              </a:prstGeom>
              <a:noFill/>
              <a:ln w="0">
                <a:solidFill>
                  <a:schemeClr val="tx1"/>
                </a:solidFill>
                <a:round/>
                <a:headEnd/>
                <a:tailEnd/>
              </a:ln>
            </p:spPr>
            <p:txBody>
              <a:bodyPr/>
              <a:lstStyle/>
              <a:p>
                <a:endParaRPr lang="en-US"/>
              </a:p>
            </p:txBody>
          </p:sp>
          <p:sp>
            <p:nvSpPr>
              <p:cNvPr id="36203" name="Line 2411"/>
              <p:cNvSpPr>
                <a:spLocks noChangeShapeType="1"/>
              </p:cNvSpPr>
              <p:nvPr/>
            </p:nvSpPr>
            <p:spPr bwMode="auto">
              <a:xfrm flipH="1">
                <a:off x="2837" y="2242"/>
                <a:ext cx="3" cy="4"/>
              </a:xfrm>
              <a:prstGeom prst="line">
                <a:avLst/>
              </a:prstGeom>
              <a:noFill/>
              <a:ln w="0">
                <a:solidFill>
                  <a:schemeClr val="tx1"/>
                </a:solidFill>
                <a:round/>
                <a:headEnd/>
                <a:tailEnd/>
              </a:ln>
            </p:spPr>
            <p:txBody>
              <a:bodyPr/>
              <a:lstStyle/>
              <a:p>
                <a:endParaRPr lang="en-US"/>
              </a:p>
            </p:txBody>
          </p:sp>
          <p:sp>
            <p:nvSpPr>
              <p:cNvPr id="36204" name="Line 2412"/>
              <p:cNvSpPr>
                <a:spLocks noChangeShapeType="1"/>
              </p:cNvSpPr>
              <p:nvPr/>
            </p:nvSpPr>
            <p:spPr bwMode="auto">
              <a:xfrm flipH="1">
                <a:off x="2834" y="2246"/>
                <a:ext cx="3" cy="1"/>
              </a:xfrm>
              <a:prstGeom prst="line">
                <a:avLst/>
              </a:prstGeom>
              <a:noFill/>
              <a:ln w="0">
                <a:solidFill>
                  <a:schemeClr val="tx1"/>
                </a:solidFill>
                <a:round/>
                <a:headEnd/>
                <a:tailEnd/>
              </a:ln>
            </p:spPr>
            <p:txBody>
              <a:bodyPr/>
              <a:lstStyle/>
              <a:p>
                <a:endParaRPr lang="en-US"/>
              </a:p>
            </p:txBody>
          </p:sp>
          <p:sp>
            <p:nvSpPr>
              <p:cNvPr id="36205" name="Line 2413"/>
              <p:cNvSpPr>
                <a:spLocks noChangeShapeType="1"/>
              </p:cNvSpPr>
              <p:nvPr/>
            </p:nvSpPr>
            <p:spPr bwMode="auto">
              <a:xfrm flipH="1">
                <a:off x="2832" y="2247"/>
                <a:ext cx="2" cy="1"/>
              </a:xfrm>
              <a:prstGeom prst="line">
                <a:avLst/>
              </a:prstGeom>
              <a:noFill/>
              <a:ln w="0">
                <a:solidFill>
                  <a:schemeClr val="tx1"/>
                </a:solidFill>
                <a:round/>
                <a:headEnd/>
                <a:tailEnd/>
              </a:ln>
            </p:spPr>
            <p:txBody>
              <a:bodyPr/>
              <a:lstStyle/>
              <a:p>
                <a:endParaRPr lang="en-US"/>
              </a:p>
            </p:txBody>
          </p:sp>
          <p:sp>
            <p:nvSpPr>
              <p:cNvPr id="36206" name="Line 2414"/>
              <p:cNvSpPr>
                <a:spLocks noChangeShapeType="1"/>
              </p:cNvSpPr>
              <p:nvPr/>
            </p:nvSpPr>
            <p:spPr bwMode="auto">
              <a:xfrm>
                <a:off x="2862" y="2212"/>
                <a:ext cx="7" cy="24"/>
              </a:xfrm>
              <a:prstGeom prst="line">
                <a:avLst/>
              </a:prstGeom>
              <a:noFill/>
              <a:ln w="0">
                <a:solidFill>
                  <a:schemeClr val="tx1"/>
                </a:solidFill>
                <a:round/>
                <a:headEnd/>
                <a:tailEnd/>
              </a:ln>
            </p:spPr>
            <p:txBody>
              <a:bodyPr/>
              <a:lstStyle/>
              <a:p>
                <a:endParaRPr lang="en-US"/>
              </a:p>
            </p:txBody>
          </p:sp>
          <p:sp>
            <p:nvSpPr>
              <p:cNvPr id="36207" name="Line 2415"/>
              <p:cNvSpPr>
                <a:spLocks noChangeShapeType="1"/>
              </p:cNvSpPr>
              <p:nvPr/>
            </p:nvSpPr>
            <p:spPr bwMode="auto">
              <a:xfrm flipH="1">
                <a:off x="2869" y="2212"/>
                <a:ext cx="6" cy="24"/>
              </a:xfrm>
              <a:prstGeom prst="line">
                <a:avLst/>
              </a:prstGeom>
              <a:noFill/>
              <a:ln w="0">
                <a:solidFill>
                  <a:schemeClr val="tx1"/>
                </a:solidFill>
                <a:round/>
                <a:headEnd/>
                <a:tailEnd/>
              </a:ln>
            </p:spPr>
            <p:txBody>
              <a:bodyPr/>
              <a:lstStyle/>
              <a:p>
                <a:endParaRPr lang="en-US"/>
              </a:p>
            </p:txBody>
          </p:sp>
        </p:grpSp>
        <p:grpSp>
          <p:nvGrpSpPr>
            <p:cNvPr id="36409" name="Group 2617"/>
            <p:cNvGrpSpPr>
              <a:grpSpLocks/>
            </p:cNvGrpSpPr>
            <p:nvPr/>
          </p:nvGrpSpPr>
          <p:grpSpPr bwMode="auto">
            <a:xfrm>
              <a:off x="1864" y="2102"/>
              <a:ext cx="1371" cy="135"/>
              <a:chOff x="1864" y="2102"/>
              <a:chExt cx="1371" cy="135"/>
            </a:xfrm>
          </p:grpSpPr>
          <p:sp>
            <p:nvSpPr>
              <p:cNvPr id="36209" name="Line 2417"/>
              <p:cNvSpPr>
                <a:spLocks noChangeShapeType="1"/>
              </p:cNvSpPr>
              <p:nvPr/>
            </p:nvSpPr>
            <p:spPr bwMode="auto">
              <a:xfrm>
                <a:off x="2875" y="2212"/>
                <a:ext cx="7" cy="24"/>
              </a:xfrm>
              <a:prstGeom prst="line">
                <a:avLst/>
              </a:prstGeom>
              <a:noFill/>
              <a:ln w="0">
                <a:solidFill>
                  <a:schemeClr val="tx1"/>
                </a:solidFill>
                <a:round/>
                <a:headEnd/>
                <a:tailEnd/>
              </a:ln>
            </p:spPr>
            <p:txBody>
              <a:bodyPr/>
              <a:lstStyle/>
              <a:p>
                <a:endParaRPr lang="en-US"/>
              </a:p>
            </p:txBody>
          </p:sp>
          <p:sp>
            <p:nvSpPr>
              <p:cNvPr id="36210" name="Line 2418"/>
              <p:cNvSpPr>
                <a:spLocks noChangeShapeType="1"/>
              </p:cNvSpPr>
              <p:nvPr/>
            </p:nvSpPr>
            <p:spPr bwMode="auto">
              <a:xfrm flipH="1">
                <a:off x="2882" y="2212"/>
                <a:ext cx="6" cy="24"/>
              </a:xfrm>
              <a:prstGeom prst="line">
                <a:avLst/>
              </a:prstGeom>
              <a:noFill/>
              <a:ln w="0">
                <a:solidFill>
                  <a:schemeClr val="tx1"/>
                </a:solidFill>
                <a:round/>
                <a:headEnd/>
                <a:tailEnd/>
              </a:ln>
            </p:spPr>
            <p:txBody>
              <a:bodyPr/>
              <a:lstStyle/>
              <a:p>
                <a:endParaRPr lang="en-US"/>
              </a:p>
            </p:txBody>
          </p:sp>
          <p:sp>
            <p:nvSpPr>
              <p:cNvPr id="36211" name="Line 2419"/>
              <p:cNvSpPr>
                <a:spLocks noChangeShapeType="1"/>
              </p:cNvSpPr>
              <p:nvPr/>
            </p:nvSpPr>
            <p:spPr bwMode="auto">
              <a:xfrm flipH="1">
                <a:off x="2903" y="2212"/>
                <a:ext cx="4" cy="2"/>
              </a:xfrm>
              <a:prstGeom prst="line">
                <a:avLst/>
              </a:prstGeom>
              <a:noFill/>
              <a:ln w="0">
                <a:solidFill>
                  <a:schemeClr val="tx1"/>
                </a:solidFill>
                <a:round/>
                <a:headEnd/>
                <a:tailEnd/>
              </a:ln>
            </p:spPr>
            <p:txBody>
              <a:bodyPr/>
              <a:lstStyle/>
              <a:p>
                <a:endParaRPr lang="en-US"/>
              </a:p>
            </p:txBody>
          </p:sp>
          <p:sp>
            <p:nvSpPr>
              <p:cNvPr id="36212" name="Line 2420"/>
              <p:cNvSpPr>
                <a:spLocks noChangeShapeType="1"/>
              </p:cNvSpPr>
              <p:nvPr/>
            </p:nvSpPr>
            <p:spPr bwMode="auto">
              <a:xfrm flipH="1">
                <a:off x="2900" y="2214"/>
                <a:ext cx="3" cy="3"/>
              </a:xfrm>
              <a:prstGeom prst="line">
                <a:avLst/>
              </a:prstGeom>
              <a:noFill/>
              <a:ln w="0">
                <a:solidFill>
                  <a:schemeClr val="tx1"/>
                </a:solidFill>
                <a:round/>
                <a:headEnd/>
                <a:tailEnd/>
              </a:ln>
            </p:spPr>
            <p:txBody>
              <a:bodyPr/>
              <a:lstStyle/>
              <a:p>
                <a:endParaRPr lang="en-US"/>
              </a:p>
            </p:txBody>
          </p:sp>
          <p:sp>
            <p:nvSpPr>
              <p:cNvPr id="36213" name="Line 2421"/>
              <p:cNvSpPr>
                <a:spLocks noChangeShapeType="1"/>
              </p:cNvSpPr>
              <p:nvPr/>
            </p:nvSpPr>
            <p:spPr bwMode="auto">
              <a:xfrm flipH="1">
                <a:off x="2899" y="2217"/>
                <a:ext cx="1" cy="5"/>
              </a:xfrm>
              <a:prstGeom prst="line">
                <a:avLst/>
              </a:prstGeom>
              <a:noFill/>
              <a:ln w="0">
                <a:solidFill>
                  <a:schemeClr val="tx1"/>
                </a:solidFill>
                <a:round/>
                <a:headEnd/>
                <a:tailEnd/>
              </a:ln>
            </p:spPr>
            <p:txBody>
              <a:bodyPr/>
              <a:lstStyle/>
              <a:p>
                <a:endParaRPr lang="en-US"/>
              </a:p>
            </p:txBody>
          </p:sp>
          <p:sp>
            <p:nvSpPr>
              <p:cNvPr id="36214" name="Line 2422"/>
              <p:cNvSpPr>
                <a:spLocks noChangeShapeType="1"/>
              </p:cNvSpPr>
              <p:nvPr/>
            </p:nvSpPr>
            <p:spPr bwMode="auto">
              <a:xfrm>
                <a:off x="2899" y="2222"/>
                <a:ext cx="1" cy="4"/>
              </a:xfrm>
              <a:prstGeom prst="line">
                <a:avLst/>
              </a:prstGeom>
              <a:noFill/>
              <a:ln w="0">
                <a:solidFill>
                  <a:schemeClr val="tx1"/>
                </a:solidFill>
                <a:round/>
                <a:headEnd/>
                <a:tailEnd/>
              </a:ln>
            </p:spPr>
            <p:txBody>
              <a:bodyPr/>
              <a:lstStyle/>
              <a:p>
                <a:endParaRPr lang="en-US"/>
              </a:p>
            </p:txBody>
          </p:sp>
          <p:sp>
            <p:nvSpPr>
              <p:cNvPr id="36215" name="Line 2423"/>
              <p:cNvSpPr>
                <a:spLocks noChangeShapeType="1"/>
              </p:cNvSpPr>
              <p:nvPr/>
            </p:nvSpPr>
            <p:spPr bwMode="auto">
              <a:xfrm>
                <a:off x="2899" y="2226"/>
                <a:ext cx="1" cy="5"/>
              </a:xfrm>
              <a:prstGeom prst="line">
                <a:avLst/>
              </a:prstGeom>
              <a:noFill/>
              <a:ln w="0">
                <a:solidFill>
                  <a:schemeClr val="tx1"/>
                </a:solidFill>
                <a:round/>
                <a:headEnd/>
                <a:tailEnd/>
              </a:ln>
            </p:spPr>
            <p:txBody>
              <a:bodyPr/>
              <a:lstStyle/>
              <a:p>
                <a:endParaRPr lang="en-US"/>
              </a:p>
            </p:txBody>
          </p:sp>
          <p:sp>
            <p:nvSpPr>
              <p:cNvPr id="36216" name="Line 2424"/>
              <p:cNvSpPr>
                <a:spLocks noChangeShapeType="1"/>
              </p:cNvSpPr>
              <p:nvPr/>
            </p:nvSpPr>
            <p:spPr bwMode="auto">
              <a:xfrm>
                <a:off x="2900" y="2231"/>
                <a:ext cx="3" cy="3"/>
              </a:xfrm>
              <a:prstGeom prst="line">
                <a:avLst/>
              </a:prstGeom>
              <a:noFill/>
              <a:ln w="0">
                <a:solidFill>
                  <a:schemeClr val="tx1"/>
                </a:solidFill>
                <a:round/>
                <a:headEnd/>
                <a:tailEnd/>
              </a:ln>
            </p:spPr>
            <p:txBody>
              <a:bodyPr/>
              <a:lstStyle/>
              <a:p>
                <a:endParaRPr lang="en-US"/>
              </a:p>
            </p:txBody>
          </p:sp>
          <p:sp>
            <p:nvSpPr>
              <p:cNvPr id="36217" name="Line 2425"/>
              <p:cNvSpPr>
                <a:spLocks noChangeShapeType="1"/>
              </p:cNvSpPr>
              <p:nvPr/>
            </p:nvSpPr>
            <p:spPr bwMode="auto">
              <a:xfrm>
                <a:off x="2903" y="2234"/>
                <a:ext cx="4" cy="2"/>
              </a:xfrm>
              <a:prstGeom prst="line">
                <a:avLst/>
              </a:prstGeom>
              <a:noFill/>
              <a:ln w="0">
                <a:solidFill>
                  <a:schemeClr val="tx1"/>
                </a:solidFill>
                <a:round/>
                <a:headEnd/>
                <a:tailEnd/>
              </a:ln>
            </p:spPr>
            <p:txBody>
              <a:bodyPr/>
              <a:lstStyle/>
              <a:p>
                <a:endParaRPr lang="en-US"/>
              </a:p>
            </p:txBody>
          </p:sp>
          <p:sp>
            <p:nvSpPr>
              <p:cNvPr id="36218" name="Line 2426"/>
              <p:cNvSpPr>
                <a:spLocks noChangeShapeType="1"/>
              </p:cNvSpPr>
              <p:nvPr/>
            </p:nvSpPr>
            <p:spPr bwMode="auto">
              <a:xfrm>
                <a:off x="2907" y="2236"/>
                <a:ext cx="5" cy="1"/>
              </a:xfrm>
              <a:prstGeom prst="line">
                <a:avLst/>
              </a:prstGeom>
              <a:noFill/>
              <a:ln w="0">
                <a:solidFill>
                  <a:schemeClr val="tx1"/>
                </a:solidFill>
                <a:round/>
                <a:headEnd/>
                <a:tailEnd/>
              </a:ln>
            </p:spPr>
            <p:txBody>
              <a:bodyPr/>
              <a:lstStyle/>
              <a:p>
                <a:endParaRPr lang="en-US"/>
              </a:p>
            </p:txBody>
          </p:sp>
          <p:sp>
            <p:nvSpPr>
              <p:cNvPr id="36219" name="Line 2427"/>
              <p:cNvSpPr>
                <a:spLocks noChangeShapeType="1"/>
              </p:cNvSpPr>
              <p:nvPr/>
            </p:nvSpPr>
            <p:spPr bwMode="auto">
              <a:xfrm flipV="1">
                <a:off x="2912" y="2234"/>
                <a:ext cx="3" cy="2"/>
              </a:xfrm>
              <a:prstGeom prst="line">
                <a:avLst/>
              </a:prstGeom>
              <a:noFill/>
              <a:ln w="0">
                <a:solidFill>
                  <a:schemeClr val="tx1"/>
                </a:solidFill>
                <a:round/>
                <a:headEnd/>
                <a:tailEnd/>
              </a:ln>
            </p:spPr>
            <p:txBody>
              <a:bodyPr/>
              <a:lstStyle/>
              <a:p>
                <a:endParaRPr lang="en-US"/>
              </a:p>
            </p:txBody>
          </p:sp>
          <p:sp>
            <p:nvSpPr>
              <p:cNvPr id="36220" name="Line 2428"/>
              <p:cNvSpPr>
                <a:spLocks noChangeShapeType="1"/>
              </p:cNvSpPr>
              <p:nvPr/>
            </p:nvSpPr>
            <p:spPr bwMode="auto">
              <a:xfrm flipV="1">
                <a:off x="2915" y="2231"/>
                <a:ext cx="3" cy="3"/>
              </a:xfrm>
              <a:prstGeom prst="line">
                <a:avLst/>
              </a:prstGeom>
              <a:noFill/>
              <a:ln w="0">
                <a:solidFill>
                  <a:schemeClr val="tx1"/>
                </a:solidFill>
                <a:round/>
                <a:headEnd/>
                <a:tailEnd/>
              </a:ln>
            </p:spPr>
            <p:txBody>
              <a:bodyPr/>
              <a:lstStyle/>
              <a:p>
                <a:endParaRPr lang="en-US"/>
              </a:p>
            </p:txBody>
          </p:sp>
          <p:sp>
            <p:nvSpPr>
              <p:cNvPr id="36221" name="Line 2429"/>
              <p:cNvSpPr>
                <a:spLocks noChangeShapeType="1"/>
              </p:cNvSpPr>
              <p:nvPr/>
            </p:nvSpPr>
            <p:spPr bwMode="auto">
              <a:xfrm flipV="1">
                <a:off x="2918" y="2226"/>
                <a:ext cx="2" cy="5"/>
              </a:xfrm>
              <a:prstGeom prst="line">
                <a:avLst/>
              </a:prstGeom>
              <a:noFill/>
              <a:ln w="0">
                <a:solidFill>
                  <a:schemeClr val="tx1"/>
                </a:solidFill>
                <a:round/>
                <a:headEnd/>
                <a:tailEnd/>
              </a:ln>
            </p:spPr>
            <p:txBody>
              <a:bodyPr/>
              <a:lstStyle/>
              <a:p>
                <a:endParaRPr lang="en-US"/>
              </a:p>
            </p:txBody>
          </p:sp>
          <p:sp>
            <p:nvSpPr>
              <p:cNvPr id="36222" name="Line 2430"/>
              <p:cNvSpPr>
                <a:spLocks noChangeShapeType="1"/>
              </p:cNvSpPr>
              <p:nvPr/>
            </p:nvSpPr>
            <p:spPr bwMode="auto">
              <a:xfrm flipV="1">
                <a:off x="2920" y="2222"/>
                <a:ext cx="1" cy="4"/>
              </a:xfrm>
              <a:prstGeom prst="line">
                <a:avLst/>
              </a:prstGeom>
              <a:noFill/>
              <a:ln w="0">
                <a:solidFill>
                  <a:schemeClr val="tx1"/>
                </a:solidFill>
                <a:round/>
                <a:headEnd/>
                <a:tailEnd/>
              </a:ln>
            </p:spPr>
            <p:txBody>
              <a:bodyPr/>
              <a:lstStyle/>
              <a:p>
                <a:endParaRPr lang="en-US"/>
              </a:p>
            </p:txBody>
          </p:sp>
          <p:sp>
            <p:nvSpPr>
              <p:cNvPr id="36223" name="Line 2431"/>
              <p:cNvSpPr>
                <a:spLocks noChangeShapeType="1"/>
              </p:cNvSpPr>
              <p:nvPr/>
            </p:nvSpPr>
            <p:spPr bwMode="auto">
              <a:xfrm flipH="1" flipV="1">
                <a:off x="2918" y="2217"/>
                <a:ext cx="2" cy="5"/>
              </a:xfrm>
              <a:prstGeom prst="line">
                <a:avLst/>
              </a:prstGeom>
              <a:noFill/>
              <a:ln w="0">
                <a:solidFill>
                  <a:schemeClr val="tx1"/>
                </a:solidFill>
                <a:round/>
                <a:headEnd/>
                <a:tailEnd/>
              </a:ln>
            </p:spPr>
            <p:txBody>
              <a:bodyPr/>
              <a:lstStyle/>
              <a:p>
                <a:endParaRPr lang="en-US"/>
              </a:p>
            </p:txBody>
          </p:sp>
          <p:sp>
            <p:nvSpPr>
              <p:cNvPr id="36224" name="Line 2432"/>
              <p:cNvSpPr>
                <a:spLocks noChangeShapeType="1"/>
              </p:cNvSpPr>
              <p:nvPr/>
            </p:nvSpPr>
            <p:spPr bwMode="auto">
              <a:xfrm flipH="1" flipV="1">
                <a:off x="2915" y="2214"/>
                <a:ext cx="3" cy="3"/>
              </a:xfrm>
              <a:prstGeom prst="line">
                <a:avLst/>
              </a:prstGeom>
              <a:noFill/>
              <a:ln w="0">
                <a:solidFill>
                  <a:schemeClr val="tx1"/>
                </a:solidFill>
                <a:round/>
                <a:headEnd/>
                <a:tailEnd/>
              </a:ln>
            </p:spPr>
            <p:txBody>
              <a:bodyPr/>
              <a:lstStyle/>
              <a:p>
                <a:endParaRPr lang="en-US"/>
              </a:p>
            </p:txBody>
          </p:sp>
          <p:sp>
            <p:nvSpPr>
              <p:cNvPr id="36225" name="Line 2433"/>
              <p:cNvSpPr>
                <a:spLocks noChangeShapeType="1"/>
              </p:cNvSpPr>
              <p:nvPr/>
            </p:nvSpPr>
            <p:spPr bwMode="auto">
              <a:xfrm flipH="1" flipV="1">
                <a:off x="2912" y="2212"/>
                <a:ext cx="3" cy="2"/>
              </a:xfrm>
              <a:prstGeom prst="line">
                <a:avLst/>
              </a:prstGeom>
              <a:noFill/>
              <a:ln w="0">
                <a:solidFill>
                  <a:schemeClr val="tx1"/>
                </a:solidFill>
                <a:round/>
                <a:headEnd/>
                <a:tailEnd/>
              </a:ln>
            </p:spPr>
            <p:txBody>
              <a:bodyPr/>
              <a:lstStyle/>
              <a:p>
                <a:endParaRPr lang="en-US"/>
              </a:p>
            </p:txBody>
          </p:sp>
          <p:sp>
            <p:nvSpPr>
              <p:cNvPr id="36226" name="Line 2434"/>
              <p:cNvSpPr>
                <a:spLocks noChangeShapeType="1"/>
              </p:cNvSpPr>
              <p:nvPr/>
            </p:nvSpPr>
            <p:spPr bwMode="auto">
              <a:xfrm flipH="1">
                <a:off x="2907" y="2212"/>
                <a:ext cx="5" cy="1"/>
              </a:xfrm>
              <a:prstGeom prst="line">
                <a:avLst/>
              </a:prstGeom>
              <a:noFill/>
              <a:ln w="0">
                <a:solidFill>
                  <a:schemeClr val="tx1"/>
                </a:solidFill>
                <a:round/>
                <a:headEnd/>
                <a:tailEnd/>
              </a:ln>
            </p:spPr>
            <p:txBody>
              <a:bodyPr/>
              <a:lstStyle/>
              <a:p>
                <a:endParaRPr lang="en-US"/>
              </a:p>
            </p:txBody>
          </p:sp>
          <p:sp>
            <p:nvSpPr>
              <p:cNvPr id="36227" name="Line 2435"/>
              <p:cNvSpPr>
                <a:spLocks noChangeShapeType="1"/>
              </p:cNvSpPr>
              <p:nvPr/>
            </p:nvSpPr>
            <p:spPr bwMode="auto">
              <a:xfrm flipH="1">
                <a:off x="2935" y="2212"/>
                <a:ext cx="3" cy="2"/>
              </a:xfrm>
              <a:prstGeom prst="line">
                <a:avLst/>
              </a:prstGeom>
              <a:noFill/>
              <a:ln w="0">
                <a:solidFill>
                  <a:schemeClr val="tx1"/>
                </a:solidFill>
                <a:round/>
                <a:headEnd/>
                <a:tailEnd/>
              </a:ln>
            </p:spPr>
            <p:txBody>
              <a:bodyPr/>
              <a:lstStyle/>
              <a:p>
                <a:endParaRPr lang="en-US"/>
              </a:p>
            </p:txBody>
          </p:sp>
          <p:sp>
            <p:nvSpPr>
              <p:cNvPr id="36228" name="Line 2436"/>
              <p:cNvSpPr>
                <a:spLocks noChangeShapeType="1"/>
              </p:cNvSpPr>
              <p:nvPr/>
            </p:nvSpPr>
            <p:spPr bwMode="auto">
              <a:xfrm flipH="1">
                <a:off x="2932" y="2214"/>
                <a:ext cx="3" cy="3"/>
              </a:xfrm>
              <a:prstGeom prst="line">
                <a:avLst/>
              </a:prstGeom>
              <a:noFill/>
              <a:ln w="0">
                <a:solidFill>
                  <a:schemeClr val="tx1"/>
                </a:solidFill>
                <a:round/>
                <a:headEnd/>
                <a:tailEnd/>
              </a:ln>
            </p:spPr>
            <p:txBody>
              <a:bodyPr/>
              <a:lstStyle/>
              <a:p>
                <a:endParaRPr lang="en-US"/>
              </a:p>
            </p:txBody>
          </p:sp>
          <p:sp>
            <p:nvSpPr>
              <p:cNvPr id="36229" name="Line 2437"/>
              <p:cNvSpPr>
                <a:spLocks noChangeShapeType="1"/>
              </p:cNvSpPr>
              <p:nvPr/>
            </p:nvSpPr>
            <p:spPr bwMode="auto">
              <a:xfrm flipH="1">
                <a:off x="2930" y="2217"/>
                <a:ext cx="2" cy="5"/>
              </a:xfrm>
              <a:prstGeom prst="line">
                <a:avLst/>
              </a:prstGeom>
              <a:noFill/>
              <a:ln w="0">
                <a:solidFill>
                  <a:schemeClr val="tx1"/>
                </a:solidFill>
                <a:round/>
                <a:headEnd/>
                <a:tailEnd/>
              </a:ln>
            </p:spPr>
            <p:txBody>
              <a:bodyPr/>
              <a:lstStyle/>
              <a:p>
                <a:endParaRPr lang="en-US"/>
              </a:p>
            </p:txBody>
          </p:sp>
          <p:sp>
            <p:nvSpPr>
              <p:cNvPr id="36230" name="Line 2438"/>
              <p:cNvSpPr>
                <a:spLocks noChangeShapeType="1"/>
              </p:cNvSpPr>
              <p:nvPr/>
            </p:nvSpPr>
            <p:spPr bwMode="auto">
              <a:xfrm>
                <a:off x="2930" y="2222"/>
                <a:ext cx="1" cy="4"/>
              </a:xfrm>
              <a:prstGeom prst="line">
                <a:avLst/>
              </a:prstGeom>
              <a:noFill/>
              <a:ln w="0">
                <a:solidFill>
                  <a:schemeClr val="tx1"/>
                </a:solidFill>
                <a:round/>
                <a:headEnd/>
                <a:tailEnd/>
              </a:ln>
            </p:spPr>
            <p:txBody>
              <a:bodyPr/>
              <a:lstStyle/>
              <a:p>
                <a:endParaRPr lang="en-US"/>
              </a:p>
            </p:txBody>
          </p:sp>
          <p:sp>
            <p:nvSpPr>
              <p:cNvPr id="36231" name="Line 2439"/>
              <p:cNvSpPr>
                <a:spLocks noChangeShapeType="1"/>
              </p:cNvSpPr>
              <p:nvPr/>
            </p:nvSpPr>
            <p:spPr bwMode="auto">
              <a:xfrm>
                <a:off x="2930" y="2226"/>
                <a:ext cx="2" cy="5"/>
              </a:xfrm>
              <a:prstGeom prst="line">
                <a:avLst/>
              </a:prstGeom>
              <a:noFill/>
              <a:ln w="0">
                <a:solidFill>
                  <a:schemeClr val="tx1"/>
                </a:solidFill>
                <a:round/>
                <a:headEnd/>
                <a:tailEnd/>
              </a:ln>
            </p:spPr>
            <p:txBody>
              <a:bodyPr/>
              <a:lstStyle/>
              <a:p>
                <a:endParaRPr lang="en-US"/>
              </a:p>
            </p:txBody>
          </p:sp>
          <p:sp>
            <p:nvSpPr>
              <p:cNvPr id="36232" name="Line 2440"/>
              <p:cNvSpPr>
                <a:spLocks noChangeShapeType="1"/>
              </p:cNvSpPr>
              <p:nvPr/>
            </p:nvSpPr>
            <p:spPr bwMode="auto">
              <a:xfrm>
                <a:off x="2932" y="2231"/>
                <a:ext cx="3" cy="3"/>
              </a:xfrm>
              <a:prstGeom prst="line">
                <a:avLst/>
              </a:prstGeom>
              <a:noFill/>
              <a:ln w="0">
                <a:solidFill>
                  <a:schemeClr val="tx1"/>
                </a:solidFill>
                <a:round/>
                <a:headEnd/>
                <a:tailEnd/>
              </a:ln>
            </p:spPr>
            <p:txBody>
              <a:bodyPr/>
              <a:lstStyle/>
              <a:p>
                <a:endParaRPr lang="en-US"/>
              </a:p>
            </p:txBody>
          </p:sp>
          <p:sp>
            <p:nvSpPr>
              <p:cNvPr id="36233" name="Line 2441"/>
              <p:cNvSpPr>
                <a:spLocks noChangeShapeType="1"/>
              </p:cNvSpPr>
              <p:nvPr/>
            </p:nvSpPr>
            <p:spPr bwMode="auto">
              <a:xfrm>
                <a:off x="2935" y="2234"/>
                <a:ext cx="3" cy="2"/>
              </a:xfrm>
              <a:prstGeom prst="line">
                <a:avLst/>
              </a:prstGeom>
              <a:noFill/>
              <a:ln w="0">
                <a:solidFill>
                  <a:schemeClr val="tx1"/>
                </a:solidFill>
                <a:round/>
                <a:headEnd/>
                <a:tailEnd/>
              </a:ln>
            </p:spPr>
            <p:txBody>
              <a:bodyPr/>
              <a:lstStyle/>
              <a:p>
                <a:endParaRPr lang="en-US"/>
              </a:p>
            </p:txBody>
          </p:sp>
          <p:sp>
            <p:nvSpPr>
              <p:cNvPr id="36234" name="Line 2442"/>
              <p:cNvSpPr>
                <a:spLocks noChangeShapeType="1"/>
              </p:cNvSpPr>
              <p:nvPr/>
            </p:nvSpPr>
            <p:spPr bwMode="auto">
              <a:xfrm>
                <a:off x="2938" y="2236"/>
                <a:ext cx="5" cy="1"/>
              </a:xfrm>
              <a:prstGeom prst="line">
                <a:avLst/>
              </a:prstGeom>
              <a:noFill/>
              <a:ln w="0">
                <a:solidFill>
                  <a:schemeClr val="tx1"/>
                </a:solidFill>
                <a:round/>
                <a:headEnd/>
                <a:tailEnd/>
              </a:ln>
            </p:spPr>
            <p:txBody>
              <a:bodyPr/>
              <a:lstStyle/>
              <a:p>
                <a:endParaRPr lang="en-US"/>
              </a:p>
            </p:txBody>
          </p:sp>
          <p:sp>
            <p:nvSpPr>
              <p:cNvPr id="36235" name="Line 2443"/>
              <p:cNvSpPr>
                <a:spLocks noChangeShapeType="1"/>
              </p:cNvSpPr>
              <p:nvPr/>
            </p:nvSpPr>
            <p:spPr bwMode="auto">
              <a:xfrm flipV="1">
                <a:off x="2943" y="2234"/>
                <a:ext cx="4" cy="2"/>
              </a:xfrm>
              <a:prstGeom prst="line">
                <a:avLst/>
              </a:prstGeom>
              <a:noFill/>
              <a:ln w="0">
                <a:solidFill>
                  <a:schemeClr val="tx1"/>
                </a:solidFill>
                <a:round/>
                <a:headEnd/>
                <a:tailEnd/>
              </a:ln>
            </p:spPr>
            <p:txBody>
              <a:bodyPr/>
              <a:lstStyle/>
              <a:p>
                <a:endParaRPr lang="en-US"/>
              </a:p>
            </p:txBody>
          </p:sp>
          <p:sp>
            <p:nvSpPr>
              <p:cNvPr id="36236" name="Line 2444"/>
              <p:cNvSpPr>
                <a:spLocks noChangeShapeType="1"/>
              </p:cNvSpPr>
              <p:nvPr/>
            </p:nvSpPr>
            <p:spPr bwMode="auto">
              <a:xfrm flipV="1">
                <a:off x="2947" y="2231"/>
                <a:ext cx="3" cy="3"/>
              </a:xfrm>
              <a:prstGeom prst="line">
                <a:avLst/>
              </a:prstGeom>
              <a:noFill/>
              <a:ln w="0">
                <a:solidFill>
                  <a:schemeClr val="tx1"/>
                </a:solidFill>
                <a:round/>
                <a:headEnd/>
                <a:tailEnd/>
              </a:ln>
            </p:spPr>
            <p:txBody>
              <a:bodyPr/>
              <a:lstStyle/>
              <a:p>
                <a:endParaRPr lang="en-US"/>
              </a:p>
            </p:txBody>
          </p:sp>
          <p:sp>
            <p:nvSpPr>
              <p:cNvPr id="36237" name="Line 2445"/>
              <p:cNvSpPr>
                <a:spLocks noChangeShapeType="1"/>
              </p:cNvSpPr>
              <p:nvPr/>
            </p:nvSpPr>
            <p:spPr bwMode="auto">
              <a:xfrm flipV="1">
                <a:off x="2950" y="2226"/>
                <a:ext cx="2" cy="5"/>
              </a:xfrm>
              <a:prstGeom prst="line">
                <a:avLst/>
              </a:prstGeom>
              <a:noFill/>
              <a:ln w="0">
                <a:solidFill>
                  <a:schemeClr val="tx1"/>
                </a:solidFill>
                <a:round/>
                <a:headEnd/>
                <a:tailEnd/>
              </a:ln>
            </p:spPr>
            <p:txBody>
              <a:bodyPr/>
              <a:lstStyle/>
              <a:p>
                <a:endParaRPr lang="en-US"/>
              </a:p>
            </p:txBody>
          </p:sp>
          <p:sp>
            <p:nvSpPr>
              <p:cNvPr id="36238" name="Line 2446"/>
              <p:cNvSpPr>
                <a:spLocks noChangeShapeType="1"/>
              </p:cNvSpPr>
              <p:nvPr/>
            </p:nvSpPr>
            <p:spPr bwMode="auto">
              <a:xfrm flipV="1">
                <a:off x="2952" y="2222"/>
                <a:ext cx="1" cy="4"/>
              </a:xfrm>
              <a:prstGeom prst="line">
                <a:avLst/>
              </a:prstGeom>
              <a:noFill/>
              <a:ln w="0">
                <a:solidFill>
                  <a:schemeClr val="tx1"/>
                </a:solidFill>
                <a:round/>
                <a:headEnd/>
                <a:tailEnd/>
              </a:ln>
            </p:spPr>
            <p:txBody>
              <a:bodyPr/>
              <a:lstStyle/>
              <a:p>
                <a:endParaRPr lang="en-US"/>
              </a:p>
            </p:txBody>
          </p:sp>
          <p:sp>
            <p:nvSpPr>
              <p:cNvPr id="36239" name="Line 2447"/>
              <p:cNvSpPr>
                <a:spLocks noChangeShapeType="1"/>
              </p:cNvSpPr>
              <p:nvPr/>
            </p:nvSpPr>
            <p:spPr bwMode="auto">
              <a:xfrm flipH="1" flipV="1">
                <a:off x="2950" y="2217"/>
                <a:ext cx="2" cy="5"/>
              </a:xfrm>
              <a:prstGeom prst="line">
                <a:avLst/>
              </a:prstGeom>
              <a:noFill/>
              <a:ln w="0">
                <a:solidFill>
                  <a:schemeClr val="tx1"/>
                </a:solidFill>
                <a:round/>
                <a:headEnd/>
                <a:tailEnd/>
              </a:ln>
            </p:spPr>
            <p:txBody>
              <a:bodyPr/>
              <a:lstStyle/>
              <a:p>
                <a:endParaRPr lang="en-US"/>
              </a:p>
            </p:txBody>
          </p:sp>
          <p:sp>
            <p:nvSpPr>
              <p:cNvPr id="36240" name="Line 2448"/>
              <p:cNvSpPr>
                <a:spLocks noChangeShapeType="1"/>
              </p:cNvSpPr>
              <p:nvPr/>
            </p:nvSpPr>
            <p:spPr bwMode="auto">
              <a:xfrm flipH="1" flipV="1">
                <a:off x="2947" y="2214"/>
                <a:ext cx="3" cy="3"/>
              </a:xfrm>
              <a:prstGeom prst="line">
                <a:avLst/>
              </a:prstGeom>
              <a:noFill/>
              <a:ln w="0">
                <a:solidFill>
                  <a:schemeClr val="tx1"/>
                </a:solidFill>
                <a:round/>
                <a:headEnd/>
                <a:tailEnd/>
              </a:ln>
            </p:spPr>
            <p:txBody>
              <a:bodyPr/>
              <a:lstStyle/>
              <a:p>
                <a:endParaRPr lang="en-US"/>
              </a:p>
            </p:txBody>
          </p:sp>
          <p:sp>
            <p:nvSpPr>
              <p:cNvPr id="36241" name="Line 2449"/>
              <p:cNvSpPr>
                <a:spLocks noChangeShapeType="1"/>
              </p:cNvSpPr>
              <p:nvPr/>
            </p:nvSpPr>
            <p:spPr bwMode="auto">
              <a:xfrm flipH="1" flipV="1">
                <a:off x="2943" y="2212"/>
                <a:ext cx="4" cy="2"/>
              </a:xfrm>
              <a:prstGeom prst="line">
                <a:avLst/>
              </a:prstGeom>
              <a:noFill/>
              <a:ln w="0">
                <a:solidFill>
                  <a:schemeClr val="tx1"/>
                </a:solidFill>
                <a:round/>
                <a:headEnd/>
                <a:tailEnd/>
              </a:ln>
            </p:spPr>
            <p:txBody>
              <a:bodyPr/>
              <a:lstStyle/>
              <a:p>
                <a:endParaRPr lang="en-US"/>
              </a:p>
            </p:txBody>
          </p:sp>
          <p:sp>
            <p:nvSpPr>
              <p:cNvPr id="36242" name="Line 2450"/>
              <p:cNvSpPr>
                <a:spLocks noChangeShapeType="1"/>
              </p:cNvSpPr>
              <p:nvPr/>
            </p:nvSpPr>
            <p:spPr bwMode="auto">
              <a:xfrm flipH="1">
                <a:off x="2938" y="2212"/>
                <a:ext cx="5" cy="1"/>
              </a:xfrm>
              <a:prstGeom prst="line">
                <a:avLst/>
              </a:prstGeom>
              <a:noFill/>
              <a:ln w="0">
                <a:solidFill>
                  <a:schemeClr val="tx1"/>
                </a:solidFill>
                <a:round/>
                <a:headEnd/>
                <a:tailEnd/>
              </a:ln>
            </p:spPr>
            <p:txBody>
              <a:bodyPr/>
              <a:lstStyle/>
              <a:p>
                <a:endParaRPr lang="en-US"/>
              </a:p>
            </p:txBody>
          </p:sp>
          <p:sp>
            <p:nvSpPr>
              <p:cNvPr id="36243" name="Line 2451"/>
              <p:cNvSpPr>
                <a:spLocks noChangeShapeType="1"/>
              </p:cNvSpPr>
              <p:nvPr/>
            </p:nvSpPr>
            <p:spPr bwMode="auto">
              <a:xfrm>
                <a:off x="2981" y="2201"/>
                <a:ext cx="1" cy="35"/>
              </a:xfrm>
              <a:prstGeom prst="line">
                <a:avLst/>
              </a:prstGeom>
              <a:noFill/>
              <a:ln w="0">
                <a:solidFill>
                  <a:schemeClr val="tx1"/>
                </a:solidFill>
                <a:round/>
                <a:headEnd/>
                <a:tailEnd/>
              </a:ln>
            </p:spPr>
            <p:txBody>
              <a:bodyPr/>
              <a:lstStyle/>
              <a:p>
                <a:endParaRPr lang="en-US"/>
              </a:p>
            </p:txBody>
          </p:sp>
          <p:sp>
            <p:nvSpPr>
              <p:cNvPr id="36244" name="Line 2452"/>
              <p:cNvSpPr>
                <a:spLocks noChangeShapeType="1"/>
              </p:cNvSpPr>
              <p:nvPr/>
            </p:nvSpPr>
            <p:spPr bwMode="auto">
              <a:xfrm flipH="1" flipV="1">
                <a:off x="2978" y="2214"/>
                <a:ext cx="3" cy="3"/>
              </a:xfrm>
              <a:prstGeom prst="line">
                <a:avLst/>
              </a:prstGeom>
              <a:noFill/>
              <a:ln w="0">
                <a:solidFill>
                  <a:schemeClr val="tx1"/>
                </a:solidFill>
                <a:round/>
                <a:headEnd/>
                <a:tailEnd/>
              </a:ln>
            </p:spPr>
            <p:txBody>
              <a:bodyPr/>
              <a:lstStyle/>
              <a:p>
                <a:endParaRPr lang="en-US"/>
              </a:p>
            </p:txBody>
          </p:sp>
          <p:sp>
            <p:nvSpPr>
              <p:cNvPr id="36245" name="Line 2453"/>
              <p:cNvSpPr>
                <a:spLocks noChangeShapeType="1"/>
              </p:cNvSpPr>
              <p:nvPr/>
            </p:nvSpPr>
            <p:spPr bwMode="auto">
              <a:xfrm flipH="1" flipV="1">
                <a:off x="2975" y="2212"/>
                <a:ext cx="3" cy="2"/>
              </a:xfrm>
              <a:prstGeom prst="line">
                <a:avLst/>
              </a:prstGeom>
              <a:noFill/>
              <a:ln w="0">
                <a:solidFill>
                  <a:schemeClr val="tx1"/>
                </a:solidFill>
                <a:round/>
                <a:headEnd/>
                <a:tailEnd/>
              </a:ln>
            </p:spPr>
            <p:txBody>
              <a:bodyPr/>
              <a:lstStyle/>
              <a:p>
                <a:endParaRPr lang="en-US"/>
              </a:p>
            </p:txBody>
          </p:sp>
          <p:sp>
            <p:nvSpPr>
              <p:cNvPr id="36246" name="Line 2454"/>
              <p:cNvSpPr>
                <a:spLocks noChangeShapeType="1"/>
              </p:cNvSpPr>
              <p:nvPr/>
            </p:nvSpPr>
            <p:spPr bwMode="auto">
              <a:xfrm flipH="1">
                <a:off x="2970" y="2212"/>
                <a:ext cx="5" cy="1"/>
              </a:xfrm>
              <a:prstGeom prst="line">
                <a:avLst/>
              </a:prstGeom>
              <a:noFill/>
              <a:ln w="0">
                <a:solidFill>
                  <a:schemeClr val="tx1"/>
                </a:solidFill>
                <a:round/>
                <a:headEnd/>
                <a:tailEnd/>
              </a:ln>
            </p:spPr>
            <p:txBody>
              <a:bodyPr/>
              <a:lstStyle/>
              <a:p>
                <a:endParaRPr lang="en-US"/>
              </a:p>
            </p:txBody>
          </p:sp>
          <p:sp>
            <p:nvSpPr>
              <p:cNvPr id="36247" name="Line 2455"/>
              <p:cNvSpPr>
                <a:spLocks noChangeShapeType="1"/>
              </p:cNvSpPr>
              <p:nvPr/>
            </p:nvSpPr>
            <p:spPr bwMode="auto">
              <a:xfrm flipH="1">
                <a:off x="2966" y="2212"/>
                <a:ext cx="4" cy="2"/>
              </a:xfrm>
              <a:prstGeom prst="line">
                <a:avLst/>
              </a:prstGeom>
              <a:noFill/>
              <a:ln w="0">
                <a:solidFill>
                  <a:schemeClr val="tx1"/>
                </a:solidFill>
                <a:round/>
                <a:headEnd/>
                <a:tailEnd/>
              </a:ln>
            </p:spPr>
            <p:txBody>
              <a:bodyPr/>
              <a:lstStyle/>
              <a:p>
                <a:endParaRPr lang="en-US"/>
              </a:p>
            </p:txBody>
          </p:sp>
          <p:sp>
            <p:nvSpPr>
              <p:cNvPr id="36248" name="Line 2456"/>
              <p:cNvSpPr>
                <a:spLocks noChangeShapeType="1"/>
              </p:cNvSpPr>
              <p:nvPr/>
            </p:nvSpPr>
            <p:spPr bwMode="auto">
              <a:xfrm flipH="1">
                <a:off x="2963" y="2214"/>
                <a:ext cx="3" cy="3"/>
              </a:xfrm>
              <a:prstGeom prst="line">
                <a:avLst/>
              </a:prstGeom>
              <a:noFill/>
              <a:ln w="0">
                <a:solidFill>
                  <a:schemeClr val="tx1"/>
                </a:solidFill>
                <a:round/>
                <a:headEnd/>
                <a:tailEnd/>
              </a:ln>
            </p:spPr>
            <p:txBody>
              <a:bodyPr/>
              <a:lstStyle/>
              <a:p>
                <a:endParaRPr lang="en-US"/>
              </a:p>
            </p:txBody>
          </p:sp>
          <p:sp>
            <p:nvSpPr>
              <p:cNvPr id="36249" name="Line 2457"/>
              <p:cNvSpPr>
                <a:spLocks noChangeShapeType="1"/>
              </p:cNvSpPr>
              <p:nvPr/>
            </p:nvSpPr>
            <p:spPr bwMode="auto">
              <a:xfrm flipH="1">
                <a:off x="2961" y="2217"/>
                <a:ext cx="2" cy="5"/>
              </a:xfrm>
              <a:prstGeom prst="line">
                <a:avLst/>
              </a:prstGeom>
              <a:noFill/>
              <a:ln w="0">
                <a:solidFill>
                  <a:schemeClr val="tx1"/>
                </a:solidFill>
                <a:round/>
                <a:headEnd/>
                <a:tailEnd/>
              </a:ln>
            </p:spPr>
            <p:txBody>
              <a:bodyPr/>
              <a:lstStyle/>
              <a:p>
                <a:endParaRPr lang="en-US"/>
              </a:p>
            </p:txBody>
          </p:sp>
          <p:sp>
            <p:nvSpPr>
              <p:cNvPr id="36250" name="Line 2458"/>
              <p:cNvSpPr>
                <a:spLocks noChangeShapeType="1"/>
              </p:cNvSpPr>
              <p:nvPr/>
            </p:nvSpPr>
            <p:spPr bwMode="auto">
              <a:xfrm>
                <a:off x="2961" y="2222"/>
                <a:ext cx="1" cy="4"/>
              </a:xfrm>
              <a:prstGeom prst="line">
                <a:avLst/>
              </a:prstGeom>
              <a:noFill/>
              <a:ln w="0">
                <a:solidFill>
                  <a:schemeClr val="tx1"/>
                </a:solidFill>
                <a:round/>
                <a:headEnd/>
                <a:tailEnd/>
              </a:ln>
            </p:spPr>
            <p:txBody>
              <a:bodyPr/>
              <a:lstStyle/>
              <a:p>
                <a:endParaRPr lang="en-US"/>
              </a:p>
            </p:txBody>
          </p:sp>
          <p:sp>
            <p:nvSpPr>
              <p:cNvPr id="36251" name="Line 2459"/>
              <p:cNvSpPr>
                <a:spLocks noChangeShapeType="1"/>
              </p:cNvSpPr>
              <p:nvPr/>
            </p:nvSpPr>
            <p:spPr bwMode="auto">
              <a:xfrm>
                <a:off x="2961" y="2226"/>
                <a:ext cx="2" cy="5"/>
              </a:xfrm>
              <a:prstGeom prst="line">
                <a:avLst/>
              </a:prstGeom>
              <a:noFill/>
              <a:ln w="0">
                <a:solidFill>
                  <a:schemeClr val="tx1"/>
                </a:solidFill>
                <a:round/>
                <a:headEnd/>
                <a:tailEnd/>
              </a:ln>
            </p:spPr>
            <p:txBody>
              <a:bodyPr/>
              <a:lstStyle/>
              <a:p>
                <a:endParaRPr lang="en-US"/>
              </a:p>
            </p:txBody>
          </p:sp>
          <p:sp>
            <p:nvSpPr>
              <p:cNvPr id="36252" name="Line 2460"/>
              <p:cNvSpPr>
                <a:spLocks noChangeShapeType="1"/>
              </p:cNvSpPr>
              <p:nvPr/>
            </p:nvSpPr>
            <p:spPr bwMode="auto">
              <a:xfrm>
                <a:off x="2963" y="2231"/>
                <a:ext cx="3" cy="3"/>
              </a:xfrm>
              <a:prstGeom prst="line">
                <a:avLst/>
              </a:prstGeom>
              <a:noFill/>
              <a:ln w="0">
                <a:solidFill>
                  <a:schemeClr val="tx1"/>
                </a:solidFill>
                <a:round/>
                <a:headEnd/>
                <a:tailEnd/>
              </a:ln>
            </p:spPr>
            <p:txBody>
              <a:bodyPr/>
              <a:lstStyle/>
              <a:p>
                <a:endParaRPr lang="en-US"/>
              </a:p>
            </p:txBody>
          </p:sp>
          <p:sp>
            <p:nvSpPr>
              <p:cNvPr id="36253" name="Line 2461"/>
              <p:cNvSpPr>
                <a:spLocks noChangeShapeType="1"/>
              </p:cNvSpPr>
              <p:nvPr/>
            </p:nvSpPr>
            <p:spPr bwMode="auto">
              <a:xfrm>
                <a:off x="2966" y="2234"/>
                <a:ext cx="4" cy="2"/>
              </a:xfrm>
              <a:prstGeom prst="line">
                <a:avLst/>
              </a:prstGeom>
              <a:noFill/>
              <a:ln w="0">
                <a:solidFill>
                  <a:schemeClr val="tx1"/>
                </a:solidFill>
                <a:round/>
                <a:headEnd/>
                <a:tailEnd/>
              </a:ln>
            </p:spPr>
            <p:txBody>
              <a:bodyPr/>
              <a:lstStyle/>
              <a:p>
                <a:endParaRPr lang="en-US"/>
              </a:p>
            </p:txBody>
          </p:sp>
          <p:sp>
            <p:nvSpPr>
              <p:cNvPr id="36254" name="Line 2462"/>
              <p:cNvSpPr>
                <a:spLocks noChangeShapeType="1"/>
              </p:cNvSpPr>
              <p:nvPr/>
            </p:nvSpPr>
            <p:spPr bwMode="auto">
              <a:xfrm>
                <a:off x="2970" y="2236"/>
                <a:ext cx="5" cy="1"/>
              </a:xfrm>
              <a:prstGeom prst="line">
                <a:avLst/>
              </a:prstGeom>
              <a:noFill/>
              <a:ln w="0">
                <a:solidFill>
                  <a:schemeClr val="tx1"/>
                </a:solidFill>
                <a:round/>
                <a:headEnd/>
                <a:tailEnd/>
              </a:ln>
            </p:spPr>
            <p:txBody>
              <a:bodyPr/>
              <a:lstStyle/>
              <a:p>
                <a:endParaRPr lang="en-US"/>
              </a:p>
            </p:txBody>
          </p:sp>
          <p:sp>
            <p:nvSpPr>
              <p:cNvPr id="36255" name="Line 2463"/>
              <p:cNvSpPr>
                <a:spLocks noChangeShapeType="1"/>
              </p:cNvSpPr>
              <p:nvPr/>
            </p:nvSpPr>
            <p:spPr bwMode="auto">
              <a:xfrm flipV="1">
                <a:off x="2975" y="2234"/>
                <a:ext cx="3" cy="2"/>
              </a:xfrm>
              <a:prstGeom prst="line">
                <a:avLst/>
              </a:prstGeom>
              <a:noFill/>
              <a:ln w="0">
                <a:solidFill>
                  <a:schemeClr val="tx1"/>
                </a:solidFill>
                <a:round/>
                <a:headEnd/>
                <a:tailEnd/>
              </a:ln>
            </p:spPr>
            <p:txBody>
              <a:bodyPr/>
              <a:lstStyle/>
              <a:p>
                <a:endParaRPr lang="en-US"/>
              </a:p>
            </p:txBody>
          </p:sp>
          <p:sp>
            <p:nvSpPr>
              <p:cNvPr id="36256" name="Line 2464"/>
              <p:cNvSpPr>
                <a:spLocks noChangeShapeType="1"/>
              </p:cNvSpPr>
              <p:nvPr/>
            </p:nvSpPr>
            <p:spPr bwMode="auto">
              <a:xfrm flipV="1">
                <a:off x="2978" y="2231"/>
                <a:ext cx="3" cy="3"/>
              </a:xfrm>
              <a:prstGeom prst="line">
                <a:avLst/>
              </a:prstGeom>
              <a:noFill/>
              <a:ln w="0">
                <a:solidFill>
                  <a:schemeClr val="tx1"/>
                </a:solidFill>
                <a:round/>
                <a:headEnd/>
                <a:tailEnd/>
              </a:ln>
            </p:spPr>
            <p:txBody>
              <a:bodyPr/>
              <a:lstStyle/>
              <a:p>
                <a:endParaRPr lang="en-US"/>
              </a:p>
            </p:txBody>
          </p:sp>
          <p:sp>
            <p:nvSpPr>
              <p:cNvPr id="36257" name="Line 2465"/>
              <p:cNvSpPr>
                <a:spLocks noChangeShapeType="1"/>
              </p:cNvSpPr>
              <p:nvPr/>
            </p:nvSpPr>
            <p:spPr bwMode="auto">
              <a:xfrm flipH="1" flipV="1">
                <a:off x="3048" y="2203"/>
                <a:ext cx="3" cy="3"/>
              </a:xfrm>
              <a:prstGeom prst="line">
                <a:avLst/>
              </a:prstGeom>
              <a:noFill/>
              <a:ln w="0">
                <a:solidFill>
                  <a:schemeClr val="tx1"/>
                </a:solidFill>
                <a:round/>
                <a:headEnd/>
                <a:tailEnd/>
              </a:ln>
            </p:spPr>
            <p:txBody>
              <a:bodyPr/>
              <a:lstStyle/>
              <a:p>
                <a:endParaRPr lang="en-US"/>
              </a:p>
            </p:txBody>
          </p:sp>
          <p:sp>
            <p:nvSpPr>
              <p:cNvPr id="36258" name="Line 2466"/>
              <p:cNvSpPr>
                <a:spLocks noChangeShapeType="1"/>
              </p:cNvSpPr>
              <p:nvPr/>
            </p:nvSpPr>
            <p:spPr bwMode="auto">
              <a:xfrm flipH="1" flipV="1">
                <a:off x="3043" y="2201"/>
                <a:ext cx="5" cy="2"/>
              </a:xfrm>
              <a:prstGeom prst="line">
                <a:avLst/>
              </a:prstGeom>
              <a:noFill/>
              <a:ln w="0">
                <a:solidFill>
                  <a:schemeClr val="tx1"/>
                </a:solidFill>
                <a:round/>
                <a:headEnd/>
                <a:tailEnd/>
              </a:ln>
            </p:spPr>
            <p:txBody>
              <a:bodyPr/>
              <a:lstStyle/>
              <a:p>
                <a:endParaRPr lang="en-US"/>
              </a:p>
            </p:txBody>
          </p:sp>
          <p:sp>
            <p:nvSpPr>
              <p:cNvPr id="36259" name="Line 2467"/>
              <p:cNvSpPr>
                <a:spLocks noChangeShapeType="1"/>
              </p:cNvSpPr>
              <p:nvPr/>
            </p:nvSpPr>
            <p:spPr bwMode="auto">
              <a:xfrm flipH="1">
                <a:off x="3036" y="2201"/>
                <a:ext cx="7" cy="1"/>
              </a:xfrm>
              <a:prstGeom prst="line">
                <a:avLst/>
              </a:prstGeom>
              <a:noFill/>
              <a:ln w="0">
                <a:solidFill>
                  <a:schemeClr val="tx1"/>
                </a:solidFill>
                <a:round/>
                <a:headEnd/>
                <a:tailEnd/>
              </a:ln>
            </p:spPr>
            <p:txBody>
              <a:bodyPr/>
              <a:lstStyle/>
              <a:p>
                <a:endParaRPr lang="en-US"/>
              </a:p>
            </p:txBody>
          </p:sp>
          <p:sp>
            <p:nvSpPr>
              <p:cNvPr id="36260" name="Line 2468"/>
              <p:cNvSpPr>
                <a:spLocks noChangeShapeType="1"/>
              </p:cNvSpPr>
              <p:nvPr/>
            </p:nvSpPr>
            <p:spPr bwMode="auto">
              <a:xfrm flipH="1">
                <a:off x="3031" y="2201"/>
                <a:ext cx="5" cy="2"/>
              </a:xfrm>
              <a:prstGeom prst="line">
                <a:avLst/>
              </a:prstGeom>
              <a:noFill/>
              <a:ln w="0">
                <a:solidFill>
                  <a:schemeClr val="tx1"/>
                </a:solidFill>
                <a:round/>
                <a:headEnd/>
                <a:tailEnd/>
              </a:ln>
            </p:spPr>
            <p:txBody>
              <a:bodyPr/>
              <a:lstStyle/>
              <a:p>
                <a:endParaRPr lang="en-US"/>
              </a:p>
            </p:txBody>
          </p:sp>
          <p:sp>
            <p:nvSpPr>
              <p:cNvPr id="36261" name="Line 2469"/>
              <p:cNvSpPr>
                <a:spLocks noChangeShapeType="1"/>
              </p:cNvSpPr>
              <p:nvPr/>
            </p:nvSpPr>
            <p:spPr bwMode="auto">
              <a:xfrm flipH="1">
                <a:off x="3028" y="2203"/>
                <a:ext cx="3" cy="3"/>
              </a:xfrm>
              <a:prstGeom prst="line">
                <a:avLst/>
              </a:prstGeom>
              <a:noFill/>
              <a:ln w="0">
                <a:solidFill>
                  <a:schemeClr val="tx1"/>
                </a:solidFill>
                <a:round/>
                <a:headEnd/>
                <a:tailEnd/>
              </a:ln>
            </p:spPr>
            <p:txBody>
              <a:bodyPr/>
              <a:lstStyle/>
              <a:p>
                <a:endParaRPr lang="en-US"/>
              </a:p>
            </p:txBody>
          </p:sp>
          <p:sp>
            <p:nvSpPr>
              <p:cNvPr id="36262" name="Line 2470"/>
              <p:cNvSpPr>
                <a:spLocks noChangeShapeType="1"/>
              </p:cNvSpPr>
              <p:nvPr/>
            </p:nvSpPr>
            <p:spPr bwMode="auto">
              <a:xfrm>
                <a:off x="3028" y="2206"/>
                <a:ext cx="1" cy="3"/>
              </a:xfrm>
              <a:prstGeom prst="line">
                <a:avLst/>
              </a:prstGeom>
              <a:noFill/>
              <a:ln w="0">
                <a:solidFill>
                  <a:schemeClr val="tx1"/>
                </a:solidFill>
                <a:round/>
                <a:headEnd/>
                <a:tailEnd/>
              </a:ln>
            </p:spPr>
            <p:txBody>
              <a:bodyPr/>
              <a:lstStyle/>
              <a:p>
                <a:endParaRPr lang="en-US"/>
              </a:p>
            </p:txBody>
          </p:sp>
          <p:sp>
            <p:nvSpPr>
              <p:cNvPr id="36263" name="Line 2471"/>
              <p:cNvSpPr>
                <a:spLocks noChangeShapeType="1"/>
              </p:cNvSpPr>
              <p:nvPr/>
            </p:nvSpPr>
            <p:spPr bwMode="auto">
              <a:xfrm>
                <a:off x="3028" y="2209"/>
                <a:ext cx="2" cy="3"/>
              </a:xfrm>
              <a:prstGeom prst="line">
                <a:avLst/>
              </a:prstGeom>
              <a:noFill/>
              <a:ln w="0">
                <a:solidFill>
                  <a:schemeClr val="tx1"/>
                </a:solidFill>
                <a:round/>
                <a:headEnd/>
                <a:tailEnd/>
              </a:ln>
            </p:spPr>
            <p:txBody>
              <a:bodyPr/>
              <a:lstStyle/>
              <a:p>
                <a:endParaRPr lang="en-US"/>
              </a:p>
            </p:txBody>
          </p:sp>
          <p:sp>
            <p:nvSpPr>
              <p:cNvPr id="36264" name="Line 2472"/>
              <p:cNvSpPr>
                <a:spLocks noChangeShapeType="1"/>
              </p:cNvSpPr>
              <p:nvPr/>
            </p:nvSpPr>
            <p:spPr bwMode="auto">
              <a:xfrm>
                <a:off x="3030" y="2212"/>
                <a:ext cx="1" cy="2"/>
              </a:xfrm>
              <a:prstGeom prst="line">
                <a:avLst/>
              </a:prstGeom>
              <a:noFill/>
              <a:ln w="0">
                <a:solidFill>
                  <a:schemeClr val="tx1"/>
                </a:solidFill>
                <a:round/>
                <a:headEnd/>
                <a:tailEnd/>
              </a:ln>
            </p:spPr>
            <p:txBody>
              <a:bodyPr/>
              <a:lstStyle/>
              <a:p>
                <a:endParaRPr lang="en-US"/>
              </a:p>
            </p:txBody>
          </p:sp>
          <p:sp>
            <p:nvSpPr>
              <p:cNvPr id="36265" name="Line 2473"/>
              <p:cNvSpPr>
                <a:spLocks noChangeShapeType="1"/>
              </p:cNvSpPr>
              <p:nvPr/>
            </p:nvSpPr>
            <p:spPr bwMode="auto">
              <a:xfrm>
                <a:off x="3031" y="2214"/>
                <a:ext cx="3" cy="2"/>
              </a:xfrm>
              <a:prstGeom prst="line">
                <a:avLst/>
              </a:prstGeom>
              <a:noFill/>
              <a:ln w="0">
                <a:solidFill>
                  <a:schemeClr val="tx1"/>
                </a:solidFill>
                <a:round/>
                <a:headEnd/>
                <a:tailEnd/>
              </a:ln>
            </p:spPr>
            <p:txBody>
              <a:bodyPr/>
              <a:lstStyle/>
              <a:p>
                <a:endParaRPr lang="en-US"/>
              </a:p>
            </p:txBody>
          </p:sp>
          <p:sp>
            <p:nvSpPr>
              <p:cNvPr id="36266" name="Line 2474"/>
              <p:cNvSpPr>
                <a:spLocks noChangeShapeType="1"/>
              </p:cNvSpPr>
              <p:nvPr/>
            </p:nvSpPr>
            <p:spPr bwMode="auto">
              <a:xfrm>
                <a:off x="3034" y="2216"/>
                <a:ext cx="10" cy="3"/>
              </a:xfrm>
              <a:prstGeom prst="line">
                <a:avLst/>
              </a:prstGeom>
              <a:noFill/>
              <a:ln w="0">
                <a:solidFill>
                  <a:schemeClr val="tx1"/>
                </a:solidFill>
                <a:round/>
                <a:headEnd/>
                <a:tailEnd/>
              </a:ln>
            </p:spPr>
            <p:txBody>
              <a:bodyPr/>
              <a:lstStyle/>
              <a:p>
                <a:endParaRPr lang="en-US"/>
              </a:p>
            </p:txBody>
          </p:sp>
          <p:sp>
            <p:nvSpPr>
              <p:cNvPr id="36267" name="Line 2475"/>
              <p:cNvSpPr>
                <a:spLocks noChangeShapeType="1"/>
              </p:cNvSpPr>
              <p:nvPr/>
            </p:nvSpPr>
            <p:spPr bwMode="auto">
              <a:xfrm>
                <a:off x="3044" y="2219"/>
                <a:ext cx="4" cy="2"/>
              </a:xfrm>
              <a:prstGeom prst="line">
                <a:avLst/>
              </a:prstGeom>
              <a:noFill/>
              <a:ln w="0">
                <a:solidFill>
                  <a:schemeClr val="tx1"/>
                </a:solidFill>
                <a:round/>
                <a:headEnd/>
                <a:tailEnd/>
              </a:ln>
            </p:spPr>
            <p:txBody>
              <a:bodyPr/>
              <a:lstStyle/>
              <a:p>
                <a:endParaRPr lang="en-US"/>
              </a:p>
            </p:txBody>
          </p:sp>
          <p:sp>
            <p:nvSpPr>
              <p:cNvPr id="36268" name="Line 2476"/>
              <p:cNvSpPr>
                <a:spLocks noChangeShapeType="1"/>
              </p:cNvSpPr>
              <p:nvPr/>
            </p:nvSpPr>
            <p:spPr bwMode="auto">
              <a:xfrm>
                <a:off x="3048" y="2221"/>
                <a:ext cx="1" cy="1"/>
              </a:xfrm>
              <a:prstGeom prst="line">
                <a:avLst/>
              </a:prstGeom>
              <a:noFill/>
              <a:ln w="0">
                <a:solidFill>
                  <a:schemeClr val="tx1"/>
                </a:solidFill>
                <a:round/>
                <a:headEnd/>
                <a:tailEnd/>
              </a:ln>
            </p:spPr>
            <p:txBody>
              <a:bodyPr/>
              <a:lstStyle/>
              <a:p>
                <a:endParaRPr lang="en-US"/>
              </a:p>
            </p:txBody>
          </p:sp>
          <p:sp>
            <p:nvSpPr>
              <p:cNvPr id="36269" name="Line 2477"/>
              <p:cNvSpPr>
                <a:spLocks noChangeShapeType="1"/>
              </p:cNvSpPr>
              <p:nvPr/>
            </p:nvSpPr>
            <p:spPr bwMode="auto">
              <a:xfrm>
                <a:off x="3049" y="2222"/>
                <a:ext cx="2" cy="4"/>
              </a:xfrm>
              <a:prstGeom prst="line">
                <a:avLst/>
              </a:prstGeom>
              <a:noFill/>
              <a:ln w="0">
                <a:solidFill>
                  <a:schemeClr val="tx1"/>
                </a:solidFill>
                <a:round/>
                <a:headEnd/>
                <a:tailEnd/>
              </a:ln>
            </p:spPr>
            <p:txBody>
              <a:bodyPr/>
              <a:lstStyle/>
              <a:p>
                <a:endParaRPr lang="en-US"/>
              </a:p>
            </p:txBody>
          </p:sp>
          <p:sp>
            <p:nvSpPr>
              <p:cNvPr id="36270" name="Line 2478"/>
              <p:cNvSpPr>
                <a:spLocks noChangeShapeType="1"/>
              </p:cNvSpPr>
              <p:nvPr/>
            </p:nvSpPr>
            <p:spPr bwMode="auto">
              <a:xfrm>
                <a:off x="3051" y="2226"/>
                <a:ext cx="1" cy="5"/>
              </a:xfrm>
              <a:prstGeom prst="line">
                <a:avLst/>
              </a:prstGeom>
              <a:noFill/>
              <a:ln w="0">
                <a:solidFill>
                  <a:schemeClr val="tx1"/>
                </a:solidFill>
                <a:round/>
                <a:headEnd/>
                <a:tailEnd/>
              </a:ln>
            </p:spPr>
            <p:txBody>
              <a:bodyPr/>
              <a:lstStyle/>
              <a:p>
                <a:endParaRPr lang="en-US"/>
              </a:p>
            </p:txBody>
          </p:sp>
          <p:sp>
            <p:nvSpPr>
              <p:cNvPr id="36271" name="Line 2479"/>
              <p:cNvSpPr>
                <a:spLocks noChangeShapeType="1"/>
              </p:cNvSpPr>
              <p:nvPr/>
            </p:nvSpPr>
            <p:spPr bwMode="auto">
              <a:xfrm flipH="1">
                <a:off x="3048" y="2231"/>
                <a:ext cx="3" cy="3"/>
              </a:xfrm>
              <a:prstGeom prst="line">
                <a:avLst/>
              </a:prstGeom>
              <a:noFill/>
              <a:ln w="0">
                <a:solidFill>
                  <a:schemeClr val="tx1"/>
                </a:solidFill>
                <a:round/>
                <a:headEnd/>
                <a:tailEnd/>
              </a:ln>
            </p:spPr>
            <p:txBody>
              <a:bodyPr/>
              <a:lstStyle/>
              <a:p>
                <a:endParaRPr lang="en-US"/>
              </a:p>
            </p:txBody>
          </p:sp>
          <p:sp>
            <p:nvSpPr>
              <p:cNvPr id="36272" name="Line 2480"/>
              <p:cNvSpPr>
                <a:spLocks noChangeShapeType="1"/>
              </p:cNvSpPr>
              <p:nvPr/>
            </p:nvSpPr>
            <p:spPr bwMode="auto">
              <a:xfrm flipH="1">
                <a:off x="3043" y="2234"/>
                <a:ext cx="5" cy="2"/>
              </a:xfrm>
              <a:prstGeom prst="line">
                <a:avLst/>
              </a:prstGeom>
              <a:noFill/>
              <a:ln w="0">
                <a:solidFill>
                  <a:schemeClr val="tx1"/>
                </a:solidFill>
                <a:round/>
                <a:headEnd/>
                <a:tailEnd/>
              </a:ln>
            </p:spPr>
            <p:txBody>
              <a:bodyPr/>
              <a:lstStyle/>
              <a:p>
                <a:endParaRPr lang="en-US"/>
              </a:p>
            </p:txBody>
          </p:sp>
          <p:sp>
            <p:nvSpPr>
              <p:cNvPr id="36273" name="Line 2481"/>
              <p:cNvSpPr>
                <a:spLocks noChangeShapeType="1"/>
              </p:cNvSpPr>
              <p:nvPr/>
            </p:nvSpPr>
            <p:spPr bwMode="auto">
              <a:xfrm flipH="1">
                <a:off x="3036" y="2236"/>
                <a:ext cx="7" cy="1"/>
              </a:xfrm>
              <a:prstGeom prst="line">
                <a:avLst/>
              </a:prstGeom>
              <a:noFill/>
              <a:ln w="0">
                <a:solidFill>
                  <a:schemeClr val="tx1"/>
                </a:solidFill>
                <a:round/>
                <a:headEnd/>
                <a:tailEnd/>
              </a:ln>
            </p:spPr>
            <p:txBody>
              <a:bodyPr/>
              <a:lstStyle/>
              <a:p>
                <a:endParaRPr lang="en-US"/>
              </a:p>
            </p:txBody>
          </p:sp>
          <p:sp>
            <p:nvSpPr>
              <p:cNvPr id="36274" name="Line 2482"/>
              <p:cNvSpPr>
                <a:spLocks noChangeShapeType="1"/>
              </p:cNvSpPr>
              <p:nvPr/>
            </p:nvSpPr>
            <p:spPr bwMode="auto">
              <a:xfrm flipH="1" flipV="1">
                <a:off x="3031" y="2234"/>
                <a:ext cx="5" cy="2"/>
              </a:xfrm>
              <a:prstGeom prst="line">
                <a:avLst/>
              </a:prstGeom>
              <a:noFill/>
              <a:ln w="0">
                <a:solidFill>
                  <a:schemeClr val="tx1"/>
                </a:solidFill>
                <a:round/>
                <a:headEnd/>
                <a:tailEnd/>
              </a:ln>
            </p:spPr>
            <p:txBody>
              <a:bodyPr/>
              <a:lstStyle/>
              <a:p>
                <a:endParaRPr lang="en-US"/>
              </a:p>
            </p:txBody>
          </p:sp>
          <p:sp>
            <p:nvSpPr>
              <p:cNvPr id="36275" name="Line 2483"/>
              <p:cNvSpPr>
                <a:spLocks noChangeShapeType="1"/>
              </p:cNvSpPr>
              <p:nvPr/>
            </p:nvSpPr>
            <p:spPr bwMode="auto">
              <a:xfrm flipH="1" flipV="1">
                <a:off x="3028" y="2231"/>
                <a:ext cx="3" cy="3"/>
              </a:xfrm>
              <a:prstGeom prst="line">
                <a:avLst/>
              </a:prstGeom>
              <a:noFill/>
              <a:ln w="0">
                <a:solidFill>
                  <a:schemeClr val="tx1"/>
                </a:solidFill>
                <a:round/>
                <a:headEnd/>
                <a:tailEnd/>
              </a:ln>
            </p:spPr>
            <p:txBody>
              <a:bodyPr/>
              <a:lstStyle/>
              <a:p>
                <a:endParaRPr lang="en-US"/>
              </a:p>
            </p:txBody>
          </p:sp>
          <p:sp>
            <p:nvSpPr>
              <p:cNvPr id="36276" name="Line 2484"/>
              <p:cNvSpPr>
                <a:spLocks noChangeShapeType="1"/>
              </p:cNvSpPr>
              <p:nvPr/>
            </p:nvSpPr>
            <p:spPr bwMode="auto">
              <a:xfrm>
                <a:off x="3063" y="2212"/>
                <a:ext cx="1" cy="17"/>
              </a:xfrm>
              <a:prstGeom prst="line">
                <a:avLst/>
              </a:prstGeom>
              <a:noFill/>
              <a:ln w="0">
                <a:solidFill>
                  <a:schemeClr val="tx1"/>
                </a:solidFill>
                <a:round/>
                <a:headEnd/>
                <a:tailEnd/>
              </a:ln>
            </p:spPr>
            <p:txBody>
              <a:bodyPr/>
              <a:lstStyle/>
              <a:p>
                <a:endParaRPr lang="en-US"/>
              </a:p>
            </p:txBody>
          </p:sp>
          <p:sp>
            <p:nvSpPr>
              <p:cNvPr id="36277" name="Line 2485"/>
              <p:cNvSpPr>
                <a:spLocks noChangeShapeType="1"/>
              </p:cNvSpPr>
              <p:nvPr/>
            </p:nvSpPr>
            <p:spPr bwMode="auto">
              <a:xfrm>
                <a:off x="3063" y="2229"/>
                <a:ext cx="1" cy="5"/>
              </a:xfrm>
              <a:prstGeom prst="line">
                <a:avLst/>
              </a:prstGeom>
              <a:noFill/>
              <a:ln w="0">
                <a:solidFill>
                  <a:schemeClr val="tx1"/>
                </a:solidFill>
                <a:round/>
                <a:headEnd/>
                <a:tailEnd/>
              </a:ln>
            </p:spPr>
            <p:txBody>
              <a:bodyPr/>
              <a:lstStyle/>
              <a:p>
                <a:endParaRPr lang="en-US"/>
              </a:p>
            </p:txBody>
          </p:sp>
          <p:sp>
            <p:nvSpPr>
              <p:cNvPr id="36278" name="Line 2486"/>
              <p:cNvSpPr>
                <a:spLocks noChangeShapeType="1"/>
              </p:cNvSpPr>
              <p:nvPr/>
            </p:nvSpPr>
            <p:spPr bwMode="auto">
              <a:xfrm>
                <a:off x="3064" y="2234"/>
                <a:ext cx="4" cy="2"/>
              </a:xfrm>
              <a:prstGeom prst="line">
                <a:avLst/>
              </a:prstGeom>
              <a:noFill/>
              <a:ln w="0">
                <a:solidFill>
                  <a:schemeClr val="tx1"/>
                </a:solidFill>
                <a:round/>
                <a:headEnd/>
                <a:tailEnd/>
              </a:ln>
            </p:spPr>
            <p:txBody>
              <a:bodyPr/>
              <a:lstStyle/>
              <a:p>
                <a:endParaRPr lang="en-US"/>
              </a:p>
            </p:txBody>
          </p:sp>
          <p:sp>
            <p:nvSpPr>
              <p:cNvPr id="36279" name="Line 2487"/>
              <p:cNvSpPr>
                <a:spLocks noChangeShapeType="1"/>
              </p:cNvSpPr>
              <p:nvPr/>
            </p:nvSpPr>
            <p:spPr bwMode="auto">
              <a:xfrm>
                <a:off x="3068" y="2236"/>
                <a:ext cx="4" cy="1"/>
              </a:xfrm>
              <a:prstGeom prst="line">
                <a:avLst/>
              </a:prstGeom>
              <a:noFill/>
              <a:ln w="0">
                <a:solidFill>
                  <a:schemeClr val="tx1"/>
                </a:solidFill>
                <a:round/>
                <a:headEnd/>
                <a:tailEnd/>
              </a:ln>
            </p:spPr>
            <p:txBody>
              <a:bodyPr/>
              <a:lstStyle/>
              <a:p>
                <a:endParaRPr lang="en-US"/>
              </a:p>
            </p:txBody>
          </p:sp>
          <p:sp>
            <p:nvSpPr>
              <p:cNvPr id="36280" name="Line 2488"/>
              <p:cNvSpPr>
                <a:spLocks noChangeShapeType="1"/>
              </p:cNvSpPr>
              <p:nvPr/>
            </p:nvSpPr>
            <p:spPr bwMode="auto">
              <a:xfrm flipV="1">
                <a:off x="3072" y="2234"/>
                <a:ext cx="4" cy="2"/>
              </a:xfrm>
              <a:prstGeom prst="line">
                <a:avLst/>
              </a:prstGeom>
              <a:noFill/>
              <a:ln w="0">
                <a:solidFill>
                  <a:schemeClr val="tx1"/>
                </a:solidFill>
                <a:round/>
                <a:headEnd/>
                <a:tailEnd/>
              </a:ln>
            </p:spPr>
            <p:txBody>
              <a:bodyPr/>
              <a:lstStyle/>
              <a:p>
                <a:endParaRPr lang="en-US"/>
              </a:p>
            </p:txBody>
          </p:sp>
          <p:sp>
            <p:nvSpPr>
              <p:cNvPr id="36281" name="Line 2489"/>
              <p:cNvSpPr>
                <a:spLocks noChangeShapeType="1"/>
              </p:cNvSpPr>
              <p:nvPr/>
            </p:nvSpPr>
            <p:spPr bwMode="auto">
              <a:xfrm flipV="1">
                <a:off x="3076" y="2229"/>
                <a:ext cx="5" cy="5"/>
              </a:xfrm>
              <a:prstGeom prst="line">
                <a:avLst/>
              </a:prstGeom>
              <a:noFill/>
              <a:ln w="0">
                <a:solidFill>
                  <a:schemeClr val="tx1"/>
                </a:solidFill>
                <a:round/>
                <a:headEnd/>
                <a:tailEnd/>
              </a:ln>
            </p:spPr>
            <p:txBody>
              <a:bodyPr/>
              <a:lstStyle/>
              <a:p>
                <a:endParaRPr lang="en-US"/>
              </a:p>
            </p:txBody>
          </p:sp>
          <p:sp>
            <p:nvSpPr>
              <p:cNvPr id="36282" name="Line 2490"/>
              <p:cNvSpPr>
                <a:spLocks noChangeShapeType="1"/>
              </p:cNvSpPr>
              <p:nvPr/>
            </p:nvSpPr>
            <p:spPr bwMode="auto">
              <a:xfrm>
                <a:off x="3081" y="2212"/>
                <a:ext cx="1" cy="24"/>
              </a:xfrm>
              <a:prstGeom prst="line">
                <a:avLst/>
              </a:prstGeom>
              <a:noFill/>
              <a:ln w="0">
                <a:solidFill>
                  <a:schemeClr val="tx1"/>
                </a:solidFill>
                <a:round/>
                <a:headEnd/>
                <a:tailEnd/>
              </a:ln>
            </p:spPr>
            <p:txBody>
              <a:bodyPr/>
              <a:lstStyle/>
              <a:p>
                <a:endParaRPr lang="en-US"/>
              </a:p>
            </p:txBody>
          </p:sp>
          <p:sp>
            <p:nvSpPr>
              <p:cNvPr id="36283" name="Line 2491"/>
              <p:cNvSpPr>
                <a:spLocks noChangeShapeType="1"/>
              </p:cNvSpPr>
              <p:nvPr/>
            </p:nvSpPr>
            <p:spPr bwMode="auto">
              <a:xfrm>
                <a:off x="3094" y="2201"/>
                <a:ext cx="1" cy="35"/>
              </a:xfrm>
              <a:prstGeom prst="line">
                <a:avLst/>
              </a:prstGeom>
              <a:noFill/>
              <a:ln w="0">
                <a:solidFill>
                  <a:schemeClr val="tx1"/>
                </a:solidFill>
                <a:round/>
                <a:headEnd/>
                <a:tailEnd/>
              </a:ln>
            </p:spPr>
            <p:txBody>
              <a:bodyPr/>
              <a:lstStyle/>
              <a:p>
                <a:endParaRPr lang="en-US"/>
              </a:p>
            </p:txBody>
          </p:sp>
          <p:sp>
            <p:nvSpPr>
              <p:cNvPr id="36284" name="Line 2492"/>
              <p:cNvSpPr>
                <a:spLocks noChangeShapeType="1"/>
              </p:cNvSpPr>
              <p:nvPr/>
            </p:nvSpPr>
            <p:spPr bwMode="auto">
              <a:xfrm flipV="1">
                <a:off x="3094" y="2214"/>
                <a:ext cx="3" cy="3"/>
              </a:xfrm>
              <a:prstGeom prst="line">
                <a:avLst/>
              </a:prstGeom>
              <a:noFill/>
              <a:ln w="0">
                <a:solidFill>
                  <a:schemeClr val="tx1"/>
                </a:solidFill>
                <a:round/>
                <a:headEnd/>
                <a:tailEnd/>
              </a:ln>
            </p:spPr>
            <p:txBody>
              <a:bodyPr/>
              <a:lstStyle/>
              <a:p>
                <a:endParaRPr lang="en-US"/>
              </a:p>
            </p:txBody>
          </p:sp>
          <p:sp>
            <p:nvSpPr>
              <p:cNvPr id="36285" name="Line 2493"/>
              <p:cNvSpPr>
                <a:spLocks noChangeShapeType="1"/>
              </p:cNvSpPr>
              <p:nvPr/>
            </p:nvSpPr>
            <p:spPr bwMode="auto">
              <a:xfrm flipV="1">
                <a:off x="3097" y="2212"/>
                <a:ext cx="4" cy="2"/>
              </a:xfrm>
              <a:prstGeom prst="line">
                <a:avLst/>
              </a:prstGeom>
              <a:noFill/>
              <a:ln w="0">
                <a:solidFill>
                  <a:schemeClr val="tx1"/>
                </a:solidFill>
                <a:round/>
                <a:headEnd/>
                <a:tailEnd/>
              </a:ln>
            </p:spPr>
            <p:txBody>
              <a:bodyPr/>
              <a:lstStyle/>
              <a:p>
                <a:endParaRPr lang="en-US"/>
              </a:p>
            </p:txBody>
          </p:sp>
          <p:sp>
            <p:nvSpPr>
              <p:cNvPr id="36286" name="Line 2494"/>
              <p:cNvSpPr>
                <a:spLocks noChangeShapeType="1"/>
              </p:cNvSpPr>
              <p:nvPr/>
            </p:nvSpPr>
            <p:spPr bwMode="auto">
              <a:xfrm>
                <a:off x="3101" y="2212"/>
                <a:ext cx="5" cy="1"/>
              </a:xfrm>
              <a:prstGeom prst="line">
                <a:avLst/>
              </a:prstGeom>
              <a:noFill/>
              <a:ln w="0">
                <a:solidFill>
                  <a:schemeClr val="tx1"/>
                </a:solidFill>
                <a:round/>
                <a:headEnd/>
                <a:tailEnd/>
              </a:ln>
            </p:spPr>
            <p:txBody>
              <a:bodyPr/>
              <a:lstStyle/>
              <a:p>
                <a:endParaRPr lang="en-US"/>
              </a:p>
            </p:txBody>
          </p:sp>
          <p:sp>
            <p:nvSpPr>
              <p:cNvPr id="36287" name="Line 2495"/>
              <p:cNvSpPr>
                <a:spLocks noChangeShapeType="1"/>
              </p:cNvSpPr>
              <p:nvPr/>
            </p:nvSpPr>
            <p:spPr bwMode="auto">
              <a:xfrm>
                <a:off x="3106" y="2212"/>
                <a:ext cx="3" cy="2"/>
              </a:xfrm>
              <a:prstGeom prst="line">
                <a:avLst/>
              </a:prstGeom>
              <a:noFill/>
              <a:ln w="0">
                <a:solidFill>
                  <a:schemeClr val="tx1"/>
                </a:solidFill>
                <a:round/>
                <a:headEnd/>
                <a:tailEnd/>
              </a:ln>
            </p:spPr>
            <p:txBody>
              <a:bodyPr/>
              <a:lstStyle/>
              <a:p>
                <a:endParaRPr lang="en-US"/>
              </a:p>
            </p:txBody>
          </p:sp>
          <p:sp>
            <p:nvSpPr>
              <p:cNvPr id="36288" name="Line 2496"/>
              <p:cNvSpPr>
                <a:spLocks noChangeShapeType="1"/>
              </p:cNvSpPr>
              <p:nvPr/>
            </p:nvSpPr>
            <p:spPr bwMode="auto">
              <a:xfrm>
                <a:off x="3109" y="2214"/>
                <a:ext cx="3" cy="3"/>
              </a:xfrm>
              <a:prstGeom prst="line">
                <a:avLst/>
              </a:prstGeom>
              <a:noFill/>
              <a:ln w="0">
                <a:solidFill>
                  <a:schemeClr val="tx1"/>
                </a:solidFill>
                <a:round/>
                <a:headEnd/>
                <a:tailEnd/>
              </a:ln>
            </p:spPr>
            <p:txBody>
              <a:bodyPr/>
              <a:lstStyle/>
              <a:p>
                <a:endParaRPr lang="en-US"/>
              </a:p>
            </p:txBody>
          </p:sp>
          <p:sp>
            <p:nvSpPr>
              <p:cNvPr id="36289" name="Line 2497"/>
              <p:cNvSpPr>
                <a:spLocks noChangeShapeType="1"/>
              </p:cNvSpPr>
              <p:nvPr/>
            </p:nvSpPr>
            <p:spPr bwMode="auto">
              <a:xfrm>
                <a:off x="3112" y="2217"/>
                <a:ext cx="2" cy="5"/>
              </a:xfrm>
              <a:prstGeom prst="line">
                <a:avLst/>
              </a:prstGeom>
              <a:noFill/>
              <a:ln w="0">
                <a:solidFill>
                  <a:schemeClr val="tx1"/>
                </a:solidFill>
                <a:round/>
                <a:headEnd/>
                <a:tailEnd/>
              </a:ln>
            </p:spPr>
            <p:txBody>
              <a:bodyPr/>
              <a:lstStyle/>
              <a:p>
                <a:endParaRPr lang="en-US"/>
              </a:p>
            </p:txBody>
          </p:sp>
          <p:sp>
            <p:nvSpPr>
              <p:cNvPr id="36290" name="Line 2498"/>
              <p:cNvSpPr>
                <a:spLocks noChangeShapeType="1"/>
              </p:cNvSpPr>
              <p:nvPr/>
            </p:nvSpPr>
            <p:spPr bwMode="auto">
              <a:xfrm>
                <a:off x="3114" y="2222"/>
                <a:ext cx="1" cy="4"/>
              </a:xfrm>
              <a:prstGeom prst="line">
                <a:avLst/>
              </a:prstGeom>
              <a:noFill/>
              <a:ln w="0">
                <a:solidFill>
                  <a:schemeClr val="tx1"/>
                </a:solidFill>
                <a:round/>
                <a:headEnd/>
                <a:tailEnd/>
              </a:ln>
            </p:spPr>
            <p:txBody>
              <a:bodyPr/>
              <a:lstStyle/>
              <a:p>
                <a:endParaRPr lang="en-US"/>
              </a:p>
            </p:txBody>
          </p:sp>
          <p:sp>
            <p:nvSpPr>
              <p:cNvPr id="36291" name="Line 2499"/>
              <p:cNvSpPr>
                <a:spLocks noChangeShapeType="1"/>
              </p:cNvSpPr>
              <p:nvPr/>
            </p:nvSpPr>
            <p:spPr bwMode="auto">
              <a:xfrm flipH="1">
                <a:off x="3112" y="2226"/>
                <a:ext cx="2" cy="5"/>
              </a:xfrm>
              <a:prstGeom prst="line">
                <a:avLst/>
              </a:prstGeom>
              <a:noFill/>
              <a:ln w="0">
                <a:solidFill>
                  <a:schemeClr val="tx1"/>
                </a:solidFill>
                <a:round/>
                <a:headEnd/>
                <a:tailEnd/>
              </a:ln>
            </p:spPr>
            <p:txBody>
              <a:bodyPr/>
              <a:lstStyle/>
              <a:p>
                <a:endParaRPr lang="en-US"/>
              </a:p>
            </p:txBody>
          </p:sp>
          <p:sp>
            <p:nvSpPr>
              <p:cNvPr id="36292" name="Line 2500"/>
              <p:cNvSpPr>
                <a:spLocks noChangeShapeType="1"/>
              </p:cNvSpPr>
              <p:nvPr/>
            </p:nvSpPr>
            <p:spPr bwMode="auto">
              <a:xfrm flipH="1">
                <a:off x="3109" y="2231"/>
                <a:ext cx="3" cy="3"/>
              </a:xfrm>
              <a:prstGeom prst="line">
                <a:avLst/>
              </a:prstGeom>
              <a:noFill/>
              <a:ln w="0">
                <a:solidFill>
                  <a:schemeClr val="tx1"/>
                </a:solidFill>
                <a:round/>
                <a:headEnd/>
                <a:tailEnd/>
              </a:ln>
            </p:spPr>
            <p:txBody>
              <a:bodyPr/>
              <a:lstStyle/>
              <a:p>
                <a:endParaRPr lang="en-US"/>
              </a:p>
            </p:txBody>
          </p:sp>
          <p:sp>
            <p:nvSpPr>
              <p:cNvPr id="36293" name="Line 2501"/>
              <p:cNvSpPr>
                <a:spLocks noChangeShapeType="1"/>
              </p:cNvSpPr>
              <p:nvPr/>
            </p:nvSpPr>
            <p:spPr bwMode="auto">
              <a:xfrm flipH="1">
                <a:off x="3106" y="2234"/>
                <a:ext cx="3" cy="2"/>
              </a:xfrm>
              <a:prstGeom prst="line">
                <a:avLst/>
              </a:prstGeom>
              <a:noFill/>
              <a:ln w="0">
                <a:solidFill>
                  <a:schemeClr val="tx1"/>
                </a:solidFill>
                <a:round/>
                <a:headEnd/>
                <a:tailEnd/>
              </a:ln>
            </p:spPr>
            <p:txBody>
              <a:bodyPr/>
              <a:lstStyle/>
              <a:p>
                <a:endParaRPr lang="en-US"/>
              </a:p>
            </p:txBody>
          </p:sp>
          <p:sp>
            <p:nvSpPr>
              <p:cNvPr id="36294" name="Line 2502"/>
              <p:cNvSpPr>
                <a:spLocks noChangeShapeType="1"/>
              </p:cNvSpPr>
              <p:nvPr/>
            </p:nvSpPr>
            <p:spPr bwMode="auto">
              <a:xfrm flipH="1">
                <a:off x="3101" y="2236"/>
                <a:ext cx="5" cy="1"/>
              </a:xfrm>
              <a:prstGeom prst="line">
                <a:avLst/>
              </a:prstGeom>
              <a:noFill/>
              <a:ln w="0">
                <a:solidFill>
                  <a:schemeClr val="tx1"/>
                </a:solidFill>
                <a:round/>
                <a:headEnd/>
                <a:tailEnd/>
              </a:ln>
            </p:spPr>
            <p:txBody>
              <a:bodyPr/>
              <a:lstStyle/>
              <a:p>
                <a:endParaRPr lang="en-US"/>
              </a:p>
            </p:txBody>
          </p:sp>
          <p:sp>
            <p:nvSpPr>
              <p:cNvPr id="36295" name="Line 2503"/>
              <p:cNvSpPr>
                <a:spLocks noChangeShapeType="1"/>
              </p:cNvSpPr>
              <p:nvPr/>
            </p:nvSpPr>
            <p:spPr bwMode="auto">
              <a:xfrm flipH="1" flipV="1">
                <a:off x="3097" y="2234"/>
                <a:ext cx="4" cy="2"/>
              </a:xfrm>
              <a:prstGeom prst="line">
                <a:avLst/>
              </a:prstGeom>
              <a:noFill/>
              <a:ln w="0">
                <a:solidFill>
                  <a:schemeClr val="tx1"/>
                </a:solidFill>
                <a:round/>
                <a:headEnd/>
                <a:tailEnd/>
              </a:ln>
            </p:spPr>
            <p:txBody>
              <a:bodyPr/>
              <a:lstStyle/>
              <a:p>
                <a:endParaRPr lang="en-US"/>
              </a:p>
            </p:txBody>
          </p:sp>
          <p:sp>
            <p:nvSpPr>
              <p:cNvPr id="36296" name="Line 2504"/>
              <p:cNvSpPr>
                <a:spLocks noChangeShapeType="1"/>
              </p:cNvSpPr>
              <p:nvPr/>
            </p:nvSpPr>
            <p:spPr bwMode="auto">
              <a:xfrm flipH="1" flipV="1">
                <a:off x="3094" y="2231"/>
                <a:ext cx="3" cy="3"/>
              </a:xfrm>
              <a:prstGeom prst="line">
                <a:avLst/>
              </a:prstGeom>
              <a:noFill/>
              <a:ln w="0">
                <a:solidFill>
                  <a:schemeClr val="tx1"/>
                </a:solidFill>
                <a:round/>
                <a:headEnd/>
                <a:tailEnd/>
              </a:ln>
            </p:spPr>
            <p:txBody>
              <a:bodyPr/>
              <a:lstStyle/>
              <a:p>
                <a:endParaRPr lang="en-US"/>
              </a:p>
            </p:txBody>
          </p:sp>
          <p:sp>
            <p:nvSpPr>
              <p:cNvPr id="36297" name="Line 2505"/>
              <p:cNvSpPr>
                <a:spLocks noChangeShapeType="1"/>
              </p:cNvSpPr>
              <p:nvPr/>
            </p:nvSpPr>
            <p:spPr bwMode="auto">
              <a:xfrm flipH="1">
                <a:off x="3132" y="2201"/>
                <a:ext cx="4" cy="1"/>
              </a:xfrm>
              <a:prstGeom prst="line">
                <a:avLst/>
              </a:prstGeom>
              <a:noFill/>
              <a:ln w="0">
                <a:solidFill>
                  <a:schemeClr val="tx1"/>
                </a:solidFill>
                <a:round/>
                <a:headEnd/>
                <a:tailEnd/>
              </a:ln>
            </p:spPr>
            <p:txBody>
              <a:bodyPr/>
              <a:lstStyle/>
              <a:p>
                <a:endParaRPr lang="en-US"/>
              </a:p>
            </p:txBody>
          </p:sp>
          <p:sp>
            <p:nvSpPr>
              <p:cNvPr id="36298" name="Line 2506"/>
              <p:cNvSpPr>
                <a:spLocks noChangeShapeType="1"/>
              </p:cNvSpPr>
              <p:nvPr/>
            </p:nvSpPr>
            <p:spPr bwMode="auto">
              <a:xfrm flipH="1">
                <a:off x="3129" y="2201"/>
                <a:ext cx="3" cy="2"/>
              </a:xfrm>
              <a:prstGeom prst="line">
                <a:avLst/>
              </a:prstGeom>
              <a:noFill/>
              <a:ln w="0">
                <a:solidFill>
                  <a:schemeClr val="tx1"/>
                </a:solidFill>
                <a:round/>
                <a:headEnd/>
                <a:tailEnd/>
              </a:ln>
            </p:spPr>
            <p:txBody>
              <a:bodyPr/>
              <a:lstStyle/>
              <a:p>
                <a:endParaRPr lang="en-US"/>
              </a:p>
            </p:txBody>
          </p:sp>
          <p:sp>
            <p:nvSpPr>
              <p:cNvPr id="36299" name="Line 2507"/>
              <p:cNvSpPr>
                <a:spLocks noChangeShapeType="1"/>
              </p:cNvSpPr>
              <p:nvPr/>
            </p:nvSpPr>
            <p:spPr bwMode="auto">
              <a:xfrm flipH="1">
                <a:off x="3127" y="2203"/>
                <a:ext cx="2" cy="5"/>
              </a:xfrm>
              <a:prstGeom prst="line">
                <a:avLst/>
              </a:prstGeom>
              <a:noFill/>
              <a:ln w="0">
                <a:solidFill>
                  <a:schemeClr val="tx1"/>
                </a:solidFill>
                <a:round/>
                <a:headEnd/>
                <a:tailEnd/>
              </a:ln>
            </p:spPr>
            <p:txBody>
              <a:bodyPr/>
              <a:lstStyle/>
              <a:p>
                <a:endParaRPr lang="en-US"/>
              </a:p>
            </p:txBody>
          </p:sp>
          <p:sp>
            <p:nvSpPr>
              <p:cNvPr id="36300" name="Line 2508"/>
              <p:cNvSpPr>
                <a:spLocks noChangeShapeType="1"/>
              </p:cNvSpPr>
              <p:nvPr/>
            </p:nvSpPr>
            <p:spPr bwMode="auto">
              <a:xfrm>
                <a:off x="3127" y="2208"/>
                <a:ext cx="1" cy="28"/>
              </a:xfrm>
              <a:prstGeom prst="line">
                <a:avLst/>
              </a:prstGeom>
              <a:noFill/>
              <a:ln w="0">
                <a:solidFill>
                  <a:schemeClr val="tx1"/>
                </a:solidFill>
                <a:round/>
                <a:headEnd/>
                <a:tailEnd/>
              </a:ln>
            </p:spPr>
            <p:txBody>
              <a:bodyPr/>
              <a:lstStyle/>
              <a:p>
                <a:endParaRPr lang="en-US"/>
              </a:p>
            </p:txBody>
          </p:sp>
          <p:sp>
            <p:nvSpPr>
              <p:cNvPr id="36301" name="Line 2509"/>
              <p:cNvSpPr>
                <a:spLocks noChangeShapeType="1"/>
              </p:cNvSpPr>
              <p:nvPr/>
            </p:nvSpPr>
            <p:spPr bwMode="auto">
              <a:xfrm>
                <a:off x="3122" y="2212"/>
                <a:ext cx="12" cy="1"/>
              </a:xfrm>
              <a:prstGeom prst="line">
                <a:avLst/>
              </a:prstGeom>
              <a:noFill/>
              <a:ln w="0">
                <a:solidFill>
                  <a:schemeClr val="tx1"/>
                </a:solidFill>
                <a:round/>
                <a:headEnd/>
                <a:tailEnd/>
              </a:ln>
            </p:spPr>
            <p:txBody>
              <a:bodyPr/>
              <a:lstStyle/>
              <a:p>
                <a:endParaRPr lang="en-US"/>
              </a:p>
            </p:txBody>
          </p:sp>
          <p:sp>
            <p:nvSpPr>
              <p:cNvPr id="36302" name="Line 2510"/>
              <p:cNvSpPr>
                <a:spLocks noChangeShapeType="1"/>
              </p:cNvSpPr>
              <p:nvPr/>
            </p:nvSpPr>
            <p:spPr bwMode="auto">
              <a:xfrm>
                <a:off x="3145" y="2201"/>
                <a:ext cx="1" cy="35"/>
              </a:xfrm>
              <a:prstGeom prst="line">
                <a:avLst/>
              </a:prstGeom>
              <a:noFill/>
              <a:ln w="0">
                <a:solidFill>
                  <a:schemeClr val="tx1"/>
                </a:solidFill>
                <a:round/>
                <a:headEnd/>
                <a:tailEnd/>
              </a:ln>
            </p:spPr>
            <p:txBody>
              <a:bodyPr/>
              <a:lstStyle/>
              <a:p>
                <a:endParaRPr lang="en-US"/>
              </a:p>
            </p:txBody>
          </p:sp>
          <p:sp>
            <p:nvSpPr>
              <p:cNvPr id="36303" name="Line 2511"/>
              <p:cNvSpPr>
                <a:spLocks noChangeShapeType="1"/>
              </p:cNvSpPr>
              <p:nvPr/>
            </p:nvSpPr>
            <p:spPr bwMode="auto">
              <a:xfrm flipH="1">
                <a:off x="3162" y="2212"/>
                <a:ext cx="3" cy="2"/>
              </a:xfrm>
              <a:prstGeom prst="line">
                <a:avLst/>
              </a:prstGeom>
              <a:noFill/>
              <a:ln w="0">
                <a:solidFill>
                  <a:schemeClr val="tx1"/>
                </a:solidFill>
                <a:round/>
                <a:headEnd/>
                <a:tailEnd/>
              </a:ln>
            </p:spPr>
            <p:txBody>
              <a:bodyPr/>
              <a:lstStyle/>
              <a:p>
                <a:endParaRPr lang="en-US"/>
              </a:p>
            </p:txBody>
          </p:sp>
          <p:sp>
            <p:nvSpPr>
              <p:cNvPr id="36304" name="Line 2512"/>
              <p:cNvSpPr>
                <a:spLocks noChangeShapeType="1"/>
              </p:cNvSpPr>
              <p:nvPr/>
            </p:nvSpPr>
            <p:spPr bwMode="auto">
              <a:xfrm flipH="1">
                <a:off x="3159" y="2214"/>
                <a:ext cx="3" cy="3"/>
              </a:xfrm>
              <a:prstGeom prst="line">
                <a:avLst/>
              </a:prstGeom>
              <a:noFill/>
              <a:ln w="0">
                <a:solidFill>
                  <a:schemeClr val="tx1"/>
                </a:solidFill>
                <a:round/>
                <a:headEnd/>
                <a:tailEnd/>
              </a:ln>
            </p:spPr>
            <p:txBody>
              <a:bodyPr/>
              <a:lstStyle/>
              <a:p>
                <a:endParaRPr lang="en-US"/>
              </a:p>
            </p:txBody>
          </p:sp>
          <p:sp>
            <p:nvSpPr>
              <p:cNvPr id="36305" name="Line 2513"/>
              <p:cNvSpPr>
                <a:spLocks noChangeShapeType="1"/>
              </p:cNvSpPr>
              <p:nvPr/>
            </p:nvSpPr>
            <p:spPr bwMode="auto">
              <a:xfrm flipH="1">
                <a:off x="3157" y="2217"/>
                <a:ext cx="2" cy="5"/>
              </a:xfrm>
              <a:prstGeom prst="line">
                <a:avLst/>
              </a:prstGeom>
              <a:noFill/>
              <a:ln w="0">
                <a:solidFill>
                  <a:schemeClr val="tx1"/>
                </a:solidFill>
                <a:round/>
                <a:headEnd/>
                <a:tailEnd/>
              </a:ln>
            </p:spPr>
            <p:txBody>
              <a:bodyPr/>
              <a:lstStyle/>
              <a:p>
                <a:endParaRPr lang="en-US"/>
              </a:p>
            </p:txBody>
          </p:sp>
          <p:sp>
            <p:nvSpPr>
              <p:cNvPr id="36306" name="Line 2514"/>
              <p:cNvSpPr>
                <a:spLocks noChangeShapeType="1"/>
              </p:cNvSpPr>
              <p:nvPr/>
            </p:nvSpPr>
            <p:spPr bwMode="auto">
              <a:xfrm>
                <a:off x="3157" y="2222"/>
                <a:ext cx="1" cy="4"/>
              </a:xfrm>
              <a:prstGeom prst="line">
                <a:avLst/>
              </a:prstGeom>
              <a:noFill/>
              <a:ln w="0">
                <a:solidFill>
                  <a:schemeClr val="tx1"/>
                </a:solidFill>
                <a:round/>
                <a:headEnd/>
                <a:tailEnd/>
              </a:ln>
            </p:spPr>
            <p:txBody>
              <a:bodyPr/>
              <a:lstStyle/>
              <a:p>
                <a:endParaRPr lang="en-US"/>
              </a:p>
            </p:txBody>
          </p:sp>
          <p:sp>
            <p:nvSpPr>
              <p:cNvPr id="36307" name="Line 2515"/>
              <p:cNvSpPr>
                <a:spLocks noChangeShapeType="1"/>
              </p:cNvSpPr>
              <p:nvPr/>
            </p:nvSpPr>
            <p:spPr bwMode="auto">
              <a:xfrm>
                <a:off x="3157" y="2226"/>
                <a:ext cx="2" cy="5"/>
              </a:xfrm>
              <a:prstGeom prst="line">
                <a:avLst/>
              </a:prstGeom>
              <a:noFill/>
              <a:ln w="0">
                <a:solidFill>
                  <a:schemeClr val="tx1"/>
                </a:solidFill>
                <a:round/>
                <a:headEnd/>
                <a:tailEnd/>
              </a:ln>
            </p:spPr>
            <p:txBody>
              <a:bodyPr/>
              <a:lstStyle/>
              <a:p>
                <a:endParaRPr lang="en-US"/>
              </a:p>
            </p:txBody>
          </p:sp>
          <p:sp>
            <p:nvSpPr>
              <p:cNvPr id="36308" name="Line 2516"/>
              <p:cNvSpPr>
                <a:spLocks noChangeShapeType="1"/>
              </p:cNvSpPr>
              <p:nvPr/>
            </p:nvSpPr>
            <p:spPr bwMode="auto">
              <a:xfrm>
                <a:off x="3159" y="2231"/>
                <a:ext cx="3" cy="3"/>
              </a:xfrm>
              <a:prstGeom prst="line">
                <a:avLst/>
              </a:prstGeom>
              <a:noFill/>
              <a:ln w="0">
                <a:solidFill>
                  <a:schemeClr val="tx1"/>
                </a:solidFill>
                <a:round/>
                <a:headEnd/>
                <a:tailEnd/>
              </a:ln>
            </p:spPr>
            <p:txBody>
              <a:bodyPr/>
              <a:lstStyle/>
              <a:p>
                <a:endParaRPr lang="en-US"/>
              </a:p>
            </p:txBody>
          </p:sp>
          <p:sp>
            <p:nvSpPr>
              <p:cNvPr id="36309" name="Line 2517"/>
              <p:cNvSpPr>
                <a:spLocks noChangeShapeType="1"/>
              </p:cNvSpPr>
              <p:nvPr/>
            </p:nvSpPr>
            <p:spPr bwMode="auto">
              <a:xfrm>
                <a:off x="3162" y="2234"/>
                <a:ext cx="3" cy="2"/>
              </a:xfrm>
              <a:prstGeom prst="line">
                <a:avLst/>
              </a:prstGeom>
              <a:noFill/>
              <a:ln w="0">
                <a:solidFill>
                  <a:schemeClr val="tx1"/>
                </a:solidFill>
                <a:round/>
                <a:headEnd/>
                <a:tailEnd/>
              </a:ln>
            </p:spPr>
            <p:txBody>
              <a:bodyPr/>
              <a:lstStyle/>
              <a:p>
                <a:endParaRPr lang="en-US"/>
              </a:p>
            </p:txBody>
          </p:sp>
          <p:sp>
            <p:nvSpPr>
              <p:cNvPr id="36310" name="Line 2518"/>
              <p:cNvSpPr>
                <a:spLocks noChangeShapeType="1"/>
              </p:cNvSpPr>
              <p:nvPr/>
            </p:nvSpPr>
            <p:spPr bwMode="auto">
              <a:xfrm>
                <a:off x="3165" y="2236"/>
                <a:ext cx="5" cy="1"/>
              </a:xfrm>
              <a:prstGeom prst="line">
                <a:avLst/>
              </a:prstGeom>
              <a:noFill/>
              <a:ln w="0">
                <a:solidFill>
                  <a:schemeClr val="tx1"/>
                </a:solidFill>
                <a:round/>
                <a:headEnd/>
                <a:tailEnd/>
              </a:ln>
            </p:spPr>
            <p:txBody>
              <a:bodyPr/>
              <a:lstStyle/>
              <a:p>
                <a:endParaRPr lang="en-US"/>
              </a:p>
            </p:txBody>
          </p:sp>
          <p:sp>
            <p:nvSpPr>
              <p:cNvPr id="36311" name="Line 2519"/>
              <p:cNvSpPr>
                <a:spLocks noChangeShapeType="1"/>
              </p:cNvSpPr>
              <p:nvPr/>
            </p:nvSpPr>
            <p:spPr bwMode="auto">
              <a:xfrm flipV="1">
                <a:off x="3170" y="2234"/>
                <a:ext cx="4" cy="2"/>
              </a:xfrm>
              <a:prstGeom prst="line">
                <a:avLst/>
              </a:prstGeom>
              <a:noFill/>
              <a:ln w="0">
                <a:solidFill>
                  <a:schemeClr val="tx1"/>
                </a:solidFill>
                <a:round/>
                <a:headEnd/>
                <a:tailEnd/>
              </a:ln>
            </p:spPr>
            <p:txBody>
              <a:bodyPr/>
              <a:lstStyle/>
              <a:p>
                <a:endParaRPr lang="en-US"/>
              </a:p>
            </p:txBody>
          </p:sp>
          <p:sp>
            <p:nvSpPr>
              <p:cNvPr id="36312" name="Line 2520"/>
              <p:cNvSpPr>
                <a:spLocks noChangeShapeType="1"/>
              </p:cNvSpPr>
              <p:nvPr/>
            </p:nvSpPr>
            <p:spPr bwMode="auto">
              <a:xfrm flipV="1">
                <a:off x="3174" y="2231"/>
                <a:ext cx="3" cy="3"/>
              </a:xfrm>
              <a:prstGeom prst="line">
                <a:avLst/>
              </a:prstGeom>
              <a:noFill/>
              <a:ln w="0">
                <a:solidFill>
                  <a:schemeClr val="tx1"/>
                </a:solidFill>
                <a:round/>
                <a:headEnd/>
                <a:tailEnd/>
              </a:ln>
            </p:spPr>
            <p:txBody>
              <a:bodyPr/>
              <a:lstStyle/>
              <a:p>
                <a:endParaRPr lang="en-US"/>
              </a:p>
            </p:txBody>
          </p:sp>
          <p:sp>
            <p:nvSpPr>
              <p:cNvPr id="36313" name="Line 2521"/>
              <p:cNvSpPr>
                <a:spLocks noChangeShapeType="1"/>
              </p:cNvSpPr>
              <p:nvPr/>
            </p:nvSpPr>
            <p:spPr bwMode="auto">
              <a:xfrm flipV="1">
                <a:off x="3177" y="2226"/>
                <a:ext cx="2" cy="5"/>
              </a:xfrm>
              <a:prstGeom prst="line">
                <a:avLst/>
              </a:prstGeom>
              <a:noFill/>
              <a:ln w="0">
                <a:solidFill>
                  <a:schemeClr val="tx1"/>
                </a:solidFill>
                <a:round/>
                <a:headEnd/>
                <a:tailEnd/>
              </a:ln>
            </p:spPr>
            <p:txBody>
              <a:bodyPr/>
              <a:lstStyle/>
              <a:p>
                <a:endParaRPr lang="en-US"/>
              </a:p>
            </p:txBody>
          </p:sp>
          <p:sp>
            <p:nvSpPr>
              <p:cNvPr id="36314" name="Line 2522"/>
              <p:cNvSpPr>
                <a:spLocks noChangeShapeType="1"/>
              </p:cNvSpPr>
              <p:nvPr/>
            </p:nvSpPr>
            <p:spPr bwMode="auto">
              <a:xfrm flipV="1">
                <a:off x="3179" y="2222"/>
                <a:ext cx="1" cy="4"/>
              </a:xfrm>
              <a:prstGeom prst="line">
                <a:avLst/>
              </a:prstGeom>
              <a:noFill/>
              <a:ln w="0">
                <a:solidFill>
                  <a:schemeClr val="tx1"/>
                </a:solidFill>
                <a:round/>
                <a:headEnd/>
                <a:tailEnd/>
              </a:ln>
            </p:spPr>
            <p:txBody>
              <a:bodyPr/>
              <a:lstStyle/>
              <a:p>
                <a:endParaRPr lang="en-US"/>
              </a:p>
            </p:txBody>
          </p:sp>
          <p:sp>
            <p:nvSpPr>
              <p:cNvPr id="36315" name="Line 2523"/>
              <p:cNvSpPr>
                <a:spLocks noChangeShapeType="1"/>
              </p:cNvSpPr>
              <p:nvPr/>
            </p:nvSpPr>
            <p:spPr bwMode="auto">
              <a:xfrm flipH="1" flipV="1">
                <a:off x="3177" y="2217"/>
                <a:ext cx="2" cy="5"/>
              </a:xfrm>
              <a:prstGeom prst="line">
                <a:avLst/>
              </a:prstGeom>
              <a:noFill/>
              <a:ln w="0">
                <a:solidFill>
                  <a:schemeClr val="tx1"/>
                </a:solidFill>
                <a:round/>
                <a:headEnd/>
                <a:tailEnd/>
              </a:ln>
            </p:spPr>
            <p:txBody>
              <a:bodyPr/>
              <a:lstStyle/>
              <a:p>
                <a:endParaRPr lang="en-US"/>
              </a:p>
            </p:txBody>
          </p:sp>
          <p:sp>
            <p:nvSpPr>
              <p:cNvPr id="36316" name="Line 2524"/>
              <p:cNvSpPr>
                <a:spLocks noChangeShapeType="1"/>
              </p:cNvSpPr>
              <p:nvPr/>
            </p:nvSpPr>
            <p:spPr bwMode="auto">
              <a:xfrm flipH="1" flipV="1">
                <a:off x="3174" y="2214"/>
                <a:ext cx="3" cy="3"/>
              </a:xfrm>
              <a:prstGeom prst="line">
                <a:avLst/>
              </a:prstGeom>
              <a:noFill/>
              <a:ln w="0">
                <a:solidFill>
                  <a:schemeClr val="tx1"/>
                </a:solidFill>
                <a:round/>
                <a:headEnd/>
                <a:tailEnd/>
              </a:ln>
            </p:spPr>
            <p:txBody>
              <a:bodyPr/>
              <a:lstStyle/>
              <a:p>
                <a:endParaRPr lang="en-US"/>
              </a:p>
            </p:txBody>
          </p:sp>
          <p:sp>
            <p:nvSpPr>
              <p:cNvPr id="36317" name="Line 2525"/>
              <p:cNvSpPr>
                <a:spLocks noChangeShapeType="1"/>
              </p:cNvSpPr>
              <p:nvPr/>
            </p:nvSpPr>
            <p:spPr bwMode="auto">
              <a:xfrm flipH="1" flipV="1">
                <a:off x="3170" y="2212"/>
                <a:ext cx="4" cy="2"/>
              </a:xfrm>
              <a:prstGeom prst="line">
                <a:avLst/>
              </a:prstGeom>
              <a:noFill/>
              <a:ln w="0">
                <a:solidFill>
                  <a:schemeClr val="tx1"/>
                </a:solidFill>
                <a:round/>
                <a:headEnd/>
                <a:tailEnd/>
              </a:ln>
            </p:spPr>
            <p:txBody>
              <a:bodyPr/>
              <a:lstStyle/>
              <a:p>
                <a:endParaRPr lang="en-US"/>
              </a:p>
            </p:txBody>
          </p:sp>
          <p:sp>
            <p:nvSpPr>
              <p:cNvPr id="36318" name="Line 2526"/>
              <p:cNvSpPr>
                <a:spLocks noChangeShapeType="1"/>
              </p:cNvSpPr>
              <p:nvPr/>
            </p:nvSpPr>
            <p:spPr bwMode="auto">
              <a:xfrm flipH="1">
                <a:off x="3165" y="2212"/>
                <a:ext cx="5" cy="1"/>
              </a:xfrm>
              <a:prstGeom prst="line">
                <a:avLst/>
              </a:prstGeom>
              <a:noFill/>
              <a:ln w="0">
                <a:solidFill>
                  <a:schemeClr val="tx1"/>
                </a:solidFill>
                <a:round/>
                <a:headEnd/>
                <a:tailEnd/>
              </a:ln>
            </p:spPr>
            <p:txBody>
              <a:bodyPr/>
              <a:lstStyle/>
              <a:p>
                <a:endParaRPr lang="en-US"/>
              </a:p>
            </p:txBody>
          </p:sp>
          <p:sp>
            <p:nvSpPr>
              <p:cNvPr id="36319" name="Line 2527"/>
              <p:cNvSpPr>
                <a:spLocks noChangeShapeType="1"/>
              </p:cNvSpPr>
              <p:nvPr/>
            </p:nvSpPr>
            <p:spPr bwMode="auto">
              <a:xfrm flipH="1">
                <a:off x="3194" y="2212"/>
                <a:ext cx="3" cy="2"/>
              </a:xfrm>
              <a:prstGeom prst="line">
                <a:avLst/>
              </a:prstGeom>
              <a:noFill/>
              <a:ln w="0">
                <a:solidFill>
                  <a:schemeClr val="tx1"/>
                </a:solidFill>
                <a:round/>
                <a:headEnd/>
                <a:tailEnd/>
              </a:ln>
            </p:spPr>
            <p:txBody>
              <a:bodyPr/>
              <a:lstStyle/>
              <a:p>
                <a:endParaRPr lang="en-US"/>
              </a:p>
            </p:txBody>
          </p:sp>
          <p:sp>
            <p:nvSpPr>
              <p:cNvPr id="36320" name="Line 2528"/>
              <p:cNvSpPr>
                <a:spLocks noChangeShapeType="1"/>
              </p:cNvSpPr>
              <p:nvPr/>
            </p:nvSpPr>
            <p:spPr bwMode="auto">
              <a:xfrm flipH="1">
                <a:off x="3190" y="2214"/>
                <a:ext cx="4" cy="3"/>
              </a:xfrm>
              <a:prstGeom prst="line">
                <a:avLst/>
              </a:prstGeom>
              <a:noFill/>
              <a:ln w="0">
                <a:solidFill>
                  <a:schemeClr val="tx1"/>
                </a:solidFill>
                <a:round/>
                <a:headEnd/>
                <a:tailEnd/>
              </a:ln>
            </p:spPr>
            <p:txBody>
              <a:bodyPr/>
              <a:lstStyle/>
              <a:p>
                <a:endParaRPr lang="en-US"/>
              </a:p>
            </p:txBody>
          </p:sp>
          <p:sp>
            <p:nvSpPr>
              <p:cNvPr id="36321" name="Line 2529"/>
              <p:cNvSpPr>
                <a:spLocks noChangeShapeType="1"/>
              </p:cNvSpPr>
              <p:nvPr/>
            </p:nvSpPr>
            <p:spPr bwMode="auto">
              <a:xfrm flipH="1">
                <a:off x="3189" y="2217"/>
                <a:ext cx="1" cy="5"/>
              </a:xfrm>
              <a:prstGeom prst="line">
                <a:avLst/>
              </a:prstGeom>
              <a:noFill/>
              <a:ln w="0">
                <a:solidFill>
                  <a:schemeClr val="tx1"/>
                </a:solidFill>
                <a:round/>
                <a:headEnd/>
                <a:tailEnd/>
              </a:ln>
            </p:spPr>
            <p:txBody>
              <a:bodyPr/>
              <a:lstStyle/>
              <a:p>
                <a:endParaRPr lang="en-US"/>
              </a:p>
            </p:txBody>
          </p:sp>
          <p:sp>
            <p:nvSpPr>
              <p:cNvPr id="36322" name="Line 2530"/>
              <p:cNvSpPr>
                <a:spLocks noChangeShapeType="1"/>
              </p:cNvSpPr>
              <p:nvPr/>
            </p:nvSpPr>
            <p:spPr bwMode="auto">
              <a:xfrm>
                <a:off x="3189" y="2222"/>
                <a:ext cx="1" cy="4"/>
              </a:xfrm>
              <a:prstGeom prst="line">
                <a:avLst/>
              </a:prstGeom>
              <a:noFill/>
              <a:ln w="0">
                <a:solidFill>
                  <a:schemeClr val="tx1"/>
                </a:solidFill>
                <a:round/>
                <a:headEnd/>
                <a:tailEnd/>
              </a:ln>
            </p:spPr>
            <p:txBody>
              <a:bodyPr/>
              <a:lstStyle/>
              <a:p>
                <a:endParaRPr lang="en-US"/>
              </a:p>
            </p:txBody>
          </p:sp>
          <p:sp>
            <p:nvSpPr>
              <p:cNvPr id="36323" name="Line 2531"/>
              <p:cNvSpPr>
                <a:spLocks noChangeShapeType="1"/>
              </p:cNvSpPr>
              <p:nvPr/>
            </p:nvSpPr>
            <p:spPr bwMode="auto">
              <a:xfrm>
                <a:off x="3189" y="2226"/>
                <a:ext cx="1" cy="5"/>
              </a:xfrm>
              <a:prstGeom prst="line">
                <a:avLst/>
              </a:prstGeom>
              <a:noFill/>
              <a:ln w="0">
                <a:solidFill>
                  <a:schemeClr val="tx1"/>
                </a:solidFill>
                <a:round/>
                <a:headEnd/>
                <a:tailEnd/>
              </a:ln>
            </p:spPr>
            <p:txBody>
              <a:bodyPr/>
              <a:lstStyle/>
              <a:p>
                <a:endParaRPr lang="en-US"/>
              </a:p>
            </p:txBody>
          </p:sp>
          <p:sp>
            <p:nvSpPr>
              <p:cNvPr id="36324" name="Line 2532"/>
              <p:cNvSpPr>
                <a:spLocks noChangeShapeType="1"/>
              </p:cNvSpPr>
              <p:nvPr/>
            </p:nvSpPr>
            <p:spPr bwMode="auto">
              <a:xfrm>
                <a:off x="3190" y="2231"/>
                <a:ext cx="4" cy="3"/>
              </a:xfrm>
              <a:prstGeom prst="line">
                <a:avLst/>
              </a:prstGeom>
              <a:noFill/>
              <a:ln w="0">
                <a:solidFill>
                  <a:schemeClr val="tx1"/>
                </a:solidFill>
                <a:round/>
                <a:headEnd/>
                <a:tailEnd/>
              </a:ln>
            </p:spPr>
            <p:txBody>
              <a:bodyPr/>
              <a:lstStyle/>
              <a:p>
                <a:endParaRPr lang="en-US"/>
              </a:p>
            </p:txBody>
          </p:sp>
          <p:sp>
            <p:nvSpPr>
              <p:cNvPr id="36325" name="Line 2533"/>
              <p:cNvSpPr>
                <a:spLocks noChangeShapeType="1"/>
              </p:cNvSpPr>
              <p:nvPr/>
            </p:nvSpPr>
            <p:spPr bwMode="auto">
              <a:xfrm>
                <a:off x="3194" y="2234"/>
                <a:ext cx="3" cy="2"/>
              </a:xfrm>
              <a:prstGeom prst="line">
                <a:avLst/>
              </a:prstGeom>
              <a:noFill/>
              <a:ln w="0">
                <a:solidFill>
                  <a:schemeClr val="tx1"/>
                </a:solidFill>
                <a:round/>
                <a:headEnd/>
                <a:tailEnd/>
              </a:ln>
            </p:spPr>
            <p:txBody>
              <a:bodyPr/>
              <a:lstStyle/>
              <a:p>
                <a:endParaRPr lang="en-US"/>
              </a:p>
            </p:txBody>
          </p:sp>
          <p:sp>
            <p:nvSpPr>
              <p:cNvPr id="36326" name="Line 2534"/>
              <p:cNvSpPr>
                <a:spLocks noChangeShapeType="1"/>
              </p:cNvSpPr>
              <p:nvPr/>
            </p:nvSpPr>
            <p:spPr bwMode="auto">
              <a:xfrm>
                <a:off x="3197" y="2236"/>
                <a:ext cx="5" cy="1"/>
              </a:xfrm>
              <a:prstGeom prst="line">
                <a:avLst/>
              </a:prstGeom>
              <a:noFill/>
              <a:ln w="0">
                <a:solidFill>
                  <a:schemeClr val="tx1"/>
                </a:solidFill>
                <a:round/>
                <a:headEnd/>
                <a:tailEnd/>
              </a:ln>
            </p:spPr>
            <p:txBody>
              <a:bodyPr/>
              <a:lstStyle/>
              <a:p>
                <a:endParaRPr lang="en-US"/>
              </a:p>
            </p:txBody>
          </p:sp>
          <p:sp>
            <p:nvSpPr>
              <p:cNvPr id="36327" name="Line 2535"/>
              <p:cNvSpPr>
                <a:spLocks noChangeShapeType="1"/>
              </p:cNvSpPr>
              <p:nvPr/>
            </p:nvSpPr>
            <p:spPr bwMode="auto">
              <a:xfrm flipV="1">
                <a:off x="3202" y="2234"/>
                <a:ext cx="3" cy="2"/>
              </a:xfrm>
              <a:prstGeom prst="line">
                <a:avLst/>
              </a:prstGeom>
              <a:noFill/>
              <a:ln w="0">
                <a:solidFill>
                  <a:schemeClr val="tx1"/>
                </a:solidFill>
                <a:round/>
                <a:headEnd/>
                <a:tailEnd/>
              </a:ln>
            </p:spPr>
            <p:txBody>
              <a:bodyPr/>
              <a:lstStyle/>
              <a:p>
                <a:endParaRPr lang="en-US"/>
              </a:p>
            </p:txBody>
          </p:sp>
          <p:sp>
            <p:nvSpPr>
              <p:cNvPr id="36328" name="Line 2536"/>
              <p:cNvSpPr>
                <a:spLocks noChangeShapeType="1"/>
              </p:cNvSpPr>
              <p:nvPr/>
            </p:nvSpPr>
            <p:spPr bwMode="auto">
              <a:xfrm flipV="1">
                <a:off x="3205" y="2231"/>
                <a:ext cx="4" cy="3"/>
              </a:xfrm>
              <a:prstGeom prst="line">
                <a:avLst/>
              </a:prstGeom>
              <a:noFill/>
              <a:ln w="0">
                <a:solidFill>
                  <a:schemeClr val="tx1"/>
                </a:solidFill>
                <a:round/>
                <a:headEnd/>
                <a:tailEnd/>
              </a:ln>
            </p:spPr>
            <p:txBody>
              <a:bodyPr/>
              <a:lstStyle/>
              <a:p>
                <a:endParaRPr lang="en-US"/>
              </a:p>
            </p:txBody>
          </p:sp>
          <p:sp>
            <p:nvSpPr>
              <p:cNvPr id="36329" name="Line 2537"/>
              <p:cNvSpPr>
                <a:spLocks noChangeShapeType="1"/>
              </p:cNvSpPr>
              <p:nvPr/>
            </p:nvSpPr>
            <p:spPr bwMode="auto">
              <a:xfrm flipV="1">
                <a:off x="3209" y="2226"/>
                <a:ext cx="1" cy="5"/>
              </a:xfrm>
              <a:prstGeom prst="line">
                <a:avLst/>
              </a:prstGeom>
              <a:noFill/>
              <a:ln w="0">
                <a:solidFill>
                  <a:schemeClr val="tx1"/>
                </a:solidFill>
                <a:round/>
                <a:headEnd/>
                <a:tailEnd/>
              </a:ln>
            </p:spPr>
            <p:txBody>
              <a:bodyPr/>
              <a:lstStyle/>
              <a:p>
                <a:endParaRPr lang="en-US"/>
              </a:p>
            </p:txBody>
          </p:sp>
          <p:sp>
            <p:nvSpPr>
              <p:cNvPr id="36330" name="Line 2538"/>
              <p:cNvSpPr>
                <a:spLocks noChangeShapeType="1"/>
              </p:cNvSpPr>
              <p:nvPr/>
            </p:nvSpPr>
            <p:spPr bwMode="auto">
              <a:xfrm flipV="1">
                <a:off x="3210" y="2222"/>
                <a:ext cx="1" cy="4"/>
              </a:xfrm>
              <a:prstGeom prst="line">
                <a:avLst/>
              </a:prstGeom>
              <a:noFill/>
              <a:ln w="0">
                <a:solidFill>
                  <a:schemeClr val="tx1"/>
                </a:solidFill>
                <a:round/>
                <a:headEnd/>
                <a:tailEnd/>
              </a:ln>
            </p:spPr>
            <p:txBody>
              <a:bodyPr/>
              <a:lstStyle/>
              <a:p>
                <a:endParaRPr lang="en-US"/>
              </a:p>
            </p:txBody>
          </p:sp>
          <p:sp>
            <p:nvSpPr>
              <p:cNvPr id="36331" name="Line 2539"/>
              <p:cNvSpPr>
                <a:spLocks noChangeShapeType="1"/>
              </p:cNvSpPr>
              <p:nvPr/>
            </p:nvSpPr>
            <p:spPr bwMode="auto">
              <a:xfrm flipH="1" flipV="1">
                <a:off x="3209" y="2217"/>
                <a:ext cx="1" cy="5"/>
              </a:xfrm>
              <a:prstGeom prst="line">
                <a:avLst/>
              </a:prstGeom>
              <a:noFill/>
              <a:ln w="0">
                <a:solidFill>
                  <a:schemeClr val="tx1"/>
                </a:solidFill>
                <a:round/>
                <a:headEnd/>
                <a:tailEnd/>
              </a:ln>
            </p:spPr>
            <p:txBody>
              <a:bodyPr/>
              <a:lstStyle/>
              <a:p>
                <a:endParaRPr lang="en-US"/>
              </a:p>
            </p:txBody>
          </p:sp>
          <p:sp>
            <p:nvSpPr>
              <p:cNvPr id="36332" name="Line 2540"/>
              <p:cNvSpPr>
                <a:spLocks noChangeShapeType="1"/>
              </p:cNvSpPr>
              <p:nvPr/>
            </p:nvSpPr>
            <p:spPr bwMode="auto">
              <a:xfrm flipH="1" flipV="1">
                <a:off x="3205" y="2214"/>
                <a:ext cx="4" cy="3"/>
              </a:xfrm>
              <a:prstGeom prst="line">
                <a:avLst/>
              </a:prstGeom>
              <a:noFill/>
              <a:ln w="0">
                <a:solidFill>
                  <a:schemeClr val="tx1"/>
                </a:solidFill>
                <a:round/>
                <a:headEnd/>
                <a:tailEnd/>
              </a:ln>
            </p:spPr>
            <p:txBody>
              <a:bodyPr/>
              <a:lstStyle/>
              <a:p>
                <a:endParaRPr lang="en-US"/>
              </a:p>
            </p:txBody>
          </p:sp>
          <p:sp>
            <p:nvSpPr>
              <p:cNvPr id="36333" name="Line 2541"/>
              <p:cNvSpPr>
                <a:spLocks noChangeShapeType="1"/>
              </p:cNvSpPr>
              <p:nvPr/>
            </p:nvSpPr>
            <p:spPr bwMode="auto">
              <a:xfrm flipH="1" flipV="1">
                <a:off x="3202" y="2212"/>
                <a:ext cx="3" cy="2"/>
              </a:xfrm>
              <a:prstGeom prst="line">
                <a:avLst/>
              </a:prstGeom>
              <a:noFill/>
              <a:ln w="0">
                <a:solidFill>
                  <a:schemeClr val="tx1"/>
                </a:solidFill>
                <a:round/>
                <a:headEnd/>
                <a:tailEnd/>
              </a:ln>
            </p:spPr>
            <p:txBody>
              <a:bodyPr/>
              <a:lstStyle/>
              <a:p>
                <a:endParaRPr lang="en-US"/>
              </a:p>
            </p:txBody>
          </p:sp>
          <p:sp>
            <p:nvSpPr>
              <p:cNvPr id="36334" name="Line 2542"/>
              <p:cNvSpPr>
                <a:spLocks noChangeShapeType="1"/>
              </p:cNvSpPr>
              <p:nvPr/>
            </p:nvSpPr>
            <p:spPr bwMode="auto">
              <a:xfrm flipH="1">
                <a:off x="3197" y="2212"/>
                <a:ext cx="5" cy="1"/>
              </a:xfrm>
              <a:prstGeom prst="line">
                <a:avLst/>
              </a:prstGeom>
              <a:noFill/>
              <a:ln w="0">
                <a:solidFill>
                  <a:schemeClr val="tx1"/>
                </a:solidFill>
                <a:round/>
                <a:headEnd/>
                <a:tailEnd/>
              </a:ln>
            </p:spPr>
            <p:txBody>
              <a:bodyPr/>
              <a:lstStyle/>
              <a:p>
                <a:endParaRPr lang="en-US"/>
              </a:p>
            </p:txBody>
          </p:sp>
          <p:sp>
            <p:nvSpPr>
              <p:cNvPr id="36335" name="Line 2543"/>
              <p:cNvSpPr>
                <a:spLocks noChangeShapeType="1"/>
              </p:cNvSpPr>
              <p:nvPr/>
            </p:nvSpPr>
            <p:spPr bwMode="auto">
              <a:xfrm>
                <a:off x="3222" y="2212"/>
                <a:ext cx="1" cy="24"/>
              </a:xfrm>
              <a:prstGeom prst="line">
                <a:avLst/>
              </a:prstGeom>
              <a:noFill/>
              <a:ln w="0">
                <a:solidFill>
                  <a:schemeClr val="tx1"/>
                </a:solidFill>
                <a:round/>
                <a:headEnd/>
                <a:tailEnd/>
              </a:ln>
            </p:spPr>
            <p:txBody>
              <a:bodyPr/>
              <a:lstStyle/>
              <a:p>
                <a:endParaRPr lang="en-US"/>
              </a:p>
            </p:txBody>
          </p:sp>
          <p:sp>
            <p:nvSpPr>
              <p:cNvPr id="36336" name="Line 2544"/>
              <p:cNvSpPr>
                <a:spLocks noChangeShapeType="1"/>
              </p:cNvSpPr>
              <p:nvPr/>
            </p:nvSpPr>
            <p:spPr bwMode="auto">
              <a:xfrm flipV="1">
                <a:off x="3222" y="2217"/>
                <a:ext cx="1" cy="5"/>
              </a:xfrm>
              <a:prstGeom prst="line">
                <a:avLst/>
              </a:prstGeom>
              <a:noFill/>
              <a:ln w="0">
                <a:solidFill>
                  <a:schemeClr val="tx1"/>
                </a:solidFill>
                <a:round/>
                <a:headEnd/>
                <a:tailEnd/>
              </a:ln>
            </p:spPr>
            <p:txBody>
              <a:bodyPr/>
              <a:lstStyle/>
              <a:p>
                <a:endParaRPr lang="en-US"/>
              </a:p>
            </p:txBody>
          </p:sp>
          <p:sp>
            <p:nvSpPr>
              <p:cNvPr id="36337" name="Line 2545"/>
              <p:cNvSpPr>
                <a:spLocks noChangeShapeType="1"/>
              </p:cNvSpPr>
              <p:nvPr/>
            </p:nvSpPr>
            <p:spPr bwMode="auto">
              <a:xfrm flipV="1">
                <a:off x="3223" y="2214"/>
                <a:ext cx="4" cy="3"/>
              </a:xfrm>
              <a:prstGeom prst="line">
                <a:avLst/>
              </a:prstGeom>
              <a:noFill/>
              <a:ln w="0">
                <a:solidFill>
                  <a:schemeClr val="tx1"/>
                </a:solidFill>
                <a:round/>
                <a:headEnd/>
                <a:tailEnd/>
              </a:ln>
            </p:spPr>
            <p:txBody>
              <a:bodyPr/>
              <a:lstStyle/>
              <a:p>
                <a:endParaRPr lang="en-US"/>
              </a:p>
            </p:txBody>
          </p:sp>
          <p:sp>
            <p:nvSpPr>
              <p:cNvPr id="36338" name="Line 2546"/>
              <p:cNvSpPr>
                <a:spLocks noChangeShapeType="1"/>
              </p:cNvSpPr>
              <p:nvPr/>
            </p:nvSpPr>
            <p:spPr bwMode="auto">
              <a:xfrm flipV="1">
                <a:off x="3227" y="2212"/>
                <a:ext cx="3" cy="2"/>
              </a:xfrm>
              <a:prstGeom prst="line">
                <a:avLst/>
              </a:prstGeom>
              <a:noFill/>
              <a:ln w="0">
                <a:solidFill>
                  <a:schemeClr val="tx1"/>
                </a:solidFill>
                <a:round/>
                <a:headEnd/>
                <a:tailEnd/>
              </a:ln>
            </p:spPr>
            <p:txBody>
              <a:bodyPr/>
              <a:lstStyle/>
              <a:p>
                <a:endParaRPr lang="en-US"/>
              </a:p>
            </p:txBody>
          </p:sp>
          <p:sp>
            <p:nvSpPr>
              <p:cNvPr id="36339" name="Line 2547"/>
              <p:cNvSpPr>
                <a:spLocks noChangeShapeType="1"/>
              </p:cNvSpPr>
              <p:nvPr/>
            </p:nvSpPr>
            <p:spPr bwMode="auto">
              <a:xfrm>
                <a:off x="3230" y="2212"/>
                <a:ext cx="5" cy="1"/>
              </a:xfrm>
              <a:prstGeom prst="line">
                <a:avLst/>
              </a:prstGeom>
              <a:noFill/>
              <a:ln w="0">
                <a:solidFill>
                  <a:schemeClr val="tx1"/>
                </a:solidFill>
                <a:round/>
                <a:headEnd/>
                <a:tailEnd/>
              </a:ln>
            </p:spPr>
            <p:txBody>
              <a:bodyPr/>
              <a:lstStyle/>
              <a:p>
                <a:endParaRPr lang="en-US"/>
              </a:p>
            </p:txBody>
          </p:sp>
          <p:sp>
            <p:nvSpPr>
              <p:cNvPr id="36340" name="Line 2548"/>
              <p:cNvSpPr>
                <a:spLocks noChangeShapeType="1"/>
              </p:cNvSpPr>
              <p:nvPr/>
            </p:nvSpPr>
            <p:spPr bwMode="auto">
              <a:xfrm flipV="1">
                <a:off x="1865" y="2116"/>
                <a:ext cx="1" cy="1"/>
              </a:xfrm>
              <a:prstGeom prst="line">
                <a:avLst/>
              </a:prstGeom>
              <a:noFill/>
              <a:ln w="0">
                <a:solidFill>
                  <a:schemeClr val="tx1"/>
                </a:solidFill>
                <a:round/>
                <a:headEnd/>
                <a:tailEnd/>
              </a:ln>
            </p:spPr>
            <p:txBody>
              <a:bodyPr/>
              <a:lstStyle/>
              <a:p>
                <a:endParaRPr lang="en-US"/>
              </a:p>
            </p:txBody>
          </p:sp>
          <p:sp>
            <p:nvSpPr>
              <p:cNvPr id="36341" name="Line 2549"/>
              <p:cNvSpPr>
                <a:spLocks noChangeShapeType="1"/>
              </p:cNvSpPr>
              <p:nvPr/>
            </p:nvSpPr>
            <p:spPr bwMode="auto">
              <a:xfrm flipV="1">
                <a:off x="1865" y="2112"/>
                <a:ext cx="2" cy="4"/>
              </a:xfrm>
              <a:prstGeom prst="line">
                <a:avLst/>
              </a:prstGeom>
              <a:noFill/>
              <a:ln w="0">
                <a:solidFill>
                  <a:schemeClr val="tx1"/>
                </a:solidFill>
                <a:round/>
                <a:headEnd/>
                <a:tailEnd/>
              </a:ln>
            </p:spPr>
            <p:txBody>
              <a:bodyPr/>
              <a:lstStyle/>
              <a:p>
                <a:endParaRPr lang="en-US"/>
              </a:p>
            </p:txBody>
          </p:sp>
          <p:sp>
            <p:nvSpPr>
              <p:cNvPr id="36342" name="Line 2550"/>
              <p:cNvSpPr>
                <a:spLocks noChangeShapeType="1"/>
              </p:cNvSpPr>
              <p:nvPr/>
            </p:nvSpPr>
            <p:spPr bwMode="auto">
              <a:xfrm flipV="1">
                <a:off x="1867" y="2111"/>
                <a:ext cx="2" cy="1"/>
              </a:xfrm>
              <a:prstGeom prst="line">
                <a:avLst/>
              </a:prstGeom>
              <a:noFill/>
              <a:ln w="0">
                <a:solidFill>
                  <a:schemeClr val="tx1"/>
                </a:solidFill>
                <a:round/>
                <a:headEnd/>
                <a:tailEnd/>
              </a:ln>
            </p:spPr>
            <p:txBody>
              <a:bodyPr/>
              <a:lstStyle/>
              <a:p>
                <a:endParaRPr lang="en-US"/>
              </a:p>
            </p:txBody>
          </p:sp>
          <p:sp>
            <p:nvSpPr>
              <p:cNvPr id="36343" name="Line 2551"/>
              <p:cNvSpPr>
                <a:spLocks noChangeShapeType="1"/>
              </p:cNvSpPr>
              <p:nvPr/>
            </p:nvSpPr>
            <p:spPr bwMode="auto">
              <a:xfrm flipV="1">
                <a:off x="1869" y="2109"/>
                <a:ext cx="3" cy="2"/>
              </a:xfrm>
              <a:prstGeom prst="line">
                <a:avLst/>
              </a:prstGeom>
              <a:noFill/>
              <a:ln w="0">
                <a:solidFill>
                  <a:schemeClr val="tx1"/>
                </a:solidFill>
                <a:round/>
                <a:headEnd/>
                <a:tailEnd/>
              </a:ln>
            </p:spPr>
            <p:txBody>
              <a:bodyPr/>
              <a:lstStyle/>
              <a:p>
                <a:endParaRPr lang="en-US"/>
              </a:p>
            </p:txBody>
          </p:sp>
          <p:sp>
            <p:nvSpPr>
              <p:cNvPr id="36344" name="Line 2552"/>
              <p:cNvSpPr>
                <a:spLocks noChangeShapeType="1"/>
              </p:cNvSpPr>
              <p:nvPr/>
            </p:nvSpPr>
            <p:spPr bwMode="auto">
              <a:xfrm>
                <a:off x="1872" y="2109"/>
                <a:ext cx="7" cy="1"/>
              </a:xfrm>
              <a:prstGeom prst="line">
                <a:avLst/>
              </a:prstGeom>
              <a:noFill/>
              <a:ln w="0">
                <a:solidFill>
                  <a:schemeClr val="tx1"/>
                </a:solidFill>
                <a:round/>
                <a:headEnd/>
                <a:tailEnd/>
              </a:ln>
            </p:spPr>
            <p:txBody>
              <a:bodyPr/>
              <a:lstStyle/>
              <a:p>
                <a:endParaRPr lang="en-US"/>
              </a:p>
            </p:txBody>
          </p:sp>
          <p:sp>
            <p:nvSpPr>
              <p:cNvPr id="36345" name="Line 2553"/>
              <p:cNvSpPr>
                <a:spLocks noChangeShapeType="1"/>
              </p:cNvSpPr>
              <p:nvPr/>
            </p:nvSpPr>
            <p:spPr bwMode="auto">
              <a:xfrm>
                <a:off x="1879" y="2109"/>
                <a:ext cx="3" cy="2"/>
              </a:xfrm>
              <a:prstGeom prst="line">
                <a:avLst/>
              </a:prstGeom>
              <a:noFill/>
              <a:ln w="0">
                <a:solidFill>
                  <a:schemeClr val="tx1"/>
                </a:solidFill>
                <a:round/>
                <a:headEnd/>
                <a:tailEnd/>
              </a:ln>
            </p:spPr>
            <p:txBody>
              <a:bodyPr/>
              <a:lstStyle/>
              <a:p>
                <a:endParaRPr lang="en-US"/>
              </a:p>
            </p:txBody>
          </p:sp>
          <p:sp>
            <p:nvSpPr>
              <p:cNvPr id="36346" name="Line 2554"/>
              <p:cNvSpPr>
                <a:spLocks noChangeShapeType="1"/>
              </p:cNvSpPr>
              <p:nvPr/>
            </p:nvSpPr>
            <p:spPr bwMode="auto">
              <a:xfrm>
                <a:off x="1882" y="2111"/>
                <a:ext cx="2" cy="1"/>
              </a:xfrm>
              <a:prstGeom prst="line">
                <a:avLst/>
              </a:prstGeom>
              <a:noFill/>
              <a:ln w="0">
                <a:solidFill>
                  <a:schemeClr val="tx1"/>
                </a:solidFill>
                <a:round/>
                <a:headEnd/>
                <a:tailEnd/>
              </a:ln>
            </p:spPr>
            <p:txBody>
              <a:bodyPr/>
              <a:lstStyle/>
              <a:p>
                <a:endParaRPr lang="en-US"/>
              </a:p>
            </p:txBody>
          </p:sp>
          <p:sp>
            <p:nvSpPr>
              <p:cNvPr id="36347" name="Line 2555"/>
              <p:cNvSpPr>
                <a:spLocks noChangeShapeType="1"/>
              </p:cNvSpPr>
              <p:nvPr/>
            </p:nvSpPr>
            <p:spPr bwMode="auto">
              <a:xfrm>
                <a:off x="1884" y="2112"/>
                <a:ext cx="1" cy="4"/>
              </a:xfrm>
              <a:prstGeom prst="line">
                <a:avLst/>
              </a:prstGeom>
              <a:noFill/>
              <a:ln w="0">
                <a:solidFill>
                  <a:schemeClr val="tx1"/>
                </a:solidFill>
                <a:round/>
                <a:headEnd/>
                <a:tailEnd/>
              </a:ln>
            </p:spPr>
            <p:txBody>
              <a:bodyPr/>
              <a:lstStyle/>
              <a:p>
                <a:endParaRPr lang="en-US"/>
              </a:p>
            </p:txBody>
          </p:sp>
          <p:sp>
            <p:nvSpPr>
              <p:cNvPr id="36348" name="Line 2556"/>
              <p:cNvSpPr>
                <a:spLocks noChangeShapeType="1"/>
              </p:cNvSpPr>
              <p:nvPr/>
            </p:nvSpPr>
            <p:spPr bwMode="auto">
              <a:xfrm>
                <a:off x="1885" y="2116"/>
                <a:ext cx="1" cy="3"/>
              </a:xfrm>
              <a:prstGeom prst="line">
                <a:avLst/>
              </a:prstGeom>
              <a:noFill/>
              <a:ln w="0">
                <a:solidFill>
                  <a:schemeClr val="tx1"/>
                </a:solidFill>
                <a:round/>
                <a:headEnd/>
                <a:tailEnd/>
              </a:ln>
            </p:spPr>
            <p:txBody>
              <a:bodyPr/>
              <a:lstStyle/>
              <a:p>
                <a:endParaRPr lang="en-US"/>
              </a:p>
            </p:txBody>
          </p:sp>
          <p:sp>
            <p:nvSpPr>
              <p:cNvPr id="36349" name="Line 2557"/>
              <p:cNvSpPr>
                <a:spLocks noChangeShapeType="1"/>
              </p:cNvSpPr>
              <p:nvPr/>
            </p:nvSpPr>
            <p:spPr bwMode="auto">
              <a:xfrm flipH="1">
                <a:off x="1884" y="2119"/>
                <a:ext cx="1" cy="3"/>
              </a:xfrm>
              <a:prstGeom prst="line">
                <a:avLst/>
              </a:prstGeom>
              <a:noFill/>
              <a:ln w="0">
                <a:solidFill>
                  <a:schemeClr val="tx1"/>
                </a:solidFill>
                <a:round/>
                <a:headEnd/>
                <a:tailEnd/>
              </a:ln>
            </p:spPr>
            <p:txBody>
              <a:bodyPr/>
              <a:lstStyle/>
              <a:p>
                <a:endParaRPr lang="en-US"/>
              </a:p>
            </p:txBody>
          </p:sp>
          <p:sp>
            <p:nvSpPr>
              <p:cNvPr id="36350" name="Line 2558"/>
              <p:cNvSpPr>
                <a:spLocks noChangeShapeType="1"/>
              </p:cNvSpPr>
              <p:nvPr/>
            </p:nvSpPr>
            <p:spPr bwMode="auto">
              <a:xfrm flipH="1">
                <a:off x="1880" y="2122"/>
                <a:ext cx="4" cy="5"/>
              </a:xfrm>
              <a:prstGeom prst="line">
                <a:avLst/>
              </a:prstGeom>
              <a:noFill/>
              <a:ln w="0">
                <a:solidFill>
                  <a:schemeClr val="tx1"/>
                </a:solidFill>
                <a:round/>
                <a:headEnd/>
                <a:tailEnd/>
              </a:ln>
            </p:spPr>
            <p:txBody>
              <a:bodyPr/>
              <a:lstStyle/>
              <a:p>
                <a:endParaRPr lang="en-US"/>
              </a:p>
            </p:txBody>
          </p:sp>
          <p:sp>
            <p:nvSpPr>
              <p:cNvPr id="36351" name="Line 2559"/>
              <p:cNvSpPr>
                <a:spLocks noChangeShapeType="1"/>
              </p:cNvSpPr>
              <p:nvPr/>
            </p:nvSpPr>
            <p:spPr bwMode="auto">
              <a:xfrm flipH="1">
                <a:off x="1864" y="2127"/>
                <a:ext cx="16" cy="17"/>
              </a:xfrm>
              <a:prstGeom prst="line">
                <a:avLst/>
              </a:prstGeom>
              <a:noFill/>
              <a:ln w="0">
                <a:solidFill>
                  <a:schemeClr val="tx1"/>
                </a:solidFill>
                <a:round/>
                <a:headEnd/>
                <a:tailEnd/>
              </a:ln>
            </p:spPr>
            <p:txBody>
              <a:bodyPr/>
              <a:lstStyle/>
              <a:p>
                <a:endParaRPr lang="en-US"/>
              </a:p>
            </p:txBody>
          </p:sp>
          <p:sp>
            <p:nvSpPr>
              <p:cNvPr id="36352" name="Line 2560"/>
              <p:cNvSpPr>
                <a:spLocks noChangeShapeType="1"/>
              </p:cNvSpPr>
              <p:nvPr/>
            </p:nvSpPr>
            <p:spPr bwMode="auto">
              <a:xfrm>
                <a:off x="1864" y="2144"/>
                <a:ext cx="23" cy="1"/>
              </a:xfrm>
              <a:prstGeom prst="line">
                <a:avLst/>
              </a:prstGeom>
              <a:noFill/>
              <a:ln w="0">
                <a:solidFill>
                  <a:schemeClr val="tx1"/>
                </a:solidFill>
                <a:round/>
                <a:headEnd/>
                <a:tailEnd/>
              </a:ln>
            </p:spPr>
            <p:txBody>
              <a:bodyPr/>
              <a:lstStyle/>
              <a:p>
                <a:endParaRPr lang="en-US"/>
              </a:p>
            </p:txBody>
          </p:sp>
          <p:sp>
            <p:nvSpPr>
              <p:cNvPr id="36353" name="Line 2561"/>
              <p:cNvSpPr>
                <a:spLocks noChangeShapeType="1"/>
              </p:cNvSpPr>
              <p:nvPr/>
            </p:nvSpPr>
            <p:spPr bwMode="auto">
              <a:xfrm flipH="1">
                <a:off x="1893" y="2104"/>
                <a:ext cx="2" cy="2"/>
              </a:xfrm>
              <a:prstGeom prst="line">
                <a:avLst/>
              </a:prstGeom>
              <a:noFill/>
              <a:ln w="0">
                <a:solidFill>
                  <a:schemeClr val="tx1"/>
                </a:solidFill>
                <a:round/>
                <a:headEnd/>
                <a:tailEnd/>
              </a:ln>
            </p:spPr>
            <p:txBody>
              <a:bodyPr/>
              <a:lstStyle/>
              <a:p>
                <a:endParaRPr lang="en-US"/>
              </a:p>
            </p:txBody>
          </p:sp>
          <p:sp>
            <p:nvSpPr>
              <p:cNvPr id="36354" name="Line 2562"/>
              <p:cNvSpPr>
                <a:spLocks noChangeShapeType="1"/>
              </p:cNvSpPr>
              <p:nvPr/>
            </p:nvSpPr>
            <p:spPr bwMode="auto">
              <a:xfrm flipH="1" flipV="1">
                <a:off x="1892" y="2104"/>
                <a:ext cx="1" cy="2"/>
              </a:xfrm>
              <a:prstGeom prst="line">
                <a:avLst/>
              </a:prstGeom>
              <a:noFill/>
              <a:ln w="0">
                <a:solidFill>
                  <a:schemeClr val="tx1"/>
                </a:solidFill>
                <a:round/>
                <a:headEnd/>
                <a:tailEnd/>
              </a:ln>
            </p:spPr>
            <p:txBody>
              <a:bodyPr/>
              <a:lstStyle/>
              <a:p>
                <a:endParaRPr lang="en-US"/>
              </a:p>
            </p:txBody>
          </p:sp>
          <p:sp>
            <p:nvSpPr>
              <p:cNvPr id="36355" name="Line 2563"/>
              <p:cNvSpPr>
                <a:spLocks noChangeShapeType="1"/>
              </p:cNvSpPr>
              <p:nvPr/>
            </p:nvSpPr>
            <p:spPr bwMode="auto">
              <a:xfrm flipV="1">
                <a:off x="1892" y="2102"/>
                <a:ext cx="1" cy="2"/>
              </a:xfrm>
              <a:prstGeom prst="line">
                <a:avLst/>
              </a:prstGeom>
              <a:noFill/>
              <a:ln w="0">
                <a:solidFill>
                  <a:schemeClr val="tx1"/>
                </a:solidFill>
                <a:round/>
                <a:headEnd/>
                <a:tailEnd/>
              </a:ln>
            </p:spPr>
            <p:txBody>
              <a:bodyPr/>
              <a:lstStyle/>
              <a:p>
                <a:endParaRPr lang="en-US"/>
              </a:p>
            </p:txBody>
          </p:sp>
          <p:sp>
            <p:nvSpPr>
              <p:cNvPr id="36356" name="Line 2564"/>
              <p:cNvSpPr>
                <a:spLocks noChangeShapeType="1"/>
              </p:cNvSpPr>
              <p:nvPr/>
            </p:nvSpPr>
            <p:spPr bwMode="auto">
              <a:xfrm>
                <a:off x="1893" y="2102"/>
                <a:ext cx="2" cy="2"/>
              </a:xfrm>
              <a:prstGeom prst="line">
                <a:avLst/>
              </a:prstGeom>
              <a:noFill/>
              <a:ln w="0">
                <a:solidFill>
                  <a:schemeClr val="tx1"/>
                </a:solidFill>
                <a:round/>
                <a:headEnd/>
                <a:tailEnd/>
              </a:ln>
            </p:spPr>
            <p:txBody>
              <a:bodyPr/>
              <a:lstStyle/>
              <a:p>
                <a:endParaRPr lang="en-US"/>
              </a:p>
            </p:txBody>
          </p:sp>
          <p:sp>
            <p:nvSpPr>
              <p:cNvPr id="36357" name="Line 2565"/>
              <p:cNvSpPr>
                <a:spLocks noChangeShapeType="1"/>
              </p:cNvSpPr>
              <p:nvPr/>
            </p:nvSpPr>
            <p:spPr bwMode="auto">
              <a:xfrm>
                <a:off x="1895" y="2104"/>
                <a:ext cx="1" cy="3"/>
              </a:xfrm>
              <a:prstGeom prst="line">
                <a:avLst/>
              </a:prstGeom>
              <a:noFill/>
              <a:ln w="0">
                <a:solidFill>
                  <a:schemeClr val="tx1"/>
                </a:solidFill>
                <a:round/>
                <a:headEnd/>
                <a:tailEnd/>
              </a:ln>
            </p:spPr>
            <p:txBody>
              <a:bodyPr/>
              <a:lstStyle/>
              <a:p>
                <a:endParaRPr lang="en-US"/>
              </a:p>
            </p:txBody>
          </p:sp>
          <p:sp>
            <p:nvSpPr>
              <p:cNvPr id="36358" name="Line 2566"/>
              <p:cNvSpPr>
                <a:spLocks noChangeShapeType="1"/>
              </p:cNvSpPr>
              <p:nvPr/>
            </p:nvSpPr>
            <p:spPr bwMode="auto">
              <a:xfrm flipH="1">
                <a:off x="1893" y="2107"/>
                <a:ext cx="2" cy="4"/>
              </a:xfrm>
              <a:prstGeom prst="line">
                <a:avLst/>
              </a:prstGeom>
              <a:noFill/>
              <a:ln w="0">
                <a:solidFill>
                  <a:schemeClr val="tx1"/>
                </a:solidFill>
                <a:round/>
                <a:headEnd/>
                <a:tailEnd/>
              </a:ln>
            </p:spPr>
            <p:txBody>
              <a:bodyPr/>
              <a:lstStyle/>
              <a:p>
                <a:endParaRPr lang="en-US"/>
              </a:p>
            </p:txBody>
          </p:sp>
          <p:sp>
            <p:nvSpPr>
              <p:cNvPr id="36359" name="Line 2567"/>
              <p:cNvSpPr>
                <a:spLocks noChangeShapeType="1"/>
              </p:cNvSpPr>
              <p:nvPr/>
            </p:nvSpPr>
            <p:spPr bwMode="auto">
              <a:xfrm flipH="1">
                <a:off x="1892" y="2111"/>
                <a:ext cx="1" cy="1"/>
              </a:xfrm>
              <a:prstGeom prst="line">
                <a:avLst/>
              </a:prstGeom>
              <a:noFill/>
              <a:ln w="0">
                <a:solidFill>
                  <a:schemeClr val="tx1"/>
                </a:solidFill>
                <a:round/>
                <a:headEnd/>
                <a:tailEnd/>
              </a:ln>
            </p:spPr>
            <p:txBody>
              <a:bodyPr/>
              <a:lstStyle/>
              <a:p>
                <a:endParaRPr lang="en-US"/>
              </a:p>
            </p:txBody>
          </p:sp>
          <p:sp>
            <p:nvSpPr>
              <p:cNvPr id="36360" name="Line 2568"/>
              <p:cNvSpPr>
                <a:spLocks noChangeShapeType="1"/>
              </p:cNvSpPr>
              <p:nvPr/>
            </p:nvSpPr>
            <p:spPr bwMode="auto">
              <a:xfrm flipH="1">
                <a:off x="1903" y="2104"/>
                <a:ext cx="2" cy="2"/>
              </a:xfrm>
              <a:prstGeom prst="line">
                <a:avLst/>
              </a:prstGeom>
              <a:noFill/>
              <a:ln w="0">
                <a:solidFill>
                  <a:schemeClr val="tx1"/>
                </a:solidFill>
                <a:round/>
                <a:headEnd/>
                <a:tailEnd/>
              </a:ln>
            </p:spPr>
            <p:txBody>
              <a:bodyPr/>
              <a:lstStyle/>
              <a:p>
                <a:endParaRPr lang="en-US"/>
              </a:p>
            </p:txBody>
          </p:sp>
          <p:sp>
            <p:nvSpPr>
              <p:cNvPr id="36361" name="Line 2569"/>
              <p:cNvSpPr>
                <a:spLocks noChangeShapeType="1"/>
              </p:cNvSpPr>
              <p:nvPr/>
            </p:nvSpPr>
            <p:spPr bwMode="auto">
              <a:xfrm flipH="1" flipV="1">
                <a:off x="1902" y="2104"/>
                <a:ext cx="1" cy="2"/>
              </a:xfrm>
              <a:prstGeom prst="line">
                <a:avLst/>
              </a:prstGeom>
              <a:noFill/>
              <a:ln w="0">
                <a:solidFill>
                  <a:schemeClr val="tx1"/>
                </a:solidFill>
                <a:round/>
                <a:headEnd/>
                <a:tailEnd/>
              </a:ln>
            </p:spPr>
            <p:txBody>
              <a:bodyPr/>
              <a:lstStyle/>
              <a:p>
                <a:endParaRPr lang="en-US"/>
              </a:p>
            </p:txBody>
          </p:sp>
          <p:sp>
            <p:nvSpPr>
              <p:cNvPr id="36362" name="Line 2570"/>
              <p:cNvSpPr>
                <a:spLocks noChangeShapeType="1"/>
              </p:cNvSpPr>
              <p:nvPr/>
            </p:nvSpPr>
            <p:spPr bwMode="auto">
              <a:xfrm flipV="1">
                <a:off x="1902" y="2102"/>
                <a:ext cx="1" cy="2"/>
              </a:xfrm>
              <a:prstGeom prst="line">
                <a:avLst/>
              </a:prstGeom>
              <a:noFill/>
              <a:ln w="0">
                <a:solidFill>
                  <a:schemeClr val="tx1"/>
                </a:solidFill>
                <a:round/>
                <a:headEnd/>
                <a:tailEnd/>
              </a:ln>
            </p:spPr>
            <p:txBody>
              <a:bodyPr/>
              <a:lstStyle/>
              <a:p>
                <a:endParaRPr lang="en-US"/>
              </a:p>
            </p:txBody>
          </p:sp>
          <p:sp>
            <p:nvSpPr>
              <p:cNvPr id="36363" name="Line 2571"/>
              <p:cNvSpPr>
                <a:spLocks noChangeShapeType="1"/>
              </p:cNvSpPr>
              <p:nvPr/>
            </p:nvSpPr>
            <p:spPr bwMode="auto">
              <a:xfrm>
                <a:off x="1903" y="2102"/>
                <a:ext cx="2" cy="2"/>
              </a:xfrm>
              <a:prstGeom prst="line">
                <a:avLst/>
              </a:prstGeom>
              <a:noFill/>
              <a:ln w="0">
                <a:solidFill>
                  <a:schemeClr val="tx1"/>
                </a:solidFill>
                <a:round/>
                <a:headEnd/>
                <a:tailEnd/>
              </a:ln>
            </p:spPr>
            <p:txBody>
              <a:bodyPr/>
              <a:lstStyle/>
              <a:p>
                <a:endParaRPr lang="en-US"/>
              </a:p>
            </p:txBody>
          </p:sp>
          <p:sp>
            <p:nvSpPr>
              <p:cNvPr id="36364" name="Line 2572"/>
              <p:cNvSpPr>
                <a:spLocks noChangeShapeType="1"/>
              </p:cNvSpPr>
              <p:nvPr/>
            </p:nvSpPr>
            <p:spPr bwMode="auto">
              <a:xfrm>
                <a:off x="1905" y="2104"/>
                <a:ext cx="1" cy="3"/>
              </a:xfrm>
              <a:prstGeom prst="line">
                <a:avLst/>
              </a:prstGeom>
              <a:noFill/>
              <a:ln w="0">
                <a:solidFill>
                  <a:schemeClr val="tx1"/>
                </a:solidFill>
                <a:round/>
                <a:headEnd/>
                <a:tailEnd/>
              </a:ln>
            </p:spPr>
            <p:txBody>
              <a:bodyPr/>
              <a:lstStyle/>
              <a:p>
                <a:endParaRPr lang="en-US"/>
              </a:p>
            </p:txBody>
          </p:sp>
          <p:sp>
            <p:nvSpPr>
              <p:cNvPr id="36365" name="Line 2573"/>
              <p:cNvSpPr>
                <a:spLocks noChangeShapeType="1"/>
              </p:cNvSpPr>
              <p:nvPr/>
            </p:nvSpPr>
            <p:spPr bwMode="auto">
              <a:xfrm flipH="1">
                <a:off x="1903" y="2107"/>
                <a:ext cx="2" cy="4"/>
              </a:xfrm>
              <a:prstGeom prst="line">
                <a:avLst/>
              </a:prstGeom>
              <a:noFill/>
              <a:ln w="0">
                <a:solidFill>
                  <a:schemeClr val="tx1"/>
                </a:solidFill>
                <a:round/>
                <a:headEnd/>
                <a:tailEnd/>
              </a:ln>
            </p:spPr>
            <p:txBody>
              <a:bodyPr/>
              <a:lstStyle/>
              <a:p>
                <a:endParaRPr lang="en-US"/>
              </a:p>
            </p:txBody>
          </p:sp>
          <p:sp>
            <p:nvSpPr>
              <p:cNvPr id="36366" name="Line 2574"/>
              <p:cNvSpPr>
                <a:spLocks noChangeShapeType="1"/>
              </p:cNvSpPr>
              <p:nvPr/>
            </p:nvSpPr>
            <p:spPr bwMode="auto">
              <a:xfrm flipH="1">
                <a:off x="1902" y="2111"/>
                <a:ext cx="1" cy="1"/>
              </a:xfrm>
              <a:prstGeom prst="line">
                <a:avLst/>
              </a:prstGeom>
              <a:noFill/>
              <a:ln w="0">
                <a:solidFill>
                  <a:schemeClr val="tx1"/>
                </a:solidFill>
                <a:round/>
                <a:headEnd/>
                <a:tailEnd/>
              </a:ln>
            </p:spPr>
            <p:txBody>
              <a:bodyPr/>
              <a:lstStyle/>
              <a:p>
                <a:endParaRPr lang="en-US"/>
              </a:p>
            </p:txBody>
          </p:sp>
          <p:sp>
            <p:nvSpPr>
              <p:cNvPr id="36367" name="Line 2575"/>
              <p:cNvSpPr>
                <a:spLocks noChangeShapeType="1"/>
              </p:cNvSpPr>
              <p:nvPr/>
            </p:nvSpPr>
            <p:spPr bwMode="auto">
              <a:xfrm>
                <a:off x="1957" y="2121"/>
                <a:ext cx="18" cy="23"/>
              </a:xfrm>
              <a:prstGeom prst="line">
                <a:avLst/>
              </a:prstGeom>
              <a:noFill/>
              <a:ln w="0">
                <a:solidFill>
                  <a:schemeClr val="tx1"/>
                </a:solidFill>
                <a:round/>
                <a:headEnd/>
                <a:tailEnd/>
              </a:ln>
            </p:spPr>
            <p:txBody>
              <a:bodyPr/>
              <a:lstStyle/>
              <a:p>
                <a:endParaRPr lang="en-US"/>
              </a:p>
            </p:txBody>
          </p:sp>
          <p:sp>
            <p:nvSpPr>
              <p:cNvPr id="36368" name="Line 2576"/>
              <p:cNvSpPr>
                <a:spLocks noChangeShapeType="1"/>
              </p:cNvSpPr>
              <p:nvPr/>
            </p:nvSpPr>
            <p:spPr bwMode="auto">
              <a:xfrm flipH="1">
                <a:off x="1957" y="2121"/>
                <a:ext cx="18" cy="23"/>
              </a:xfrm>
              <a:prstGeom prst="line">
                <a:avLst/>
              </a:prstGeom>
              <a:noFill/>
              <a:ln w="0">
                <a:solidFill>
                  <a:schemeClr val="tx1"/>
                </a:solidFill>
                <a:round/>
                <a:headEnd/>
                <a:tailEnd/>
              </a:ln>
            </p:spPr>
            <p:txBody>
              <a:bodyPr/>
              <a:lstStyle/>
              <a:p>
                <a:endParaRPr lang="en-US"/>
              </a:p>
            </p:txBody>
          </p:sp>
          <p:sp>
            <p:nvSpPr>
              <p:cNvPr id="36369" name="Line 2577"/>
              <p:cNvSpPr>
                <a:spLocks noChangeShapeType="1"/>
              </p:cNvSpPr>
              <p:nvPr/>
            </p:nvSpPr>
            <p:spPr bwMode="auto">
              <a:xfrm flipH="1">
                <a:off x="2023" y="2109"/>
                <a:ext cx="5" cy="2"/>
              </a:xfrm>
              <a:prstGeom prst="line">
                <a:avLst/>
              </a:prstGeom>
              <a:noFill/>
              <a:ln w="0">
                <a:solidFill>
                  <a:schemeClr val="tx1"/>
                </a:solidFill>
                <a:round/>
                <a:headEnd/>
                <a:tailEnd/>
              </a:ln>
            </p:spPr>
            <p:txBody>
              <a:bodyPr/>
              <a:lstStyle/>
              <a:p>
                <a:endParaRPr lang="en-US"/>
              </a:p>
            </p:txBody>
          </p:sp>
          <p:sp>
            <p:nvSpPr>
              <p:cNvPr id="36370" name="Line 2578"/>
              <p:cNvSpPr>
                <a:spLocks noChangeShapeType="1"/>
              </p:cNvSpPr>
              <p:nvPr/>
            </p:nvSpPr>
            <p:spPr bwMode="auto">
              <a:xfrm flipH="1">
                <a:off x="2021" y="2111"/>
                <a:ext cx="2" cy="3"/>
              </a:xfrm>
              <a:prstGeom prst="line">
                <a:avLst/>
              </a:prstGeom>
              <a:noFill/>
              <a:ln w="0">
                <a:solidFill>
                  <a:schemeClr val="tx1"/>
                </a:solidFill>
                <a:round/>
                <a:headEnd/>
                <a:tailEnd/>
              </a:ln>
            </p:spPr>
            <p:txBody>
              <a:bodyPr/>
              <a:lstStyle/>
              <a:p>
                <a:endParaRPr lang="en-US"/>
              </a:p>
            </p:txBody>
          </p:sp>
          <p:sp>
            <p:nvSpPr>
              <p:cNvPr id="36371" name="Line 2579"/>
              <p:cNvSpPr>
                <a:spLocks noChangeShapeType="1"/>
              </p:cNvSpPr>
              <p:nvPr/>
            </p:nvSpPr>
            <p:spPr bwMode="auto">
              <a:xfrm>
                <a:off x="2021" y="2114"/>
                <a:ext cx="1" cy="3"/>
              </a:xfrm>
              <a:prstGeom prst="line">
                <a:avLst/>
              </a:prstGeom>
              <a:noFill/>
              <a:ln w="0">
                <a:solidFill>
                  <a:schemeClr val="tx1"/>
                </a:solidFill>
                <a:round/>
                <a:headEnd/>
                <a:tailEnd/>
              </a:ln>
            </p:spPr>
            <p:txBody>
              <a:bodyPr/>
              <a:lstStyle/>
              <a:p>
                <a:endParaRPr lang="en-US"/>
              </a:p>
            </p:txBody>
          </p:sp>
          <p:sp>
            <p:nvSpPr>
              <p:cNvPr id="36372" name="Line 2580"/>
              <p:cNvSpPr>
                <a:spLocks noChangeShapeType="1"/>
              </p:cNvSpPr>
              <p:nvPr/>
            </p:nvSpPr>
            <p:spPr bwMode="auto">
              <a:xfrm>
                <a:off x="2021" y="2117"/>
                <a:ext cx="2" cy="4"/>
              </a:xfrm>
              <a:prstGeom prst="line">
                <a:avLst/>
              </a:prstGeom>
              <a:noFill/>
              <a:ln w="0">
                <a:solidFill>
                  <a:schemeClr val="tx1"/>
                </a:solidFill>
                <a:round/>
                <a:headEnd/>
                <a:tailEnd/>
              </a:ln>
            </p:spPr>
            <p:txBody>
              <a:bodyPr/>
              <a:lstStyle/>
              <a:p>
                <a:endParaRPr lang="en-US"/>
              </a:p>
            </p:txBody>
          </p:sp>
          <p:sp>
            <p:nvSpPr>
              <p:cNvPr id="36373" name="Line 2581"/>
              <p:cNvSpPr>
                <a:spLocks noChangeShapeType="1"/>
              </p:cNvSpPr>
              <p:nvPr/>
            </p:nvSpPr>
            <p:spPr bwMode="auto">
              <a:xfrm>
                <a:off x="2023" y="2121"/>
                <a:ext cx="3" cy="1"/>
              </a:xfrm>
              <a:prstGeom prst="line">
                <a:avLst/>
              </a:prstGeom>
              <a:noFill/>
              <a:ln w="0">
                <a:solidFill>
                  <a:schemeClr val="tx1"/>
                </a:solidFill>
                <a:round/>
                <a:headEnd/>
                <a:tailEnd/>
              </a:ln>
            </p:spPr>
            <p:txBody>
              <a:bodyPr/>
              <a:lstStyle/>
              <a:p>
                <a:endParaRPr lang="en-US"/>
              </a:p>
            </p:txBody>
          </p:sp>
          <p:sp>
            <p:nvSpPr>
              <p:cNvPr id="36374" name="Line 2582"/>
              <p:cNvSpPr>
                <a:spLocks noChangeShapeType="1"/>
              </p:cNvSpPr>
              <p:nvPr/>
            </p:nvSpPr>
            <p:spPr bwMode="auto">
              <a:xfrm>
                <a:off x="2026" y="2122"/>
                <a:ext cx="7" cy="2"/>
              </a:xfrm>
              <a:prstGeom prst="line">
                <a:avLst/>
              </a:prstGeom>
              <a:noFill/>
              <a:ln w="0">
                <a:solidFill>
                  <a:schemeClr val="tx1"/>
                </a:solidFill>
                <a:round/>
                <a:headEnd/>
                <a:tailEnd/>
              </a:ln>
            </p:spPr>
            <p:txBody>
              <a:bodyPr/>
              <a:lstStyle/>
              <a:p>
                <a:endParaRPr lang="en-US"/>
              </a:p>
            </p:txBody>
          </p:sp>
          <p:sp>
            <p:nvSpPr>
              <p:cNvPr id="36375" name="Line 2583"/>
              <p:cNvSpPr>
                <a:spLocks noChangeShapeType="1"/>
              </p:cNvSpPr>
              <p:nvPr/>
            </p:nvSpPr>
            <p:spPr bwMode="auto">
              <a:xfrm>
                <a:off x="2033" y="2124"/>
                <a:ext cx="5" cy="2"/>
              </a:xfrm>
              <a:prstGeom prst="line">
                <a:avLst/>
              </a:prstGeom>
              <a:noFill/>
              <a:ln w="0">
                <a:solidFill>
                  <a:schemeClr val="tx1"/>
                </a:solidFill>
                <a:round/>
                <a:headEnd/>
                <a:tailEnd/>
              </a:ln>
            </p:spPr>
            <p:txBody>
              <a:bodyPr/>
              <a:lstStyle/>
              <a:p>
                <a:endParaRPr lang="en-US"/>
              </a:p>
            </p:txBody>
          </p:sp>
          <p:sp>
            <p:nvSpPr>
              <p:cNvPr id="36376" name="Line 2584"/>
              <p:cNvSpPr>
                <a:spLocks noChangeShapeType="1"/>
              </p:cNvSpPr>
              <p:nvPr/>
            </p:nvSpPr>
            <p:spPr bwMode="auto">
              <a:xfrm>
                <a:off x="2038" y="2126"/>
                <a:ext cx="3" cy="3"/>
              </a:xfrm>
              <a:prstGeom prst="line">
                <a:avLst/>
              </a:prstGeom>
              <a:noFill/>
              <a:ln w="0">
                <a:solidFill>
                  <a:schemeClr val="tx1"/>
                </a:solidFill>
                <a:round/>
                <a:headEnd/>
                <a:tailEnd/>
              </a:ln>
            </p:spPr>
            <p:txBody>
              <a:bodyPr/>
              <a:lstStyle/>
              <a:p>
                <a:endParaRPr lang="en-US"/>
              </a:p>
            </p:txBody>
          </p:sp>
          <p:sp>
            <p:nvSpPr>
              <p:cNvPr id="36377" name="Line 2585"/>
              <p:cNvSpPr>
                <a:spLocks noChangeShapeType="1"/>
              </p:cNvSpPr>
              <p:nvPr/>
            </p:nvSpPr>
            <p:spPr bwMode="auto">
              <a:xfrm>
                <a:off x="2041" y="2129"/>
                <a:ext cx="2" cy="3"/>
              </a:xfrm>
              <a:prstGeom prst="line">
                <a:avLst/>
              </a:prstGeom>
              <a:noFill/>
              <a:ln w="0">
                <a:solidFill>
                  <a:schemeClr val="tx1"/>
                </a:solidFill>
                <a:round/>
                <a:headEnd/>
                <a:tailEnd/>
              </a:ln>
            </p:spPr>
            <p:txBody>
              <a:bodyPr/>
              <a:lstStyle/>
              <a:p>
                <a:endParaRPr lang="en-US"/>
              </a:p>
            </p:txBody>
          </p:sp>
          <p:sp>
            <p:nvSpPr>
              <p:cNvPr id="36378" name="Line 2586"/>
              <p:cNvSpPr>
                <a:spLocks noChangeShapeType="1"/>
              </p:cNvSpPr>
              <p:nvPr/>
            </p:nvSpPr>
            <p:spPr bwMode="auto">
              <a:xfrm>
                <a:off x="2043" y="2132"/>
                <a:ext cx="1" cy="5"/>
              </a:xfrm>
              <a:prstGeom prst="line">
                <a:avLst/>
              </a:prstGeom>
              <a:noFill/>
              <a:ln w="0">
                <a:solidFill>
                  <a:schemeClr val="tx1"/>
                </a:solidFill>
                <a:round/>
                <a:headEnd/>
                <a:tailEnd/>
              </a:ln>
            </p:spPr>
            <p:txBody>
              <a:bodyPr/>
              <a:lstStyle/>
              <a:p>
                <a:endParaRPr lang="en-US"/>
              </a:p>
            </p:txBody>
          </p:sp>
          <p:sp>
            <p:nvSpPr>
              <p:cNvPr id="36379" name="Line 2587"/>
              <p:cNvSpPr>
                <a:spLocks noChangeShapeType="1"/>
              </p:cNvSpPr>
              <p:nvPr/>
            </p:nvSpPr>
            <p:spPr bwMode="auto">
              <a:xfrm flipH="1">
                <a:off x="2041" y="2137"/>
                <a:ext cx="2" cy="3"/>
              </a:xfrm>
              <a:prstGeom prst="line">
                <a:avLst/>
              </a:prstGeom>
              <a:noFill/>
              <a:ln w="0">
                <a:solidFill>
                  <a:schemeClr val="tx1"/>
                </a:solidFill>
                <a:round/>
                <a:headEnd/>
                <a:tailEnd/>
              </a:ln>
            </p:spPr>
            <p:txBody>
              <a:bodyPr/>
              <a:lstStyle/>
              <a:p>
                <a:endParaRPr lang="en-US"/>
              </a:p>
            </p:txBody>
          </p:sp>
          <p:sp>
            <p:nvSpPr>
              <p:cNvPr id="36380" name="Line 2588"/>
              <p:cNvSpPr>
                <a:spLocks noChangeShapeType="1"/>
              </p:cNvSpPr>
              <p:nvPr/>
            </p:nvSpPr>
            <p:spPr bwMode="auto">
              <a:xfrm flipH="1">
                <a:off x="2039" y="2140"/>
                <a:ext cx="2" cy="2"/>
              </a:xfrm>
              <a:prstGeom prst="line">
                <a:avLst/>
              </a:prstGeom>
              <a:noFill/>
              <a:ln w="0">
                <a:solidFill>
                  <a:schemeClr val="tx1"/>
                </a:solidFill>
                <a:round/>
                <a:headEnd/>
                <a:tailEnd/>
              </a:ln>
            </p:spPr>
            <p:txBody>
              <a:bodyPr/>
              <a:lstStyle/>
              <a:p>
                <a:endParaRPr lang="en-US"/>
              </a:p>
            </p:txBody>
          </p:sp>
          <p:sp>
            <p:nvSpPr>
              <p:cNvPr id="36381" name="Line 2589"/>
              <p:cNvSpPr>
                <a:spLocks noChangeShapeType="1"/>
              </p:cNvSpPr>
              <p:nvPr/>
            </p:nvSpPr>
            <p:spPr bwMode="auto">
              <a:xfrm flipH="1">
                <a:off x="2034" y="2142"/>
                <a:ext cx="5" cy="2"/>
              </a:xfrm>
              <a:prstGeom prst="line">
                <a:avLst/>
              </a:prstGeom>
              <a:noFill/>
              <a:ln w="0">
                <a:solidFill>
                  <a:schemeClr val="tx1"/>
                </a:solidFill>
                <a:round/>
                <a:headEnd/>
                <a:tailEnd/>
              </a:ln>
            </p:spPr>
            <p:txBody>
              <a:bodyPr/>
              <a:lstStyle/>
              <a:p>
                <a:endParaRPr lang="en-US"/>
              </a:p>
            </p:txBody>
          </p:sp>
          <p:sp>
            <p:nvSpPr>
              <p:cNvPr id="36382" name="Line 2590"/>
              <p:cNvSpPr>
                <a:spLocks noChangeShapeType="1"/>
              </p:cNvSpPr>
              <p:nvPr/>
            </p:nvSpPr>
            <p:spPr bwMode="auto">
              <a:xfrm flipH="1">
                <a:off x="2028" y="2144"/>
                <a:ext cx="6" cy="1"/>
              </a:xfrm>
              <a:prstGeom prst="line">
                <a:avLst/>
              </a:prstGeom>
              <a:noFill/>
              <a:ln w="0">
                <a:solidFill>
                  <a:schemeClr val="tx1"/>
                </a:solidFill>
                <a:round/>
                <a:headEnd/>
                <a:tailEnd/>
              </a:ln>
            </p:spPr>
            <p:txBody>
              <a:bodyPr/>
              <a:lstStyle/>
              <a:p>
                <a:endParaRPr lang="en-US"/>
              </a:p>
            </p:txBody>
          </p:sp>
          <p:sp>
            <p:nvSpPr>
              <p:cNvPr id="36383" name="Line 2591"/>
              <p:cNvSpPr>
                <a:spLocks noChangeShapeType="1"/>
              </p:cNvSpPr>
              <p:nvPr/>
            </p:nvSpPr>
            <p:spPr bwMode="auto">
              <a:xfrm flipH="1" flipV="1">
                <a:off x="2023" y="2142"/>
                <a:ext cx="5" cy="2"/>
              </a:xfrm>
              <a:prstGeom prst="line">
                <a:avLst/>
              </a:prstGeom>
              <a:noFill/>
              <a:ln w="0">
                <a:solidFill>
                  <a:schemeClr val="tx1"/>
                </a:solidFill>
                <a:round/>
                <a:headEnd/>
                <a:tailEnd/>
              </a:ln>
            </p:spPr>
            <p:txBody>
              <a:bodyPr/>
              <a:lstStyle/>
              <a:p>
                <a:endParaRPr lang="en-US"/>
              </a:p>
            </p:txBody>
          </p:sp>
          <p:sp>
            <p:nvSpPr>
              <p:cNvPr id="36384" name="Line 2592"/>
              <p:cNvSpPr>
                <a:spLocks noChangeShapeType="1"/>
              </p:cNvSpPr>
              <p:nvPr/>
            </p:nvSpPr>
            <p:spPr bwMode="auto">
              <a:xfrm flipH="1" flipV="1">
                <a:off x="2021" y="2140"/>
                <a:ext cx="2" cy="2"/>
              </a:xfrm>
              <a:prstGeom prst="line">
                <a:avLst/>
              </a:prstGeom>
              <a:noFill/>
              <a:ln w="0">
                <a:solidFill>
                  <a:schemeClr val="tx1"/>
                </a:solidFill>
                <a:round/>
                <a:headEnd/>
                <a:tailEnd/>
              </a:ln>
            </p:spPr>
            <p:txBody>
              <a:bodyPr/>
              <a:lstStyle/>
              <a:p>
                <a:endParaRPr lang="en-US"/>
              </a:p>
            </p:txBody>
          </p:sp>
          <p:sp>
            <p:nvSpPr>
              <p:cNvPr id="36385" name="Line 2593"/>
              <p:cNvSpPr>
                <a:spLocks noChangeShapeType="1"/>
              </p:cNvSpPr>
              <p:nvPr/>
            </p:nvSpPr>
            <p:spPr bwMode="auto">
              <a:xfrm flipH="1" flipV="1">
                <a:off x="2019" y="2137"/>
                <a:ext cx="2" cy="3"/>
              </a:xfrm>
              <a:prstGeom prst="line">
                <a:avLst/>
              </a:prstGeom>
              <a:noFill/>
              <a:ln w="0">
                <a:solidFill>
                  <a:schemeClr val="tx1"/>
                </a:solidFill>
                <a:round/>
                <a:headEnd/>
                <a:tailEnd/>
              </a:ln>
            </p:spPr>
            <p:txBody>
              <a:bodyPr/>
              <a:lstStyle/>
              <a:p>
                <a:endParaRPr lang="en-US"/>
              </a:p>
            </p:txBody>
          </p:sp>
          <p:sp>
            <p:nvSpPr>
              <p:cNvPr id="36386" name="Line 2594"/>
              <p:cNvSpPr>
                <a:spLocks noChangeShapeType="1"/>
              </p:cNvSpPr>
              <p:nvPr/>
            </p:nvSpPr>
            <p:spPr bwMode="auto">
              <a:xfrm flipV="1">
                <a:off x="2019" y="2132"/>
                <a:ext cx="1" cy="5"/>
              </a:xfrm>
              <a:prstGeom prst="line">
                <a:avLst/>
              </a:prstGeom>
              <a:noFill/>
              <a:ln w="0">
                <a:solidFill>
                  <a:schemeClr val="tx1"/>
                </a:solidFill>
                <a:round/>
                <a:headEnd/>
                <a:tailEnd/>
              </a:ln>
            </p:spPr>
            <p:txBody>
              <a:bodyPr/>
              <a:lstStyle/>
              <a:p>
                <a:endParaRPr lang="en-US"/>
              </a:p>
            </p:txBody>
          </p:sp>
          <p:sp>
            <p:nvSpPr>
              <p:cNvPr id="36387" name="Line 2595"/>
              <p:cNvSpPr>
                <a:spLocks noChangeShapeType="1"/>
              </p:cNvSpPr>
              <p:nvPr/>
            </p:nvSpPr>
            <p:spPr bwMode="auto">
              <a:xfrm flipV="1">
                <a:off x="2019" y="2129"/>
                <a:ext cx="2" cy="3"/>
              </a:xfrm>
              <a:prstGeom prst="line">
                <a:avLst/>
              </a:prstGeom>
              <a:noFill/>
              <a:ln w="0">
                <a:solidFill>
                  <a:schemeClr val="tx1"/>
                </a:solidFill>
                <a:round/>
                <a:headEnd/>
                <a:tailEnd/>
              </a:ln>
            </p:spPr>
            <p:txBody>
              <a:bodyPr/>
              <a:lstStyle/>
              <a:p>
                <a:endParaRPr lang="en-US"/>
              </a:p>
            </p:txBody>
          </p:sp>
          <p:sp>
            <p:nvSpPr>
              <p:cNvPr id="36388" name="Line 2596"/>
              <p:cNvSpPr>
                <a:spLocks noChangeShapeType="1"/>
              </p:cNvSpPr>
              <p:nvPr/>
            </p:nvSpPr>
            <p:spPr bwMode="auto">
              <a:xfrm flipV="1">
                <a:off x="2021" y="2126"/>
                <a:ext cx="3" cy="3"/>
              </a:xfrm>
              <a:prstGeom prst="line">
                <a:avLst/>
              </a:prstGeom>
              <a:noFill/>
              <a:ln w="0">
                <a:solidFill>
                  <a:schemeClr val="tx1"/>
                </a:solidFill>
                <a:round/>
                <a:headEnd/>
                <a:tailEnd/>
              </a:ln>
            </p:spPr>
            <p:txBody>
              <a:bodyPr/>
              <a:lstStyle/>
              <a:p>
                <a:endParaRPr lang="en-US"/>
              </a:p>
            </p:txBody>
          </p:sp>
          <p:sp>
            <p:nvSpPr>
              <p:cNvPr id="36389" name="Line 2597"/>
              <p:cNvSpPr>
                <a:spLocks noChangeShapeType="1"/>
              </p:cNvSpPr>
              <p:nvPr/>
            </p:nvSpPr>
            <p:spPr bwMode="auto">
              <a:xfrm flipV="1">
                <a:off x="2024" y="2124"/>
                <a:ext cx="6" cy="2"/>
              </a:xfrm>
              <a:prstGeom prst="line">
                <a:avLst/>
              </a:prstGeom>
              <a:noFill/>
              <a:ln w="0">
                <a:solidFill>
                  <a:schemeClr val="tx1"/>
                </a:solidFill>
                <a:round/>
                <a:headEnd/>
                <a:tailEnd/>
              </a:ln>
            </p:spPr>
            <p:txBody>
              <a:bodyPr/>
              <a:lstStyle/>
              <a:p>
                <a:endParaRPr lang="en-US"/>
              </a:p>
            </p:txBody>
          </p:sp>
          <p:sp>
            <p:nvSpPr>
              <p:cNvPr id="36390" name="Line 2598"/>
              <p:cNvSpPr>
                <a:spLocks noChangeShapeType="1"/>
              </p:cNvSpPr>
              <p:nvPr/>
            </p:nvSpPr>
            <p:spPr bwMode="auto">
              <a:xfrm flipV="1">
                <a:off x="2030" y="2122"/>
                <a:ext cx="6" cy="2"/>
              </a:xfrm>
              <a:prstGeom prst="line">
                <a:avLst/>
              </a:prstGeom>
              <a:noFill/>
              <a:ln w="0">
                <a:solidFill>
                  <a:schemeClr val="tx1"/>
                </a:solidFill>
                <a:round/>
                <a:headEnd/>
                <a:tailEnd/>
              </a:ln>
            </p:spPr>
            <p:txBody>
              <a:bodyPr/>
              <a:lstStyle/>
              <a:p>
                <a:endParaRPr lang="en-US"/>
              </a:p>
            </p:txBody>
          </p:sp>
          <p:sp>
            <p:nvSpPr>
              <p:cNvPr id="36391" name="Line 2599"/>
              <p:cNvSpPr>
                <a:spLocks noChangeShapeType="1"/>
              </p:cNvSpPr>
              <p:nvPr/>
            </p:nvSpPr>
            <p:spPr bwMode="auto">
              <a:xfrm flipV="1">
                <a:off x="2036" y="2121"/>
                <a:ext cx="3" cy="1"/>
              </a:xfrm>
              <a:prstGeom prst="line">
                <a:avLst/>
              </a:prstGeom>
              <a:noFill/>
              <a:ln w="0">
                <a:solidFill>
                  <a:schemeClr val="tx1"/>
                </a:solidFill>
                <a:round/>
                <a:headEnd/>
                <a:tailEnd/>
              </a:ln>
            </p:spPr>
            <p:txBody>
              <a:bodyPr/>
              <a:lstStyle/>
              <a:p>
                <a:endParaRPr lang="en-US"/>
              </a:p>
            </p:txBody>
          </p:sp>
          <p:sp>
            <p:nvSpPr>
              <p:cNvPr id="36392" name="Line 2600"/>
              <p:cNvSpPr>
                <a:spLocks noChangeShapeType="1"/>
              </p:cNvSpPr>
              <p:nvPr/>
            </p:nvSpPr>
            <p:spPr bwMode="auto">
              <a:xfrm flipV="1">
                <a:off x="2039" y="2117"/>
                <a:ext cx="2" cy="4"/>
              </a:xfrm>
              <a:prstGeom prst="line">
                <a:avLst/>
              </a:prstGeom>
              <a:noFill/>
              <a:ln w="0">
                <a:solidFill>
                  <a:schemeClr val="tx1"/>
                </a:solidFill>
                <a:round/>
                <a:headEnd/>
                <a:tailEnd/>
              </a:ln>
            </p:spPr>
            <p:txBody>
              <a:bodyPr/>
              <a:lstStyle/>
              <a:p>
                <a:endParaRPr lang="en-US"/>
              </a:p>
            </p:txBody>
          </p:sp>
          <p:sp>
            <p:nvSpPr>
              <p:cNvPr id="36393" name="Line 2601"/>
              <p:cNvSpPr>
                <a:spLocks noChangeShapeType="1"/>
              </p:cNvSpPr>
              <p:nvPr/>
            </p:nvSpPr>
            <p:spPr bwMode="auto">
              <a:xfrm flipV="1">
                <a:off x="2041" y="2114"/>
                <a:ext cx="1" cy="3"/>
              </a:xfrm>
              <a:prstGeom prst="line">
                <a:avLst/>
              </a:prstGeom>
              <a:noFill/>
              <a:ln w="0">
                <a:solidFill>
                  <a:schemeClr val="tx1"/>
                </a:solidFill>
                <a:round/>
                <a:headEnd/>
                <a:tailEnd/>
              </a:ln>
            </p:spPr>
            <p:txBody>
              <a:bodyPr/>
              <a:lstStyle/>
              <a:p>
                <a:endParaRPr lang="en-US"/>
              </a:p>
            </p:txBody>
          </p:sp>
          <p:sp>
            <p:nvSpPr>
              <p:cNvPr id="36394" name="Line 2602"/>
              <p:cNvSpPr>
                <a:spLocks noChangeShapeType="1"/>
              </p:cNvSpPr>
              <p:nvPr/>
            </p:nvSpPr>
            <p:spPr bwMode="auto">
              <a:xfrm flipH="1" flipV="1">
                <a:off x="2039" y="2111"/>
                <a:ext cx="2" cy="3"/>
              </a:xfrm>
              <a:prstGeom prst="line">
                <a:avLst/>
              </a:prstGeom>
              <a:noFill/>
              <a:ln w="0">
                <a:solidFill>
                  <a:schemeClr val="tx1"/>
                </a:solidFill>
                <a:round/>
                <a:headEnd/>
                <a:tailEnd/>
              </a:ln>
            </p:spPr>
            <p:txBody>
              <a:bodyPr/>
              <a:lstStyle/>
              <a:p>
                <a:endParaRPr lang="en-US"/>
              </a:p>
            </p:txBody>
          </p:sp>
          <p:sp>
            <p:nvSpPr>
              <p:cNvPr id="36395" name="Line 2603"/>
              <p:cNvSpPr>
                <a:spLocks noChangeShapeType="1"/>
              </p:cNvSpPr>
              <p:nvPr/>
            </p:nvSpPr>
            <p:spPr bwMode="auto">
              <a:xfrm flipH="1" flipV="1">
                <a:off x="2034" y="2109"/>
                <a:ext cx="5" cy="2"/>
              </a:xfrm>
              <a:prstGeom prst="line">
                <a:avLst/>
              </a:prstGeom>
              <a:noFill/>
              <a:ln w="0">
                <a:solidFill>
                  <a:schemeClr val="tx1"/>
                </a:solidFill>
                <a:round/>
                <a:headEnd/>
                <a:tailEnd/>
              </a:ln>
            </p:spPr>
            <p:txBody>
              <a:bodyPr/>
              <a:lstStyle/>
              <a:p>
                <a:endParaRPr lang="en-US"/>
              </a:p>
            </p:txBody>
          </p:sp>
          <p:sp>
            <p:nvSpPr>
              <p:cNvPr id="36396" name="Line 2604"/>
              <p:cNvSpPr>
                <a:spLocks noChangeShapeType="1"/>
              </p:cNvSpPr>
              <p:nvPr/>
            </p:nvSpPr>
            <p:spPr bwMode="auto">
              <a:xfrm flipH="1">
                <a:off x="2028" y="2109"/>
                <a:ext cx="6" cy="1"/>
              </a:xfrm>
              <a:prstGeom prst="line">
                <a:avLst/>
              </a:prstGeom>
              <a:noFill/>
              <a:ln w="0">
                <a:solidFill>
                  <a:schemeClr val="tx1"/>
                </a:solidFill>
                <a:round/>
                <a:headEnd/>
                <a:tailEnd/>
              </a:ln>
            </p:spPr>
            <p:txBody>
              <a:bodyPr/>
              <a:lstStyle/>
              <a:p>
                <a:endParaRPr lang="en-US"/>
              </a:p>
            </p:txBody>
          </p:sp>
          <p:sp>
            <p:nvSpPr>
              <p:cNvPr id="36397" name="Line 2605"/>
              <p:cNvSpPr>
                <a:spLocks noChangeShapeType="1"/>
              </p:cNvSpPr>
              <p:nvPr/>
            </p:nvSpPr>
            <p:spPr bwMode="auto">
              <a:xfrm flipH="1">
                <a:off x="2049" y="2104"/>
                <a:ext cx="2" cy="2"/>
              </a:xfrm>
              <a:prstGeom prst="line">
                <a:avLst/>
              </a:prstGeom>
              <a:noFill/>
              <a:ln w="0">
                <a:solidFill>
                  <a:schemeClr val="tx1"/>
                </a:solidFill>
                <a:round/>
                <a:headEnd/>
                <a:tailEnd/>
              </a:ln>
            </p:spPr>
            <p:txBody>
              <a:bodyPr/>
              <a:lstStyle/>
              <a:p>
                <a:endParaRPr lang="en-US"/>
              </a:p>
            </p:txBody>
          </p:sp>
          <p:sp>
            <p:nvSpPr>
              <p:cNvPr id="36398" name="Line 2606"/>
              <p:cNvSpPr>
                <a:spLocks noChangeShapeType="1"/>
              </p:cNvSpPr>
              <p:nvPr/>
            </p:nvSpPr>
            <p:spPr bwMode="auto">
              <a:xfrm flipH="1" flipV="1">
                <a:off x="2048" y="2104"/>
                <a:ext cx="1" cy="2"/>
              </a:xfrm>
              <a:prstGeom prst="line">
                <a:avLst/>
              </a:prstGeom>
              <a:noFill/>
              <a:ln w="0">
                <a:solidFill>
                  <a:schemeClr val="tx1"/>
                </a:solidFill>
                <a:round/>
                <a:headEnd/>
                <a:tailEnd/>
              </a:ln>
            </p:spPr>
            <p:txBody>
              <a:bodyPr/>
              <a:lstStyle/>
              <a:p>
                <a:endParaRPr lang="en-US"/>
              </a:p>
            </p:txBody>
          </p:sp>
          <p:sp>
            <p:nvSpPr>
              <p:cNvPr id="36399" name="Line 2607"/>
              <p:cNvSpPr>
                <a:spLocks noChangeShapeType="1"/>
              </p:cNvSpPr>
              <p:nvPr/>
            </p:nvSpPr>
            <p:spPr bwMode="auto">
              <a:xfrm flipV="1">
                <a:off x="2048" y="2102"/>
                <a:ext cx="1" cy="2"/>
              </a:xfrm>
              <a:prstGeom prst="line">
                <a:avLst/>
              </a:prstGeom>
              <a:noFill/>
              <a:ln w="0">
                <a:solidFill>
                  <a:schemeClr val="tx1"/>
                </a:solidFill>
                <a:round/>
                <a:headEnd/>
                <a:tailEnd/>
              </a:ln>
            </p:spPr>
            <p:txBody>
              <a:bodyPr/>
              <a:lstStyle/>
              <a:p>
                <a:endParaRPr lang="en-US"/>
              </a:p>
            </p:txBody>
          </p:sp>
          <p:sp>
            <p:nvSpPr>
              <p:cNvPr id="36400" name="Line 2608"/>
              <p:cNvSpPr>
                <a:spLocks noChangeShapeType="1"/>
              </p:cNvSpPr>
              <p:nvPr/>
            </p:nvSpPr>
            <p:spPr bwMode="auto">
              <a:xfrm>
                <a:off x="2049" y="2102"/>
                <a:ext cx="2" cy="2"/>
              </a:xfrm>
              <a:prstGeom prst="line">
                <a:avLst/>
              </a:prstGeom>
              <a:noFill/>
              <a:ln w="0">
                <a:solidFill>
                  <a:schemeClr val="tx1"/>
                </a:solidFill>
                <a:round/>
                <a:headEnd/>
                <a:tailEnd/>
              </a:ln>
            </p:spPr>
            <p:txBody>
              <a:bodyPr/>
              <a:lstStyle/>
              <a:p>
                <a:endParaRPr lang="en-US"/>
              </a:p>
            </p:txBody>
          </p:sp>
          <p:sp>
            <p:nvSpPr>
              <p:cNvPr id="36401" name="Line 2609"/>
              <p:cNvSpPr>
                <a:spLocks noChangeShapeType="1"/>
              </p:cNvSpPr>
              <p:nvPr/>
            </p:nvSpPr>
            <p:spPr bwMode="auto">
              <a:xfrm>
                <a:off x="2051" y="2104"/>
                <a:ext cx="1" cy="3"/>
              </a:xfrm>
              <a:prstGeom prst="line">
                <a:avLst/>
              </a:prstGeom>
              <a:noFill/>
              <a:ln w="0">
                <a:solidFill>
                  <a:schemeClr val="tx1"/>
                </a:solidFill>
                <a:round/>
                <a:headEnd/>
                <a:tailEnd/>
              </a:ln>
            </p:spPr>
            <p:txBody>
              <a:bodyPr/>
              <a:lstStyle/>
              <a:p>
                <a:endParaRPr lang="en-US"/>
              </a:p>
            </p:txBody>
          </p:sp>
          <p:sp>
            <p:nvSpPr>
              <p:cNvPr id="36402" name="Line 2610"/>
              <p:cNvSpPr>
                <a:spLocks noChangeShapeType="1"/>
              </p:cNvSpPr>
              <p:nvPr/>
            </p:nvSpPr>
            <p:spPr bwMode="auto">
              <a:xfrm flipH="1">
                <a:off x="2049" y="2107"/>
                <a:ext cx="2" cy="4"/>
              </a:xfrm>
              <a:prstGeom prst="line">
                <a:avLst/>
              </a:prstGeom>
              <a:noFill/>
              <a:ln w="0">
                <a:solidFill>
                  <a:schemeClr val="tx1"/>
                </a:solidFill>
                <a:round/>
                <a:headEnd/>
                <a:tailEnd/>
              </a:ln>
            </p:spPr>
            <p:txBody>
              <a:bodyPr/>
              <a:lstStyle/>
              <a:p>
                <a:endParaRPr lang="en-US"/>
              </a:p>
            </p:txBody>
          </p:sp>
          <p:sp>
            <p:nvSpPr>
              <p:cNvPr id="36403" name="Line 2611"/>
              <p:cNvSpPr>
                <a:spLocks noChangeShapeType="1"/>
              </p:cNvSpPr>
              <p:nvPr/>
            </p:nvSpPr>
            <p:spPr bwMode="auto">
              <a:xfrm flipH="1">
                <a:off x="2048" y="2111"/>
                <a:ext cx="1" cy="1"/>
              </a:xfrm>
              <a:prstGeom prst="line">
                <a:avLst/>
              </a:prstGeom>
              <a:noFill/>
              <a:ln w="0">
                <a:solidFill>
                  <a:schemeClr val="tx1"/>
                </a:solidFill>
                <a:round/>
                <a:headEnd/>
                <a:tailEnd/>
              </a:ln>
            </p:spPr>
            <p:txBody>
              <a:bodyPr/>
              <a:lstStyle/>
              <a:p>
                <a:endParaRPr lang="en-US"/>
              </a:p>
            </p:txBody>
          </p:sp>
          <p:sp>
            <p:nvSpPr>
              <p:cNvPr id="36404" name="Line 2612"/>
              <p:cNvSpPr>
                <a:spLocks noChangeShapeType="1"/>
              </p:cNvSpPr>
              <p:nvPr/>
            </p:nvSpPr>
            <p:spPr bwMode="auto">
              <a:xfrm flipH="1">
                <a:off x="2059" y="2104"/>
                <a:ext cx="2" cy="2"/>
              </a:xfrm>
              <a:prstGeom prst="line">
                <a:avLst/>
              </a:prstGeom>
              <a:noFill/>
              <a:ln w="0">
                <a:solidFill>
                  <a:schemeClr val="tx1"/>
                </a:solidFill>
                <a:round/>
                <a:headEnd/>
                <a:tailEnd/>
              </a:ln>
            </p:spPr>
            <p:txBody>
              <a:bodyPr/>
              <a:lstStyle/>
              <a:p>
                <a:endParaRPr lang="en-US"/>
              </a:p>
            </p:txBody>
          </p:sp>
          <p:sp>
            <p:nvSpPr>
              <p:cNvPr id="36405" name="Line 2613"/>
              <p:cNvSpPr>
                <a:spLocks noChangeShapeType="1"/>
              </p:cNvSpPr>
              <p:nvPr/>
            </p:nvSpPr>
            <p:spPr bwMode="auto">
              <a:xfrm flipH="1" flipV="1">
                <a:off x="2058" y="2104"/>
                <a:ext cx="1" cy="2"/>
              </a:xfrm>
              <a:prstGeom prst="line">
                <a:avLst/>
              </a:prstGeom>
              <a:noFill/>
              <a:ln w="0">
                <a:solidFill>
                  <a:schemeClr val="tx1"/>
                </a:solidFill>
                <a:round/>
                <a:headEnd/>
                <a:tailEnd/>
              </a:ln>
            </p:spPr>
            <p:txBody>
              <a:bodyPr/>
              <a:lstStyle/>
              <a:p>
                <a:endParaRPr lang="en-US"/>
              </a:p>
            </p:txBody>
          </p:sp>
          <p:sp>
            <p:nvSpPr>
              <p:cNvPr id="36406" name="Line 2614"/>
              <p:cNvSpPr>
                <a:spLocks noChangeShapeType="1"/>
              </p:cNvSpPr>
              <p:nvPr/>
            </p:nvSpPr>
            <p:spPr bwMode="auto">
              <a:xfrm flipV="1">
                <a:off x="2058" y="2102"/>
                <a:ext cx="1" cy="2"/>
              </a:xfrm>
              <a:prstGeom prst="line">
                <a:avLst/>
              </a:prstGeom>
              <a:noFill/>
              <a:ln w="0">
                <a:solidFill>
                  <a:schemeClr val="tx1"/>
                </a:solidFill>
                <a:round/>
                <a:headEnd/>
                <a:tailEnd/>
              </a:ln>
            </p:spPr>
            <p:txBody>
              <a:bodyPr/>
              <a:lstStyle/>
              <a:p>
                <a:endParaRPr lang="en-US"/>
              </a:p>
            </p:txBody>
          </p:sp>
          <p:sp>
            <p:nvSpPr>
              <p:cNvPr id="36407" name="Line 2615"/>
              <p:cNvSpPr>
                <a:spLocks noChangeShapeType="1"/>
              </p:cNvSpPr>
              <p:nvPr/>
            </p:nvSpPr>
            <p:spPr bwMode="auto">
              <a:xfrm>
                <a:off x="2059" y="2102"/>
                <a:ext cx="2" cy="2"/>
              </a:xfrm>
              <a:prstGeom prst="line">
                <a:avLst/>
              </a:prstGeom>
              <a:noFill/>
              <a:ln w="0">
                <a:solidFill>
                  <a:schemeClr val="tx1"/>
                </a:solidFill>
                <a:round/>
                <a:headEnd/>
                <a:tailEnd/>
              </a:ln>
            </p:spPr>
            <p:txBody>
              <a:bodyPr/>
              <a:lstStyle/>
              <a:p>
                <a:endParaRPr lang="en-US"/>
              </a:p>
            </p:txBody>
          </p:sp>
          <p:sp>
            <p:nvSpPr>
              <p:cNvPr id="36408" name="Line 2616"/>
              <p:cNvSpPr>
                <a:spLocks noChangeShapeType="1"/>
              </p:cNvSpPr>
              <p:nvPr/>
            </p:nvSpPr>
            <p:spPr bwMode="auto">
              <a:xfrm>
                <a:off x="2061" y="2104"/>
                <a:ext cx="1" cy="3"/>
              </a:xfrm>
              <a:prstGeom prst="line">
                <a:avLst/>
              </a:prstGeom>
              <a:noFill/>
              <a:ln w="0">
                <a:solidFill>
                  <a:schemeClr val="tx1"/>
                </a:solidFill>
                <a:round/>
                <a:headEnd/>
                <a:tailEnd/>
              </a:ln>
            </p:spPr>
            <p:txBody>
              <a:bodyPr/>
              <a:lstStyle/>
              <a:p>
                <a:endParaRPr lang="en-US"/>
              </a:p>
            </p:txBody>
          </p:sp>
        </p:grpSp>
        <p:grpSp>
          <p:nvGrpSpPr>
            <p:cNvPr id="36610" name="Group 2818"/>
            <p:cNvGrpSpPr>
              <a:grpSpLocks/>
            </p:cNvGrpSpPr>
            <p:nvPr/>
          </p:nvGrpSpPr>
          <p:grpSpPr bwMode="auto">
            <a:xfrm>
              <a:off x="1373" y="2107"/>
              <a:ext cx="1095" cy="479"/>
              <a:chOff x="1373" y="2107"/>
              <a:chExt cx="1095" cy="479"/>
            </a:xfrm>
          </p:grpSpPr>
          <p:sp>
            <p:nvSpPr>
              <p:cNvPr id="36410" name="Line 2618"/>
              <p:cNvSpPr>
                <a:spLocks noChangeShapeType="1"/>
              </p:cNvSpPr>
              <p:nvPr/>
            </p:nvSpPr>
            <p:spPr bwMode="auto">
              <a:xfrm flipH="1">
                <a:off x="2059" y="2107"/>
                <a:ext cx="2" cy="4"/>
              </a:xfrm>
              <a:prstGeom prst="line">
                <a:avLst/>
              </a:prstGeom>
              <a:noFill/>
              <a:ln w="0">
                <a:solidFill>
                  <a:schemeClr val="tx1"/>
                </a:solidFill>
                <a:round/>
                <a:headEnd/>
                <a:tailEnd/>
              </a:ln>
            </p:spPr>
            <p:txBody>
              <a:bodyPr/>
              <a:lstStyle/>
              <a:p>
                <a:endParaRPr lang="en-US"/>
              </a:p>
            </p:txBody>
          </p:sp>
          <p:sp>
            <p:nvSpPr>
              <p:cNvPr id="36411" name="Line 2619"/>
              <p:cNvSpPr>
                <a:spLocks noChangeShapeType="1"/>
              </p:cNvSpPr>
              <p:nvPr/>
            </p:nvSpPr>
            <p:spPr bwMode="auto">
              <a:xfrm flipH="1">
                <a:off x="2058" y="2111"/>
                <a:ext cx="1" cy="1"/>
              </a:xfrm>
              <a:prstGeom prst="line">
                <a:avLst/>
              </a:prstGeom>
              <a:noFill/>
              <a:ln w="0">
                <a:solidFill>
                  <a:schemeClr val="tx1"/>
                </a:solidFill>
                <a:round/>
                <a:headEnd/>
                <a:tailEnd/>
              </a:ln>
            </p:spPr>
            <p:txBody>
              <a:bodyPr/>
              <a:lstStyle/>
              <a:p>
                <a:endParaRPr lang="en-US"/>
              </a:p>
            </p:txBody>
          </p:sp>
          <p:sp>
            <p:nvSpPr>
              <p:cNvPr id="36412" name="Line 2620"/>
              <p:cNvSpPr>
                <a:spLocks noChangeShapeType="1"/>
              </p:cNvSpPr>
              <p:nvPr/>
            </p:nvSpPr>
            <p:spPr bwMode="auto">
              <a:xfrm flipH="1" flipV="1">
                <a:off x="2132" y="2111"/>
                <a:ext cx="4" cy="3"/>
              </a:xfrm>
              <a:prstGeom prst="line">
                <a:avLst/>
              </a:prstGeom>
              <a:noFill/>
              <a:ln w="0">
                <a:solidFill>
                  <a:schemeClr val="tx1"/>
                </a:solidFill>
                <a:round/>
                <a:headEnd/>
                <a:tailEnd/>
              </a:ln>
            </p:spPr>
            <p:txBody>
              <a:bodyPr/>
              <a:lstStyle/>
              <a:p>
                <a:endParaRPr lang="en-US"/>
              </a:p>
            </p:txBody>
          </p:sp>
          <p:sp>
            <p:nvSpPr>
              <p:cNvPr id="36413" name="Line 2621"/>
              <p:cNvSpPr>
                <a:spLocks noChangeShapeType="1"/>
              </p:cNvSpPr>
              <p:nvPr/>
            </p:nvSpPr>
            <p:spPr bwMode="auto">
              <a:xfrm flipH="1" flipV="1">
                <a:off x="2127" y="2109"/>
                <a:ext cx="5" cy="2"/>
              </a:xfrm>
              <a:prstGeom prst="line">
                <a:avLst/>
              </a:prstGeom>
              <a:noFill/>
              <a:ln w="0">
                <a:solidFill>
                  <a:schemeClr val="tx1"/>
                </a:solidFill>
                <a:round/>
                <a:headEnd/>
                <a:tailEnd/>
              </a:ln>
            </p:spPr>
            <p:txBody>
              <a:bodyPr/>
              <a:lstStyle/>
              <a:p>
                <a:endParaRPr lang="en-US"/>
              </a:p>
            </p:txBody>
          </p:sp>
          <p:sp>
            <p:nvSpPr>
              <p:cNvPr id="36414" name="Line 2622"/>
              <p:cNvSpPr>
                <a:spLocks noChangeShapeType="1"/>
              </p:cNvSpPr>
              <p:nvPr/>
            </p:nvSpPr>
            <p:spPr bwMode="auto">
              <a:xfrm flipH="1">
                <a:off x="2121" y="2109"/>
                <a:ext cx="6" cy="1"/>
              </a:xfrm>
              <a:prstGeom prst="line">
                <a:avLst/>
              </a:prstGeom>
              <a:noFill/>
              <a:ln w="0">
                <a:solidFill>
                  <a:schemeClr val="tx1"/>
                </a:solidFill>
                <a:round/>
                <a:headEnd/>
                <a:tailEnd/>
              </a:ln>
            </p:spPr>
            <p:txBody>
              <a:bodyPr/>
              <a:lstStyle/>
              <a:p>
                <a:endParaRPr lang="en-US"/>
              </a:p>
            </p:txBody>
          </p:sp>
          <p:sp>
            <p:nvSpPr>
              <p:cNvPr id="36415" name="Line 2623"/>
              <p:cNvSpPr>
                <a:spLocks noChangeShapeType="1"/>
              </p:cNvSpPr>
              <p:nvPr/>
            </p:nvSpPr>
            <p:spPr bwMode="auto">
              <a:xfrm flipH="1">
                <a:off x="2116" y="2109"/>
                <a:ext cx="5" cy="2"/>
              </a:xfrm>
              <a:prstGeom prst="line">
                <a:avLst/>
              </a:prstGeom>
              <a:noFill/>
              <a:ln w="0">
                <a:solidFill>
                  <a:schemeClr val="tx1"/>
                </a:solidFill>
                <a:round/>
                <a:headEnd/>
                <a:tailEnd/>
              </a:ln>
            </p:spPr>
            <p:txBody>
              <a:bodyPr/>
              <a:lstStyle/>
              <a:p>
                <a:endParaRPr lang="en-US"/>
              </a:p>
            </p:txBody>
          </p:sp>
          <p:sp>
            <p:nvSpPr>
              <p:cNvPr id="36416" name="Line 2624"/>
              <p:cNvSpPr>
                <a:spLocks noChangeShapeType="1"/>
              </p:cNvSpPr>
              <p:nvPr/>
            </p:nvSpPr>
            <p:spPr bwMode="auto">
              <a:xfrm flipH="1">
                <a:off x="2112" y="2111"/>
                <a:ext cx="4" cy="3"/>
              </a:xfrm>
              <a:prstGeom prst="line">
                <a:avLst/>
              </a:prstGeom>
              <a:noFill/>
              <a:ln w="0">
                <a:solidFill>
                  <a:schemeClr val="tx1"/>
                </a:solidFill>
                <a:round/>
                <a:headEnd/>
                <a:tailEnd/>
              </a:ln>
            </p:spPr>
            <p:txBody>
              <a:bodyPr/>
              <a:lstStyle/>
              <a:p>
                <a:endParaRPr lang="en-US"/>
              </a:p>
            </p:txBody>
          </p:sp>
          <p:sp>
            <p:nvSpPr>
              <p:cNvPr id="36417" name="Line 2625"/>
              <p:cNvSpPr>
                <a:spLocks noChangeShapeType="1"/>
              </p:cNvSpPr>
              <p:nvPr/>
            </p:nvSpPr>
            <p:spPr bwMode="auto">
              <a:xfrm>
                <a:off x="2112" y="2114"/>
                <a:ext cx="1" cy="3"/>
              </a:xfrm>
              <a:prstGeom prst="line">
                <a:avLst/>
              </a:prstGeom>
              <a:noFill/>
              <a:ln w="0">
                <a:solidFill>
                  <a:schemeClr val="tx1"/>
                </a:solidFill>
                <a:round/>
                <a:headEnd/>
                <a:tailEnd/>
              </a:ln>
            </p:spPr>
            <p:txBody>
              <a:bodyPr/>
              <a:lstStyle/>
              <a:p>
                <a:endParaRPr lang="en-US"/>
              </a:p>
            </p:txBody>
          </p:sp>
          <p:sp>
            <p:nvSpPr>
              <p:cNvPr id="36418" name="Line 2626"/>
              <p:cNvSpPr>
                <a:spLocks noChangeShapeType="1"/>
              </p:cNvSpPr>
              <p:nvPr/>
            </p:nvSpPr>
            <p:spPr bwMode="auto">
              <a:xfrm>
                <a:off x="2112" y="2117"/>
                <a:ext cx="2" cy="4"/>
              </a:xfrm>
              <a:prstGeom prst="line">
                <a:avLst/>
              </a:prstGeom>
              <a:noFill/>
              <a:ln w="0">
                <a:solidFill>
                  <a:schemeClr val="tx1"/>
                </a:solidFill>
                <a:round/>
                <a:headEnd/>
                <a:tailEnd/>
              </a:ln>
            </p:spPr>
            <p:txBody>
              <a:bodyPr/>
              <a:lstStyle/>
              <a:p>
                <a:endParaRPr lang="en-US"/>
              </a:p>
            </p:txBody>
          </p:sp>
          <p:sp>
            <p:nvSpPr>
              <p:cNvPr id="36419" name="Line 2627"/>
              <p:cNvSpPr>
                <a:spLocks noChangeShapeType="1"/>
              </p:cNvSpPr>
              <p:nvPr/>
            </p:nvSpPr>
            <p:spPr bwMode="auto">
              <a:xfrm>
                <a:off x="2114" y="2121"/>
                <a:ext cx="2" cy="1"/>
              </a:xfrm>
              <a:prstGeom prst="line">
                <a:avLst/>
              </a:prstGeom>
              <a:noFill/>
              <a:ln w="0">
                <a:solidFill>
                  <a:schemeClr val="tx1"/>
                </a:solidFill>
                <a:round/>
                <a:headEnd/>
                <a:tailEnd/>
              </a:ln>
            </p:spPr>
            <p:txBody>
              <a:bodyPr/>
              <a:lstStyle/>
              <a:p>
                <a:endParaRPr lang="en-US"/>
              </a:p>
            </p:txBody>
          </p:sp>
          <p:sp>
            <p:nvSpPr>
              <p:cNvPr id="36420" name="Line 2628"/>
              <p:cNvSpPr>
                <a:spLocks noChangeShapeType="1"/>
              </p:cNvSpPr>
              <p:nvPr/>
            </p:nvSpPr>
            <p:spPr bwMode="auto">
              <a:xfrm>
                <a:off x="2116" y="2122"/>
                <a:ext cx="3" cy="2"/>
              </a:xfrm>
              <a:prstGeom prst="line">
                <a:avLst/>
              </a:prstGeom>
              <a:noFill/>
              <a:ln w="0">
                <a:solidFill>
                  <a:schemeClr val="tx1"/>
                </a:solidFill>
                <a:round/>
                <a:headEnd/>
                <a:tailEnd/>
              </a:ln>
            </p:spPr>
            <p:txBody>
              <a:bodyPr/>
              <a:lstStyle/>
              <a:p>
                <a:endParaRPr lang="en-US"/>
              </a:p>
            </p:txBody>
          </p:sp>
          <p:sp>
            <p:nvSpPr>
              <p:cNvPr id="36421" name="Line 2629"/>
              <p:cNvSpPr>
                <a:spLocks noChangeShapeType="1"/>
              </p:cNvSpPr>
              <p:nvPr/>
            </p:nvSpPr>
            <p:spPr bwMode="auto">
              <a:xfrm>
                <a:off x="2119" y="2124"/>
                <a:ext cx="10" cy="3"/>
              </a:xfrm>
              <a:prstGeom prst="line">
                <a:avLst/>
              </a:prstGeom>
              <a:noFill/>
              <a:ln w="0">
                <a:solidFill>
                  <a:schemeClr val="tx1"/>
                </a:solidFill>
                <a:round/>
                <a:headEnd/>
                <a:tailEnd/>
              </a:ln>
            </p:spPr>
            <p:txBody>
              <a:bodyPr/>
              <a:lstStyle/>
              <a:p>
                <a:endParaRPr lang="en-US"/>
              </a:p>
            </p:txBody>
          </p:sp>
          <p:sp>
            <p:nvSpPr>
              <p:cNvPr id="36422" name="Line 2630"/>
              <p:cNvSpPr>
                <a:spLocks noChangeShapeType="1"/>
              </p:cNvSpPr>
              <p:nvPr/>
            </p:nvSpPr>
            <p:spPr bwMode="auto">
              <a:xfrm>
                <a:off x="2129" y="2127"/>
                <a:ext cx="3" cy="2"/>
              </a:xfrm>
              <a:prstGeom prst="line">
                <a:avLst/>
              </a:prstGeom>
              <a:noFill/>
              <a:ln w="0">
                <a:solidFill>
                  <a:schemeClr val="tx1"/>
                </a:solidFill>
                <a:round/>
                <a:headEnd/>
                <a:tailEnd/>
              </a:ln>
            </p:spPr>
            <p:txBody>
              <a:bodyPr/>
              <a:lstStyle/>
              <a:p>
                <a:endParaRPr lang="en-US"/>
              </a:p>
            </p:txBody>
          </p:sp>
          <p:sp>
            <p:nvSpPr>
              <p:cNvPr id="36423" name="Line 2631"/>
              <p:cNvSpPr>
                <a:spLocks noChangeShapeType="1"/>
              </p:cNvSpPr>
              <p:nvPr/>
            </p:nvSpPr>
            <p:spPr bwMode="auto">
              <a:xfrm>
                <a:off x="2132" y="2129"/>
                <a:ext cx="2" cy="2"/>
              </a:xfrm>
              <a:prstGeom prst="line">
                <a:avLst/>
              </a:prstGeom>
              <a:noFill/>
              <a:ln w="0">
                <a:solidFill>
                  <a:schemeClr val="tx1"/>
                </a:solidFill>
                <a:round/>
                <a:headEnd/>
                <a:tailEnd/>
              </a:ln>
            </p:spPr>
            <p:txBody>
              <a:bodyPr/>
              <a:lstStyle/>
              <a:p>
                <a:endParaRPr lang="en-US"/>
              </a:p>
            </p:txBody>
          </p:sp>
          <p:sp>
            <p:nvSpPr>
              <p:cNvPr id="36424" name="Line 2632"/>
              <p:cNvSpPr>
                <a:spLocks noChangeShapeType="1"/>
              </p:cNvSpPr>
              <p:nvPr/>
            </p:nvSpPr>
            <p:spPr bwMode="auto">
              <a:xfrm>
                <a:off x="2134" y="2131"/>
                <a:ext cx="2" cy="3"/>
              </a:xfrm>
              <a:prstGeom prst="line">
                <a:avLst/>
              </a:prstGeom>
              <a:noFill/>
              <a:ln w="0">
                <a:solidFill>
                  <a:schemeClr val="tx1"/>
                </a:solidFill>
                <a:round/>
                <a:headEnd/>
                <a:tailEnd/>
              </a:ln>
            </p:spPr>
            <p:txBody>
              <a:bodyPr/>
              <a:lstStyle/>
              <a:p>
                <a:endParaRPr lang="en-US"/>
              </a:p>
            </p:txBody>
          </p:sp>
          <p:sp>
            <p:nvSpPr>
              <p:cNvPr id="36425" name="Line 2633"/>
              <p:cNvSpPr>
                <a:spLocks noChangeShapeType="1"/>
              </p:cNvSpPr>
              <p:nvPr/>
            </p:nvSpPr>
            <p:spPr bwMode="auto">
              <a:xfrm>
                <a:off x="2136" y="2134"/>
                <a:ext cx="1" cy="5"/>
              </a:xfrm>
              <a:prstGeom prst="line">
                <a:avLst/>
              </a:prstGeom>
              <a:noFill/>
              <a:ln w="0">
                <a:solidFill>
                  <a:schemeClr val="tx1"/>
                </a:solidFill>
                <a:round/>
                <a:headEnd/>
                <a:tailEnd/>
              </a:ln>
            </p:spPr>
            <p:txBody>
              <a:bodyPr/>
              <a:lstStyle/>
              <a:p>
                <a:endParaRPr lang="en-US"/>
              </a:p>
            </p:txBody>
          </p:sp>
          <p:sp>
            <p:nvSpPr>
              <p:cNvPr id="36426" name="Line 2634"/>
              <p:cNvSpPr>
                <a:spLocks noChangeShapeType="1"/>
              </p:cNvSpPr>
              <p:nvPr/>
            </p:nvSpPr>
            <p:spPr bwMode="auto">
              <a:xfrm flipH="1">
                <a:off x="2132" y="2139"/>
                <a:ext cx="4" cy="3"/>
              </a:xfrm>
              <a:prstGeom prst="line">
                <a:avLst/>
              </a:prstGeom>
              <a:noFill/>
              <a:ln w="0">
                <a:solidFill>
                  <a:schemeClr val="tx1"/>
                </a:solidFill>
                <a:round/>
                <a:headEnd/>
                <a:tailEnd/>
              </a:ln>
            </p:spPr>
            <p:txBody>
              <a:bodyPr/>
              <a:lstStyle/>
              <a:p>
                <a:endParaRPr lang="en-US"/>
              </a:p>
            </p:txBody>
          </p:sp>
          <p:sp>
            <p:nvSpPr>
              <p:cNvPr id="36427" name="Line 2635"/>
              <p:cNvSpPr>
                <a:spLocks noChangeShapeType="1"/>
              </p:cNvSpPr>
              <p:nvPr/>
            </p:nvSpPr>
            <p:spPr bwMode="auto">
              <a:xfrm flipH="1">
                <a:off x="2127" y="2142"/>
                <a:ext cx="5" cy="2"/>
              </a:xfrm>
              <a:prstGeom prst="line">
                <a:avLst/>
              </a:prstGeom>
              <a:noFill/>
              <a:ln w="0">
                <a:solidFill>
                  <a:schemeClr val="tx1"/>
                </a:solidFill>
                <a:round/>
                <a:headEnd/>
                <a:tailEnd/>
              </a:ln>
            </p:spPr>
            <p:txBody>
              <a:bodyPr/>
              <a:lstStyle/>
              <a:p>
                <a:endParaRPr lang="en-US"/>
              </a:p>
            </p:txBody>
          </p:sp>
          <p:sp>
            <p:nvSpPr>
              <p:cNvPr id="36428" name="Line 2636"/>
              <p:cNvSpPr>
                <a:spLocks noChangeShapeType="1"/>
              </p:cNvSpPr>
              <p:nvPr/>
            </p:nvSpPr>
            <p:spPr bwMode="auto">
              <a:xfrm flipH="1">
                <a:off x="2121" y="2144"/>
                <a:ext cx="6" cy="1"/>
              </a:xfrm>
              <a:prstGeom prst="line">
                <a:avLst/>
              </a:prstGeom>
              <a:noFill/>
              <a:ln w="0">
                <a:solidFill>
                  <a:schemeClr val="tx1"/>
                </a:solidFill>
                <a:round/>
                <a:headEnd/>
                <a:tailEnd/>
              </a:ln>
            </p:spPr>
            <p:txBody>
              <a:bodyPr/>
              <a:lstStyle/>
              <a:p>
                <a:endParaRPr lang="en-US"/>
              </a:p>
            </p:txBody>
          </p:sp>
          <p:sp>
            <p:nvSpPr>
              <p:cNvPr id="36429" name="Line 2637"/>
              <p:cNvSpPr>
                <a:spLocks noChangeShapeType="1"/>
              </p:cNvSpPr>
              <p:nvPr/>
            </p:nvSpPr>
            <p:spPr bwMode="auto">
              <a:xfrm flipH="1" flipV="1">
                <a:off x="2116" y="2142"/>
                <a:ext cx="5" cy="2"/>
              </a:xfrm>
              <a:prstGeom prst="line">
                <a:avLst/>
              </a:prstGeom>
              <a:noFill/>
              <a:ln w="0">
                <a:solidFill>
                  <a:schemeClr val="tx1"/>
                </a:solidFill>
                <a:round/>
                <a:headEnd/>
                <a:tailEnd/>
              </a:ln>
            </p:spPr>
            <p:txBody>
              <a:bodyPr/>
              <a:lstStyle/>
              <a:p>
                <a:endParaRPr lang="en-US"/>
              </a:p>
            </p:txBody>
          </p:sp>
          <p:sp>
            <p:nvSpPr>
              <p:cNvPr id="36430" name="Line 2638"/>
              <p:cNvSpPr>
                <a:spLocks noChangeShapeType="1"/>
              </p:cNvSpPr>
              <p:nvPr/>
            </p:nvSpPr>
            <p:spPr bwMode="auto">
              <a:xfrm flipH="1" flipV="1">
                <a:off x="2112" y="2139"/>
                <a:ext cx="4" cy="3"/>
              </a:xfrm>
              <a:prstGeom prst="line">
                <a:avLst/>
              </a:prstGeom>
              <a:noFill/>
              <a:ln w="0">
                <a:solidFill>
                  <a:schemeClr val="tx1"/>
                </a:solidFill>
                <a:round/>
                <a:headEnd/>
                <a:tailEnd/>
              </a:ln>
            </p:spPr>
            <p:txBody>
              <a:bodyPr/>
              <a:lstStyle/>
              <a:p>
                <a:endParaRPr lang="en-US"/>
              </a:p>
            </p:txBody>
          </p:sp>
          <p:sp>
            <p:nvSpPr>
              <p:cNvPr id="36431" name="Line 2639"/>
              <p:cNvSpPr>
                <a:spLocks noChangeShapeType="1"/>
              </p:cNvSpPr>
              <p:nvPr/>
            </p:nvSpPr>
            <p:spPr bwMode="auto">
              <a:xfrm flipH="1">
                <a:off x="2150" y="2121"/>
                <a:ext cx="4" cy="1"/>
              </a:xfrm>
              <a:prstGeom prst="line">
                <a:avLst/>
              </a:prstGeom>
              <a:noFill/>
              <a:ln w="0">
                <a:solidFill>
                  <a:schemeClr val="tx1"/>
                </a:solidFill>
                <a:round/>
                <a:headEnd/>
                <a:tailEnd/>
              </a:ln>
            </p:spPr>
            <p:txBody>
              <a:bodyPr/>
              <a:lstStyle/>
              <a:p>
                <a:endParaRPr lang="en-US"/>
              </a:p>
            </p:txBody>
          </p:sp>
          <p:sp>
            <p:nvSpPr>
              <p:cNvPr id="36432" name="Line 2640"/>
              <p:cNvSpPr>
                <a:spLocks noChangeShapeType="1"/>
              </p:cNvSpPr>
              <p:nvPr/>
            </p:nvSpPr>
            <p:spPr bwMode="auto">
              <a:xfrm flipH="1">
                <a:off x="2147" y="2122"/>
                <a:ext cx="3" cy="4"/>
              </a:xfrm>
              <a:prstGeom prst="line">
                <a:avLst/>
              </a:prstGeom>
              <a:noFill/>
              <a:ln w="0">
                <a:solidFill>
                  <a:schemeClr val="tx1"/>
                </a:solidFill>
                <a:round/>
                <a:headEnd/>
                <a:tailEnd/>
              </a:ln>
            </p:spPr>
            <p:txBody>
              <a:bodyPr/>
              <a:lstStyle/>
              <a:p>
                <a:endParaRPr lang="en-US"/>
              </a:p>
            </p:txBody>
          </p:sp>
          <p:sp>
            <p:nvSpPr>
              <p:cNvPr id="36433" name="Line 2641"/>
              <p:cNvSpPr>
                <a:spLocks noChangeShapeType="1"/>
              </p:cNvSpPr>
              <p:nvPr/>
            </p:nvSpPr>
            <p:spPr bwMode="auto">
              <a:xfrm flipH="1">
                <a:off x="2146" y="2126"/>
                <a:ext cx="1" cy="5"/>
              </a:xfrm>
              <a:prstGeom prst="line">
                <a:avLst/>
              </a:prstGeom>
              <a:noFill/>
              <a:ln w="0">
                <a:solidFill>
                  <a:schemeClr val="tx1"/>
                </a:solidFill>
                <a:round/>
                <a:headEnd/>
                <a:tailEnd/>
              </a:ln>
            </p:spPr>
            <p:txBody>
              <a:bodyPr/>
              <a:lstStyle/>
              <a:p>
                <a:endParaRPr lang="en-US"/>
              </a:p>
            </p:txBody>
          </p:sp>
          <p:sp>
            <p:nvSpPr>
              <p:cNvPr id="36434" name="Line 2642"/>
              <p:cNvSpPr>
                <a:spLocks noChangeShapeType="1"/>
              </p:cNvSpPr>
              <p:nvPr/>
            </p:nvSpPr>
            <p:spPr bwMode="auto">
              <a:xfrm>
                <a:off x="2146" y="2131"/>
                <a:ext cx="1" cy="3"/>
              </a:xfrm>
              <a:prstGeom prst="line">
                <a:avLst/>
              </a:prstGeom>
              <a:noFill/>
              <a:ln w="0">
                <a:solidFill>
                  <a:schemeClr val="tx1"/>
                </a:solidFill>
                <a:round/>
                <a:headEnd/>
                <a:tailEnd/>
              </a:ln>
            </p:spPr>
            <p:txBody>
              <a:bodyPr/>
              <a:lstStyle/>
              <a:p>
                <a:endParaRPr lang="en-US"/>
              </a:p>
            </p:txBody>
          </p:sp>
          <p:sp>
            <p:nvSpPr>
              <p:cNvPr id="36435" name="Line 2643"/>
              <p:cNvSpPr>
                <a:spLocks noChangeShapeType="1"/>
              </p:cNvSpPr>
              <p:nvPr/>
            </p:nvSpPr>
            <p:spPr bwMode="auto">
              <a:xfrm>
                <a:off x="2146" y="2134"/>
                <a:ext cx="1" cy="5"/>
              </a:xfrm>
              <a:prstGeom prst="line">
                <a:avLst/>
              </a:prstGeom>
              <a:noFill/>
              <a:ln w="0">
                <a:solidFill>
                  <a:schemeClr val="tx1"/>
                </a:solidFill>
                <a:round/>
                <a:headEnd/>
                <a:tailEnd/>
              </a:ln>
            </p:spPr>
            <p:txBody>
              <a:bodyPr/>
              <a:lstStyle/>
              <a:p>
                <a:endParaRPr lang="en-US"/>
              </a:p>
            </p:txBody>
          </p:sp>
          <p:sp>
            <p:nvSpPr>
              <p:cNvPr id="36436" name="Line 2644"/>
              <p:cNvSpPr>
                <a:spLocks noChangeShapeType="1"/>
              </p:cNvSpPr>
              <p:nvPr/>
            </p:nvSpPr>
            <p:spPr bwMode="auto">
              <a:xfrm>
                <a:off x="2147" y="2139"/>
                <a:ext cx="3" cy="3"/>
              </a:xfrm>
              <a:prstGeom prst="line">
                <a:avLst/>
              </a:prstGeom>
              <a:noFill/>
              <a:ln w="0">
                <a:solidFill>
                  <a:schemeClr val="tx1"/>
                </a:solidFill>
                <a:round/>
                <a:headEnd/>
                <a:tailEnd/>
              </a:ln>
            </p:spPr>
            <p:txBody>
              <a:bodyPr/>
              <a:lstStyle/>
              <a:p>
                <a:endParaRPr lang="en-US"/>
              </a:p>
            </p:txBody>
          </p:sp>
          <p:sp>
            <p:nvSpPr>
              <p:cNvPr id="36437" name="Line 2645"/>
              <p:cNvSpPr>
                <a:spLocks noChangeShapeType="1"/>
              </p:cNvSpPr>
              <p:nvPr/>
            </p:nvSpPr>
            <p:spPr bwMode="auto">
              <a:xfrm>
                <a:off x="2150" y="2142"/>
                <a:ext cx="4" cy="2"/>
              </a:xfrm>
              <a:prstGeom prst="line">
                <a:avLst/>
              </a:prstGeom>
              <a:noFill/>
              <a:ln w="0">
                <a:solidFill>
                  <a:schemeClr val="tx1"/>
                </a:solidFill>
                <a:round/>
                <a:headEnd/>
                <a:tailEnd/>
              </a:ln>
            </p:spPr>
            <p:txBody>
              <a:bodyPr/>
              <a:lstStyle/>
              <a:p>
                <a:endParaRPr lang="en-US"/>
              </a:p>
            </p:txBody>
          </p:sp>
          <p:sp>
            <p:nvSpPr>
              <p:cNvPr id="36438" name="Line 2646"/>
              <p:cNvSpPr>
                <a:spLocks noChangeShapeType="1"/>
              </p:cNvSpPr>
              <p:nvPr/>
            </p:nvSpPr>
            <p:spPr bwMode="auto">
              <a:xfrm>
                <a:off x="2154" y="2144"/>
                <a:ext cx="5" cy="1"/>
              </a:xfrm>
              <a:prstGeom prst="line">
                <a:avLst/>
              </a:prstGeom>
              <a:noFill/>
              <a:ln w="0">
                <a:solidFill>
                  <a:schemeClr val="tx1"/>
                </a:solidFill>
                <a:round/>
                <a:headEnd/>
                <a:tailEnd/>
              </a:ln>
            </p:spPr>
            <p:txBody>
              <a:bodyPr/>
              <a:lstStyle/>
              <a:p>
                <a:endParaRPr lang="en-US"/>
              </a:p>
            </p:txBody>
          </p:sp>
          <p:sp>
            <p:nvSpPr>
              <p:cNvPr id="36439" name="Line 2647"/>
              <p:cNvSpPr>
                <a:spLocks noChangeShapeType="1"/>
              </p:cNvSpPr>
              <p:nvPr/>
            </p:nvSpPr>
            <p:spPr bwMode="auto">
              <a:xfrm flipV="1">
                <a:off x="2159" y="2142"/>
                <a:ext cx="3" cy="2"/>
              </a:xfrm>
              <a:prstGeom prst="line">
                <a:avLst/>
              </a:prstGeom>
              <a:noFill/>
              <a:ln w="0">
                <a:solidFill>
                  <a:schemeClr val="tx1"/>
                </a:solidFill>
                <a:round/>
                <a:headEnd/>
                <a:tailEnd/>
              </a:ln>
            </p:spPr>
            <p:txBody>
              <a:bodyPr/>
              <a:lstStyle/>
              <a:p>
                <a:endParaRPr lang="en-US"/>
              </a:p>
            </p:txBody>
          </p:sp>
          <p:sp>
            <p:nvSpPr>
              <p:cNvPr id="36440" name="Line 2648"/>
              <p:cNvSpPr>
                <a:spLocks noChangeShapeType="1"/>
              </p:cNvSpPr>
              <p:nvPr/>
            </p:nvSpPr>
            <p:spPr bwMode="auto">
              <a:xfrm flipV="1">
                <a:off x="2162" y="2139"/>
                <a:ext cx="3" cy="3"/>
              </a:xfrm>
              <a:prstGeom prst="line">
                <a:avLst/>
              </a:prstGeom>
              <a:noFill/>
              <a:ln w="0">
                <a:solidFill>
                  <a:schemeClr val="tx1"/>
                </a:solidFill>
                <a:round/>
                <a:headEnd/>
                <a:tailEnd/>
              </a:ln>
            </p:spPr>
            <p:txBody>
              <a:bodyPr/>
              <a:lstStyle/>
              <a:p>
                <a:endParaRPr lang="en-US"/>
              </a:p>
            </p:txBody>
          </p:sp>
          <p:sp>
            <p:nvSpPr>
              <p:cNvPr id="36441" name="Line 2649"/>
              <p:cNvSpPr>
                <a:spLocks noChangeShapeType="1"/>
              </p:cNvSpPr>
              <p:nvPr/>
            </p:nvSpPr>
            <p:spPr bwMode="auto">
              <a:xfrm flipV="1">
                <a:off x="2165" y="2134"/>
                <a:ext cx="2" cy="5"/>
              </a:xfrm>
              <a:prstGeom prst="line">
                <a:avLst/>
              </a:prstGeom>
              <a:noFill/>
              <a:ln w="0">
                <a:solidFill>
                  <a:schemeClr val="tx1"/>
                </a:solidFill>
                <a:round/>
                <a:headEnd/>
                <a:tailEnd/>
              </a:ln>
            </p:spPr>
            <p:txBody>
              <a:bodyPr/>
              <a:lstStyle/>
              <a:p>
                <a:endParaRPr lang="en-US"/>
              </a:p>
            </p:txBody>
          </p:sp>
          <p:sp>
            <p:nvSpPr>
              <p:cNvPr id="36442" name="Line 2650"/>
              <p:cNvSpPr>
                <a:spLocks noChangeShapeType="1"/>
              </p:cNvSpPr>
              <p:nvPr/>
            </p:nvSpPr>
            <p:spPr bwMode="auto">
              <a:xfrm flipV="1">
                <a:off x="2167" y="2131"/>
                <a:ext cx="1" cy="3"/>
              </a:xfrm>
              <a:prstGeom prst="line">
                <a:avLst/>
              </a:prstGeom>
              <a:noFill/>
              <a:ln w="0">
                <a:solidFill>
                  <a:schemeClr val="tx1"/>
                </a:solidFill>
                <a:round/>
                <a:headEnd/>
                <a:tailEnd/>
              </a:ln>
            </p:spPr>
            <p:txBody>
              <a:bodyPr/>
              <a:lstStyle/>
              <a:p>
                <a:endParaRPr lang="en-US"/>
              </a:p>
            </p:txBody>
          </p:sp>
          <p:sp>
            <p:nvSpPr>
              <p:cNvPr id="36443" name="Line 2651"/>
              <p:cNvSpPr>
                <a:spLocks noChangeShapeType="1"/>
              </p:cNvSpPr>
              <p:nvPr/>
            </p:nvSpPr>
            <p:spPr bwMode="auto">
              <a:xfrm flipH="1" flipV="1">
                <a:off x="2165" y="2126"/>
                <a:ext cx="2" cy="5"/>
              </a:xfrm>
              <a:prstGeom prst="line">
                <a:avLst/>
              </a:prstGeom>
              <a:noFill/>
              <a:ln w="0">
                <a:solidFill>
                  <a:schemeClr val="tx1"/>
                </a:solidFill>
                <a:round/>
                <a:headEnd/>
                <a:tailEnd/>
              </a:ln>
            </p:spPr>
            <p:txBody>
              <a:bodyPr/>
              <a:lstStyle/>
              <a:p>
                <a:endParaRPr lang="en-US"/>
              </a:p>
            </p:txBody>
          </p:sp>
          <p:sp>
            <p:nvSpPr>
              <p:cNvPr id="36444" name="Line 2652"/>
              <p:cNvSpPr>
                <a:spLocks noChangeShapeType="1"/>
              </p:cNvSpPr>
              <p:nvPr/>
            </p:nvSpPr>
            <p:spPr bwMode="auto">
              <a:xfrm flipH="1" flipV="1">
                <a:off x="2162" y="2122"/>
                <a:ext cx="3" cy="4"/>
              </a:xfrm>
              <a:prstGeom prst="line">
                <a:avLst/>
              </a:prstGeom>
              <a:noFill/>
              <a:ln w="0">
                <a:solidFill>
                  <a:schemeClr val="tx1"/>
                </a:solidFill>
                <a:round/>
                <a:headEnd/>
                <a:tailEnd/>
              </a:ln>
            </p:spPr>
            <p:txBody>
              <a:bodyPr/>
              <a:lstStyle/>
              <a:p>
                <a:endParaRPr lang="en-US"/>
              </a:p>
            </p:txBody>
          </p:sp>
          <p:sp>
            <p:nvSpPr>
              <p:cNvPr id="36445" name="Line 2653"/>
              <p:cNvSpPr>
                <a:spLocks noChangeShapeType="1"/>
              </p:cNvSpPr>
              <p:nvPr/>
            </p:nvSpPr>
            <p:spPr bwMode="auto">
              <a:xfrm flipH="1" flipV="1">
                <a:off x="2159" y="2121"/>
                <a:ext cx="3" cy="1"/>
              </a:xfrm>
              <a:prstGeom prst="line">
                <a:avLst/>
              </a:prstGeom>
              <a:noFill/>
              <a:ln w="0">
                <a:solidFill>
                  <a:schemeClr val="tx1"/>
                </a:solidFill>
                <a:round/>
                <a:headEnd/>
                <a:tailEnd/>
              </a:ln>
            </p:spPr>
            <p:txBody>
              <a:bodyPr/>
              <a:lstStyle/>
              <a:p>
                <a:endParaRPr lang="en-US"/>
              </a:p>
            </p:txBody>
          </p:sp>
          <p:sp>
            <p:nvSpPr>
              <p:cNvPr id="36446" name="Line 2654"/>
              <p:cNvSpPr>
                <a:spLocks noChangeShapeType="1"/>
              </p:cNvSpPr>
              <p:nvPr/>
            </p:nvSpPr>
            <p:spPr bwMode="auto">
              <a:xfrm flipH="1">
                <a:off x="2154" y="2121"/>
                <a:ext cx="5" cy="1"/>
              </a:xfrm>
              <a:prstGeom prst="line">
                <a:avLst/>
              </a:prstGeom>
              <a:noFill/>
              <a:ln w="0">
                <a:solidFill>
                  <a:schemeClr val="tx1"/>
                </a:solidFill>
                <a:round/>
                <a:headEnd/>
                <a:tailEnd/>
              </a:ln>
            </p:spPr>
            <p:txBody>
              <a:bodyPr/>
              <a:lstStyle/>
              <a:p>
                <a:endParaRPr lang="en-US"/>
              </a:p>
            </p:txBody>
          </p:sp>
          <p:sp>
            <p:nvSpPr>
              <p:cNvPr id="36447" name="Line 2655"/>
              <p:cNvSpPr>
                <a:spLocks noChangeShapeType="1"/>
              </p:cNvSpPr>
              <p:nvPr/>
            </p:nvSpPr>
            <p:spPr bwMode="auto">
              <a:xfrm>
                <a:off x="2177" y="2109"/>
                <a:ext cx="2" cy="2"/>
              </a:xfrm>
              <a:prstGeom prst="line">
                <a:avLst/>
              </a:prstGeom>
              <a:noFill/>
              <a:ln w="0">
                <a:solidFill>
                  <a:schemeClr val="tx1"/>
                </a:solidFill>
                <a:round/>
                <a:headEnd/>
                <a:tailEnd/>
              </a:ln>
            </p:spPr>
            <p:txBody>
              <a:bodyPr/>
              <a:lstStyle/>
              <a:p>
                <a:endParaRPr lang="en-US"/>
              </a:p>
            </p:txBody>
          </p:sp>
          <p:sp>
            <p:nvSpPr>
              <p:cNvPr id="36448" name="Line 2656"/>
              <p:cNvSpPr>
                <a:spLocks noChangeShapeType="1"/>
              </p:cNvSpPr>
              <p:nvPr/>
            </p:nvSpPr>
            <p:spPr bwMode="auto">
              <a:xfrm flipV="1">
                <a:off x="2179" y="2109"/>
                <a:ext cx="1" cy="2"/>
              </a:xfrm>
              <a:prstGeom prst="line">
                <a:avLst/>
              </a:prstGeom>
              <a:noFill/>
              <a:ln w="0">
                <a:solidFill>
                  <a:schemeClr val="tx1"/>
                </a:solidFill>
                <a:round/>
                <a:headEnd/>
                <a:tailEnd/>
              </a:ln>
            </p:spPr>
            <p:txBody>
              <a:bodyPr/>
              <a:lstStyle/>
              <a:p>
                <a:endParaRPr lang="en-US"/>
              </a:p>
            </p:txBody>
          </p:sp>
          <p:sp>
            <p:nvSpPr>
              <p:cNvPr id="36449" name="Line 2657"/>
              <p:cNvSpPr>
                <a:spLocks noChangeShapeType="1"/>
              </p:cNvSpPr>
              <p:nvPr/>
            </p:nvSpPr>
            <p:spPr bwMode="auto">
              <a:xfrm flipH="1" flipV="1">
                <a:off x="2179" y="2107"/>
                <a:ext cx="1" cy="2"/>
              </a:xfrm>
              <a:prstGeom prst="line">
                <a:avLst/>
              </a:prstGeom>
              <a:noFill/>
              <a:ln w="0">
                <a:solidFill>
                  <a:schemeClr val="tx1"/>
                </a:solidFill>
                <a:round/>
                <a:headEnd/>
                <a:tailEnd/>
              </a:ln>
            </p:spPr>
            <p:txBody>
              <a:bodyPr/>
              <a:lstStyle/>
              <a:p>
                <a:endParaRPr lang="en-US"/>
              </a:p>
            </p:txBody>
          </p:sp>
          <p:sp>
            <p:nvSpPr>
              <p:cNvPr id="36450" name="Line 2658"/>
              <p:cNvSpPr>
                <a:spLocks noChangeShapeType="1"/>
              </p:cNvSpPr>
              <p:nvPr/>
            </p:nvSpPr>
            <p:spPr bwMode="auto">
              <a:xfrm flipH="1">
                <a:off x="2177" y="2107"/>
                <a:ext cx="2" cy="2"/>
              </a:xfrm>
              <a:prstGeom prst="line">
                <a:avLst/>
              </a:prstGeom>
              <a:noFill/>
              <a:ln w="0">
                <a:solidFill>
                  <a:schemeClr val="tx1"/>
                </a:solidFill>
                <a:round/>
                <a:headEnd/>
                <a:tailEnd/>
              </a:ln>
            </p:spPr>
            <p:txBody>
              <a:bodyPr/>
              <a:lstStyle/>
              <a:p>
                <a:endParaRPr lang="en-US"/>
              </a:p>
            </p:txBody>
          </p:sp>
          <p:sp>
            <p:nvSpPr>
              <p:cNvPr id="36451" name="Line 2659"/>
              <p:cNvSpPr>
                <a:spLocks noChangeShapeType="1"/>
              </p:cNvSpPr>
              <p:nvPr/>
            </p:nvSpPr>
            <p:spPr bwMode="auto">
              <a:xfrm>
                <a:off x="2179" y="2121"/>
                <a:ext cx="1" cy="23"/>
              </a:xfrm>
              <a:prstGeom prst="line">
                <a:avLst/>
              </a:prstGeom>
              <a:noFill/>
              <a:ln w="0">
                <a:solidFill>
                  <a:schemeClr val="tx1"/>
                </a:solidFill>
                <a:round/>
                <a:headEnd/>
                <a:tailEnd/>
              </a:ln>
            </p:spPr>
            <p:txBody>
              <a:bodyPr/>
              <a:lstStyle/>
              <a:p>
                <a:endParaRPr lang="en-US"/>
              </a:p>
            </p:txBody>
          </p:sp>
          <p:sp>
            <p:nvSpPr>
              <p:cNvPr id="36452" name="Line 2660"/>
              <p:cNvSpPr>
                <a:spLocks noChangeShapeType="1"/>
              </p:cNvSpPr>
              <p:nvPr/>
            </p:nvSpPr>
            <p:spPr bwMode="auto">
              <a:xfrm>
                <a:off x="2192" y="2109"/>
                <a:ext cx="1" cy="35"/>
              </a:xfrm>
              <a:prstGeom prst="line">
                <a:avLst/>
              </a:prstGeom>
              <a:noFill/>
              <a:ln w="0">
                <a:solidFill>
                  <a:schemeClr val="tx1"/>
                </a:solidFill>
                <a:round/>
                <a:headEnd/>
                <a:tailEnd/>
              </a:ln>
            </p:spPr>
            <p:txBody>
              <a:bodyPr/>
              <a:lstStyle/>
              <a:p>
                <a:endParaRPr lang="en-US"/>
              </a:p>
            </p:txBody>
          </p:sp>
          <p:sp>
            <p:nvSpPr>
              <p:cNvPr id="36453" name="Line 2661"/>
              <p:cNvSpPr>
                <a:spLocks noChangeShapeType="1"/>
              </p:cNvSpPr>
              <p:nvPr/>
            </p:nvSpPr>
            <p:spPr bwMode="auto">
              <a:xfrm>
                <a:off x="2223" y="2109"/>
                <a:ext cx="1" cy="35"/>
              </a:xfrm>
              <a:prstGeom prst="line">
                <a:avLst/>
              </a:prstGeom>
              <a:noFill/>
              <a:ln w="0">
                <a:solidFill>
                  <a:schemeClr val="tx1"/>
                </a:solidFill>
                <a:round/>
                <a:headEnd/>
                <a:tailEnd/>
              </a:ln>
            </p:spPr>
            <p:txBody>
              <a:bodyPr/>
              <a:lstStyle/>
              <a:p>
                <a:endParaRPr lang="en-US"/>
              </a:p>
            </p:txBody>
          </p:sp>
          <p:sp>
            <p:nvSpPr>
              <p:cNvPr id="36454" name="Line 2662"/>
              <p:cNvSpPr>
                <a:spLocks noChangeShapeType="1"/>
              </p:cNvSpPr>
              <p:nvPr/>
            </p:nvSpPr>
            <p:spPr bwMode="auto">
              <a:xfrm flipH="1" flipV="1">
                <a:off x="2220" y="2122"/>
                <a:ext cx="3" cy="4"/>
              </a:xfrm>
              <a:prstGeom prst="line">
                <a:avLst/>
              </a:prstGeom>
              <a:noFill/>
              <a:ln w="0">
                <a:solidFill>
                  <a:schemeClr val="tx1"/>
                </a:solidFill>
                <a:round/>
                <a:headEnd/>
                <a:tailEnd/>
              </a:ln>
            </p:spPr>
            <p:txBody>
              <a:bodyPr/>
              <a:lstStyle/>
              <a:p>
                <a:endParaRPr lang="en-US"/>
              </a:p>
            </p:txBody>
          </p:sp>
          <p:sp>
            <p:nvSpPr>
              <p:cNvPr id="36455" name="Line 2663"/>
              <p:cNvSpPr>
                <a:spLocks noChangeShapeType="1"/>
              </p:cNvSpPr>
              <p:nvPr/>
            </p:nvSpPr>
            <p:spPr bwMode="auto">
              <a:xfrm flipH="1" flipV="1">
                <a:off x="2217" y="2121"/>
                <a:ext cx="3" cy="1"/>
              </a:xfrm>
              <a:prstGeom prst="line">
                <a:avLst/>
              </a:prstGeom>
              <a:noFill/>
              <a:ln w="0">
                <a:solidFill>
                  <a:schemeClr val="tx1"/>
                </a:solidFill>
                <a:round/>
                <a:headEnd/>
                <a:tailEnd/>
              </a:ln>
            </p:spPr>
            <p:txBody>
              <a:bodyPr/>
              <a:lstStyle/>
              <a:p>
                <a:endParaRPr lang="en-US"/>
              </a:p>
            </p:txBody>
          </p:sp>
          <p:sp>
            <p:nvSpPr>
              <p:cNvPr id="36456" name="Line 2664"/>
              <p:cNvSpPr>
                <a:spLocks noChangeShapeType="1"/>
              </p:cNvSpPr>
              <p:nvPr/>
            </p:nvSpPr>
            <p:spPr bwMode="auto">
              <a:xfrm flipH="1">
                <a:off x="2212" y="2121"/>
                <a:ext cx="5" cy="1"/>
              </a:xfrm>
              <a:prstGeom prst="line">
                <a:avLst/>
              </a:prstGeom>
              <a:noFill/>
              <a:ln w="0">
                <a:solidFill>
                  <a:schemeClr val="tx1"/>
                </a:solidFill>
                <a:round/>
                <a:headEnd/>
                <a:tailEnd/>
              </a:ln>
            </p:spPr>
            <p:txBody>
              <a:bodyPr/>
              <a:lstStyle/>
              <a:p>
                <a:endParaRPr lang="en-US"/>
              </a:p>
            </p:txBody>
          </p:sp>
          <p:sp>
            <p:nvSpPr>
              <p:cNvPr id="36457" name="Line 2665"/>
              <p:cNvSpPr>
                <a:spLocks noChangeShapeType="1"/>
              </p:cNvSpPr>
              <p:nvPr/>
            </p:nvSpPr>
            <p:spPr bwMode="auto">
              <a:xfrm flipH="1">
                <a:off x="2208" y="2121"/>
                <a:ext cx="4" cy="1"/>
              </a:xfrm>
              <a:prstGeom prst="line">
                <a:avLst/>
              </a:prstGeom>
              <a:noFill/>
              <a:ln w="0">
                <a:solidFill>
                  <a:schemeClr val="tx1"/>
                </a:solidFill>
                <a:round/>
                <a:headEnd/>
                <a:tailEnd/>
              </a:ln>
            </p:spPr>
            <p:txBody>
              <a:bodyPr/>
              <a:lstStyle/>
              <a:p>
                <a:endParaRPr lang="en-US"/>
              </a:p>
            </p:txBody>
          </p:sp>
          <p:sp>
            <p:nvSpPr>
              <p:cNvPr id="36458" name="Line 2666"/>
              <p:cNvSpPr>
                <a:spLocks noChangeShapeType="1"/>
              </p:cNvSpPr>
              <p:nvPr/>
            </p:nvSpPr>
            <p:spPr bwMode="auto">
              <a:xfrm flipH="1">
                <a:off x="2205" y="2122"/>
                <a:ext cx="3" cy="4"/>
              </a:xfrm>
              <a:prstGeom prst="line">
                <a:avLst/>
              </a:prstGeom>
              <a:noFill/>
              <a:ln w="0">
                <a:solidFill>
                  <a:schemeClr val="tx1"/>
                </a:solidFill>
                <a:round/>
                <a:headEnd/>
                <a:tailEnd/>
              </a:ln>
            </p:spPr>
            <p:txBody>
              <a:bodyPr/>
              <a:lstStyle/>
              <a:p>
                <a:endParaRPr lang="en-US"/>
              </a:p>
            </p:txBody>
          </p:sp>
          <p:sp>
            <p:nvSpPr>
              <p:cNvPr id="36459" name="Line 2667"/>
              <p:cNvSpPr>
                <a:spLocks noChangeShapeType="1"/>
              </p:cNvSpPr>
              <p:nvPr/>
            </p:nvSpPr>
            <p:spPr bwMode="auto">
              <a:xfrm flipH="1">
                <a:off x="2204" y="2126"/>
                <a:ext cx="1" cy="5"/>
              </a:xfrm>
              <a:prstGeom prst="line">
                <a:avLst/>
              </a:prstGeom>
              <a:noFill/>
              <a:ln w="0">
                <a:solidFill>
                  <a:schemeClr val="tx1"/>
                </a:solidFill>
                <a:round/>
                <a:headEnd/>
                <a:tailEnd/>
              </a:ln>
            </p:spPr>
            <p:txBody>
              <a:bodyPr/>
              <a:lstStyle/>
              <a:p>
                <a:endParaRPr lang="en-US"/>
              </a:p>
            </p:txBody>
          </p:sp>
          <p:sp>
            <p:nvSpPr>
              <p:cNvPr id="36460" name="Line 2668"/>
              <p:cNvSpPr>
                <a:spLocks noChangeShapeType="1"/>
              </p:cNvSpPr>
              <p:nvPr/>
            </p:nvSpPr>
            <p:spPr bwMode="auto">
              <a:xfrm>
                <a:off x="2204" y="2131"/>
                <a:ext cx="1" cy="3"/>
              </a:xfrm>
              <a:prstGeom prst="line">
                <a:avLst/>
              </a:prstGeom>
              <a:noFill/>
              <a:ln w="0">
                <a:solidFill>
                  <a:schemeClr val="tx1"/>
                </a:solidFill>
                <a:round/>
                <a:headEnd/>
                <a:tailEnd/>
              </a:ln>
            </p:spPr>
            <p:txBody>
              <a:bodyPr/>
              <a:lstStyle/>
              <a:p>
                <a:endParaRPr lang="en-US"/>
              </a:p>
            </p:txBody>
          </p:sp>
          <p:sp>
            <p:nvSpPr>
              <p:cNvPr id="36461" name="Line 2669"/>
              <p:cNvSpPr>
                <a:spLocks noChangeShapeType="1"/>
              </p:cNvSpPr>
              <p:nvPr/>
            </p:nvSpPr>
            <p:spPr bwMode="auto">
              <a:xfrm>
                <a:off x="2204" y="2134"/>
                <a:ext cx="1" cy="5"/>
              </a:xfrm>
              <a:prstGeom prst="line">
                <a:avLst/>
              </a:prstGeom>
              <a:noFill/>
              <a:ln w="0">
                <a:solidFill>
                  <a:schemeClr val="tx1"/>
                </a:solidFill>
                <a:round/>
                <a:headEnd/>
                <a:tailEnd/>
              </a:ln>
            </p:spPr>
            <p:txBody>
              <a:bodyPr/>
              <a:lstStyle/>
              <a:p>
                <a:endParaRPr lang="en-US"/>
              </a:p>
            </p:txBody>
          </p:sp>
          <p:sp>
            <p:nvSpPr>
              <p:cNvPr id="36462" name="Line 2670"/>
              <p:cNvSpPr>
                <a:spLocks noChangeShapeType="1"/>
              </p:cNvSpPr>
              <p:nvPr/>
            </p:nvSpPr>
            <p:spPr bwMode="auto">
              <a:xfrm>
                <a:off x="2205" y="2139"/>
                <a:ext cx="3" cy="3"/>
              </a:xfrm>
              <a:prstGeom prst="line">
                <a:avLst/>
              </a:prstGeom>
              <a:noFill/>
              <a:ln w="0">
                <a:solidFill>
                  <a:schemeClr val="tx1"/>
                </a:solidFill>
                <a:round/>
                <a:headEnd/>
                <a:tailEnd/>
              </a:ln>
            </p:spPr>
            <p:txBody>
              <a:bodyPr/>
              <a:lstStyle/>
              <a:p>
                <a:endParaRPr lang="en-US"/>
              </a:p>
            </p:txBody>
          </p:sp>
          <p:sp>
            <p:nvSpPr>
              <p:cNvPr id="36463" name="Line 2671"/>
              <p:cNvSpPr>
                <a:spLocks noChangeShapeType="1"/>
              </p:cNvSpPr>
              <p:nvPr/>
            </p:nvSpPr>
            <p:spPr bwMode="auto">
              <a:xfrm>
                <a:off x="2208" y="2142"/>
                <a:ext cx="4" cy="2"/>
              </a:xfrm>
              <a:prstGeom prst="line">
                <a:avLst/>
              </a:prstGeom>
              <a:noFill/>
              <a:ln w="0">
                <a:solidFill>
                  <a:schemeClr val="tx1"/>
                </a:solidFill>
                <a:round/>
                <a:headEnd/>
                <a:tailEnd/>
              </a:ln>
            </p:spPr>
            <p:txBody>
              <a:bodyPr/>
              <a:lstStyle/>
              <a:p>
                <a:endParaRPr lang="en-US"/>
              </a:p>
            </p:txBody>
          </p:sp>
          <p:sp>
            <p:nvSpPr>
              <p:cNvPr id="36464" name="Line 2672"/>
              <p:cNvSpPr>
                <a:spLocks noChangeShapeType="1"/>
              </p:cNvSpPr>
              <p:nvPr/>
            </p:nvSpPr>
            <p:spPr bwMode="auto">
              <a:xfrm>
                <a:off x="2212" y="2144"/>
                <a:ext cx="5" cy="1"/>
              </a:xfrm>
              <a:prstGeom prst="line">
                <a:avLst/>
              </a:prstGeom>
              <a:noFill/>
              <a:ln w="0">
                <a:solidFill>
                  <a:schemeClr val="tx1"/>
                </a:solidFill>
                <a:round/>
                <a:headEnd/>
                <a:tailEnd/>
              </a:ln>
            </p:spPr>
            <p:txBody>
              <a:bodyPr/>
              <a:lstStyle/>
              <a:p>
                <a:endParaRPr lang="en-US"/>
              </a:p>
            </p:txBody>
          </p:sp>
          <p:sp>
            <p:nvSpPr>
              <p:cNvPr id="36465" name="Line 2673"/>
              <p:cNvSpPr>
                <a:spLocks noChangeShapeType="1"/>
              </p:cNvSpPr>
              <p:nvPr/>
            </p:nvSpPr>
            <p:spPr bwMode="auto">
              <a:xfrm flipV="1">
                <a:off x="2217" y="2142"/>
                <a:ext cx="3" cy="2"/>
              </a:xfrm>
              <a:prstGeom prst="line">
                <a:avLst/>
              </a:prstGeom>
              <a:noFill/>
              <a:ln w="0">
                <a:solidFill>
                  <a:schemeClr val="tx1"/>
                </a:solidFill>
                <a:round/>
                <a:headEnd/>
                <a:tailEnd/>
              </a:ln>
            </p:spPr>
            <p:txBody>
              <a:bodyPr/>
              <a:lstStyle/>
              <a:p>
                <a:endParaRPr lang="en-US"/>
              </a:p>
            </p:txBody>
          </p:sp>
          <p:sp>
            <p:nvSpPr>
              <p:cNvPr id="36466" name="Line 2674"/>
              <p:cNvSpPr>
                <a:spLocks noChangeShapeType="1"/>
              </p:cNvSpPr>
              <p:nvPr/>
            </p:nvSpPr>
            <p:spPr bwMode="auto">
              <a:xfrm flipV="1">
                <a:off x="2220" y="2139"/>
                <a:ext cx="3" cy="3"/>
              </a:xfrm>
              <a:prstGeom prst="line">
                <a:avLst/>
              </a:prstGeom>
              <a:noFill/>
              <a:ln w="0">
                <a:solidFill>
                  <a:schemeClr val="tx1"/>
                </a:solidFill>
                <a:round/>
                <a:headEnd/>
                <a:tailEnd/>
              </a:ln>
            </p:spPr>
            <p:txBody>
              <a:bodyPr/>
              <a:lstStyle/>
              <a:p>
                <a:endParaRPr lang="en-US"/>
              </a:p>
            </p:txBody>
          </p:sp>
          <p:sp>
            <p:nvSpPr>
              <p:cNvPr id="36467" name="Line 2675"/>
              <p:cNvSpPr>
                <a:spLocks noChangeShapeType="1"/>
              </p:cNvSpPr>
              <p:nvPr/>
            </p:nvSpPr>
            <p:spPr bwMode="auto">
              <a:xfrm>
                <a:off x="2272" y="2109"/>
                <a:ext cx="1" cy="35"/>
              </a:xfrm>
              <a:prstGeom prst="line">
                <a:avLst/>
              </a:prstGeom>
              <a:noFill/>
              <a:ln w="0">
                <a:solidFill>
                  <a:schemeClr val="tx1"/>
                </a:solidFill>
                <a:round/>
                <a:headEnd/>
                <a:tailEnd/>
              </a:ln>
            </p:spPr>
            <p:txBody>
              <a:bodyPr/>
              <a:lstStyle/>
              <a:p>
                <a:endParaRPr lang="en-US"/>
              </a:p>
            </p:txBody>
          </p:sp>
          <p:sp>
            <p:nvSpPr>
              <p:cNvPr id="36468" name="Line 2676"/>
              <p:cNvSpPr>
                <a:spLocks noChangeShapeType="1"/>
              </p:cNvSpPr>
              <p:nvPr/>
            </p:nvSpPr>
            <p:spPr bwMode="auto">
              <a:xfrm>
                <a:off x="2272" y="2109"/>
                <a:ext cx="14" cy="1"/>
              </a:xfrm>
              <a:prstGeom prst="line">
                <a:avLst/>
              </a:prstGeom>
              <a:noFill/>
              <a:ln w="0">
                <a:solidFill>
                  <a:schemeClr val="tx1"/>
                </a:solidFill>
                <a:round/>
                <a:headEnd/>
                <a:tailEnd/>
              </a:ln>
            </p:spPr>
            <p:txBody>
              <a:bodyPr/>
              <a:lstStyle/>
              <a:p>
                <a:endParaRPr lang="en-US"/>
              </a:p>
            </p:txBody>
          </p:sp>
          <p:sp>
            <p:nvSpPr>
              <p:cNvPr id="36469" name="Line 2677"/>
              <p:cNvSpPr>
                <a:spLocks noChangeShapeType="1"/>
              </p:cNvSpPr>
              <p:nvPr/>
            </p:nvSpPr>
            <p:spPr bwMode="auto">
              <a:xfrm>
                <a:off x="2286" y="2109"/>
                <a:ext cx="5" cy="2"/>
              </a:xfrm>
              <a:prstGeom prst="line">
                <a:avLst/>
              </a:prstGeom>
              <a:noFill/>
              <a:ln w="0">
                <a:solidFill>
                  <a:schemeClr val="tx1"/>
                </a:solidFill>
                <a:round/>
                <a:headEnd/>
                <a:tailEnd/>
              </a:ln>
            </p:spPr>
            <p:txBody>
              <a:bodyPr/>
              <a:lstStyle/>
              <a:p>
                <a:endParaRPr lang="en-US"/>
              </a:p>
            </p:txBody>
          </p:sp>
          <p:sp>
            <p:nvSpPr>
              <p:cNvPr id="36470" name="Line 2678"/>
              <p:cNvSpPr>
                <a:spLocks noChangeShapeType="1"/>
              </p:cNvSpPr>
              <p:nvPr/>
            </p:nvSpPr>
            <p:spPr bwMode="auto">
              <a:xfrm>
                <a:off x="2291" y="2111"/>
                <a:ext cx="2" cy="1"/>
              </a:xfrm>
              <a:prstGeom prst="line">
                <a:avLst/>
              </a:prstGeom>
              <a:noFill/>
              <a:ln w="0">
                <a:solidFill>
                  <a:schemeClr val="tx1"/>
                </a:solidFill>
                <a:round/>
                <a:headEnd/>
                <a:tailEnd/>
              </a:ln>
            </p:spPr>
            <p:txBody>
              <a:bodyPr/>
              <a:lstStyle/>
              <a:p>
                <a:endParaRPr lang="en-US"/>
              </a:p>
            </p:txBody>
          </p:sp>
          <p:sp>
            <p:nvSpPr>
              <p:cNvPr id="36471" name="Line 2679"/>
              <p:cNvSpPr>
                <a:spLocks noChangeShapeType="1"/>
              </p:cNvSpPr>
              <p:nvPr/>
            </p:nvSpPr>
            <p:spPr bwMode="auto">
              <a:xfrm>
                <a:off x="2293" y="2112"/>
                <a:ext cx="2" cy="4"/>
              </a:xfrm>
              <a:prstGeom prst="line">
                <a:avLst/>
              </a:prstGeom>
              <a:noFill/>
              <a:ln w="0">
                <a:solidFill>
                  <a:schemeClr val="tx1"/>
                </a:solidFill>
                <a:round/>
                <a:headEnd/>
                <a:tailEnd/>
              </a:ln>
            </p:spPr>
            <p:txBody>
              <a:bodyPr/>
              <a:lstStyle/>
              <a:p>
                <a:endParaRPr lang="en-US"/>
              </a:p>
            </p:txBody>
          </p:sp>
          <p:sp>
            <p:nvSpPr>
              <p:cNvPr id="36472" name="Line 2680"/>
              <p:cNvSpPr>
                <a:spLocks noChangeShapeType="1"/>
              </p:cNvSpPr>
              <p:nvPr/>
            </p:nvSpPr>
            <p:spPr bwMode="auto">
              <a:xfrm>
                <a:off x="2295" y="2116"/>
                <a:ext cx="1" cy="3"/>
              </a:xfrm>
              <a:prstGeom prst="line">
                <a:avLst/>
              </a:prstGeom>
              <a:noFill/>
              <a:ln w="0">
                <a:solidFill>
                  <a:schemeClr val="tx1"/>
                </a:solidFill>
                <a:round/>
                <a:headEnd/>
                <a:tailEnd/>
              </a:ln>
            </p:spPr>
            <p:txBody>
              <a:bodyPr/>
              <a:lstStyle/>
              <a:p>
                <a:endParaRPr lang="en-US"/>
              </a:p>
            </p:txBody>
          </p:sp>
          <p:sp>
            <p:nvSpPr>
              <p:cNvPr id="36473" name="Line 2681"/>
              <p:cNvSpPr>
                <a:spLocks noChangeShapeType="1"/>
              </p:cNvSpPr>
              <p:nvPr/>
            </p:nvSpPr>
            <p:spPr bwMode="auto">
              <a:xfrm flipH="1">
                <a:off x="2293" y="2119"/>
                <a:ext cx="2" cy="3"/>
              </a:xfrm>
              <a:prstGeom prst="line">
                <a:avLst/>
              </a:prstGeom>
              <a:noFill/>
              <a:ln w="0">
                <a:solidFill>
                  <a:schemeClr val="tx1"/>
                </a:solidFill>
                <a:round/>
                <a:headEnd/>
                <a:tailEnd/>
              </a:ln>
            </p:spPr>
            <p:txBody>
              <a:bodyPr/>
              <a:lstStyle/>
              <a:p>
                <a:endParaRPr lang="en-US"/>
              </a:p>
            </p:txBody>
          </p:sp>
          <p:sp>
            <p:nvSpPr>
              <p:cNvPr id="36474" name="Line 2682"/>
              <p:cNvSpPr>
                <a:spLocks noChangeShapeType="1"/>
              </p:cNvSpPr>
              <p:nvPr/>
            </p:nvSpPr>
            <p:spPr bwMode="auto">
              <a:xfrm flipH="1">
                <a:off x="2291" y="2122"/>
                <a:ext cx="2" cy="2"/>
              </a:xfrm>
              <a:prstGeom prst="line">
                <a:avLst/>
              </a:prstGeom>
              <a:noFill/>
              <a:ln w="0">
                <a:solidFill>
                  <a:schemeClr val="tx1"/>
                </a:solidFill>
                <a:round/>
                <a:headEnd/>
                <a:tailEnd/>
              </a:ln>
            </p:spPr>
            <p:txBody>
              <a:bodyPr/>
              <a:lstStyle/>
              <a:p>
                <a:endParaRPr lang="en-US"/>
              </a:p>
            </p:txBody>
          </p:sp>
          <p:sp>
            <p:nvSpPr>
              <p:cNvPr id="36475" name="Line 2683"/>
              <p:cNvSpPr>
                <a:spLocks noChangeShapeType="1"/>
              </p:cNvSpPr>
              <p:nvPr/>
            </p:nvSpPr>
            <p:spPr bwMode="auto">
              <a:xfrm flipH="1">
                <a:off x="2286" y="2124"/>
                <a:ext cx="5" cy="2"/>
              </a:xfrm>
              <a:prstGeom prst="line">
                <a:avLst/>
              </a:prstGeom>
              <a:noFill/>
              <a:ln w="0">
                <a:solidFill>
                  <a:schemeClr val="tx1"/>
                </a:solidFill>
                <a:round/>
                <a:headEnd/>
                <a:tailEnd/>
              </a:ln>
            </p:spPr>
            <p:txBody>
              <a:bodyPr/>
              <a:lstStyle/>
              <a:p>
                <a:endParaRPr lang="en-US"/>
              </a:p>
            </p:txBody>
          </p:sp>
          <p:sp>
            <p:nvSpPr>
              <p:cNvPr id="36476" name="Line 2684"/>
              <p:cNvSpPr>
                <a:spLocks noChangeShapeType="1"/>
              </p:cNvSpPr>
              <p:nvPr/>
            </p:nvSpPr>
            <p:spPr bwMode="auto">
              <a:xfrm>
                <a:off x="2272" y="2126"/>
                <a:ext cx="14" cy="1"/>
              </a:xfrm>
              <a:prstGeom prst="line">
                <a:avLst/>
              </a:prstGeom>
              <a:noFill/>
              <a:ln w="0">
                <a:solidFill>
                  <a:schemeClr val="tx1"/>
                </a:solidFill>
                <a:round/>
                <a:headEnd/>
                <a:tailEnd/>
              </a:ln>
            </p:spPr>
            <p:txBody>
              <a:bodyPr/>
              <a:lstStyle/>
              <a:p>
                <a:endParaRPr lang="en-US"/>
              </a:p>
            </p:txBody>
          </p:sp>
          <p:sp>
            <p:nvSpPr>
              <p:cNvPr id="36477" name="Line 2685"/>
              <p:cNvSpPr>
                <a:spLocks noChangeShapeType="1"/>
              </p:cNvSpPr>
              <p:nvPr/>
            </p:nvSpPr>
            <p:spPr bwMode="auto">
              <a:xfrm>
                <a:off x="2286" y="2126"/>
                <a:ext cx="5" cy="1"/>
              </a:xfrm>
              <a:prstGeom prst="line">
                <a:avLst/>
              </a:prstGeom>
              <a:noFill/>
              <a:ln w="0">
                <a:solidFill>
                  <a:schemeClr val="tx1"/>
                </a:solidFill>
                <a:round/>
                <a:headEnd/>
                <a:tailEnd/>
              </a:ln>
            </p:spPr>
            <p:txBody>
              <a:bodyPr/>
              <a:lstStyle/>
              <a:p>
                <a:endParaRPr lang="en-US"/>
              </a:p>
            </p:txBody>
          </p:sp>
          <p:sp>
            <p:nvSpPr>
              <p:cNvPr id="36478" name="Line 2686"/>
              <p:cNvSpPr>
                <a:spLocks noChangeShapeType="1"/>
              </p:cNvSpPr>
              <p:nvPr/>
            </p:nvSpPr>
            <p:spPr bwMode="auto">
              <a:xfrm>
                <a:off x="2291" y="2127"/>
                <a:ext cx="2" cy="2"/>
              </a:xfrm>
              <a:prstGeom prst="line">
                <a:avLst/>
              </a:prstGeom>
              <a:noFill/>
              <a:ln w="0">
                <a:solidFill>
                  <a:schemeClr val="tx1"/>
                </a:solidFill>
                <a:round/>
                <a:headEnd/>
                <a:tailEnd/>
              </a:ln>
            </p:spPr>
            <p:txBody>
              <a:bodyPr/>
              <a:lstStyle/>
              <a:p>
                <a:endParaRPr lang="en-US"/>
              </a:p>
            </p:txBody>
          </p:sp>
          <p:sp>
            <p:nvSpPr>
              <p:cNvPr id="36479" name="Line 2687"/>
              <p:cNvSpPr>
                <a:spLocks noChangeShapeType="1"/>
              </p:cNvSpPr>
              <p:nvPr/>
            </p:nvSpPr>
            <p:spPr bwMode="auto">
              <a:xfrm>
                <a:off x="2293" y="2129"/>
                <a:ext cx="2" cy="3"/>
              </a:xfrm>
              <a:prstGeom prst="line">
                <a:avLst/>
              </a:prstGeom>
              <a:noFill/>
              <a:ln w="0">
                <a:solidFill>
                  <a:schemeClr val="tx1"/>
                </a:solidFill>
                <a:round/>
                <a:headEnd/>
                <a:tailEnd/>
              </a:ln>
            </p:spPr>
            <p:txBody>
              <a:bodyPr/>
              <a:lstStyle/>
              <a:p>
                <a:endParaRPr lang="en-US"/>
              </a:p>
            </p:txBody>
          </p:sp>
          <p:sp>
            <p:nvSpPr>
              <p:cNvPr id="36480" name="Line 2688"/>
              <p:cNvSpPr>
                <a:spLocks noChangeShapeType="1"/>
              </p:cNvSpPr>
              <p:nvPr/>
            </p:nvSpPr>
            <p:spPr bwMode="auto">
              <a:xfrm>
                <a:off x="2295" y="2132"/>
                <a:ext cx="1" cy="5"/>
              </a:xfrm>
              <a:prstGeom prst="line">
                <a:avLst/>
              </a:prstGeom>
              <a:noFill/>
              <a:ln w="0">
                <a:solidFill>
                  <a:schemeClr val="tx1"/>
                </a:solidFill>
                <a:round/>
                <a:headEnd/>
                <a:tailEnd/>
              </a:ln>
            </p:spPr>
            <p:txBody>
              <a:bodyPr/>
              <a:lstStyle/>
              <a:p>
                <a:endParaRPr lang="en-US"/>
              </a:p>
            </p:txBody>
          </p:sp>
          <p:sp>
            <p:nvSpPr>
              <p:cNvPr id="36481" name="Line 2689"/>
              <p:cNvSpPr>
                <a:spLocks noChangeShapeType="1"/>
              </p:cNvSpPr>
              <p:nvPr/>
            </p:nvSpPr>
            <p:spPr bwMode="auto">
              <a:xfrm flipH="1">
                <a:off x="2293" y="2137"/>
                <a:ext cx="2" cy="3"/>
              </a:xfrm>
              <a:prstGeom prst="line">
                <a:avLst/>
              </a:prstGeom>
              <a:noFill/>
              <a:ln w="0">
                <a:solidFill>
                  <a:schemeClr val="tx1"/>
                </a:solidFill>
                <a:round/>
                <a:headEnd/>
                <a:tailEnd/>
              </a:ln>
            </p:spPr>
            <p:txBody>
              <a:bodyPr/>
              <a:lstStyle/>
              <a:p>
                <a:endParaRPr lang="en-US"/>
              </a:p>
            </p:txBody>
          </p:sp>
          <p:sp>
            <p:nvSpPr>
              <p:cNvPr id="36482" name="Line 2690"/>
              <p:cNvSpPr>
                <a:spLocks noChangeShapeType="1"/>
              </p:cNvSpPr>
              <p:nvPr/>
            </p:nvSpPr>
            <p:spPr bwMode="auto">
              <a:xfrm flipH="1">
                <a:off x="2291" y="2140"/>
                <a:ext cx="2" cy="2"/>
              </a:xfrm>
              <a:prstGeom prst="line">
                <a:avLst/>
              </a:prstGeom>
              <a:noFill/>
              <a:ln w="0">
                <a:solidFill>
                  <a:schemeClr val="tx1"/>
                </a:solidFill>
                <a:round/>
                <a:headEnd/>
                <a:tailEnd/>
              </a:ln>
            </p:spPr>
            <p:txBody>
              <a:bodyPr/>
              <a:lstStyle/>
              <a:p>
                <a:endParaRPr lang="en-US"/>
              </a:p>
            </p:txBody>
          </p:sp>
          <p:sp>
            <p:nvSpPr>
              <p:cNvPr id="36483" name="Line 2691"/>
              <p:cNvSpPr>
                <a:spLocks noChangeShapeType="1"/>
              </p:cNvSpPr>
              <p:nvPr/>
            </p:nvSpPr>
            <p:spPr bwMode="auto">
              <a:xfrm flipH="1">
                <a:off x="2286" y="2142"/>
                <a:ext cx="5" cy="2"/>
              </a:xfrm>
              <a:prstGeom prst="line">
                <a:avLst/>
              </a:prstGeom>
              <a:noFill/>
              <a:ln w="0">
                <a:solidFill>
                  <a:schemeClr val="tx1"/>
                </a:solidFill>
                <a:round/>
                <a:headEnd/>
                <a:tailEnd/>
              </a:ln>
            </p:spPr>
            <p:txBody>
              <a:bodyPr/>
              <a:lstStyle/>
              <a:p>
                <a:endParaRPr lang="en-US"/>
              </a:p>
            </p:txBody>
          </p:sp>
          <p:sp>
            <p:nvSpPr>
              <p:cNvPr id="36484" name="Line 2692"/>
              <p:cNvSpPr>
                <a:spLocks noChangeShapeType="1"/>
              </p:cNvSpPr>
              <p:nvPr/>
            </p:nvSpPr>
            <p:spPr bwMode="auto">
              <a:xfrm flipH="1">
                <a:off x="2272" y="2144"/>
                <a:ext cx="14" cy="1"/>
              </a:xfrm>
              <a:prstGeom prst="line">
                <a:avLst/>
              </a:prstGeom>
              <a:noFill/>
              <a:ln w="0">
                <a:solidFill>
                  <a:schemeClr val="tx1"/>
                </a:solidFill>
                <a:round/>
                <a:headEnd/>
                <a:tailEnd/>
              </a:ln>
            </p:spPr>
            <p:txBody>
              <a:bodyPr/>
              <a:lstStyle/>
              <a:p>
                <a:endParaRPr lang="en-US"/>
              </a:p>
            </p:txBody>
          </p:sp>
          <p:sp>
            <p:nvSpPr>
              <p:cNvPr id="36485" name="Line 2693"/>
              <p:cNvSpPr>
                <a:spLocks noChangeShapeType="1"/>
              </p:cNvSpPr>
              <p:nvPr/>
            </p:nvSpPr>
            <p:spPr bwMode="auto">
              <a:xfrm>
                <a:off x="2306" y="2121"/>
                <a:ext cx="1" cy="23"/>
              </a:xfrm>
              <a:prstGeom prst="line">
                <a:avLst/>
              </a:prstGeom>
              <a:noFill/>
              <a:ln w="0">
                <a:solidFill>
                  <a:schemeClr val="tx1"/>
                </a:solidFill>
                <a:round/>
                <a:headEnd/>
                <a:tailEnd/>
              </a:ln>
            </p:spPr>
            <p:txBody>
              <a:bodyPr/>
              <a:lstStyle/>
              <a:p>
                <a:endParaRPr lang="en-US"/>
              </a:p>
            </p:txBody>
          </p:sp>
          <p:sp>
            <p:nvSpPr>
              <p:cNvPr id="36486" name="Line 2694"/>
              <p:cNvSpPr>
                <a:spLocks noChangeShapeType="1"/>
              </p:cNvSpPr>
              <p:nvPr/>
            </p:nvSpPr>
            <p:spPr bwMode="auto">
              <a:xfrm flipV="1">
                <a:off x="2306" y="2126"/>
                <a:ext cx="2" cy="5"/>
              </a:xfrm>
              <a:prstGeom prst="line">
                <a:avLst/>
              </a:prstGeom>
              <a:noFill/>
              <a:ln w="0">
                <a:solidFill>
                  <a:schemeClr val="tx1"/>
                </a:solidFill>
                <a:round/>
                <a:headEnd/>
                <a:tailEnd/>
              </a:ln>
            </p:spPr>
            <p:txBody>
              <a:bodyPr/>
              <a:lstStyle/>
              <a:p>
                <a:endParaRPr lang="en-US"/>
              </a:p>
            </p:txBody>
          </p:sp>
          <p:sp>
            <p:nvSpPr>
              <p:cNvPr id="36487" name="Line 2695"/>
              <p:cNvSpPr>
                <a:spLocks noChangeShapeType="1"/>
              </p:cNvSpPr>
              <p:nvPr/>
            </p:nvSpPr>
            <p:spPr bwMode="auto">
              <a:xfrm flipV="1">
                <a:off x="2308" y="2122"/>
                <a:ext cx="3" cy="4"/>
              </a:xfrm>
              <a:prstGeom prst="line">
                <a:avLst/>
              </a:prstGeom>
              <a:noFill/>
              <a:ln w="0">
                <a:solidFill>
                  <a:schemeClr val="tx1"/>
                </a:solidFill>
                <a:round/>
                <a:headEnd/>
                <a:tailEnd/>
              </a:ln>
            </p:spPr>
            <p:txBody>
              <a:bodyPr/>
              <a:lstStyle/>
              <a:p>
                <a:endParaRPr lang="en-US"/>
              </a:p>
            </p:txBody>
          </p:sp>
          <p:sp>
            <p:nvSpPr>
              <p:cNvPr id="36488" name="Line 2696"/>
              <p:cNvSpPr>
                <a:spLocks noChangeShapeType="1"/>
              </p:cNvSpPr>
              <p:nvPr/>
            </p:nvSpPr>
            <p:spPr bwMode="auto">
              <a:xfrm flipV="1">
                <a:off x="2311" y="2121"/>
                <a:ext cx="4" cy="1"/>
              </a:xfrm>
              <a:prstGeom prst="line">
                <a:avLst/>
              </a:prstGeom>
              <a:noFill/>
              <a:ln w="0">
                <a:solidFill>
                  <a:schemeClr val="tx1"/>
                </a:solidFill>
                <a:round/>
                <a:headEnd/>
                <a:tailEnd/>
              </a:ln>
            </p:spPr>
            <p:txBody>
              <a:bodyPr/>
              <a:lstStyle/>
              <a:p>
                <a:endParaRPr lang="en-US"/>
              </a:p>
            </p:txBody>
          </p:sp>
          <p:sp>
            <p:nvSpPr>
              <p:cNvPr id="36489" name="Line 2697"/>
              <p:cNvSpPr>
                <a:spLocks noChangeShapeType="1"/>
              </p:cNvSpPr>
              <p:nvPr/>
            </p:nvSpPr>
            <p:spPr bwMode="auto">
              <a:xfrm>
                <a:off x="2315" y="2121"/>
                <a:ext cx="5" cy="1"/>
              </a:xfrm>
              <a:prstGeom prst="line">
                <a:avLst/>
              </a:prstGeom>
              <a:noFill/>
              <a:ln w="0">
                <a:solidFill>
                  <a:schemeClr val="tx1"/>
                </a:solidFill>
                <a:round/>
                <a:headEnd/>
                <a:tailEnd/>
              </a:ln>
            </p:spPr>
            <p:txBody>
              <a:bodyPr/>
              <a:lstStyle/>
              <a:p>
                <a:endParaRPr lang="en-US"/>
              </a:p>
            </p:txBody>
          </p:sp>
          <p:sp>
            <p:nvSpPr>
              <p:cNvPr id="36490" name="Line 2698"/>
              <p:cNvSpPr>
                <a:spLocks noChangeShapeType="1"/>
              </p:cNvSpPr>
              <p:nvPr/>
            </p:nvSpPr>
            <p:spPr bwMode="auto">
              <a:xfrm>
                <a:off x="2326" y="2109"/>
                <a:ext cx="2" cy="2"/>
              </a:xfrm>
              <a:prstGeom prst="line">
                <a:avLst/>
              </a:prstGeom>
              <a:noFill/>
              <a:ln w="0">
                <a:solidFill>
                  <a:schemeClr val="tx1"/>
                </a:solidFill>
                <a:round/>
                <a:headEnd/>
                <a:tailEnd/>
              </a:ln>
            </p:spPr>
            <p:txBody>
              <a:bodyPr/>
              <a:lstStyle/>
              <a:p>
                <a:endParaRPr lang="en-US"/>
              </a:p>
            </p:txBody>
          </p:sp>
          <p:sp>
            <p:nvSpPr>
              <p:cNvPr id="36491" name="Line 2699"/>
              <p:cNvSpPr>
                <a:spLocks noChangeShapeType="1"/>
              </p:cNvSpPr>
              <p:nvPr/>
            </p:nvSpPr>
            <p:spPr bwMode="auto">
              <a:xfrm flipV="1">
                <a:off x="2328" y="2109"/>
                <a:ext cx="2" cy="2"/>
              </a:xfrm>
              <a:prstGeom prst="line">
                <a:avLst/>
              </a:prstGeom>
              <a:noFill/>
              <a:ln w="0">
                <a:solidFill>
                  <a:schemeClr val="tx1"/>
                </a:solidFill>
                <a:round/>
                <a:headEnd/>
                <a:tailEnd/>
              </a:ln>
            </p:spPr>
            <p:txBody>
              <a:bodyPr/>
              <a:lstStyle/>
              <a:p>
                <a:endParaRPr lang="en-US"/>
              </a:p>
            </p:txBody>
          </p:sp>
          <p:sp>
            <p:nvSpPr>
              <p:cNvPr id="36492" name="Line 2700"/>
              <p:cNvSpPr>
                <a:spLocks noChangeShapeType="1"/>
              </p:cNvSpPr>
              <p:nvPr/>
            </p:nvSpPr>
            <p:spPr bwMode="auto">
              <a:xfrm flipH="1" flipV="1">
                <a:off x="2328" y="2107"/>
                <a:ext cx="2" cy="2"/>
              </a:xfrm>
              <a:prstGeom prst="line">
                <a:avLst/>
              </a:prstGeom>
              <a:noFill/>
              <a:ln w="0">
                <a:solidFill>
                  <a:schemeClr val="tx1"/>
                </a:solidFill>
                <a:round/>
                <a:headEnd/>
                <a:tailEnd/>
              </a:ln>
            </p:spPr>
            <p:txBody>
              <a:bodyPr/>
              <a:lstStyle/>
              <a:p>
                <a:endParaRPr lang="en-US"/>
              </a:p>
            </p:txBody>
          </p:sp>
          <p:sp>
            <p:nvSpPr>
              <p:cNvPr id="36493" name="Line 2701"/>
              <p:cNvSpPr>
                <a:spLocks noChangeShapeType="1"/>
              </p:cNvSpPr>
              <p:nvPr/>
            </p:nvSpPr>
            <p:spPr bwMode="auto">
              <a:xfrm flipH="1">
                <a:off x="2326" y="2107"/>
                <a:ext cx="2" cy="2"/>
              </a:xfrm>
              <a:prstGeom prst="line">
                <a:avLst/>
              </a:prstGeom>
              <a:noFill/>
              <a:ln w="0">
                <a:solidFill>
                  <a:schemeClr val="tx1"/>
                </a:solidFill>
                <a:round/>
                <a:headEnd/>
                <a:tailEnd/>
              </a:ln>
            </p:spPr>
            <p:txBody>
              <a:bodyPr/>
              <a:lstStyle/>
              <a:p>
                <a:endParaRPr lang="en-US"/>
              </a:p>
            </p:txBody>
          </p:sp>
          <p:sp>
            <p:nvSpPr>
              <p:cNvPr id="36494" name="Line 2702"/>
              <p:cNvSpPr>
                <a:spLocks noChangeShapeType="1"/>
              </p:cNvSpPr>
              <p:nvPr/>
            </p:nvSpPr>
            <p:spPr bwMode="auto">
              <a:xfrm>
                <a:off x="2328" y="2121"/>
                <a:ext cx="1" cy="23"/>
              </a:xfrm>
              <a:prstGeom prst="line">
                <a:avLst/>
              </a:prstGeom>
              <a:noFill/>
              <a:ln w="0">
                <a:solidFill>
                  <a:schemeClr val="tx1"/>
                </a:solidFill>
                <a:round/>
                <a:headEnd/>
                <a:tailEnd/>
              </a:ln>
            </p:spPr>
            <p:txBody>
              <a:bodyPr/>
              <a:lstStyle/>
              <a:p>
                <a:endParaRPr lang="en-US"/>
              </a:p>
            </p:txBody>
          </p:sp>
          <p:sp>
            <p:nvSpPr>
              <p:cNvPr id="36495" name="Line 2703"/>
              <p:cNvSpPr>
                <a:spLocks noChangeShapeType="1"/>
              </p:cNvSpPr>
              <p:nvPr/>
            </p:nvSpPr>
            <p:spPr bwMode="auto">
              <a:xfrm>
                <a:off x="2359" y="2109"/>
                <a:ext cx="1" cy="35"/>
              </a:xfrm>
              <a:prstGeom prst="line">
                <a:avLst/>
              </a:prstGeom>
              <a:noFill/>
              <a:ln w="0">
                <a:solidFill>
                  <a:schemeClr val="tx1"/>
                </a:solidFill>
                <a:round/>
                <a:headEnd/>
                <a:tailEnd/>
              </a:ln>
            </p:spPr>
            <p:txBody>
              <a:bodyPr/>
              <a:lstStyle/>
              <a:p>
                <a:endParaRPr lang="en-US"/>
              </a:p>
            </p:txBody>
          </p:sp>
          <p:sp>
            <p:nvSpPr>
              <p:cNvPr id="36496" name="Line 2704"/>
              <p:cNvSpPr>
                <a:spLocks noChangeShapeType="1"/>
              </p:cNvSpPr>
              <p:nvPr/>
            </p:nvSpPr>
            <p:spPr bwMode="auto">
              <a:xfrm flipH="1" flipV="1">
                <a:off x="2356" y="2122"/>
                <a:ext cx="3" cy="4"/>
              </a:xfrm>
              <a:prstGeom prst="line">
                <a:avLst/>
              </a:prstGeom>
              <a:noFill/>
              <a:ln w="0">
                <a:solidFill>
                  <a:schemeClr val="tx1"/>
                </a:solidFill>
                <a:round/>
                <a:headEnd/>
                <a:tailEnd/>
              </a:ln>
            </p:spPr>
            <p:txBody>
              <a:bodyPr/>
              <a:lstStyle/>
              <a:p>
                <a:endParaRPr lang="en-US"/>
              </a:p>
            </p:txBody>
          </p:sp>
          <p:sp>
            <p:nvSpPr>
              <p:cNvPr id="36497" name="Line 2705"/>
              <p:cNvSpPr>
                <a:spLocks noChangeShapeType="1"/>
              </p:cNvSpPr>
              <p:nvPr/>
            </p:nvSpPr>
            <p:spPr bwMode="auto">
              <a:xfrm flipH="1" flipV="1">
                <a:off x="2353" y="2121"/>
                <a:ext cx="3" cy="1"/>
              </a:xfrm>
              <a:prstGeom prst="line">
                <a:avLst/>
              </a:prstGeom>
              <a:noFill/>
              <a:ln w="0">
                <a:solidFill>
                  <a:schemeClr val="tx1"/>
                </a:solidFill>
                <a:round/>
                <a:headEnd/>
                <a:tailEnd/>
              </a:ln>
            </p:spPr>
            <p:txBody>
              <a:bodyPr/>
              <a:lstStyle/>
              <a:p>
                <a:endParaRPr lang="en-US"/>
              </a:p>
            </p:txBody>
          </p:sp>
          <p:sp>
            <p:nvSpPr>
              <p:cNvPr id="36498" name="Line 2706"/>
              <p:cNvSpPr>
                <a:spLocks noChangeShapeType="1"/>
              </p:cNvSpPr>
              <p:nvPr/>
            </p:nvSpPr>
            <p:spPr bwMode="auto">
              <a:xfrm flipH="1">
                <a:off x="2348" y="2121"/>
                <a:ext cx="5" cy="1"/>
              </a:xfrm>
              <a:prstGeom prst="line">
                <a:avLst/>
              </a:prstGeom>
              <a:noFill/>
              <a:ln w="0">
                <a:solidFill>
                  <a:schemeClr val="tx1"/>
                </a:solidFill>
                <a:round/>
                <a:headEnd/>
                <a:tailEnd/>
              </a:ln>
            </p:spPr>
            <p:txBody>
              <a:bodyPr/>
              <a:lstStyle/>
              <a:p>
                <a:endParaRPr lang="en-US"/>
              </a:p>
            </p:txBody>
          </p:sp>
          <p:sp>
            <p:nvSpPr>
              <p:cNvPr id="36499" name="Line 2707"/>
              <p:cNvSpPr>
                <a:spLocks noChangeShapeType="1"/>
              </p:cNvSpPr>
              <p:nvPr/>
            </p:nvSpPr>
            <p:spPr bwMode="auto">
              <a:xfrm flipH="1">
                <a:off x="2345" y="2121"/>
                <a:ext cx="3" cy="1"/>
              </a:xfrm>
              <a:prstGeom prst="line">
                <a:avLst/>
              </a:prstGeom>
              <a:noFill/>
              <a:ln w="0">
                <a:solidFill>
                  <a:schemeClr val="tx1"/>
                </a:solidFill>
                <a:round/>
                <a:headEnd/>
                <a:tailEnd/>
              </a:ln>
            </p:spPr>
            <p:txBody>
              <a:bodyPr/>
              <a:lstStyle/>
              <a:p>
                <a:endParaRPr lang="en-US"/>
              </a:p>
            </p:txBody>
          </p:sp>
          <p:sp>
            <p:nvSpPr>
              <p:cNvPr id="36500" name="Line 2708"/>
              <p:cNvSpPr>
                <a:spLocks noChangeShapeType="1"/>
              </p:cNvSpPr>
              <p:nvPr/>
            </p:nvSpPr>
            <p:spPr bwMode="auto">
              <a:xfrm flipH="1">
                <a:off x="2341" y="2122"/>
                <a:ext cx="4" cy="4"/>
              </a:xfrm>
              <a:prstGeom prst="line">
                <a:avLst/>
              </a:prstGeom>
              <a:noFill/>
              <a:ln w="0">
                <a:solidFill>
                  <a:schemeClr val="tx1"/>
                </a:solidFill>
                <a:round/>
                <a:headEnd/>
                <a:tailEnd/>
              </a:ln>
            </p:spPr>
            <p:txBody>
              <a:bodyPr/>
              <a:lstStyle/>
              <a:p>
                <a:endParaRPr lang="en-US"/>
              </a:p>
            </p:txBody>
          </p:sp>
          <p:sp>
            <p:nvSpPr>
              <p:cNvPr id="36501" name="Line 2709"/>
              <p:cNvSpPr>
                <a:spLocks noChangeShapeType="1"/>
              </p:cNvSpPr>
              <p:nvPr/>
            </p:nvSpPr>
            <p:spPr bwMode="auto">
              <a:xfrm flipH="1">
                <a:off x="2339" y="2126"/>
                <a:ext cx="2" cy="5"/>
              </a:xfrm>
              <a:prstGeom prst="line">
                <a:avLst/>
              </a:prstGeom>
              <a:noFill/>
              <a:ln w="0">
                <a:solidFill>
                  <a:schemeClr val="tx1"/>
                </a:solidFill>
                <a:round/>
                <a:headEnd/>
                <a:tailEnd/>
              </a:ln>
            </p:spPr>
            <p:txBody>
              <a:bodyPr/>
              <a:lstStyle/>
              <a:p>
                <a:endParaRPr lang="en-US"/>
              </a:p>
            </p:txBody>
          </p:sp>
          <p:sp>
            <p:nvSpPr>
              <p:cNvPr id="36502" name="Line 2710"/>
              <p:cNvSpPr>
                <a:spLocks noChangeShapeType="1"/>
              </p:cNvSpPr>
              <p:nvPr/>
            </p:nvSpPr>
            <p:spPr bwMode="auto">
              <a:xfrm>
                <a:off x="2339" y="2131"/>
                <a:ext cx="1" cy="3"/>
              </a:xfrm>
              <a:prstGeom prst="line">
                <a:avLst/>
              </a:prstGeom>
              <a:noFill/>
              <a:ln w="0">
                <a:solidFill>
                  <a:schemeClr val="tx1"/>
                </a:solidFill>
                <a:round/>
                <a:headEnd/>
                <a:tailEnd/>
              </a:ln>
            </p:spPr>
            <p:txBody>
              <a:bodyPr/>
              <a:lstStyle/>
              <a:p>
                <a:endParaRPr lang="en-US"/>
              </a:p>
            </p:txBody>
          </p:sp>
          <p:sp>
            <p:nvSpPr>
              <p:cNvPr id="36503" name="Line 2711"/>
              <p:cNvSpPr>
                <a:spLocks noChangeShapeType="1"/>
              </p:cNvSpPr>
              <p:nvPr/>
            </p:nvSpPr>
            <p:spPr bwMode="auto">
              <a:xfrm>
                <a:off x="2339" y="2134"/>
                <a:ext cx="2" cy="5"/>
              </a:xfrm>
              <a:prstGeom prst="line">
                <a:avLst/>
              </a:prstGeom>
              <a:noFill/>
              <a:ln w="0">
                <a:solidFill>
                  <a:schemeClr val="tx1"/>
                </a:solidFill>
                <a:round/>
                <a:headEnd/>
                <a:tailEnd/>
              </a:ln>
            </p:spPr>
            <p:txBody>
              <a:bodyPr/>
              <a:lstStyle/>
              <a:p>
                <a:endParaRPr lang="en-US"/>
              </a:p>
            </p:txBody>
          </p:sp>
          <p:sp>
            <p:nvSpPr>
              <p:cNvPr id="36504" name="Line 2712"/>
              <p:cNvSpPr>
                <a:spLocks noChangeShapeType="1"/>
              </p:cNvSpPr>
              <p:nvPr/>
            </p:nvSpPr>
            <p:spPr bwMode="auto">
              <a:xfrm>
                <a:off x="2341" y="2139"/>
                <a:ext cx="4" cy="3"/>
              </a:xfrm>
              <a:prstGeom prst="line">
                <a:avLst/>
              </a:prstGeom>
              <a:noFill/>
              <a:ln w="0">
                <a:solidFill>
                  <a:schemeClr val="tx1"/>
                </a:solidFill>
                <a:round/>
                <a:headEnd/>
                <a:tailEnd/>
              </a:ln>
            </p:spPr>
            <p:txBody>
              <a:bodyPr/>
              <a:lstStyle/>
              <a:p>
                <a:endParaRPr lang="en-US"/>
              </a:p>
            </p:txBody>
          </p:sp>
          <p:sp>
            <p:nvSpPr>
              <p:cNvPr id="36505" name="Line 2713"/>
              <p:cNvSpPr>
                <a:spLocks noChangeShapeType="1"/>
              </p:cNvSpPr>
              <p:nvPr/>
            </p:nvSpPr>
            <p:spPr bwMode="auto">
              <a:xfrm>
                <a:off x="2345" y="2142"/>
                <a:ext cx="3" cy="2"/>
              </a:xfrm>
              <a:prstGeom prst="line">
                <a:avLst/>
              </a:prstGeom>
              <a:noFill/>
              <a:ln w="0">
                <a:solidFill>
                  <a:schemeClr val="tx1"/>
                </a:solidFill>
                <a:round/>
                <a:headEnd/>
                <a:tailEnd/>
              </a:ln>
            </p:spPr>
            <p:txBody>
              <a:bodyPr/>
              <a:lstStyle/>
              <a:p>
                <a:endParaRPr lang="en-US"/>
              </a:p>
            </p:txBody>
          </p:sp>
          <p:sp>
            <p:nvSpPr>
              <p:cNvPr id="36506" name="Line 2714"/>
              <p:cNvSpPr>
                <a:spLocks noChangeShapeType="1"/>
              </p:cNvSpPr>
              <p:nvPr/>
            </p:nvSpPr>
            <p:spPr bwMode="auto">
              <a:xfrm>
                <a:off x="2348" y="2144"/>
                <a:ext cx="5" cy="1"/>
              </a:xfrm>
              <a:prstGeom prst="line">
                <a:avLst/>
              </a:prstGeom>
              <a:noFill/>
              <a:ln w="0">
                <a:solidFill>
                  <a:schemeClr val="tx1"/>
                </a:solidFill>
                <a:round/>
                <a:headEnd/>
                <a:tailEnd/>
              </a:ln>
            </p:spPr>
            <p:txBody>
              <a:bodyPr/>
              <a:lstStyle/>
              <a:p>
                <a:endParaRPr lang="en-US"/>
              </a:p>
            </p:txBody>
          </p:sp>
          <p:sp>
            <p:nvSpPr>
              <p:cNvPr id="36507" name="Line 2715"/>
              <p:cNvSpPr>
                <a:spLocks noChangeShapeType="1"/>
              </p:cNvSpPr>
              <p:nvPr/>
            </p:nvSpPr>
            <p:spPr bwMode="auto">
              <a:xfrm flipV="1">
                <a:off x="2353" y="2142"/>
                <a:ext cx="3" cy="2"/>
              </a:xfrm>
              <a:prstGeom prst="line">
                <a:avLst/>
              </a:prstGeom>
              <a:noFill/>
              <a:ln w="0">
                <a:solidFill>
                  <a:schemeClr val="tx1"/>
                </a:solidFill>
                <a:round/>
                <a:headEnd/>
                <a:tailEnd/>
              </a:ln>
            </p:spPr>
            <p:txBody>
              <a:bodyPr/>
              <a:lstStyle/>
              <a:p>
                <a:endParaRPr lang="en-US"/>
              </a:p>
            </p:txBody>
          </p:sp>
          <p:sp>
            <p:nvSpPr>
              <p:cNvPr id="36508" name="Line 2716"/>
              <p:cNvSpPr>
                <a:spLocks noChangeShapeType="1"/>
              </p:cNvSpPr>
              <p:nvPr/>
            </p:nvSpPr>
            <p:spPr bwMode="auto">
              <a:xfrm flipV="1">
                <a:off x="2356" y="2139"/>
                <a:ext cx="3" cy="3"/>
              </a:xfrm>
              <a:prstGeom prst="line">
                <a:avLst/>
              </a:prstGeom>
              <a:noFill/>
              <a:ln w="0">
                <a:solidFill>
                  <a:schemeClr val="tx1"/>
                </a:solidFill>
                <a:round/>
                <a:headEnd/>
                <a:tailEnd/>
              </a:ln>
            </p:spPr>
            <p:txBody>
              <a:bodyPr/>
              <a:lstStyle/>
              <a:p>
                <a:endParaRPr lang="en-US"/>
              </a:p>
            </p:txBody>
          </p:sp>
          <p:sp>
            <p:nvSpPr>
              <p:cNvPr id="36509" name="Line 2717"/>
              <p:cNvSpPr>
                <a:spLocks noChangeShapeType="1"/>
              </p:cNvSpPr>
              <p:nvPr/>
            </p:nvSpPr>
            <p:spPr bwMode="auto">
              <a:xfrm>
                <a:off x="2391" y="2121"/>
                <a:ext cx="1" cy="26"/>
              </a:xfrm>
              <a:prstGeom prst="line">
                <a:avLst/>
              </a:prstGeom>
              <a:noFill/>
              <a:ln w="0">
                <a:solidFill>
                  <a:schemeClr val="tx1"/>
                </a:solidFill>
                <a:round/>
                <a:headEnd/>
                <a:tailEnd/>
              </a:ln>
            </p:spPr>
            <p:txBody>
              <a:bodyPr/>
              <a:lstStyle/>
              <a:p>
                <a:endParaRPr lang="en-US"/>
              </a:p>
            </p:txBody>
          </p:sp>
          <p:sp>
            <p:nvSpPr>
              <p:cNvPr id="36510" name="Line 2718"/>
              <p:cNvSpPr>
                <a:spLocks noChangeShapeType="1"/>
              </p:cNvSpPr>
              <p:nvPr/>
            </p:nvSpPr>
            <p:spPr bwMode="auto">
              <a:xfrm flipH="1">
                <a:off x="2389" y="2147"/>
                <a:ext cx="2" cy="5"/>
              </a:xfrm>
              <a:prstGeom prst="line">
                <a:avLst/>
              </a:prstGeom>
              <a:noFill/>
              <a:ln w="0">
                <a:solidFill>
                  <a:schemeClr val="tx1"/>
                </a:solidFill>
                <a:round/>
                <a:headEnd/>
                <a:tailEnd/>
              </a:ln>
            </p:spPr>
            <p:txBody>
              <a:bodyPr/>
              <a:lstStyle/>
              <a:p>
                <a:endParaRPr lang="en-US"/>
              </a:p>
            </p:txBody>
          </p:sp>
          <p:sp>
            <p:nvSpPr>
              <p:cNvPr id="36511" name="Line 2719"/>
              <p:cNvSpPr>
                <a:spLocks noChangeShapeType="1"/>
              </p:cNvSpPr>
              <p:nvPr/>
            </p:nvSpPr>
            <p:spPr bwMode="auto">
              <a:xfrm flipH="1">
                <a:off x="2388" y="2152"/>
                <a:ext cx="1" cy="2"/>
              </a:xfrm>
              <a:prstGeom prst="line">
                <a:avLst/>
              </a:prstGeom>
              <a:noFill/>
              <a:ln w="0">
                <a:solidFill>
                  <a:schemeClr val="tx1"/>
                </a:solidFill>
                <a:round/>
                <a:headEnd/>
                <a:tailEnd/>
              </a:ln>
            </p:spPr>
            <p:txBody>
              <a:bodyPr/>
              <a:lstStyle/>
              <a:p>
                <a:endParaRPr lang="en-US"/>
              </a:p>
            </p:txBody>
          </p:sp>
          <p:sp>
            <p:nvSpPr>
              <p:cNvPr id="36512" name="Line 2720"/>
              <p:cNvSpPr>
                <a:spLocks noChangeShapeType="1"/>
              </p:cNvSpPr>
              <p:nvPr/>
            </p:nvSpPr>
            <p:spPr bwMode="auto">
              <a:xfrm flipH="1">
                <a:off x="2384" y="2154"/>
                <a:ext cx="4" cy="1"/>
              </a:xfrm>
              <a:prstGeom prst="line">
                <a:avLst/>
              </a:prstGeom>
              <a:noFill/>
              <a:ln w="0">
                <a:solidFill>
                  <a:schemeClr val="tx1"/>
                </a:solidFill>
                <a:round/>
                <a:headEnd/>
                <a:tailEnd/>
              </a:ln>
            </p:spPr>
            <p:txBody>
              <a:bodyPr/>
              <a:lstStyle/>
              <a:p>
                <a:endParaRPr lang="en-US"/>
              </a:p>
            </p:txBody>
          </p:sp>
          <p:sp>
            <p:nvSpPr>
              <p:cNvPr id="36513" name="Line 2721"/>
              <p:cNvSpPr>
                <a:spLocks noChangeShapeType="1"/>
              </p:cNvSpPr>
              <p:nvPr/>
            </p:nvSpPr>
            <p:spPr bwMode="auto">
              <a:xfrm flipH="1">
                <a:off x="2379" y="2155"/>
                <a:ext cx="5" cy="1"/>
              </a:xfrm>
              <a:prstGeom prst="line">
                <a:avLst/>
              </a:prstGeom>
              <a:noFill/>
              <a:ln w="0">
                <a:solidFill>
                  <a:schemeClr val="tx1"/>
                </a:solidFill>
                <a:round/>
                <a:headEnd/>
                <a:tailEnd/>
              </a:ln>
            </p:spPr>
            <p:txBody>
              <a:bodyPr/>
              <a:lstStyle/>
              <a:p>
                <a:endParaRPr lang="en-US"/>
              </a:p>
            </p:txBody>
          </p:sp>
          <p:sp>
            <p:nvSpPr>
              <p:cNvPr id="36514" name="Line 2722"/>
              <p:cNvSpPr>
                <a:spLocks noChangeShapeType="1"/>
              </p:cNvSpPr>
              <p:nvPr/>
            </p:nvSpPr>
            <p:spPr bwMode="auto">
              <a:xfrm flipH="1" flipV="1">
                <a:off x="2376" y="2154"/>
                <a:ext cx="3" cy="1"/>
              </a:xfrm>
              <a:prstGeom prst="line">
                <a:avLst/>
              </a:prstGeom>
              <a:noFill/>
              <a:ln w="0">
                <a:solidFill>
                  <a:schemeClr val="tx1"/>
                </a:solidFill>
                <a:round/>
                <a:headEnd/>
                <a:tailEnd/>
              </a:ln>
            </p:spPr>
            <p:txBody>
              <a:bodyPr/>
              <a:lstStyle/>
              <a:p>
                <a:endParaRPr lang="en-US"/>
              </a:p>
            </p:txBody>
          </p:sp>
          <p:sp>
            <p:nvSpPr>
              <p:cNvPr id="36515" name="Line 2723"/>
              <p:cNvSpPr>
                <a:spLocks noChangeShapeType="1"/>
              </p:cNvSpPr>
              <p:nvPr/>
            </p:nvSpPr>
            <p:spPr bwMode="auto">
              <a:xfrm flipH="1" flipV="1">
                <a:off x="2388" y="2122"/>
                <a:ext cx="3" cy="4"/>
              </a:xfrm>
              <a:prstGeom prst="line">
                <a:avLst/>
              </a:prstGeom>
              <a:noFill/>
              <a:ln w="0">
                <a:solidFill>
                  <a:schemeClr val="tx1"/>
                </a:solidFill>
                <a:round/>
                <a:headEnd/>
                <a:tailEnd/>
              </a:ln>
            </p:spPr>
            <p:txBody>
              <a:bodyPr/>
              <a:lstStyle/>
              <a:p>
                <a:endParaRPr lang="en-US"/>
              </a:p>
            </p:txBody>
          </p:sp>
          <p:sp>
            <p:nvSpPr>
              <p:cNvPr id="36516" name="Line 2724"/>
              <p:cNvSpPr>
                <a:spLocks noChangeShapeType="1"/>
              </p:cNvSpPr>
              <p:nvPr/>
            </p:nvSpPr>
            <p:spPr bwMode="auto">
              <a:xfrm flipH="1" flipV="1">
                <a:off x="2384" y="2121"/>
                <a:ext cx="4" cy="1"/>
              </a:xfrm>
              <a:prstGeom prst="line">
                <a:avLst/>
              </a:prstGeom>
              <a:noFill/>
              <a:ln w="0">
                <a:solidFill>
                  <a:schemeClr val="tx1"/>
                </a:solidFill>
                <a:round/>
                <a:headEnd/>
                <a:tailEnd/>
              </a:ln>
            </p:spPr>
            <p:txBody>
              <a:bodyPr/>
              <a:lstStyle/>
              <a:p>
                <a:endParaRPr lang="en-US"/>
              </a:p>
            </p:txBody>
          </p:sp>
          <p:sp>
            <p:nvSpPr>
              <p:cNvPr id="36517" name="Line 2725"/>
              <p:cNvSpPr>
                <a:spLocks noChangeShapeType="1"/>
              </p:cNvSpPr>
              <p:nvPr/>
            </p:nvSpPr>
            <p:spPr bwMode="auto">
              <a:xfrm flipH="1">
                <a:off x="2379" y="2121"/>
                <a:ext cx="5" cy="1"/>
              </a:xfrm>
              <a:prstGeom prst="line">
                <a:avLst/>
              </a:prstGeom>
              <a:noFill/>
              <a:ln w="0">
                <a:solidFill>
                  <a:schemeClr val="tx1"/>
                </a:solidFill>
                <a:round/>
                <a:headEnd/>
                <a:tailEnd/>
              </a:ln>
            </p:spPr>
            <p:txBody>
              <a:bodyPr/>
              <a:lstStyle/>
              <a:p>
                <a:endParaRPr lang="en-US"/>
              </a:p>
            </p:txBody>
          </p:sp>
          <p:sp>
            <p:nvSpPr>
              <p:cNvPr id="36518" name="Line 2726"/>
              <p:cNvSpPr>
                <a:spLocks noChangeShapeType="1"/>
              </p:cNvSpPr>
              <p:nvPr/>
            </p:nvSpPr>
            <p:spPr bwMode="auto">
              <a:xfrm flipH="1">
                <a:off x="2376" y="2121"/>
                <a:ext cx="3" cy="1"/>
              </a:xfrm>
              <a:prstGeom prst="line">
                <a:avLst/>
              </a:prstGeom>
              <a:noFill/>
              <a:ln w="0">
                <a:solidFill>
                  <a:schemeClr val="tx1"/>
                </a:solidFill>
                <a:round/>
                <a:headEnd/>
                <a:tailEnd/>
              </a:ln>
            </p:spPr>
            <p:txBody>
              <a:bodyPr/>
              <a:lstStyle/>
              <a:p>
                <a:endParaRPr lang="en-US"/>
              </a:p>
            </p:txBody>
          </p:sp>
          <p:sp>
            <p:nvSpPr>
              <p:cNvPr id="36519" name="Line 2727"/>
              <p:cNvSpPr>
                <a:spLocks noChangeShapeType="1"/>
              </p:cNvSpPr>
              <p:nvPr/>
            </p:nvSpPr>
            <p:spPr bwMode="auto">
              <a:xfrm flipH="1">
                <a:off x="2373" y="2122"/>
                <a:ext cx="3" cy="4"/>
              </a:xfrm>
              <a:prstGeom prst="line">
                <a:avLst/>
              </a:prstGeom>
              <a:noFill/>
              <a:ln w="0">
                <a:solidFill>
                  <a:schemeClr val="tx1"/>
                </a:solidFill>
                <a:round/>
                <a:headEnd/>
                <a:tailEnd/>
              </a:ln>
            </p:spPr>
            <p:txBody>
              <a:bodyPr/>
              <a:lstStyle/>
              <a:p>
                <a:endParaRPr lang="en-US"/>
              </a:p>
            </p:txBody>
          </p:sp>
          <p:sp>
            <p:nvSpPr>
              <p:cNvPr id="36520" name="Line 2728"/>
              <p:cNvSpPr>
                <a:spLocks noChangeShapeType="1"/>
              </p:cNvSpPr>
              <p:nvPr/>
            </p:nvSpPr>
            <p:spPr bwMode="auto">
              <a:xfrm flipH="1">
                <a:off x="2371" y="2126"/>
                <a:ext cx="2" cy="5"/>
              </a:xfrm>
              <a:prstGeom prst="line">
                <a:avLst/>
              </a:prstGeom>
              <a:noFill/>
              <a:ln w="0">
                <a:solidFill>
                  <a:schemeClr val="tx1"/>
                </a:solidFill>
                <a:round/>
                <a:headEnd/>
                <a:tailEnd/>
              </a:ln>
            </p:spPr>
            <p:txBody>
              <a:bodyPr/>
              <a:lstStyle/>
              <a:p>
                <a:endParaRPr lang="en-US"/>
              </a:p>
            </p:txBody>
          </p:sp>
          <p:sp>
            <p:nvSpPr>
              <p:cNvPr id="36521" name="Line 2729"/>
              <p:cNvSpPr>
                <a:spLocks noChangeShapeType="1"/>
              </p:cNvSpPr>
              <p:nvPr/>
            </p:nvSpPr>
            <p:spPr bwMode="auto">
              <a:xfrm>
                <a:off x="2371" y="2131"/>
                <a:ext cx="1" cy="3"/>
              </a:xfrm>
              <a:prstGeom prst="line">
                <a:avLst/>
              </a:prstGeom>
              <a:noFill/>
              <a:ln w="0">
                <a:solidFill>
                  <a:schemeClr val="tx1"/>
                </a:solidFill>
                <a:round/>
                <a:headEnd/>
                <a:tailEnd/>
              </a:ln>
            </p:spPr>
            <p:txBody>
              <a:bodyPr/>
              <a:lstStyle/>
              <a:p>
                <a:endParaRPr lang="en-US"/>
              </a:p>
            </p:txBody>
          </p:sp>
          <p:sp>
            <p:nvSpPr>
              <p:cNvPr id="36522" name="Line 2730"/>
              <p:cNvSpPr>
                <a:spLocks noChangeShapeType="1"/>
              </p:cNvSpPr>
              <p:nvPr/>
            </p:nvSpPr>
            <p:spPr bwMode="auto">
              <a:xfrm>
                <a:off x="2371" y="2134"/>
                <a:ext cx="2" cy="5"/>
              </a:xfrm>
              <a:prstGeom prst="line">
                <a:avLst/>
              </a:prstGeom>
              <a:noFill/>
              <a:ln w="0">
                <a:solidFill>
                  <a:schemeClr val="tx1"/>
                </a:solidFill>
                <a:round/>
                <a:headEnd/>
                <a:tailEnd/>
              </a:ln>
            </p:spPr>
            <p:txBody>
              <a:bodyPr/>
              <a:lstStyle/>
              <a:p>
                <a:endParaRPr lang="en-US"/>
              </a:p>
            </p:txBody>
          </p:sp>
          <p:sp>
            <p:nvSpPr>
              <p:cNvPr id="36523" name="Line 2731"/>
              <p:cNvSpPr>
                <a:spLocks noChangeShapeType="1"/>
              </p:cNvSpPr>
              <p:nvPr/>
            </p:nvSpPr>
            <p:spPr bwMode="auto">
              <a:xfrm>
                <a:off x="2373" y="2139"/>
                <a:ext cx="3" cy="3"/>
              </a:xfrm>
              <a:prstGeom prst="line">
                <a:avLst/>
              </a:prstGeom>
              <a:noFill/>
              <a:ln w="0">
                <a:solidFill>
                  <a:schemeClr val="tx1"/>
                </a:solidFill>
                <a:round/>
                <a:headEnd/>
                <a:tailEnd/>
              </a:ln>
            </p:spPr>
            <p:txBody>
              <a:bodyPr/>
              <a:lstStyle/>
              <a:p>
                <a:endParaRPr lang="en-US"/>
              </a:p>
            </p:txBody>
          </p:sp>
          <p:sp>
            <p:nvSpPr>
              <p:cNvPr id="36524" name="Line 2732"/>
              <p:cNvSpPr>
                <a:spLocks noChangeShapeType="1"/>
              </p:cNvSpPr>
              <p:nvPr/>
            </p:nvSpPr>
            <p:spPr bwMode="auto">
              <a:xfrm>
                <a:off x="2376" y="2142"/>
                <a:ext cx="3" cy="2"/>
              </a:xfrm>
              <a:prstGeom prst="line">
                <a:avLst/>
              </a:prstGeom>
              <a:noFill/>
              <a:ln w="0">
                <a:solidFill>
                  <a:schemeClr val="tx1"/>
                </a:solidFill>
                <a:round/>
                <a:headEnd/>
                <a:tailEnd/>
              </a:ln>
            </p:spPr>
            <p:txBody>
              <a:bodyPr/>
              <a:lstStyle/>
              <a:p>
                <a:endParaRPr lang="en-US"/>
              </a:p>
            </p:txBody>
          </p:sp>
          <p:sp>
            <p:nvSpPr>
              <p:cNvPr id="36525" name="Line 2733"/>
              <p:cNvSpPr>
                <a:spLocks noChangeShapeType="1"/>
              </p:cNvSpPr>
              <p:nvPr/>
            </p:nvSpPr>
            <p:spPr bwMode="auto">
              <a:xfrm>
                <a:off x="2379" y="2144"/>
                <a:ext cx="5" cy="1"/>
              </a:xfrm>
              <a:prstGeom prst="line">
                <a:avLst/>
              </a:prstGeom>
              <a:noFill/>
              <a:ln w="0">
                <a:solidFill>
                  <a:schemeClr val="tx1"/>
                </a:solidFill>
                <a:round/>
                <a:headEnd/>
                <a:tailEnd/>
              </a:ln>
            </p:spPr>
            <p:txBody>
              <a:bodyPr/>
              <a:lstStyle/>
              <a:p>
                <a:endParaRPr lang="en-US"/>
              </a:p>
            </p:txBody>
          </p:sp>
          <p:sp>
            <p:nvSpPr>
              <p:cNvPr id="36526" name="Line 2734"/>
              <p:cNvSpPr>
                <a:spLocks noChangeShapeType="1"/>
              </p:cNvSpPr>
              <p:nvPr/>
            </p:nvSpPr>
            <p:spPr bwMode="auto">
              <a:xfrm flipV="1">
                <a:off x="2384" y="2142"/>
                <a:ext cx="4" cy="2"/>
              </a:xfrm>
              <a:prstGeom prst="line">
                <a:avLst/>
              </a:prstGeom>
              <a:noFill/>
              <a:ln w="0">
                <a:solidFill>
                  <a:schemeClr val="tx1"/>
                </a:solidFill>
                <a:round/>
                <a:headEnd/>
                <a:tailEnd/>
              </a:ln>
            </p:spPr>
            <p:txBody>
              <a:bodyPr/>
              <a:lstStyle/>
              <a:p>
                <a:endParaRPr lang="en-US"/>
              </a:p>
            </p:txBody>
          </p:sp>
          <p:sp>
            <p:nvSpPr>
              <p:cNvPr id="36527" name="Line 2735"/>
              <p:cNvSpPr>
                <a:spLocks noChangeShapeType="1"/>
              </p:cNvSpPr>
              <p:nvPr/>
            </p:nvSpPr>
            <p:spPr bwMode="auto">
              <a:xfrm flipV="1">
                <a:off x="2388" y="2139"/>
                <a:ext cx="3" cy="3"/>
              </a:xfrm>
              <a:prstGeom prst="line">
                <a:avLst/>
              </a:prstGeom>
              <a:noFill/>
              <a:ln w="0">
                <a:solidFill>
                  <a:schemeClr val="tx1"/>
                </a:solidFill>
                <a:round/>
                <a:headEnd/>
                <a:tailEnd/>
              </a:ln>
            </p:spPr>
            <p:txBody>
              <a:bodyPr/>
              <a:lstStyle/>
              <a:p>
                <a:endParaRPr lang="en-US"/>
              </a:p>
            </p:txBody>
          </p:sp>
          <p:sp>
            <p:nvSpPr>
              <p:cNvPr id="36528" name="Line 2736"/>
              <p:cNvSpPr>
                <a:spLocks noChangeShapeType="1"/>
              </p:cNvSpPr>
              <p:nvPr/>
            </p:nvSpPr>
            <p:spPr bwMode="auto">
              <a:xfrm>
                <a:off x="2403" y="2109"/>
                <a:ext cx="1" cy="2"/>
              </a:xfrm>
              <a:prstGeom prst="line">
                <a:avLst/>
              </a:prstGeom>
              <a:noFill/>
              <a:ln w="0">
                <a:solidFill>
                  <a:schemeClr val="tx1"/>
                </a:solidFill>
                <a:round/>
                <a:headEnd/>
                <a:tailEnd/>
              </a:ln>
            </p:spPr>
            <p:txBody>
              <a:bodyPr/>
              <a:lstStyle/>
              <a:p>
                <a:endParaRPr lang="en-US"/>
              </a:p>
            </p:txBody>
          </p:sp>
          <p:sp>
            <p:nvSpPr>
              <p:cNvPr id="36529" name="Line 2737"/>
              <p:cNvSpPr>
                <a:spLocks noChangeShapeType="1"/>
              </p:cNvSpPr>
              <p:nvPr/>
            </p:nvSpPr>
            <p:spPr bwMode="auto">
              <a:xfrm flipV="1">
                <a:off x="2404" y="2109"/>
                <a:ext cx="2" cy="2"/>
              </a:xfrm>
              <a:prstGeom prst="line">
                <a:avLst/>
              </a:prstGeom>
              <a:noFill/>
              <a:ln w="0">
                <a:solidFill>
                  <a:schemeClr val="tx1"/>
                </a:solidFill>
                <a:round/>
                <a:headEnd/>
                <a:tailEnd/>
              </a:ln>
            </p:spPr>
            <p:txBody>
              <a:bodyPr/>
              <a:lstStyle/>
              <a:p>
                <a:endParaRPr lang="en-US"/>
              </a:p>
            </p:txBody>
          </p:sp>
          <p:sp>
            <p:nvSpPr>
              <p:cNvPr id="36530" name="Line 2738"/>
              <p:cNvSpPr>
                <a:spLocks noChangeShapeType="1"/>
              </p:cNvSpPr>
              <p:nvPr/>
            </p:nvSpPr>
            <p:spPr bwMode="auto">
              <a:xfrm flipH="1" flipV="1">
                <a:off x="2404" y="2107"/>
                <a:ext cx="2" cy="2"/>
              </a:xfrm>
              <a:prstGeom prst="line">
                <a:avLst/>
              </a:prstGeom>
              <a:noFill/>
              <a:ln w="0">
                <a:solidFill>
                  <a:schemeClr val="tx1"/>
                </a:solidFill>
                <a:round/>
                <a:headEnd/>
                <a:tailEnd/>
              </a:ln>
            </p:spPr>
            <p:txBody>
              <a:bodyPr/>
              <a:lstStyle/>
              <a:p>
                <a:endParaRPr lang="en-US"/>
              </a:p>
            </p:txBody>
          </p:sp>
          <p:sp>
            <p:nvSpPr>
              <p:cNvPr id="36531" name="Line 2739"/>
              <p:cNvSpPr>
                <a:spLocks noChangeShapeType="1"/>
              </p:cNvSpPr>
              <p:nvPr/>
            </p:nvSpPr>
            <p:spPr bwMode="auto">
              <a:xfrm flipH="1">
                <a:off x="2403" y="2107"/>
                <a:ext cx="1" cy="2"/>
              </a:xfrm>
              <a:prstGeom prst="line">
                <a:avLst/>
              </a:prstGeom>
              <a:noFill/>
              <a:ln w="0">
                <a:solidFill>
                  <a:schemeClr val="tx1"/>
                </a:solidFill>
                <a:round/>
                <a:headEnd/>
                <a:tailEnd/>
              </a:ln>
            </p:spPr>
            <p:txBody>
              <a:bodyPr/>
              <a:lstStyle/>
              <a:p>
                <a:endParaRPr lang="en-US"/>
              </a:p>
            </p:txBody>
          </p:sp>
          <p:sp>
            <p:nvSpPr>
              <p:cNvPr id="36532" name="Line 2740"/>
              <p:cNvSpPr>
                <a:spLocks noChangeShapeType="1"/>
              </p:cNvSpPr>
              <p:nvPr/>
            </p:nvSpPr>
            <p:spPr bwMode="auto">
              <a:xfrm>
                <a:off x="2404" y="2121"/>
                <a:ext cx="1" cy="23"/>
              </a:xfrm>
              <a:prstGeom prst="line">
                <a:avLst/>
              </a:prstGeom>
              <a:noFill/>
              <a:ln w="0">
                <a:solidFill>
                  <a:schemeClr val="tx1"/>
                </a:solidFill>
                <a:round/>
                <a:headEnd/>
                <a:tailEnd/>
              </a:ln>
            </p:spPr>
            <p:txBody>
              <a:bodyPr/>
              <a:lstStyle/>
              <a:p>
                <a:endParaRPr lang="en-US"/>
              </a:p>
            </p:txBody>
          </p:sp>
          <p:sp>
            <p:nvSpPr>
              <p:cNvPr id="36533" name="Line 2741"/>
              <p:cNvSpPr>
                <a:spLocks noChangeShapeType="1"/>
              </p:cNvSpPr>
              <p:nvPr/>
            </p:nvSpPr>
            <p:spPr bwMode="auto">
              <a:xfrm>
                <a:off x="2417" y="2121"/>
                <a:ext cx="1" cy="23"/>
              </a:xfrm>
              <a:prstGeom prst="line">
                <a:avLst/>
              </a:prstGeom>
              <a:noFill/>
              <a:ln w="0">
                <a:solidFill>
                  <a:schemeClr val="tx1"/>
                </a:solidFill>
                <a:round/>
                <a:headEnd/>
                <a:tailEnd/>
              </a:ln>
            </p:spPr>
            <p:txBody>
              <a:bodyPr/>
              <a:lstStyle/>
              <a:p>
                <a:endParaRPr lang="en-US"/>
              </a:p>
            </p:txBody>
          </p:sp>
          <p:sp>
            <p:nvSpPr>
              <p:cNvPr id="36534" name="Line 2742"/>
              <p:cNvSpPr>
                <a:spLocks noChangeShapeType="1"/>
              </p:cNvSpPr>
              <p:nvPr/>
            </p:nvSpPr>
            <p:spPr bwMode="auto">
              <a:xfrm flipV="1">
                <a:off x="2417" y="2122"/>
                <a:ext cx="5" cy="5"/>
              </a:xfrm>
              <a:prstGeom prst="line">
                <a:avLst/>
              </a:prstGeom>
              <a:noFill/>
              <a:ln w="0">
                <a:solidFill>
                  <a:schemeClr val="tx1"/>
                </a:solidFill>
                <a:round/>
                <a:headEnd/>
                <a:tailEnd/>
              </a:ln>
            </p:spPr>
            <p:txBody>
              <a:bodyPr/>
              <a:lstStyle/>
              <a:p>
                <a:endParaRPr lang="en-US"/>
              </a:p>
            </p:txBody>
          </p:sp>
          <p:sp>
            <p:nvSpPr>
              <p:cNvPr id="36535" name="Line 2743"/>
              <p:cNvSpPr>
                <a:spLocks noChangeShapeType="1"/>
              </p:cNvSpPr>
              <p:nvPr/>
            </p:nvSpPr>
            <p:spPr bwMode="auto">
              <a:xfrm flipV="1">
                <a:off x="2422" y="2121"/>
                <a:ext cx="4" cy="1"/>
              </a:xfrm>
              <a:prstGeom prst="line">
                <a:avLst/>
              </a:prstGeom>
              <a:noFill/>
              <a:ln w="0">
                <a:solidFill>
                  <a:schemeClr val="tx1"/>
                </a:solidFill>
                <a:round/>
                <a:headEnd/>
                <a:tailEnd/>
              </a:ln>
            </p:spPr>
            <p:txBody>
              <a:bodyPr/>
              <a:lstStyle/>
              <a:p>
                <a:endParaRPr lang="en-US"/>
              </a:p>
            </p:txBody>
          </p:sp>
          <p:sp>
            <p:nvSpPr>
              <p:cNvPr id="36536" name="Line 2744"/>
              <p:cNvSpPr>
                <a:spLocks noChangeShapeType="1"/>
              </p:cNvSpPr>
              <p:nvPr/>
            </p:nvSpPr>
            <p:spPr bwMode="auto">
              <a:xfrm>
                <a:off x="2426" y="2121"/>
                <a:ext cx="5" cy="1"/>
              </a:xfrm>
              <a:prstGeom prst="line">
                <a:avLst/>
              </a:prstGeom>
              <a:noFill/>
              <a:ln w="0">
                <a:solidFill>
                  <a:schemeClr val="tx1"/>
                </a:solidFill>
                <a:round/>
                <a:headEnd/>
                <a:tailEnd/>
              </a:ln>
            </p:spPr>
            <p:txBody>
              <a:bodyPr/>
              <a:lstStyle/>
              <a:p>
                <a:endParaRPr lang="en-US"/>
              </a:p>
            </p:txBody>
          </p:sp>
          <p:sp>
            <p:nvSpPr>
              <p:cNvPr id="36537" name="Line 2745"/>
              <p:cNvSpPr>
                <a:spLocks noChangeShapeType="1"/>
              </p:cNvSpPr>
              <p:nvPr/>
            </p:nvSpPr>
            <p:spPr bwMode="auto">
              <a:xfrm>
                <a:off x="2431" y="2121"/>
                <a:ext cx="3" cy="1"/>
              </a:xfrm>
              <a:prstGeom prst="line">
                <a:avLst/>
              </a:prstGeom>
              <a:noFill/>
              <a:ln w="0">
                <a:solidFill>
                  <a:schemeClr val="tx1"/>
                </a:solidFill>
                <a:round/>
                <a:headEnd/>
                <a:tailEnd/>
              </a:ln>
            </p:spPr>
            <p:txBody>
              <a:bodyPr/>
              <a:lstStyle/>
              <a:p>
                <a:endParaRPr lang="en-US"/>
              </a:p>
            </p:txBody>
          </p:sp>
          <p:sp>
            <p:nvSpPr>
              <p:cNvPr id="36538" name="Line 2746"/>
              <p:cNvSpPr>
                <a:spLocks noChangeShapeType="1"/>
              </p:cNvSpPr>
              <p:nvPr/>
            </p:nvSpPr>
            <p:spPr bwMode="auto">
              <a:xfrm>
                <a:off x="2434" y="2122"/>
                <a:ext cx="2" cy="5"/>
              </a:xfrm>
              <a:prstGeom prst="line">
                <a:avLst/>
              </a:prstGeom>
              <a:noFill/>
              <a:ln w="0">
                <a:solidFill>
                  <a:schemeClr val="tx1"/>
                </a:solidFill>
                <a:round/>
                <a:headEnd/>
                <a:tailEnd/>
              </a:ln>
            </p:spPr>
            <p:txBody>
              <a:bodyPr/>
              <a:lstStyle/>
              <a:p>
                <a:endParaRPr lang="en-US"/>
              </a:p>
            </p:txBody>
          </p:sp>
          <p:sp>
            <p:nvSpPr>
              <p:cNvPr id="36539" name="Line 2747"/>
              <p:cNvSpPr>
                <a:spLocks noChangeShapeType="1"/>
              </p:cNvSpPr>
              <p:nvPr/>
            </p:nvSpPr>
            <p:spPr bwMode="auto">
              <a:xfrm>
                <a:off x="2436" y="2127"/>
                <a:ext cx="1" cy="17"/>
              </a:xfrm>
              <a:prstGeom prst="line">
                <a:avLst/>
              </a:prstGeom>
              <a:noFill/>
              <a:ln w="0">
                <a:solidFill>
                  <a:schemeClr val="tx1"/>
                </a:solidFill>
                <a:round/>
                <a:headEnd/>
                <a:tailEnd/>
              </a:ln>
            </p:spPr>
            <p:txBody>
              <a:bodyPr/>
              <a:lstStyle/>
              <a:p>
                <a:endParaRPr lang="en-US"/>
              </a:p>
            </p:txBody>
          </p:sp>
          <p:sp>
            <p:nvSpPr>
              <p:cNvPr id="36540" name="Line 2748"/>
              <p:cNvSpPr>
                <a:spLocks noChangeShapeType="1"/>
              </p:cNvSpPr>
              <p:nvPr/>
            </p:nvSpPr>
            <p:spPr bwMode="auto">
              <a:xfrm>
                <a:off x="2467" y="2121"/>
                <a:ext cx="1" cy="26"/>
              </a:xfrm>
              <a:prstGeom prst="line">
                <a:avLst/>
              </a:prstGeom>
              <a:noFill/>
              <a:ln w="0">
                <a:solidFill>
                  <a:schemeClr val="tx1"/>
                </a:solidFill>
                <a:round/>
                <a:headEnd/>
                <a:tailEnd/>
              </a:ln>
            </p:spPr>
            <p:txBody>
              <a:bodyPr/>
              <a:lstStyle/>
              <a:p>
                <a:endParaRPr lang="en-US"/>
              </a:p>
            </p:txBody>
          </p:sp>
          <p:sp>
            <p:nvSpPr>
              <p:cNvPr id="36541" name="Line 2749"/>
              <p:cNvSpPr>
                <a:spLocks noChangeShapeType="1"/>
              </p:cNvSpPr>
              <p:nvPr/>
            </p:nvSpPr>
            <p:spPr bwMode="auto">
              <a:xfrm flipH="1">
                <a:off x="2465" y="2147"/>
                <a:ext cx="2" cy="5"/>
              </a:xfrm>
              <a:prstGeom prst="line">
                <a:avLst/>
              </a:prstGeom>
              <a:noFill/>
              <a:ln w="0">
                <a:solidFill>
                  <a:schemeClr val="tx1"/>
                </a:solidFill>
                <a:round/>
                <a:headEnd/>
                <a:tailEnd/>
              </a:ln>
            </p:spPr>
            <p:txBody>
              <a:bodyPr/>
              <a:lstStyle/>
              <a:p>
                <a:endParaRPr lang="en-US"/>
              </a:p>
            </p:txBody>
          </p:sp>
          <p:sp>
            <p:nvSpPr>
              <p:cNvPr id="36542" name="Line 2750"/>
              <p:cNvSpPr>
                <a:spLocks noChangeShapeType="1"/>
              </p:cNvSpPr>
              <p:nvPr/>
            </p:nvSpPr>
            <p:spPr bwMode="auto">
              <a:xfrm flipH="1">
                <a:off x="2464" y="2152"/>
                <a:ext cx="1" cy="2"/>
              </a:xfrm>
              <a:prstGeom prst="line">
                <a:avLst/>
              </a:prstGeom>
              <a:noFill/>
              <a:ln w="0">
                <a:solidFill>
                  <a:schemeClr val="tx1"/>
                </a:solidFill>
                <a:round/>
                <a:headEnd/>
                <a:tailEnd/>
              </a:ln>
            </p:spPr>
            <p:txBody>
              <a:bodyPr/>
              <a:lstStyle/>
              <a:p>
                <a:endParaRPr lang="en-US"/>
              </a:p>
            </p:txBody>
          </p:sp>
          <p:sp>
            <p:nvSpPr>
              <p:cNvPr id="36543" name="Line 2751"/>
              <p:cNvSpPr>
                <a:spLocks noChangeShapeType="1"/>
              </p:cNvSpPr>
              <p:nvPr/>
            </p:nvSpPr>
            <p:spPr bwMode="auto">
              <a:xfrm flipH="1">
                <a:off x="2461" y="2154"/>
                <a:ext cx="3" cy="1"/>
              </a:xfrm>
              <a:prstGeom prst="line">
                <a:avLst/>
              </a:prstGeom>
              <a:noFill/>
              <a:ln w="0">
                <a:solidFill>
                  <a:schemeClr val="tx1"/>
                </a:solidFill>
                <a:round/>
                <a:headEnd/>
                <a:tailEnd/>
              </a:ln>
            </p:spPr>
            <p:txBody>
              <a:bodyPr/>
              <a:lstStyle/>
              <a:p>
                <a:endParaRPr lang="en-US"/>
              </a:p>
            </p:txBody>
          </p:sp>
          <p:sp>
            <p:nvSpPr>
              <p:cNvPr id="36544" name="Line 2752"/>
              <p:cNvSpPr>
                <a:spLocks noChangeShapeType="1"/>
              </p:cNvSpPr>
              <p:nvPr/>
            </p:nvSpPr>
            <p:spPr bwMode="auto">
              <a:xfrm flipH="1">
                <a:off x="2456" y="2155"/>
                <a:ext cx="5" cy="1"/>
              </a:xfrm>
              <a:prstGeom prst="line">
                <a:avLst/>
              </a:prstGeom>
              <a:noFill/>
              <a:ln w="0">
                <a:solidFill>
                  <a:schemeClr val="tx1"/>
                </a:solidFill>
                <a:round/>
                <a:headEnd/>
                <a:tailEnd/>
              </a:ln>
            </p:spPr>
            <p:txBody>
              <a:bodyPr/>
              <a:lstStyle/>
              <a:p>
                <a:endParaRPr lang="en-US"/>
              </a:p>
            </p:txBody>
          </p:sp>
          <p:sp>
            <p:nvSpPr>
              <p:cNvPr id="36545" name="Line 2753"/>
              <p:cNvSpPr>
                <a:spLocks noChangeShapeType="1"/>
              </p:cNvSpPr>
              <p:nvPr/>
            </p:nvSpPr>
            <p:spPr bwMode="auto">
              <a:xfrm flipH="1" flipV="1">
                <a:off x="2452" y="2154"/>
                <a:ext cx="4" cy="1"/>
              </a:xfrm>
              <a:prstGeom prst="line">
                <a:avLst/>
              </a:prstGeom>
              <a:noFill/>
              <a:ln w="0">
                <a:solidFill>
                  <a:schemeClr val="tx1"/>
                </a:solidFill>
                <a:round/>
                <a:headEnd/>
                <a:tailEnd/>
              </a:ln>
            </p:spPr>
            <p:txBody>
              <a:bodyPr/>
              <a:lstStyle/>
              <a:p>
                <a:endParaRPr lang="en-US"/>
              </a:p>
            </p:txBody>
          </p:sp>
          <p:sp>
            <p:nvSpPr>
              <p:cNvPr id="36546" name="Line 2754"/>
              <p:cNvSpPr>
                <a:spLocks noChangeShapeType="1"/>
              </p:cNvSpPr>
              <p:nvPr/>
            </p:nvSpPr>
            <p:spPr bwMode="auto">
              <a:xfrm flipH="1" flipV="1">
                <a:off x="2464" y="2122"/>
                <a:ext cx="3" cy="4"/>
              </a:xfrm>
              <a:prstGeom prst="line">
                <a:avLst/>
              </a:prstGeom>
              <a:noFill/>
              <a:ln w="0">
                <a:solidFill>
                  <a:schemeClr val="tx1"/>
                </a:solidFill>
                <a:round/>
                <a:headEnd/>
                <a:tailEnd/>
              </a:ln>
            </p:spPr>
            <p:txBody>
              <a:bodyPr/>
              <a:lstStyle/>
              <a:p>
                <a:endParaRPr lang="en-US"/>
              </a:p>
            </p:txBody>
          </p:sp>
          <p:sp>
            <p:nvSpPr>
              <p:cNvPr id="36547" name="Line 2755"/>
              <p:cNvSpPr>
                <a:spLocks noChangeShapeType="1"/>
              </p:cNvSpPr>
              <p:nvPr/>
            </p:nvSpPr>
            <p:spPr bwMode="auto">
              <a:xfrm flipH="1" flipV="1">
                <a:off x="2461" y="2121"/>
                <a:ext cx="3" cy="1"/>
              </a:xfrm>
              <a:prstGeom prst="line">
                <a:avLst/>
              </a:prstGeom>
              <a:noFill/>
              <a:ln w="0">
                <a:solidFill>
                  <a:schemeClr val="tx1"/>
                </a:solidFill>
                <a:round/>
                <a:headEnd/>
                <a:tailEnd/>
              </a:ln>
            </p:spPr>
            <p:txBody>
              <a:bodyPr/>
              <a:lstStyle/>
              <a:p>
                <a:endParaRPr lang="en-US"/>
              </a:p>
            </p:txBody>
          </p:sp>
          <p:sp>
            <p:nvSpPr>
              <p:cNvPr id="36548" name="Line 2756"/>
              <p:cNvSpPr>
                <a:spLocks noChangeShapeType="1"/>
              </p:cNvSpPr>
              <p:nvPr/>
            </p:nvSpPr>
            <p:spPr bwMode="auto">
              <a:xfrm flipH="1">
                <a:off x="2456" y="2121"/>
                <a:ext cx="5" cy="1"/>
              </a:xfrm>
              <a:prstGeom prst="line">
                <a:avLst/>
              </a:prstGeom>
              <a:noFill/>
              <a:ln w="0">
                <a:solidFill>
                  <a:schemeClr val="tx1"/>
                </a:solidFill>
                <a:round/>
                <a:headEnd/>
                <a:tailEnd/>
              </a:ln>
            </p:spPr>
            <p:txBody>
              <a:bodyPr/>
              <a:lstStyle/>
              <a:p>
                <a:endParaRPr lang="en-US"/>
              </a:p>
            </p:txBody>
          </p:sp>
          <p:sp>
            <p:nvSpPr>
              <p:cNvPr id="36549" name="Line 2757"/>
              <p:cNvSpPr>
                <a:spLocks noChangeShapeType="1"/>
              </p:cNvSpPr>
              <p:nvPr/>
            </p:nvSpPr>
            <p:spPr bwMode="auto">
              <a:xfrm flipH="1">
                <a:off x="2452" y="2121"/>
                <a:ext cx="4" cy="1"/>
              </a:xfrm>
              <a:prstGeom prst="line">
                <a:avLst/>
              </a:prstGeom>
              <a:noFill/>
              <a:ln w="0">
                <a:solidFill>
                  <a:schemeClr val="tx1"/>
                </a:solidFill>
                <a:round/>
                <a:headEnd/>
                <a:tailEnd/>
              </a:ln>
            </p:spPr>
            <p:txBody>
              <a:bodyPr/>
              <a:lstStyle/>
              <a:p>
                <a:endParaRPr lang="en-US"/>
              </a:p>
            </p:txBody>
          </p:sp>
          <p:sp>
            <p:nvSpPr>
              <p:cNvPr id="36550" name="Line 2758"/>
              <p:cNvSpPr>
                <a:spLocks noChangeShapeType="1"/>
              </p:cNvSpPr>
              <p:nvPr/>
            </p:nvSpPr>
            <p:spPr bwMode="auto">
              <a:xfrm flipH="1">
                <a:off x="2449" y="2122"/>
                <a:ext cx="3" cy="4"/>
              </a:xfrm>
              <a:prstGeom prst="line">
                <a:avLst/>
              </a:prstGeom>
              <a:noFill/>
              <a:ln w="0">
                <a:solidFill>
                  <a:schemeClr val="tx1"/>
                </a:solidFill>
                <a:round/>
                <a:headEnd/>
                <a:tailEnd/>
              </a:ln>
            </p:spPr>
            <p:txBody>
              <a:bodyPr/>
              <a:lstStyle/>
              <a:p>
                <a:endParaRPr lang="en-US"/>
              </a:p>
            </p:txBody>
          </p:sp>
          <p:sp>
            <p:nvSpPr>
              <p:cNvPr id="36551" name="Line 2759"/>
              <p:cNvSpPr>
                <a:spLocks noChangeShapeType="1"/>
              </p:cNvSpPr>
              <p:nvPr/>
            </p:nvSpPr>
            <p:spPr bwMode="auto">
              <a:xfrm flipH="1">
                <a:off x="2447" y="2126"/>
                <a:ext cx="2" cy="5"/>
              </a:xfrm>
              <a:prstGeom prst="line">
                <a:avLst/>
              </a:prstGeom>
              <a:noFill/>
              <a:ln w="0">
                <a:solidFill>
                  <a:schemeClr val="tx1"/>
                </a:solidFill>
                <a:round/>
                <a:headEnd/>
                <a:tailEnd/>
              </a:ln>
            </p:spPr>
            <p:txBody>
              <a:bodyPr/>
              <a:lstStyle/>
              <a:p>
                <a:endParaRPr lang="en-US"/>
              </a:p>
            </p:txBody>
          </p:sp>
          <p:sp>
            <p:nvSpPr>
              <p:cNvPr id="36552" name="Line 2760"/>
              <p:cNvSpPr>
                <a:spLocks noChangeShapeType="1"/>
              </p:cNvSpPr>
              <p:nvPr/>
            </p:nvSpPr>
            <p:spPr bwMode="auto">
              <a:xfrm>
                <a:off x="2447" y="2131"/>
                <a:ext cx="1" cy="3"/>
              </a:xfrm>
              <a:prstGeom prst="line">
                <a:avLst/>
              </a:prstGeom>
              <a:noFill/>
              <a:ln w="0">
                <a:solidFill>
                  <a:schemeClr val="tx1"/>
                </a:solidFill>
                <a:round/>
                <a:headEnd/>
                <a:tailEnd/>
              </a:ln>
            </p:spPr>
            <p:txBody>
              <a:bodyPr/>
              <a:lstStyle/>
              <a:p>
                <a:endParaRPr lang="en-US"/>
              </a:p>
            </p:txBody>
          </p:sp>
          <p:sp>
            <p:nvSpPr>
              <p:cNvPr id="36553" name="Line 2761"/>
              <p:cNvSpPr>
                <a:spLocks noChangeShapeType="1"/>
              </p:cNvSpPr>
              <p:nvPr/>
            </p:nvSpPr>
            <p:spPr bwMode="auto">
              <a:xfrm>
                <a:off x="2447" y="2134"/>
                <a:ext cx="2" cy="5"/>
              </a:xfrm>
              <a:prstGeom prst="line">
                <a:avLst/>
              </a:prstGeom>
              <a:noFill/>
              <a:ln w="0">
                <a:solidFill>
                  <a:schemeClr val="tx1"/>
                </a:solidFill>
                <a:round/>
                <a:headEnd/>
                <a:tailEnd/>
              </a:ln>
            </p:spPr>
            <p:txBody>
              <a:bodyPr/>
              <a:lstStyle/>
              <a:p>
                <a:endParaRPr lang="en-US"/>
              </a:p>
            </p:txBody>
          </p:sp>
          <p:sp>
            <p:nvSpPr>
              <p:cNvPr id="36554" name="Line 2762"/>
              <p:cNvSpPr>
                <a:spLocks noChangeShapeType="1"/>
              </p:cNvSpPr>
              <p:nvPr/>
            </p:nvSpPr>
            <p:spPr bwMode="auto">
              <a:xfrm>
                <a:off x="2449" y="2139"/>
                <a:ext cx="3" cy="3"/>
              </a:xfrm>
              <a:prstGeom prst="line">
                <a:avLst/>
              </a:prstGeom>
              <a:noFill/>
              <a:ln w="0">
                <a:solidFill>
                  <a:schemeClr val="tx1"/>
                </a:solidFill>
                <a:round/>
                <a:headEnd/>
                <a:tailEnd/>
              </a:ln>
            </p:spPr>
            <p:txBody>
              <a:bodyPr/>
              <a:lstStyle/>
              <a:p>
                <a:endParaRPr lang="en-US"/>
              </a:p>
            </p:txBody>
          </p:sp>
          <p:sp>
            <p:nvSpPr>
              <p:cNvPr id="36555" name="Line 2763"/>
              <p:cNvSpPr>
                <a:spLocks noChangeShapeType="1"/>
              </p:cNvSpPr>
              <p:nvPr/>
            </p:nvSpPr>
            <p:spPr bwMode="auto">
              <a:xfrm>
                <a:off x="2452" y="2142"/>
                <a:ext cx="4" cy="2"/>
              </a:xfrm>
              <a:prstGeom prst="line">
                <a:avLst/>
              </a:prstGeom>
              <a:noFill/>
              <a:ln w="0">
                <a:solidFill>
                  <a:schemeClr val="tx1"/>
                </a:solidFill>
                <a:round/>
                <a:headEnd/>
                <a:tailEnd/>
              </a:ln>
            </p:spPr>
            <p:txBody>
              <a:bodyPr/>
              <a:lstStyle/>
              <a:p>
                <a:endParaRPr lang="en-US"/>
              </a:p>
            </p:txBody>
          </p:sp>
          <p:sp>
            <p:nvSpPr>
              <p:cNvPr id="36556" name="Line 2764"/>
              <p:cNvSpPr>
                <a:spLocks noChangeShapeType="1"/>
              </p:cNvSpPr>
              <p:nvPr/>
            </p:nvSpPr>
            <p:spPr bwMode="auto">
              <a:xfrm>
                <a:off x="2456" y="2144"/>
                <a:ext cx="5" cy="1"/>
              </a:xfrm>
              <a:prstGeom prst="line">
                <a:avLst/>
              </a:prstGeom>
              <a:noFill/>
              <a:ln w="0">
                <a:solidFill>
                  <a:schemeClr val="tx1"/>
                </a:solidFill>
                <a:round/>
                <a:headEnd/>
                <a:tailEnd/>
              </a:ln>
            </p:spPr>
            <p:txBody>
              <a:bodyPr/>
              <a:lstStyle/>
              <a:p>
                <a:endParaRPr lang="en-US"/>
              </a:p>
            </p:txBody>
          </p:sp>
          <p:sp>
            <p:nvSpPr>
              <p:cNvPr id="36557" name="Line 2765"/>
              <p:cNvSpPr>
                <a:spLocks noChangeShapeType="1"/>
              </p:cNvSpPr>
              <p:nvPr/>
            </p:nvSpPr>
            <p:spPr bwMode="auto">
              <a:xfrm flipV="1">
                <a:off x="2461" y="2142"/>
                <a:ext cx="3" cy="2"/>
              </a:xfrm>
              <a:prstGeom prst="line">
                <a:avLst/>
              </a:prstGeom>
              <a:noFill/>
              <a:ln w="0">
                <a:solidFill>
                  <a:schemeClr val="tx1"/>
                </a:solidFill>
                <a:round/>
                <a:headEnd/>
                <a:tailEnd/>
              </a:ln>
            </p:spPr>
            <p:txBody>
              <a:bodyPr/>
              <a:lstStyle/>
              <a:p>
                <a:endParaRPr lang="en-US"/>
              </a:p>
            </p:txBody>
          </p:sp>
          <p:sp>
            <p:nvSpPr>
              <p:cNvPr id="36558" name="Line 2766"/>
              <p:cNvSpPr>
                <a:spLocks noChangeShapeType="1"/>
              </p:cNvSpPr>
              <p:nvPr/>
            </p:nvSpPr>
            <p:spPr bwMode="auto">
              <a:xfrm flipV="1">
                <a:off x="2464" y="2139"/>
                <a:ext cx="3" cy="3"/>
              </a:xfrm>
              <a:prstGeom prst="line">
                <a:avLst/>
              </a:prstGeom>
              <a:noFill/>
              <a:ln w="0">
                <a:solidFill>
                  <a:schemeClr val="tx1"/>
                </a:solidFill>
                <a:round/>
                <a:headEnd/>
                <a:tailEnd/>
              </a:ln>
            </p:spPr>
            <p:txBody>
              <a:bodyPr/>
              <a:lstStyle/>
              <a:p>
                <a:endParaRPr lang="en-US"/>
              </a:p>
            </p:txBody>
          </p:sp>
          <p:sp>
            <p:nvSpPr>
              <p:cNvPr id="36559" name="Freeform 2767"/>
              <p:cNvSpPr>
                <a:spLocks/>
              </p:cNvSpPr>
              <p:nvPr/>
            </p:nvSpPr>
            <p:spPr bwMode="auto">
              <a:xfrm>
                <a:off x="1632" y="2354"/>
                <a:ext cx="3" cy="134"/>
              </a:xfrm>
              <a:custGeom>
                <a:avLst/>
                <a:gdLst/>
                <a:ahLst/>
                <a:cxnLst>
                  <a:cxn ang="0">
                    <a:pos x="20" y="19"/>
                  </a:cxn>
                  <a:cxn ang="0">
                    <a:pos x="20" y="914"/>
                  </a:cxn>
                  <a:cxn ang="0">
                    <a:pos x="0" y="934"/>
                  </a:cxn>
                  <a:cxn ang="0">
                    <a:pos x="0" y="0"/>
                  </a:cxn>
                  <a:cxn ang="0">
                    <a:pos x="20" y="19"/>
                  </a:cxn>
                </a:cxnLst>
                <a:rect l="0" t="0" r="r" b="b"/>
                <a:pathLst>
                  <a:path w="20" h="934">
                    <a:moveTo>
                      <a:pt x="20" y="19"/>
                    </a:moveTo>
                    <a:lnTo>
                      <a:pt x="20" y="914"/>
                    </a:lnTo>
                    <a:lnTo>
                      <a:pt x="0" y="934"/>
                    </a:lnTo>
                    <a:lnTo>
                      <a:pt x="0" y="0"/>
                    </a:lnTo>
                    <a:lnTo>
                      <a:pt x="20" y="19"/>
                    </a:lnTo>
                    <a:close/>
                  </a:path>
                </a:pathLst>
              </a:custGeom>
              <a:solidFill>
                <a:srgbClr val="000000"/>
              </a:solidFill>
              <a:ln w="0">
                <a:solidFill>
                  <a:schemeClr val="tx1"/>
                </a:solidFill>
                <a:prstDash val="solid"/>
                <a:round/>
                <a:headEnd/>
                <a:tailEnd/>
              </a:ln>
            </p:spPr>
            <p:txBody>
              <a:bodyPr/>
              <a:lstStyle/>
              <a:p>
                <a:endParaRPr lang="en-US"/>
              </a:p>
            </p:txBody>
          </p:sp>
          <p:sp>
            <p:nvSpPr>
              <p:cNvPr id="36560" name="Freeform 2768"/>
              <p:cNvSpPr>
                <a:spLocks/>
              </p:cNvSpPr>
              <p:nvPr/>
            </p:nvSpPr>
            <p:spPr bwMode="auto">
              <a:xfrm>
                <a:off x="1632" y="2485"/>
                <a:ext cx="38" cy="3"/>
              </a:xfrm>
              <a:custGeom>
                <a:avLst/>
                <a:gdLst/>
                <a:ahLst/>
                <a:cxnLst>
                  <a:cxn ang="0">
                    <a:pos x="20" y="0"/>
                  </a:cxn>
                  <a:cxn ang="0">
                    <a:pos x="244" y="0"/>
                  </a:cxn>
                  <a:cxn ang="0">
                    <a:pos x="263" y="20"/>
                  </a:cxn>
                  <a:cxn ang="0">
                    <a:pos x="0" y="20"/>
                  </a:cxn>
                  <a:cxn ang="0">
                    <a:pos x="20" y="0"/>
                  </a:cxn>
                </a:cxnLst>
                <a:rect l="0" t="0" r="r" b="b"/>
                <a:pathLst>
                  <a:path w="263" h="20">
                    <a:moveTo>
                      <a:pt x="20" y="0"/>
                    </a:moveTo>
                    <a:lnTo>
                      <a:pt x="244" y="0"/>
                    </a:lnTo>
                    <a:lnTo>
                      <a:pt x="263" y="20"/>
                    </a:lnTo>
                    <a:lnTo>
                      <a:pt x="0" y="20"/>
                    </a:lnTo>
                    <a:lnTo>
                      <a:pt x="20" y="0"/>
                    </a:lnTo>
                    <a:close/>
                  </a:path>
                </a:pathLst>
              </a:custGeom>
              <a:solidFill>
                <a:srgbClr val="000000"/>
              </a:solidFill>
              <a:ln w="0">
                <a:solidFill>
                  <a:schemeClr val="tx1"/>
                </a:solidFill>
                <a:prstDash val="solid"/>
                <a:round/>
                <a:headEnd/>
                <a:tailEnd/>
              </a:ln>
            </p:spPr>
            <p:txBody>
              <a:bodyPr/>
              <a:lstStyle/>
              <a:p>
                <a:endParaRPr lang="en-US"/>
              </a:p>
            </p:txBody>
          </p:sp>
          <p:sp>
            <p:nvSpPr>
              <p:cNvPr id="36561" name="Freeform 2769"/>
              <p:cNvSpPr>
                <a:spLocks/>
              </p:cNvSpPr>
              <p:nvPr/>
            </p:nvSpPr>
            <p:spPr bwMode="auto">
              <a:xfrm>
                <a:off x="1667" y="2354"/>
                <a:ext cx="3" cy="134"/>
              </a:xfrm>
              <a:custGeom>
                <a:avLst/>
                <a:gdLst/>
                <a:ahLst/>
                <a:cxnLst>
                  <a:cxn ang="0">
                    <a:pos x="0" y="914"/>
                  </a:cxn>
                  <a:cxn ang="0">
                    <a:pos x="0" y="19"/>
                  </a:cxn>
                  <a:cxn ang="0">
                    <a:pos x="19" y="0"/>
                  </a:cxn>
                  <a:cxn ang="0">
                    <a:pos x="19" y="934"/>
                  </a:cxn>
                  <a:cxn ang="0">
                    <a:pos x="0" y="914"/>
                  </a:cxn>
                </a:cxnLst>
                <a:rect l="0" t="0" r="r" b="b"/>
                <a:pathLst>
                  <a:path w="19" h="934">
                    <a:moveTo>
                      <a:pt x="0" y="914"/>
                    </a:moveTo>
                    <a:lnTo>
                      <a:pt x="0" y="19"/>
                    </a:lnTo>
                    <a:lnTo>
                      <a:pt x="19" y="0"/>
                    </a:lnTo>
                    <a:lnTo>
                      <a:pt x="19" y="934"/>
                    </a:lnTo>
                    <a:lnTo>
                      <a:pt x="0" y="914"/>
                    </a:lnTo>
                    <a:close/>
                  </a:path>
                </a:pathLst>
              </a:custGeom>
              <a:solidFill>
                <a:srgbClr val="000000"/>
              </a:solidFill>
              <a:ln w="0">
                <a:solidFill>
                  <a:schemeClr val="tx1"/>
                </a:solidFill>
                <a:prstDash val="solid"/>
                <a:round/>
                <a:headEnd/>
                <a:tailEnd/>
              </a:ln>
            </p:spPr>
            <p:txBody>
              <a:bodyPr/>
              <a:lstStyle/>
              <a:p>
                <a:endParaRPr lang="en-US"/>
              </a:p>
            </p:txBody>
          </p:sp>
          <p:sp>
            <p:nvSpPr>
              <p:cNvPr id="36562" name="Freeform 2770"/>
              <p:cNvSpPr>
                <a:spLocks/>
              </p:cNvSpPr>
              <p:nvPr/>
            </p:nvSpPr>
            <p:spPr bwMode="auto">
              <a:xfrm>
                <a:off x="1632" y="2354"/>
                <a:ext cx="38" cy="3"/>
              </a:xfrm>
              <a:custGeom>
                <a:avLst/>
                <a:gdLst/>
                <a:ahLst/>
                <a:cxnLst>
                  <a:cxn ang="0">
                    <a:pos x="244" y="19"/>
                  </a:cxn>
                  <a:cxn ang="0">
                    <a:pos x="20" y="19"/>
                  </a:cxn>
                  <a:cxn ang="0">
                    <a:pos x="0" y="0"/>
                  </a:cxn>
                  <a:cxn ang="0">
                    <a:pos x="263" y="0"/>
                  </a:cxn>
                  <a:cxn ang="0">
                    <a:pos x="244" y="19"/>
                  </a:cxn>
                </a:cxnLst>
                <a:rect l="0" t="0" r="r" b="b"/>
                <a:pathLst>
                  <a:path w="263" h="19">
                    <a:moveTo>
                      <a:pt x="244" y="19"/>
                    </a:moveTo>
                    <a:lnTo>
                      <a:pt x="20" y="19"/>
                    </a:lnTo>
                    <a:lnTo>
                      <a:pt x="0" y="0"/>
                    </a:lnTo>
                    <a:lnTo>
                      <a:pt x="263" y="0"/>
                    </a:lnTo>
                    <a:lnTo>
                      <a:pt x="244" y="19"/>
                    </a:lnTo>
                    <a:close/>
                  </a:path>
                </a:pathLst>
              </a:custGeom>
              <a:solidFill>
                <a:srgbClr val="000000"/>
              </a:solidFill>
              <a:ln w="0">
                <a:solidFill>
                  <a:schemeClr val="tx1"/>
                </a:solidFill>
                <a:prstDash val="solid"/>
                <a:round/>
                <a:headEnd/>
                <a:tailEnd/>
              </a:ln>
            </p:spPr>
            <p:txBody>
              <a:bodyPr/>
              <a:lstStyle/>
              <a:p>
                <a:endParaRPr lang="en-US"/>
              </a:p>
            </p:txBody>
          </p:sp>
          <p:sp>
            <p:nvSpPr>
              <p:cNvPr id="36563" name="Freeform 2771"/>
              <p:cNvSpPr>
                <a:spLocks/>
              </p:cNvSpPr>
              <p:nvPr/>
            </p:nvSpPr>
            <p:spPr bwMode="auto">
              <a:xfrm>
                <a:off x="1632" y="2355"/>
                <a:ext cx="38" cy="132"/>
              </a:xfrm>
              <a:custGeom>
                <a:avLst/>
                <a:gdLst/>
                <a:ahLst/>
                <a:cxnLst>
                  <a:cxn ang="0">
                    <a:pos x="18" y="0"/>
                  </a:cxn>
                  <a:cxn ang="0">
                    <a:pos x="261" y="914"/>
                  </a:cxn>
                  <a:cxn ang="0">
                    <a:pos x="244" y="918"/>
                  </a:cxn>
                  <a:cxn ang="0">
                    <a:pos x="0" y="4"/>
                  </a:cxn>
                  <a:cxn ang="0">
                    <a:pos x="18" y="0"/>
                  </a:cxn>
                </a:cxnLst>
                <a:rect l="0" t="0" r="r" b="b"/>
                <a:pathLst>
                  <a:path w="261" h="918">
                    <a:moveTo>
                      <a:pt x="18" y="0"/>
                    </a:moveTo>
                    <a:lnTo>
                      <a:pt x="261" y="914"/>
                    </a:lnTo>
                    <a:lnTo>
                      <a:pt x="244" y="918"/>
                    </a:lnTo>
                    <a:lnTo>
                      <a:pt x="0" y="4"/>
                    </a:lnTo>
                    <a:lnTo>
                      <a:pt x="18" y="0"/>
                    </a:lnTo>
                    <a:close/>
                  </a:path>
                </a:pathLst>
              </a:custGeom>
              <a:solidFill>
                <a:srgbClr val="000000"/>
              </a:solidFill>
              <a:ln w="0">
                <a:solidFill>
                  <a:schemeClr val="tx1"/>
                </a:solidFill>
                <a:prstDash val="solid"/>
                <a:round/>
                <a:headEnd/>
                <a:tailEnd/>
              </a:ln>
            </p:spPr>
            <p:txBody>
              <a:bodyPr/>
              <a:lstStyle/>
              <a:p>
                <a:endParaRPr lang="en-US"/>
              </a:p>
            </p:txBody>
          </p:sp>
          <p:sp>
            <p:nvSpPr>
              <p:cNvPr id="36564" name="Freeform 2772"/>
              <p:cNvSpPr>
                <a:spLocks/>
              </p:cNvSpPr>
              <p:nvPr/>
            </p:nvSpPr>
            <p:spPr bwMode="auto">
              <a:xfrm>
                <a:off x="1632" y="2355"/>
                <a:ext cx="38" cy="132"/>
              </a:xfrm>
              <a:custGeom>
                <a:avLst/>
                <a:gdLst/>
                <a:ahLst/>
                <a:cxnLst>
                  <a:cxn ang="0">
                    <a:pos x="261" y="4"/>
                  </a:cxn>
                  <a:cxn ang="0">
                    <a:pos x="18" y="918"/>
                  </a:cxn>
                  <a:cxn ang="0">
                    <a:pos x="0" y="914"/>
                  </a:cxn>
                  <a:cxn ang="0">
                    <a:pos x="244" y="0"/>
                  </a:cxn>
                  <a:cxn ang="0">
                    <a:pos x="261" y="4"/>
                  </a:cxn>
                </a:cxnLst>
                <a:rect l="0" t="0" r="r" b="b"/>
                <a:pathLst>
                  <a:path w="261" h="918">
                    <a:moveTo>
                      <a:pt x="261" y="4"/>
                    </a:moveTo>
                    <a:lnTo>
                      <a:pt x="18" y="918"/>
                    </a:lnTo>
                    <a:lnTo>
                      <a:pt x="0" y="914"/>
                    </a:lnTo>
                    <a:lnTo>
                      <a:pt x="244" y="0"/>
                    </a:lnTo>
                    <a:lnTo>
                      <a:pt x="261" y="4"/>
                    </a:lnTo>
                    <a:close/>
                  </a:path>
                </a:pathLst>
              </a:custGeom>
              <a:solidFill>
                <a:srgbClr val="000000"/>
              </a:solidFill>
              <a:ln w="0">
                <a:solidFill>
                  <a:schemeClr val="tx1"/>
                </a:solidFill>
                <a:prstDash val="solid"/>
                <a:round/>
                <a:headEnd/>
                <a:tailEnd/>
              </a:ln>
            </p:spPr>
            <p:txBody>
              <a:bodyPr/>
              <a:lstStyle/>
              <a:p>
                <a:endParaRPr lang="en-US"/>
              </a:p>
            </p:txBody>
          </p:sp>
          <p:sp>
            <p:nvSpPr>
              <p:cNvPr id="36565" name="Line 2773"/>
              <p:cNvSpPr>
                <a:spLocks noChangeShapeType="1"/>
              </p:cNvSpPr>
              <p:nvPr/>
            </p:nvSpPr>
            <p:spPr bwMode="auto">
              <a:xfrm flipV="1">
                <a:off x="1676" y="2128"/>
                <a:ext cx="101" cy="280"/>
              </a:xfrm>
              <a:prstGeom prst="line">
                <a:avLst/>
              </a:prstGeom>
              <a:noFill/>
              <a:ln w="0">
                <a:solidFill>
                  <a:schemeClr val="tx1"/>
                </a:solidFill>
                <a:round/>
                <a:headEnd/>
                <a:tailEnd/>
              </a:ln>
            </p:spPr>
            <p:txBody>
              <a:bodyPr/>
              <a:lstStyle/>
              <a:p>
                <a:endParaRPr lang="en-US"/>
              </a:p>
            </p:txBody>
          </p:sp>
          <p:sp>
            <p:nvSpPr>
              <p:cNvPr id="36566" name="Line 2774"/>
              <p:cNvSpPr>
                <a:spLocks noChangeShapeType="1"/>
              </p:cNvSpPr>
              <p:nvPr/>
            </p:nvSpPr>
            <p:spPr bwMode="auto">
              <a:xfrm flipV="1">
                <a:off x="1375" y="2557"/>
                <a:ext cx="1" cy="2"/>
              </a:xfrm>
              <a:prstGeom prst="line">
                <a:avLst/>
              </a:prstGeom>
              <a:noFill/>
              <a:ln w="0">
                <a:solidFill>
                  <a:schemeClr val="tx1"/>
                </a:solidFill>
                <a:round/>
                <a:headEnd/>
                <a:tailEnd/>
              </a:ln>
            </p:spPr>
            <p:txBody>
              <a:bodyPr/>
              <a:lstStyle/>
              <a:p>
                <a:endParaRPr lang="en-US"/>
              </a:p>
            </p:txBody>
          </p:sp>
          <p:sp>
            <p:nvSpPr>
              <p:cNvPr id="36567" name="Line 2775"/>
              <p:cNvSpPr>
                <a:spLocks noChangeShapeType="1"/>
              </p:cNvSpPr>
              <p:nvPr/>
            </p:nvSpPr>
            <p:spPr bwMode="auto">
              <a:xfrm flipV="1">
                <a:off x="1375" y="2554"/>
                <a:ext cx="1" cy="3"/>
              </a:xfrm>
              <a:prstGeom prst="line">
                <a:avLst/>
              </a:prstGeom>
              <a:noFill/>
              <a:ln w="0">
                <a:solidFill>
                  <a:schemeClr val="tx1"/>
                </a:solidFill>
                <a:round/>
                <a:headEnd/>
                <a:tailEnd/>
              </a:ln>
            </p:spPr>
            <p:txBody>
              <a:bodyPr/>
              <a:lstStyle/>
              <a:p>
                <a:endParaRPr lang="en-US"/>
              </a:p>
            </p:txBody>
          </p:sp>
          <p:sp>
            <p:nvSpPr>
              <p:cNvPr id="36568" name="Line 2776"/>
              <p:cNvSpPr>
                <a:spLocks noChangeShapeType="1"/>
              </p:cNvSpPr>
              <p:nvPr/>
            </p:nvSpPr>
            <p:spPr bwMode="auto">
              <a:xfrm flipV="1">
                <a:off x="1376" y="2552"/>
                <a:ext cx="2" cy="2"/>
              </a:xfrm>
              <a:prstGeom prst="line">
                <a:avLst/>
              </a:prstGeom>
              <a:noFill/>
              <a:ln w="0">
                <a:solidFill>
                  <a:schemeClr val="tx1"/>
                </a:solidFill>
                <a:round/>
                <a:headEnd/>
                <a:tailEnd/>
              </a:ln>
            </p:spPr>
            <p:txBody>
              <a:bodyPr/>
              <a:lstStyle/>
              <a:p>
                <a:endParaRPr lang="en-US"/>
              </a:p>
            </p:txBody>
          </p:sp>
          <p:sp>
            <p:nvSpPr>
              <p:cNvPr id="36569" name="Line 2777"/>
              <p:cNvSpPr>
                <a:spLocks noChangeShapeType="1"/>
              </p:cNvSpPr>
              <p:nvPr/>
            </p:nvSpPr>
            <p:spPr bwMode="auto">
              <a:xfrm flipV="1">
                <a:off x="1378" y="2550"/>
                <a:ext cx="3" cy="2"/>
              </a:xfrm>
              <a:prstGeom prst="line">
                <a:avLst/>
              </a:prstGeom>
              <a:noFill/>
              <a:ln w="0">
                <a:solidFill>
                  <a:schemeClr val="tx1"/>
                </a:solidFill>
                <a:round/>
                <a:headEnd/>
                <a:tailEnd/>
              </a:ln>
            </p:spPr>
            <p:txBody>
              <a:bodyPr/>
              <a:lstStyle/>
              <a:p>
                <a:endParaRPr lang="en-US"/>
              </a:p>
            </p:txBody>
          </p:sp>
          <p:sp>
            <p:nvSpPr>
              <p:cNvPr id="36570" name="Line 2778"/>
              <p:cNvSpPr>
                <a:spLocks noChangeShapeType="1"/>
              </p:cNvSpPr>
              <p:nvPr/>
            </p:nvSpPr>
            <p:spPr bwMode="auto">
              <a:xfrm>
                <a:off x="1381" y="2550"/>
                <a:ext cx="7" cy="1"/>
              </a:xfrm>
              <a:prstGeom prst="line">
                <a:avLst/>
              </a:prstGeom>
              <a:noFill/>
              <a:ln w="0">
                <a:solidFill>
                  <a:schemeClr val="tx1"/>
                </a:solidFill>
                <a:round/>
                <a:headEnd/>
                <a:tailEnd/>
              </a:ln>
            </p:spPr>
            <p:txBody>
              <a:bodyPr/>
              <a:lstStyle/>
              <a:p>
                <a:endParaRPr lang="en-US"/>
              </a:p>
            </p:txBody>
          </p:sp>
          <p:sp>
            <p:nvSpPr>
              <p:cNvPr id="36571" name="Line 2779"/>
              <p:cNvSpPr>
                <a:spLocks noChangeShapeType="1"/>
              </p:cNvSpPr>
              <p:nvPr/>
            </p:nvSpPr>
            <p:spPr bwMode="auto">
              <a:xfrm>
                <a:off x="1388" y="2550"/>
                <a:ext cx="3" cy="2"/>
              </a:xfrm>
              <a:prstGeom prst="line">
                <a:avLst/>
              </a:prstGeom>
              <a:noFill/>
              <a:ln w="0">
                <a:solidFill>
                  <a:schemeClr val="tx1"/>
                </a:solidFill>
                <a:round/>
                <a:headEnd/>
                <a:tailEnd/>
              </a:ln>
            </p:spPr>
            <p:txBody>
              <a:bodyPr/>
              <a:lstStyle/>
              <a:p>
                <a:endParaRPr lang="en-US"/>
              </a:p>
            </p:txBody>
          </p:sp>
          <p:sp>
            <p:nvSpPr>
              <p:cNvPr id="36572" name="Line 2780"/>
              <p:cNvSpPr>
                <a:spLocks noChangeShapeType="1"/>
              </p:cNvSpPr>
              <p:nvPr/>
            </p:nvSpPr>
            <p:spPr bwMode="auto">
              <a:xfrm>
                <a:off x="1391" y="2552"/>
                <a:ext cx="2" cy="2"/>
              </a:xfrm>
              <a:prstGeom prst="line">
                <a:avLst/>
              </a:prstGeom>
              <a:noFill/>
              <a:ln w="0">
                <a:solidFill>
                  <a:schemeClr val="tx1"/>
                </a:solidFill>
                <a:round/>
                <a:headEnd/>
                <a:tailEnd/>
              </a:ln>
            </p:spPr>
            <p:txBody>
              <a:bodyPr/>
              <a:lstStyle/>
              <a:p>
                <a:endParaRPr lang="en-US"/>
              </a:p>
            </p:txBody>
          </p:sp>
          <p:sp>
            <p:nvSpPr>
              <p:cNvPr id="36573" name="Line 2781"/>
              <p:cNvSpPr>
                <a:spLocks noChangeShapeType="1"/>
              </p:cNvSpPr>
              <p:nvPr/>
            </p:nvSpPr>
            <p:spPr bwMode="auto">
              <a:xfrm>
                <a:off x="1393" y="2554"/>
                <a:ext cx="2" cy="3"/>
              </a:xfrm>
              <a:prstGeom prst="line">
                <a:avLst/>
              </a:prstGeom>
              <a:noFill/>
              <a:ln w="0">
                <a:solidFill>
                  <a:schemeClr val="tx1"/>
                </a:solidFill>
                <a:round/>
                <a:headEnd/>
                <a:tailEnd/>
              </a:ln>
            </p:spPr>
            <p:txBody>
              <a:bodyPr/>
              <a:lstStyle/>
              <a:p>
                <a:endParaRPr lang="en-US"/>
              </a:p>
            </p:txBody>
          </p:sp>
          <p:sp>
            <p:nvSpPr>
              <p:cNvPr id="36574" name="Line 2782"/>
              <p:cNvSpPr>
                <a:spLocks noChangeShapeType="1"/>
              </p:cNvSpPr>
              <p:nvPr/>
            </p:nvSpPr>
            <p:spPr bwMode="auto">
              <a:xfrm>
                <a:off x="1395" y="2557"/>
                <a:ext cx="1" cy="3"/>
              </a:xfrm>
              <a:prstGeom prst="line">
                <a:avLst/>
              </a:prstGeom>
              <a:noFill/>
              <a:ln w="0">
                <a:solidFill>
                  <a:schemeClr val="tx1"/>
                </a:solidFill>
                <a:round/>
                <a:headEnd/>
                <a:tailEnd/>
              </a:ln>
            </p:spPr>
            <p:txBody>
              <a:bodyPr/>
              <a:lstStyle/>
              <a:p>
                <a:endParaRPr lang="en-US"/>
              </a:p>
            </p:txBody>
          </p:sp>
          <p:sp>
            <p:nvSpPr>
              <p:cNvPr id="36575" name="Line 2783"/>
              <p:cNvSpPr>
                <a:spLocks noChangeShapeType="1"/>
              </p:cNvSpPr>
              <p:nvPr/>
            </p:nvSpPr>
            <p:spPr bwMode="auto">
              <a:xfrm flipH="1">
                <a:off x="1393" y="2560"/>
                <a:ext cx="2" cy="4"/>
              </a:xfrm>
              <a:prstGeom prst="line">
                <a:avLst/>
              </a:prstGeom>
              <a:noFill/>
              <a:ln w="0">
                <a:solidFill>
                  <a:schemeClr val="tx1"/>
                </a:solidFill>
                <a:round/>
                <a:headEnd/>
                <a:tailEnd/>
              </a:ln>
            </p:spPr>
            <p:txBody>
              <a:bodyPr/>
              <a:lstStyle/>
              <a:p>
                <a:endParaRPr lang="en-US"/>
              </a:p>
            </p:txBody>
          </p:sp>
          <p:sp>
            <p:nvSpPr>
              <p:cNvPr id="36576" name="Line 2784"/>
              <p:cNvSpPr>
                <a:spLocks noChangeShapeType="1"/>
              </p:cNvSpPr>
              <p:nvPr/>
            </p:nvSpPr>
            <p:spPr bwMode="auto">
              <a:xfrm flipH="1">
                <a:off x="1390" y="2564"/>
                <a:ext cx="3" cy="5"/>
              </a:xfrm>
              <a:prstGeom prst="line">
                <a:avLst/>
              </a:prstGeom>
              <a:noFill/>
              <a:ln w="0">
                <a:solidFill>
                  <a:schemeClr val="tx1"/>
                </a:solidFill>
                <a:round/>
                <a:headEnd/>
                <a:tailEnd/>
              </a:ln>
            </p:spPr>
            <p:txBody>
              <a:bodyPr/>
              <a:lstStyle/>
              <a:p>
                <a:endParaRPr lang="en-US"/>
              </a:p>
            </p:txBody>
          </p:sp>
          <p:sp>
            <p:nvSpPr>
              <p:cNvPr id="36577" name="Line 2785"/>
              <p:cNvSpPr>
                <a:spLocks noChangeShapeType="1"/>
              </p:cNvSpPr>
              <p:nvPr/>
            </p:nvSpPr>
            <p:spPr bwMode="auto">
              <a:xfrm flipH="1">
                <a:off x="1373" y="2569"/>
                <a:ext cx="17" cy="16"/>
              </a:xfrm>
              <a:prstGeom prst="line">
                <a:avLst/>
              </a:prstGeom>
              <a:noFill/>
              <a:ln w="0">
                <a:solidFill>
                  <a:schemeClr val="tx1"/>
                </a:solidFill>
                <a:round/>
                <a:headEnd/>
                <a:tailEnd/>
              </a:ln>
            </p:spPr>
            <p:txBody>
              <a:bodyPr/>
              <a:lstStyle/>
              <a:p>
                <a:endParaRPr lang="en-US"/>
              </a:p>
            </p:txBody>
          </p:sp>
          <p:sp>
            <p:nvSpPr>
              <p:cNvPr id="36578" name="Line 2786"/>
              <p:cNvSpPr>
                <a:spLocks noChangeShapeType="1"/>
              </p:cNvSpPr>
              <p:nvPr/>
            </p:nvSpPr>
            <p:spPr bwMode="auto">
              <a:xfrm>
                <a:off x="1373" y="2585"/>
                <a:ext cx="23" cy="1"/>
              </a:xfrm>
              <a:prstGeom prst="line">
                <a:avLst/>
              </a:prstGeom>
              <a:noFill/>
              <a:ln w="0">
                <a:solidFill>
                  <a:schemeClr val="tx1"/>
                </a:solidFill>
                <a:round/>
                <a:headEnd/>
                <a:tailEnd/>
              </a:ln>
            </p:spPr>
            <p:txBody>
              <a:bodyPr/>
              <a:lstStyle/>
              <a:p>
                <a:endParaRPr lang="en-US"/>
              </a:p>
            </p:txBody>
          </p:sp>
          <p:sp>
            <p:nvSpPr>
              <p:cNvPr id="36579" name="Line 2787"/>
              <p:cNvSpPr>
                <a:spLocks noChangeShapeType="1"/>
              </p:cNvSpPr>
              <p:nvPr/>
            </p:nvSpPr>
            <p:spPr bwMode="auto">
              <a:xfrm flipH="1">
                <a:off x="1403" y="2545"/>
                <a:ext cx="1" cy="2"/>
              </a:xfrm>
              <a:prstGeom prst="line">
                <a:avLst/>
              </a:prstGeom>
              <a:noFill/>
              <a:ln w="0">
                <a:solidFill>
                  <a:schemeClr val="tx1"/>
                </a:solidFill>
                <a:round/>
                <a:headEnd/>
                <a:tailEnd/>
              </a:ln>
            </p:spPr>
            <p:txBody>
              <a:bodyPr/>
              <a:lstStyle/>
              <a:p>
                <a:endParaRPr lang="en-US"/>
              </a:p>
            </p:txBody>
          </p:sp>
          <p:sp>
            <p:nvSpPr>
              <p:cNvPr id="36580" name="Line 2788"/>
              <p:cNvSpPr>
                <a:spLocks noChangeShapeType="1"/>
              </p:cNvSpPr>
              <p:nvPr/>
            </p:nvSpPr>
            <p:spPr bwMode="auto">
              <a:xfrm flipH="1" flipV="1">
                <a:off x="1401" y="2545"/>
                <a:ext cx="2" cy="2"/>
              </a:xfrm>
              <a:prstGeom prst="line">
                <a:avLst/>
              </a:prstGeom>
              <a:noFill/>
              <a:ln w="0">
                <a:solidFill>
                  <a:schemeClr val="tx1"/>
                </a:solidFill>
                <a:round/>
                <a:headEnd/>
                <a:tailEnd/>
              </a:ln>
            </p:spPr>
            <p:txBody>
              <a:bodyPr/>
              <a:lstStyle/>
              <a:p>
                <a:endParaRPr lang="en-US"/>
              </a:p>
            </p:txBody>
          </p:sp>
          <p:sp>
            <p:nvSpPr>
              <p:cNvPr id="36581" name="Line 2789"/>
              <p:cNvSpPr>
                <a:spLocks noChangeShapeType="1"/>
              </p:cNvSpPr>
              <p:nvPr/>
            </p:nvSpPr>
            <p:spPr bwMode="auto">
              <a:xfrm flipV="1">
                <a:off x="1401" y="2544"/>
                <a:ext cx="2" cy="1"/>
              </a:xfrm>
              <a:prstGeom prst="line">
                <a:avLst/>
              </a:prstGeom>
              <a:noFill/>
              <a:ln w="0">
                <a:solidFill>
                  <a:schemeClr val="tx1"/>
                </a:solidFill>
                <a:round/>
                <a:headEnd/>
                <a:tailEnd/>
              </a:ln>
            </p:spPr>
            <p:txBody>
              <a:bodyPr/>
              <a:lstStyle/>
              <a:p>
                <a:endParaRPr lang="en-US"/>
              </a:p>
            </p:txBody>
          </p:sp>
          <p:sp>
            <p:nvSpPr>
              <p:cNvPr id="36582" name="Line 2790"/>
              <p:cNvSpPr>
                <a:spLocks noChangeShapeType="1"/>
              </p:cNvSpPr>
              <p:nvPr/>
            </p:nvSpPr>
            <p:spPr bwMode="auto">
              <a:xfrm>
                <a:off x="1403" y="2544"/>
                <a:ext cx="1" cy="1"/>
              </a:xfrm>
              <a:prstGeom prst="line">
                <a:avLst/>
              </a:prstGeom>
              <a:noFill/>
              <a:ln w="0">
                <a:solidFill>
                  <a:schemeClr val="tx1"/>
                </a:solidFill>
                <a:round/>
                <a:headEnd/>
                <a:tailEnd/>
              </a:ln>
            </p:spPr>
            <p:txBody>
              <a:bodyPr/>
              <a:lstStyle/>
              <a:p>
                <a:endParaRPr lang="en-US"/>
              </a:p>
            </p:txBody>
          </p:sp>
          <p:sp>
            <p:nvSpPr>
              <p:cNvPr id="36583" name="Line 2791"/>
              <p:cNvSpPr>
                <a:spLocks noChangeShapeType="1"/>
              </p:cNvSpPr>
              <p:nvPr/>
            </p:nvSpPr>
            <p:spPr bwMode="auto">
              <a:xfrm>
                <a:off x="1404" y="2545"/>
                <a:ext cx="1" cy="4"/>
              </a:xfrm>
              <a:prstGeom prst="line">
                <a:avLst/>
              </a:prstGeom>
              <a:noFill/>
              <a:ln w="0">
                <a:solidFill>
                  <a:schemeClr val="tx1"/>
                </a:solidFill>
                <a:round/>
                <a:headEnd/>
                <a:tailEnd/>
              </a:ln>
            </p:spPr>
            <p:txBody>
              <a:bodyPr/>
              <a:lstStyle/>
              <a:p>
                <a:endParaRPr lang="en-US"/>
              </a:p>
            </p:txBody>
          </p:sp>
          <p:sp>
            <p:nvSpPr>
              <p:cNvPr id="36584" name="Line 2792"/>
              <p:cNvSpPr>
                <a:spLocks noChangeShapeType="1"/>
              </p:cNvSpPr>
              <p:nvPr/>
            </p:nvSpPr>
            <p:spPr bwMode="auto">
              <a:xfrm flipH="1">
                <a:off x="1403" y="2549"/>
                <a:ext cx="1" cy="3"/>
              </a:xfrm>
              <a:prstGeom prst="line">
                <a:avLst/>
              </a:prstGeom>
              <a:noFill/>
              <a:ln w="0">
                <a:solidFill>
                  <a:schemeClr val="tx1"/>
                </a:solidFill>
                <a:round/>
                <a:headEnd/>
                <a:tailEnd/>
              </a:ln>
            </p:spPr>
            <p:txBody>
              <a:bodyPr/>
              <a:lstStyle/>
              <a:p>
                <a:endParaRPr lang="en-US"/>
              </a:p>
            </p:txBody>
          </p:sp>
          <p:sp>
            <p:nvSpPr>
              <p:cNvPr id="36585" name="Line 2793"/>
              <p:cNvSpPr>
                <a:spLocks noChangeShapeType="1"/>
              </p:cNvSpPr>
              <p:nvPr/>
            </p:nvSpPr>
            <p:spPr bwMode="auto">
              <a:xfrm flipH="1">
                <a:off x="1401" y="2552"/>
                <a:ext cx="2" cy="2"/>
              </a:xfrm>
              <a:prstGeom prst="line">
                <a:avLst/>
              </a:prstGeom>
              <a:noFill/>
              <a:ln w="0">
                <a:solidFill>
                  <a:schemeClr val="tx1"/>
                </a:solidFill>
                <a:round/>
                <a:headEnd/>
                <a:tailEnd/>
              </a:ln>
            </p:spPr>
            <p:txBody>
              <a:bodyPr/>
              <a:lstStyle/>
              <a:p>
                <a:endParaRPr lang="en-US"/>
              </a:p>
            </p:txBody>
          </p:sp>
          <p:sp>
            <p:nvSpPr>
              <p:cNvPr id="36586" name="Line 2794"/>
              <p:cNvSpPr>
                <a:spLocks noChangeShapeType="1"/>
              </p:cNvSpPr>
              <p:nvPr/>
            </p:nvSpPr>
            <p:spPr bwMode="auto">
              <a:xfrm flipH="1">
                <a:off x="1413" y="2545"/>
                <a:ext cx="1" cy="2"/>
              </a:xfrm>
              <a:prstGeom prst="line">
                <a:avLst/>
              </a:prstGeom>
              <a:noFill/>
              <a:ln w="0">
                <a:solidFill>
                  <a:schemeClr val="tx1"/>
                </a:solidFill>
                <a:round/>
                <a:headEnd/>
                <a:tailEnd/>
              </a:ln>
            </p:spPr>
            <p:txBody>
              <a:bodyPr/>
              <a:lstStyle/>
              <a:p>
                <a:endParaRPr lang="en-US"/>
              </a:p>
            </p:txBody>
          </p:sp>
          <p:sp>
            <p:nvSpPr>
              <p:cNvPr id="36587" name="Line 2795"/>
              <p:cNvSpPr>
                <a:spLocks noChangeShapeType="1"/>
              </p:cNvSpPr>
              <p:nvPr/>
            </p:nvSpPr>
            <p:spPr bwMode="auto">
              <a:xfrm flipH="1" flipV="1">
                <a:off x="1411" y="2545"/>
                <a:ext cx="2" cy="2"/>
              </a:xfrm>
              <a:prstGeom prst="line">
                <a:avLst/>
              </a:prstGeom>
              <a:noFill/>
              <a:ln w="0">
                <a:solidFill>
                  <a:schemeClr val="tx1"/>
                </a:solidFill>
                <a:round/>
                <a:headEnd/>
                <a:tailEnd/>
              </a:ln>
            </p:spPr>
            <p:txBody>
              <a:bodyPr/>
              <a:lstStyle/>
              <a:p>
                <a:endParaRPr lang="en-US"/>
              </a:p>
            </p:txBody>
          </p:sp>
          <p:sp>
            <p:nvSpPr>
              <p:cNvPr id="36588" name="Line 2796"/>
              <p:cNvSpPr>
                <a:spLocks noChangeShapeType="1"/>
              </p:cNvSpPr>
              <p:nvPr/>
            </p:nvSpPr>
            <p:spPr bwMode="auto">
              <a:xfrm flipV="1">
                <a:off x="1411" y="2544"/>
                <a:ext cx="2" cy="1"/>
              </a:xfrm>
              <a:prstGeom prst="line">
                <a:avLst/>
              </a:prstGeom>
              <a:noFill/>
              <a:ln w="0">
                <a:solidFill>
                  <a:schemeClr val="tx1"/>
                </a:solidFill>
                <a:round/>
                <a:headEnd/>
                <a:tailEnd/>
              </a:ln>
            </p:spPr>
            <p:txBody>
              <a:bodyPr/>
              <a:lstStyle/>
              <a:p>
                <a:endParaRPr lang="en-US"/>
              </a:p>
            </p:txBody>
          </p:sp>
          <p:sp>
            <p:nvSpPr>
              <p:cNvPr id="36589" name="Line 2797"/>
              <p:cNvSpPr>
                <a:spLocks noChangeShapeType="1"/>
              </p:cNvSpPr>
              <p:nvPr/>
            </p:nvSpPr>
            <p:spPr bwMode="auto">
              <a:xfrm>
                <a:off x="1413" y="2544"/>
                <a:ext cx="1" cy="1"/>
              </a:xfrm>
              <a:prstGeom prst="line">
                <a:avLst/>
              </a:prstGeom>
              <a:noFill/>
              <a:ln w="0">
                <a:solidFill>
                  <a:schemeClr val="tx1"/>
                </a:solidFill>
                <a:round/>
                <a:headEnd/>
                <a:tailEnd/>
              </a:ln>
            </p:spPr>
            <p:txBody>
              <a:bodyPr/>
              <a:lstStyle/>
              <a:p>
                <a:endParaRPr lang="en-US"/>
              </a:p>
            </p:txBody>
          </p:sp>
          <p:sp>
            <p:nvSpPr>
              <p:cNvPr id="36590" name="Line 2798"/>
              <p:cNvSpPr>
                <a:spLocks noChangeShapeType="1"/>
              </p:cNvSpPr>
              <p:nvPr/>
            </p:nvSpPr>
            <p:spPr bwMode="auto">
              <a:xfrm>
                <a:off x="1414" y="2545"/>
                <a:ext cx="1" cy="4"/>
              </a:xfrm>
              <a:prstGeom prst="line">
                <a:avLst/>
              </a:prstGeom>
              <a:noFill/>
              <a:ln w="0">
                <a:solidFill>
                  <a:schemeClr val="tx1"/>
                </a:solidFill>
                <a:round/>
                <a:headEnd/>
                <a:tailEnd/>
              </a:ln>
            </p:spPr>
            <p:txBody>
              <a:bodyPr/>
              <a:lstStyle/>
              <a:p>
                <a:endParaRPr lang="en-US"/>
              </a:p>
            </p:txBody>
          </p:sp>
          <p:sp>
            <p:nvSpPr>
              <p:cNvPr id="36591" name="Line 2799"/>
              <p:cNvSpPr>
                <a:spLocks noChangeShapeType="1"/>
              </p:cNvSpPr>
              <p:nvPr/>
            </p:nvSpPr>
            <p:spPr bwMode="auto">
              <a:xfrm flipH="1">
                <a:off x="1413" y="2549"/>
                <a:ext cx="1" cy="3"/>
              </a:xfrm>
              <a:prstGeom prst="line">
                <a:avLst/>
              </a:prstGeom>
              <a:noFill/>
              <a:ln w="0">
                <a:solidFill>
                  <a:schemeClr val="tx1"/>
                </a:solidFill>
                <a:round/>
                <a:headEnd/>
                <a:tailEnd/>
              </a:ln>
            </p:spPr>
            <p:txBody>
              <a:bodyPr/>
              <a:lstStyle/>
              <a:p>
                <a:endParaRPr lang="en-US"/>
              </a:p>
            </p:txBody>
          </p:sp>
          <p:sp>
            <p:nvSpPr>
              <p:cNvPr id="36592" name="Line 2800"/>
              <p:cNvSpPr>
                <a:spLocks noChangeShapeType="1"/>
              </p:cNvSpPr>
              <p:nvPr/>
            </p:nvSpPr>
            <p:spPr bwMode="auto">
              <a:xfrm flipH="1">
                <a:off x="1411" y="2552"/>
                <a:ext cx="2" cy="2"/>
              </a:xfrm>
              <a:prstGeom prst="line">
                <a:avLst/>
              </a:prstGeom>
              <a:noFill/>
              <a:ln w="0">
                <a:solidFill>
                  <a:schemeClr val="tx1"/>
                </a:solidFill>
                <a:round/>
                <a:headEnd/>
                <a:tailEnd/>
              </a:ln>
            </p:spPr>
            <p:txBody>
              <a:bodyPr/>
              <a:lstStyle/>
              <a:p>
                <a:endParaRPr lang="en-US"/>
              </a:p>
            </p:txBody>
          </p:sp>
          <p:sp>
            <p:nvSpPr>
              <p:cNvPr id="36593" name="Line 2801"/>
              <p:cNvSpPr>
                <a:spLocks noChangeShapeType="1"/>
              </p:cNvSpPr>
              <p:nvPr/>
            </p:nvSpPr>
            <p:spPr bwMode="auto">
              <a:xfrm>
                <a:off x="1466" y="2562"/>
                <a:ext cx="18" cy="23"/>
              </a:xfrm>
              <a:prstGeom prst="line">
                <a:avLst/>
              </a:prstGeom>
              <a:noFill/>
              <a:ln w="0">
                <a:solidFill>
                  <a:schemeClr val="tx1"/>
                </a:solidFill>
                <a:round/>
                <a:headEnd/>
                <a:tailEnd/>
              </a:ln>
            </p:spPr>
            <p:txBody>
              <a:bodyPr/>
              <a:lstStyle/>
              <a:p>
                <a:endParaRPr lang="en-US"/>
              </a:p>
            </p:txBody>
          </p:sp>
          <p:sp>
            <p:nvSpPr>
              <p:cNvPr id="36594" name="Line 2802"/>
              <p:cNvSpPr>
                <a:spLocks noChangeShapeType="1"/>
              </p:cNvSpPr>
              <p:nvPr/>
            </p:nvSpPr>
            <p:spPr bwMode="auto">
              <a:xfrm flipH="1">
                <a:off x="1466" y="2562"/>
                <a:ext cx="18" cy="23"/>
              </a:xfrm>
              <a:prstGeom prst="line">
                <a:avLst/>
              </a:prstGeom>
              <a:noFill/>
              <a:ln w="0">
                <a:solidFill>
                  <a:schemeClr val="tx1"/>
                </a:solidFill>
                <a:round/>
                <a:headEnd/>
                <a:tailEnd/>
              </a:ln>
            </p:spPr>
            <p:txBody>
              <a:bodyPr/>
              <a:lstStyle/>
              <a:p>
                <a:endParaRPr lang="en-US"/>
              </a:p>
            </p:txBody>
          </p:sp>
          <p:sp>
            <p:nvSpPr>
              <p:cNvPr id="36595" name="Line 2803"/>
              <p:cNvSpPr>
                <a:spLocks noChangeShapeType="1"/>
              </p:cNvSpPr>
              <p:nvPr/>
            </p:nvSpPr>
            <p:spPr bwMode="auto">
              <a:xfrm flipH="1" flipV="1">
                <a:off x="1549" y="2552"/>
                <a:ext cx="1" cy="3"/>
              </a:xfrm>
              <a:prstGeom prst="line">
                <a:avLst/>
              </a:prstGeom>
              <a:noFill/>
              <a:ln w="0">
                <a:solidFill>
                  <a:schemeClr val="tx1"/>
                </a:solidFill>
                <a:round/>
                <a:headEnd/>
                <a:tailEnd/>
              </a:ln>
            </p:spPr>
            <p:txBody>
              <a:bodyPr/>
              <a:lstStyle/>
              <a:p>
                <a:endParaRPr lang="en-US"/>
              </a:p>
            </p:txBody>
          </p:sp>
          <p:sp>
            <p:nvSpPr>
              <p:cNvPr id="36596" name="Line 2804"/>
              <p:cNvSpPr>
                <a:spLocks noChangeShapeType="1"/>
              </p:cNvSpPr>
              <p:nvPr/>
            </p:nvSpPr>
            <p:spPr bwMode="auto">
              <a:xfrm flipH="1" flipV="1">
                <a:off x="1544" y="2550"/>
                <a:ext cx="5" cy="2"/>
              </a:xfrm>
              <a:prstGeom prst="line">
                <a:avLst/>
              </a:prstGeom>
              <a:noFill/>
              <a:ln w="0">
                <a:solidFill>
                  <a:schemeClr val="tx1"/>
                </a:solidFill>
                <a:round/>
                <a:headEnd/>
                <a:tailEnd/>
              </a:ln>
            </p:spPr>
            <p:txBody>
              <a:bodyPr/>
              <a:lstStyle/>
              <a:p>
                <a:endParaRPr lang="en-US"/>
              </a:p>
            </p:txBody>
          </p:sp>
          <p:sp>
            <p:nvSpPr>
              <p:cNvPr id="36597" name="Line 2805"/>
              <p:cNvSpPr>
                <a:spLocks noChangeShapeType="1"/>
              </p:cNvSpPr>
              <p:nvPr/>
            </p:nvSpPr>
            <p:spPr bwMode="auto">
              <a:xfrm flipH="1">
                <a:off x="1540" y="2550"/>
                <a:ext cx="4" cy="1"/>
              </a:xfrm>
              <a:prstGeom prst="line">
                <a:avLst/>
              </a:prstGeom>
              <a:noFill/>
              <a:ln w="0">
                <a:solidFill>
                  <a:schemeClr val="tx1"/>
                </a:solidFill>
                <a:round/>
                <a:headEnd/>
                <a:tailEnd/>
              </a:ln>
            </p:spPr>
            <p:txBody>
              <a:bodyPr/>
              <a:lstStyle/>
              <a:p>
                <a:endParaRPr lang="en-US"/>
              </a:p>
            </p:txBody>
          </p:sp>
          <p:sp>
            <p:nvSpPr>
              <p:cNvPr id="36598" name="Line 2806"/>
              <p:cNvSpPr>
                <a:spLocks noChangeShapeType="1"/>
              </p:cNvSpPr>
              <p:nvPr/>
            </p:nvSpPr>
            <p:spPr bwMode="auto">
              <a:xfrm flipH="1">
                <a:off x="1535" y="2550"/>
                <a:ext cx="5" cy="2"/>
              </a:xfrm>
              <a:prstGeom prst="line">
                <a:avLst/>
              </a:prstGeom>
              <a:noFill/>
              <a:ln w="0">
                <a:solidFill>
                  <a:schemeClr val="tx1"/>
                </a:solidFill>
                <a:round/>
                <a:headEnd/>
                <a:tailEnd/>
              </a:ln>
            </p:spPr>
            <p:txBody>
              <a:bodyPr/>
              <a:lstStyle/>
              <a:p>
                <a:endParaRPr lang="en-US"/>
              </a:p>
            </p:txBody>
          </p:sp>
          <p:sp>
            <p:nvSpPr>
              <p:cNvPr id="36599" name="Line 2807"/>
              <p:cNvSpPr>
                <a:spLocks noChangeShapeType="1"/>
              </p:cNvSpPr>
              <p:nvPr/>
            </p:nvSpPr>
            <p:spPr bwMode="auto">
              <a:xfrm flipH="1">
                <a:off x="1532" y="2552"/>
                <a:ext cx="3" cy="5"/>
              </a:xfrm>
              <a:prstGeom prst="line">
                <a:avLst/>
              </a:prstGeom>
              <a:noFill/>
              <a:ln w="0">
                <a:solidFill>
                  <a:schemeClr val="tx1"/>
                </a:solidFill>
                <a:round/>
                <a:headEnd/>
                <a:tailEnd/>
              </a:ln>
            </p:spPr>
            <p:txBody>
              <a:bodyPr/>
              <a:lstStyle/>
              <a:p>
                <a:endParaRPr lang="en-US"/>
              </a:p>
            </p:txBody>
          </p:sp>
          <p:sp>
            <p:nvSpPr>
              <p:cNvPr id="36600" name="Line 2808"/>
              <p:cNvSpPr>
                <a:spLocks noChangeShapeType="1"/>
              </p:cNvSpPr>
              <p:nvPr/>
            </p:nvSpPr>
            <p:spPr bwMode="auto">
              <a:xfrm flipH="1">
                <a:off x="1530" y="2557"/>
                <a:ext cx="2" cy="8"/>
              </a:xfrm>
              <a:prstGeom prst="line">
                <a:avLst/>
              </a:prstGeom>
              <a:noFill/>
              <a:ln w="0">
                <a:solidFill>
                  <a:schemeClr val="tx1"/>
                </a:solidFill>
                <a:round/>
                <a:headEnd/>
                <a:tailEnd/>
              </a:ln>
            </p:spPr>
            <p:txBody>
              <a:bodyPr/>
              <a:lstStyle/>
              <a:p>
                <a:endParaRPr lang="en-US"/>
              </a:p>
            </p:txBody>
          </p:sp>
          <p:sp>
            <p:nvSpPr>
              <p:cNvPr id="36601" name="Line 2809"/>
              <p:cNvSpPr>
                <a:spLocks noChangeShapeType="1"/>
              </p:cNvSpPr>
              <p:nvPr/>
            </p:nvSpPr>
            <p:spPr bwMode="auto">
              <a:xfrm>
                <a:off x="1530" y="2565"/>
                <a:ext cx="1" cy="8"/>
              </a:xfrm>
              <a:prstGeom prst="line">
                <a:avLst/>
              </a:prstGeom>
              <a:noFill/>
              <a:ln w="0">
                <a:solidFill>
                  <a:schemeClr val="tx1"/>
                </a:solidFill>
                <a:round/>
                <a:headEnd/>
                <a:tailEnd/>
              </a:ln>
            </p:spPr>
            <p:txBody>
              <a:bodyPr/>
              <a:lstStyle/>
              <a:p>
                <a:endParaRPr lang="en-US"/>
              </a:p>
            </p:txBody>
          </p:sp>
          <p:sp>
            <p:nvSpPr>
              <p:cNvPr id="36602" name="Line 2810"/>
              <p:cNvSpPr>
                <a:spLocks noChangeShapeType="1"/>
              </p:cNvSpPr>
              <p:nvPr/>
            </p:nvSpPr>
            <p:spPr bwMode="auto">
              <a:xfrm>
                <a:off x="1530" y="2573"/>
                <a:ext cx="2" cy="7"/>
              </a:xfrm>
              <a:prstGeom prst="line">
                <a:avLst/>
              </a:prstGeom>
              <a:noFill/>
              <a:ln w="0">
                <a:solidFill>
                  <a:schemeClr val="tx1"/>
                </a:solidFill>
                <a:round/>
                <a:headEnd/>
                <a:tailEnd/>
              </a:ln>
            </p:spPr>
            <p:txBody>
              <a:bodyPr/>
              <a:lstStyle/>
              <a:p>
                <a:endParaRPr lang="en-US"/>
              </a:p>
            </p:txBody>
          </p:sp>
          <p:sp>
            <p:nvSpPr>
              <p:cNvPr id="36603" name="Line 2811"/>
              <p:cNvSpPr>
                <a:spLocks noChangeShapeType="1"/>
              </p:cNvSpPr>
              <p:nvPr/>
            </p:nvSpPr>
            <p:spPr bwMode="auto">
              <a:xfrm>
                <a:off x="1532" y="2580"/>
                <a:ext cx="3" cy="3"/>
              </a:xfrm>
              <a:prstGeom prst="line">
                <a:avLst/>
              </a:prstGeom>
              <a:noFill/>
              <a:ln w="0">
                <a:solidFill>
                  <a:schemeClr val="tx1"/>
                </a:solidFill>
                <a:round/>
                <a:headEnd/>
                <a:tailEnd/>
              </a:ln>
            </p:spPr>
            <p:txBody>
              <a:bodyPr/>
              <a:lstStyle/>
              <a:p>
                <a:endParaRPr lang="en-US"/>
              </a:p>
            </p:txBody>
          </p:sp>
          <p:sp>
            <p:nvSpPr>
              <p:cNvPr id="36604" name="Line 2812"/>
              <p:cNvSpPr>
                <a:spLocks noChangeShapeType="1"/>
              </p:cNvSpPr>
              <p:nvPr/>
            </p:nvSpPr>
            <p:spPr bwMode="auto">
              <a:xfrm>
                <a:off x="1535" y="2583"/>
                <a:ext cx="5" cy="2"/>
              </a:xfrm>
              <a:prstGeom prst="line">
                <a:avLst/>
              </a:prstGeom>
              <a:noFill/>
              <a:ln w="0">
                <a:solidFill>
                  <a:schemeClr val="tx1"/>
                </a:solidFill>
                <a:round/>
                <a:headEnd/>
                <a:tailEnd/>
              </a:ln>
            </p:spPr>
            <p:txBody>
              <a:bodyPr/>
              <a:lstStyle/>
              <a:p>
                <a:endParaRPr lang="en-US"/>
              </a:p>
            </p:txBody>
          </p:sp>
          <p:sp>
            <p:nvSpPr>
              <p:cNvPr id="36605" name="Line 2813"/>
              <p:cNvSpPr>
                <a:spLocks noChangeShapeType="1"/>
              </p:cNvSpPr>
              <p:nvPr/>
            </p:nvSpPr>
            <p:spPr bwMode="auto">
              <a:xfrm>
                <a:off x="1540" y="2585"/>
                <a:ext cx="2" cy="1"/>
              </a:xfrm>
              <a:prstGeom prst="line">
                <a:avLst/>
              </a:prstGeom>
              <a:noFill/>
              <a:ln w="0">
                <a:solidFill>
                  <a:schemeClr val="tx1"/>
                </a:solidFill>
                <a:round/>
                <a:headEnd/>
                <a:tailEnd/>
              </a:ln>
            </p:spPr>
            <p:txBody>
              <a:bodyPr/>
              <a:lstStyle/>
              <a:p>
                <a:endParaRPr lang="en-US"/>
              </a:p>
            </p:txBody>
          </p:sp>
          <p:sp>
            <p:nvSpPr>
              <p:cNvPr id="36606" name="Line 2814"/>
              <p:cNvSpPr>
                <a:spLocks noChangeShapeType="1"/>
              </p:cNvSpPr>
              <p:nvPr/>
            </p:nvSpPr>
            <p:spPr bwMode="auto">
              <a:xfrm flipV="1">
                <a:off x="1542" y="2583"/>
                <a:ext cx="5" cy="2"/>
              </a:xfrm>
              <a:prstGeom prst="line">
                <a:avLst/>
              </a:prstGeom>
              <a:noFill/>
              <a:ln w="0">
                <a:solidFill>
                  <a:schemeClr val="tx1"/>
                </a:solidFill>
                <a:round/>
                <a:headEnd/>
                <a:tailEnd/>
              </a:ln>
            </p:spPr>
            <p:txBody>
              <a:bodyPr/>
              <a:lstStyle/>
              <a:p>
                <a:endParaRPr lang="en-US"/>
              </a:p>
            </p:txBody>
          </p:sp>
          <p:sp>
            <p:nvSpPr>
              <p:cNvPr id="36607" name="Line 2815"/>
              <p:cNvSpPr>
                <a:spLocks noChangeShapeType="1"/>
              </p:cNvSpPr>
              <p:nvPr/>
            </p:nvSpPr>
            <p:spPr bwMode="auto">
              <a:xfrm flipV="1">
                <a:off x="1547" y="2580"/>
                <a:ext cx="3" cy="3"/>
              </a:xfrm>
              <a:prstGeom prst="line">
                <a:avLst/>
              </a:prstGeom>
              <a:noFill/>
              <a:ln w="0">
                <a:solidFill>
                  <a:schemeClr val="tx1"/>
                </a:solidFill>
                <a:round/>
                <a:headEnd/>
                <a:tailEnd/>
              </a:ln>
            </p:spPr>
            <p:txBody>
              <a:bodyPr/>
              <a:lstStyle/>
              <a:p>
                <a:endParaRPr lang="en-US"/>
              </a:p>
            </p:txBody>
          </p:sp>
          <p:sp>
            <p:nvSpPr>
              <p:cNvPr id="36608" name="Line 2816"/>
              <p:cNvSpPr>
                <a:spLocks noChangeShapeType="1"/>
              </p:cNvSpPr>
              <p:nvPr/>
            </p:nvSpPr>
            <p:spPr bwMode="auto">
              <a:xfrm flipV="1">
                <a:off x="1550" y="2575"/>
                <a:ext cx="2" cy="5"/>
              </a:xfrm>
              <a:prstGeom prst="line">
                <a:avLst/>
              </a:prstGeom>
              <a:noFill/>
              <a:ln w="0">
                <a:solidFill>
                  <a:schemeClr val="tx1"/>
                </a:solidFill>
                <a:round/>
                <a:headEnd/>
                <a:tailEnd/>
              </a:ln>
            </p:spPr>
            <p:txBody>
              <a:bodyPr/>
              <a:lstStyle/>
              <a:p>
                <a:endParaRPr lang="en-US"/>
              </a:p>
            </p:txBody>
          </p:sp>
          <p:sp>
            <p:nvSpPr>
              <p:cNvPr id="36609" name="Line 2817"/>
              <p:cNvSpPr>
                <a:spLocks noChangeShapeType="1"/>
              </p:cNvSpPr>
              <p:nvPr/>
            </p:nvSpPr>
            <p:spPr bwMode="auto">
              <a:xfrm flipV="1">
                <a:off x="1552" y="2573"/>
                <a:ext cx="1" cy="2"/>
              </a:xfrm>
              <a:prstGeom prst="line">
                <a:avLst/>
              </a:prstGeom>
              <a:noFill/>
              <a:ln w="0">
                <a:solidFill>
                  <a:schemeClr val="tx1"/>
                </a:solidFill>
                <a:round/>
                <a:headEnd/>
                <a:tailEnd/>
              </a:ln>
            </p:spPr>
            <p:txBody>
              <a:bodyPr/>
              <a:lstStyle/>
              <a:p>
                <a:endParaRPr lang="en-US"/>
              </a:p>
            </p:txBody>
          </p:sp>
        </p:grpSp>
        <p:grpSp>
          <p:nvGrpSpPr>
            <p:cNvPr id="36811" name="Group 3019"/>
            <p:cNvGrpSpPr>
              <a:grpSpLocks/>
            </p:cNvGrpSpPr>
            <p:nvPr/>
          </p:nvGrpSpPr>
          <p:grpSpPr bwMode="auto">
            <a:xfrm>
              <a:off x="1530" y="2128"/>
              <a:ext cx="1011" cy="458"/>
              <a:chOff x="1530" y="2128"/>
              <a:chExt cx="1011" cy="458"/>
            </a:xfrm>
          </p:grpSpPr>
          <p:sp>
            <p:nvSpPr>
              <p:cNvPr id="36611" name="Line 2819"/>
              <p:cNvSpPr>
                <a:spLocks noChangeShapeType="1"/>
              </p:cNvSpPr>
              <p:nvPr/>
            </p:nvSpPr>
            <p:spPr bwMode="auto">
              <a:xfrm flipH="1" flipV="1">
                <a:off x="1550" y="2569"/>
                <a:ext cx="2" cy="4"/>
              </a:xfrm>
              <a:prstGeom prst="line">
                <a:avLst/>
              </a:prstGeom>
              <a:noFill/>
              <a:ln w="0">
                <a:solidFill>
                  <a:schemeClr val="tx1"/>
                </a:solidFill>
                <a:round/>
                <a:headEnd/>
                <a:tailEnd/>
              </a:ln>
            </p:spPr>
            <p:txBody>
              <a:bodyPr/>
              <a:lstStyle/>
              <a:p>
                <a:endParaRPr lang="en-US"/>
              </a:p>
            </p:txBody>
          </p:sp>
          <p:sp>
            <p:nvSpPr>
              <p:cNvPr id="36612" name="Line 2820"/>
              <p:cNvSpPr>
                <a:spLocks noChangeShapeType="1"/>
              </p:cNvSpPr>
              <p:nvPr/>
            </p:nvSpPr>
            <p:spPr bwMode="auto">
              <a:xfrm flipH="1" flipV="1">
                <a:off x="1547" y="2565"/>
                <a:ext cx="3" cy="4"/>
              </a:xfrm>
              <a:prstGeom prst="line">
                <a:avLst/>
              </a:prstGeom>
              <a:noFill/>
              <a:ln w="0">
                <a:solidFill>
                  <a:schemeClr val="tx1"/>
                </a:solidFill>
                <a:round/>
                <a:headEnd/>
                <a:tailEnd/>
              </a:ln>
            </p:spPr>
            <p:txBody>
              <a:bodyPr/>
              <a:lstStyle/>
              <a:p>
                <a:endParaRPr lang="en-US"/>
              </a:p>
            </p:txBody>
          </p:sp>
          <p:sp>
            <p:nvSpPr>
              <p:cNvPr id="36613" name="Line 2821"/>
              <p:cNvSpPr>
                <a:spLocks noChangeShapeType="1"/>
              </p:cNvSpPr>
              <p:nvPr/>
            </p:nvSpPr>
            <p:spPr bwMode="auto">
              <a:xfrm flipH="1" flipV="1">
                <a:off x="1542" y="2564"/>
                <a:ext cx="5" cy="1"/>
              </a:xfrm>
              <a:prstGeom prst="line">
                <a:avLst/>
              </a:prstGeom>
              <a:noFill/>
              <a:ln w="0">
                <a:solidFill>
                  <a:schemeClr val="tx1"/>
                </a:solidFill>
                <a:round/>
                <a:headEnd/>
                <a:tailEnd/>
              </a:ln>
            </p:spPr>
            <p:txBody>
              <a:bodyPr/>
              <a:lstStyle/>
              <a:p>
                <a:endParaRPr lang="en-US"/>
              </a:p>
            </p:txBody>
          </p:sp>
          <p:sp>
            <p:nvSpPr>
              <p:cNvPr id="36614" name="Line 2822"/>
              <p:cNvSpPr>
                <a:spLocks noChangeShapeType="1"/>
              </p:cNvSpPr>
              <p:nvPr/>
            </p:nvSpPr>
            <p:spPr bwMode="auto">
              <a:xfrm flipH="1">
                <a:off x="1540" y="2564"/>
                <a:ext cx="2" cy="1"/>
              </a:xfrm>
              <a:prstGeom prst="line">
                <a:avLst/>
              </a:prstGeom>
              <a:noFill/>
              <a:ln w="0">
                <a:solidFill>
                  <a:schemeClr val="tx1"/>
                </a:solidFill>
                <a:round/>
                <a:headEnd/>
                <a:tailEnd/>
              </a:ln>
            </p:spPr>
            <p:txBody>
              <a:bodyPr/>
              <a:lstStyle/>
              <a:p>
                <a:endParaRPr lang="en-US"/>
              </a:p>
            </p:txBody>
          </p:sp>
          <p:sp>
            <p:nvSpPr>
              <p:cNvPr id="36615" name="Line 2823"/>
              <p:cNvSpPr>
                <a:spLocks noChangeShapeType="1"/>
              </p:cNvSpPr>
              <p:nvPr/>
            </p:nvSpPr>
            <p:spPr bwMode="auto">
              <a:xfrm flipH="1">
                <a:off x="1535" y="2564"/>
                <a:ext cx="5" cy="1"/>
              </a:xfrm>
              <a:prstGeom prst="line">
                <a:avLst/>
              </a:prstGeom>
              <a:noFill/>
              <a:ln w="0">
                <a:solidFill>
                  <a:schemeClr val="tx1"/>
                </a:solidFill>
                <a:round/>
                <a:headEnd/>
                <a:tailEnd/>
              </a:ln>
            </p:spPr>
            <p:txBody>
              <a:bodyPr/>
              <a:lstStyle/>
              <a:p>
                <a:endParaRPr lang="en-US"/>
              </a:p>
            </p:txBody>
          </p:sp>
          <p:sp>
            <p:nvSpPr>
              <p:cNvPr id="36616" name="Line 2824"/>
              <p:cNvSpPr>
                <a:spLocks noChangeShapeType="1"/>
              </p:cNvSpPr>
              <p:nvPr/>
            </p:nvSpPr>
            <p:spPr bwMode="auto">
              <a:xfrm flipH="1">
                <a:off x="1532" y="2565"/>
                <a:ext cx="3" cy="4"/>
              </a:xfrm>
              <a:prstGeom prst="line">
                <a:avLst/>
              </a:prstGeom>
              <a:noFill/>
              <a:ln w="0">
                <a:solidFill>
                  <a:schemeClr val="tx1"/>
                </a:solidFill>
                <a:round/>
                <a:headEnd/>
                <a:tailEnd/>
              </a:ln>
            </p:spPr>
            <p:txBody>
              <a:bodyPr/>
              <a:lstStyle/>
              <a:p>
                <a:endParaRPr lang="en-US"/>
              </a:p>
            </p:txBody>
          </p:sp>
          <p:sp>
            <p:nvSpPr>
              <p:cNvPr id="36617" name="Line 2825"/>
              <p:cNvSpPr>
                <a:spLocks noChangeShapeType="1"/>
              </p:cNvSpPr>
              <p:nvPr/>
            </p:nvSpPr>
            <p:spPr bwMode="auto">
              <a:xfrm flipH="1">
                <a:off x="1530" y="2569"/>
                <a:ext cx="2" cy="4"/>
              </a:xfrm>
              <a:prstGeom prst="line">
                <a:avLst/>
              </a:prstGeom>
              <a:noFill/>
              <a:ln w="0">
                <a:solidFill>
                  <a:schemeClr val="tx1"/>
                </a:solidFill>
                <a:round/>
                <a:headEnd/>
                <a:tailEnd/>
              </a:ln>
            </p:spPr>
            <p:txBody>
              <a:bodyPr/>
              <a:lstStyle/>
              <a:p>
                <a:endParaRPr lang="en-US"/>
              </a:p>
            </p:txBody>
          </p:sp>
          <p:sp>
            <p:nvSpPr>
              <p:cNvPr id="36618" name="Line 2826"/>
              <p:cNvSpPr>
                <a:spLocks noChangeShapeType="1"/>
              </p:cNvSpPr>
              <p:nvPr/>
            </p:nvSpPr>
            <p:spPr bwMode="auto">
              <a:xfrm flipH="1">
                <a:off x="1559" y="2545"/>
                <a:ext cx="1" cy="2"/>
              </a:xfrm>
              <a:prstGeom prst="line">
                <a:avLst/>
              </a:prstGeom>
              <a:noFill/>
              <a:ln w="0">
                <a:solidFill>
                  <a:schemeClr val="tx1"/>
                </a:solidFill>
                <a:round/>
                <a:headEnd/>
                <a:tailEnd/>
              </a:ln>
            </p:spPr>
            <p:txBody>
              <a:bodyPr/>
              <a:lstStyle/>
              <a:p>
                <a:endParaRPr lang="en-US"/>
              </a:p>
            </p:txBody>
          </p:sp>
          <p:sp>
            <p:nvSpPr>
              <p:cNvPr id="36619" name="Line 2827"/>
              <p:cNvSpPr>
                <a:spLocks noChangeShapeType="1"/>
              </p:cNvSpPr>
              <p:nvPr/>
            </p:nvSpPr>
            <p:spPr bwMode="auto">
              <a:xfrm flipH="1" flipV="1">
                <a:off x="1557" y="2545"/>
                <a:ext cx="2" cy="2"/>
              </a:xfrm>
              <a:prstGeom prst="line">
                <a:avLst/>
              </a:prstGeom>
              <a:noFill/>
              <a:ln w="0">
                <a:solidFill>
                  <a:schemeClr val="tx1"/>
                </a:solidFill>
                <a:round/>
                <a:headEnd/>
                <a:tailEnd/>
              </a:ln>
            </p:spPr>
            <p:txBody>
              <a:bodyPr/>
              <a:lstStyle/>
              <a:p>
                <a:endParaRPr lang="en-US"/>
              </a:p>
            </p:txBody>
          </p:sp>
          <p:sp>
            <p:nvSpPr>
              <p:cNvPr id="36620" name="Line 2828"/>
              <p:cNvSpPr>
                <a:spLocks noChangeShapeType="1"/>
              </p:cNvSpPr>
              <p:nvPr/>
            </p:nvSpPr>
            <p:spPr bwMode="auto">
              <a:xfrm flipV="1">
                <a:off x="1557" y="2544"/>
                <a:ext cx="2" cy="1"/>
              </a:xfrm>
              <a:prstGeom prst="line">
                <a:avLst/>
              </a:prstGeom>
              <a:noFill/>
              <a:ln w="0">
                <a:solidFill>
                  <a:schemeClr val="tx1"/>
                </a:solidFill>
                <a:round/>
                <a:headEnd/>
                <a:tailEnd/>
              </a:ln>
            </p:spPr>
            <p:txBody>
              <a:bodyPr/>
              <a:lstStyle/>
              <a:p>
                <a:endParaRPr lang="en-US"/>
              </a:p>
            </p:txBody>
          </p:sp>
          <p:sp>
            <p:nvSpPr>
              <p:cNvPr id="36621" name="Line 2829"/>
              <p:cNvSpPr>
                <a:spLocks noChangeShapeType="1"/>
              </p:cNvSpPr>
              <p:nvPr/>
            </p:nvSpPr>
            <p:spPr bwMode="auto">
              <a:xfrm>
                <a:off x="1559" y="2544"/>
                <a:ext cx="1" cy="1"/>
              </a:xfrm>
              <a:prstGeom prst="line">
                <a:avLst/>
              </a:prstGeom>
              <a:noFill/>
              <a:ln w="0">
                <a:solidFill>
                  <a:schemeClr val="tx1"/>
                </a:solidFill>
                <a:round/>
                <a:headEnd/>
                <a:tailEnd/>
              </a:ln>
            </p:spPr>
            <p:txBody>
              <a:bodyPr/>
              <a:lstStyle/>
              <a:p>
                <a:endParaRPr lang="en-US"/>
              </a:p>
            </p:txBody>
          </p:sp>
          <p:sp>
            <p:nvSpPr>
              <p:cNvPr id="36622" name="Line 2830"/>
              <p:cNvSpPr>
                <a:spLocks noChangeShapeType="1"/>
              </p:cNvSpPr>
              <p:nvPr/>
            </p:nvSpPr>
            <p:spPr bwMode="auto">
              <a:xfrm>
                <a:off x="1560" y="2545"/>
                <a:ext cx="1" cy="4"/>
              </a:xfrm>
              <a:prstGeom prst="line">
                <a:avLst/>
              </a:prstGeom>
              <a:noFill/>
              <a:ln w="0">
                <a:solidFill>
                  <a:schemeClr val="tx1"/>
                </a:solidFill>
                <a:round/>
                <a:headEnd/>
                <a:tailEnd/>
              </a:ln>
            </p:spPr>
            <p:txBody>
              <a:bodyPr/>
              <a:lstStyle/>
              <a:p>
                <a:endParaRPr lang="en-US"/>
              </a:p>
            </p:txBody>
          </p:sp>
          <p:sp>
            <p:nvSpPr>
              <p:cNvPr id="36623" name="Line 2831"/>
              <p:cNvSpPr>
                <a:spLocks noChangeShapeType="1"/>
              </p:cNvSpPr>
              <p:nvPr/>
            </p:nvSpPr>
            <p:spPr bwMode="auto">
              <a:xfrm flipH="1">
                <a:off x="1559" y="2549"/>
                <a:ext cx="1" cy="3"/>
              </a:xfrm>
              <a:prstGeom prst="line">
                <a:avLst/>
              </a:prstGeom>
              <a:noFill/>
              <a:ln w="0">
                <a:solidFill>
                  <a:schemeClr val="tx1"/>
                </a:solidFill>
                <a:round/>
                <a:headEnd/>
                <a:tailEnd/>
              </a:ln>
            </p:spPr>
            <p:txBody>
              <a:bodyPr/>
              <a:lstStyle/>
              <a:p>
                <a:endParaRPr lang="en-US"/>
              </a:p>
            </p:txBody>
          </p:sp>
          <p:sp>
            <p:nvSpPr>
              <p:cNvPr id="36624" name="Line 2832"/>
              <p:cNvSpPr>
                <a:spLocks noChangeShapeType="1"/>
              </p:cNvSpPr>
              <p:nvPr/>
            </p:nvSpPr>
            <p:spPr bwMode="auto">
              <a:xfrm flipH="1">
                <a:off x="1557" y="2552"/>
                <a:ext cx="2" cy="2"/>
              </a:xfrm>
              <a:prstGeom prst="line">
                <a:avLst/>
              </a:prstGeom>
              <a:noFill/>
              <a:ln w="0">
                <a:solidFill>
                  <a:schemeClr val="tx1"/>
                </a:solidFill>
                <a:round/>
                <a:headEnd/>
                <a:tailEnd/>
              </a:ln>
            </p:spPr>
            <p:txBody>
              <a:bodyPr/>
              <a:lstStyle/>
              <a:p>
                <a:endParaRPr lang="en-US"/>
              </a:p>
            </p:txBody>
          </p:sp>
          <p:sp>
            <p:nvSpPr>
              <p:cNvPr id="36625" name="Line 2833"/>
              <p:cNvSpPr>
                <a:spLocks noChangeShapeType="1"/>
              </p:cNvSpPr>
              <p:nvPr/>
            </p:nvSpPr>
            <p:spPr bwMode="auto">
              <a:xfrm flipH="1">
                <a:off x="1569" y="2545"/>
                <a:ext cx="1" cy="2"/>
              </a:xfrm>
              <a:prstGeom prst="line">
                <a:avLst/>
              </a:prstGeom>
              <a:noFill/>
              <a:ln w="0">
                <a:solidFill>
                  <a:schemeClr val="tx1"/>
                </a:solidFill>
                <a:round/>
                <a:headEnd/>
                <a:tailEnd/>
              </a:ln>
            </p:spPr>
            <p:txBody>
              <a:bodyPr/>
              <a:lstStyle/>
              <a:p>
                <a:endParaRPr lang="en-US"/>
              </a:p>
            </p:txBody>
          </p:sp>
          <p:sp>
            <p:nvSpPr>
              <p:cNvPr id="36626" name="Line 2834"/>
              <p:cNvSpPr>
                <a:spLocks noChangeShapeType="1"/>
              </p:cNvSpPr>
              <p:nvPr/>
            </p:nvSpPr>
            <p:spPr bwMode="auto">
              <a:xfrm flipH="1" flipV="1">
                <a:off x="1567" y="2545"/>
                <a:ext cx="2" cy="2"/>
              </a:xfrm>
              <a:prstGeom prst="line">
                <a:avLst/>
              </a:prstGeom>
              <a:noFill/>
              <a:ln w="0">
                <a:solidFill>
                  <a:schemeClr val="tx1"/>
                </a:solidFill>
                <a:round/>
                <a:headEnd/>
                <a:tailEnd/>
              </a:ln>
            </p:spPr>
            <p:txBody>
              <a:bodyPr/>
              <a:lstStyle/>
              <a:p>
                <a:endParaRPr lang="en-US"/>
              </a:p>
            </p:txBody>
          </p:sp>
          <p:sp>
            <p:nvSpPr>
              <p:cNvPr id="36627" name="Line 2835"/>
              <p:cNvSpPr>
                <a:spLocks noChangeShapeType="1"/>
              </p:cNvSpPr>
              <p:nvPr/>
            </p:nvSpPr>
            <p:spPr bwMode="auto">
              <a:xfrm flipV="1">
                <a:off x="1567" y="2544"/>
                <a:ext cx="2" cy="1"/>
              </a:xfrm>
              <a:prstGeom prst="line">
                <a:avLst/>
              </a:prstGeom>
              <a:noFill/>
              <a:ln w="0">
                <a:solidFill>
                  <a:schemeClr val="tx1"/>
                </a:solidFill>
                <a:round/>
                <a:headEnd/>
                <a:tailEnd/>
              </a:ln>
            </p:spPr>
            <p:txBody>
              <a:bodyPr/>
              <a:lstStyle/>
              <a:p>
                <a:endParaRPr lang="en-US"/>
              </a:p>
            </p:txBody>
          </p:sp>
          <p:sp>
            <p:nvSpPr>
              <p:cNvPr id="36628" name="Line 2836"/>
              <p:cNvSpPr>
                <a:spLocks noChangeShapeType="1"/>
              </p:cNvSpPr>
              <p:nvPr/>
            </p:nvSpPr>
            <p:spPr bwMode="auto">
              <a:xfrm>
                <a:off x="1569" y="2544"/>
                <a:ext cx="1" cy="1"/>
              </a:xfrm>
              <a:prstGeom prst="line">
                <a:avLst/>
              </a:prstGeom>
              <a:noFill/>
              <a:ln w="0">
                <a:solidFill>
                  <a:schemeClr val="tx1"/>
                </a:solidFill>
                <a:round/>
                <a:headEnd/>
                <a:tailEnd/>
              </a:ln>
            </p:spPr>
            <p:txBody>
              <a:bodyPr/>
              <a:lstStyle/>
              <a:p>
                <a:endParaRPr lang="en-US"/>
              </a:p>
            </p:txBody>
          </p:sp>
          <p:sp>
            <p:nvSpPr>
              <p:cNvPr id="36629" name="Line 2837"/>
              <p:cNvSpPr>
                <a:spLocks noChangeShapeType="1"/>
              </p:cNvSpPr>
              <p:nvPr/>
            </p:nvSpPr>
            <p:spPr bwMode="auto">
              <a:xfrm>
                <a:off x="1570" y="2545"/>
                <a:ext cx="1" cy="4"/>
              </a:xfrm>
              <a:prstGeom prst="line">
                <a:avLst/>
              </a:prstGeom>
              <a:noFill/>
              <a:ln w="0">
                <a:solidFill>
                  <a:schemeClr val="tx1"/>
                </a:solidFill>
                <a:round/>
                <a:headEnd/>
                <a:tailEnd/>
              </a:ln>
            </p:spPr>
            <p:txBody>
              <a:bodyPr/>
              <a:lstStyle/>
              <a:p>
                <a:endParaRPr lang="en-US"/>
              </a:p>
            </p:txBody>
          </p:sp>
          <p:sp>
            <p:nvSpPr>
              <p:cNvPr id="36630" name="Line 2838"/>
              <p:cNvSpPr>
                <a:spLocks noChangeShapeType="1"/>
              </p:cNvSpPr>
              <p:nvPr/>
            </p:nvSpPr>
            <p:spPr bwMode="auto">
              <a:xfrm flipH="1">
                <a:off x="1569" y="2549"/>
                <a:ext cx="1" cy="3"/>
              </a:xfrm>
              <a:prstGeom prst="line">
                <a:avLst/>
              </a:prstGeom>
              <a:noFill/>
              <a:ln w="0">
                <a:solidFill>
                  <a:schemeClr val="tx1"/>
                </a:solidFill>
                <a:round/>
                <a:headEnd/>
                <a:tailEnd/>
              </a:ln>
            </p:spPr>
            <p:txBody>
              <a:bodyPr/>
              <a:lstStyle/>
              <a:p>
                <a:endParaRPr lang="en-US"/>
              </a:p>
            </p:txBody>
          </p:sp>
          <p:sp>
            <p:nvSpPr>
              <p:cNvPr id="36631" name="Line 2839"/>
              <p:cNvSpPr>
                <a:spLocks noChangeShapeType="1"/>
              </p:cNvSpPr>
              <p:nvPr/>
            </p:nvSpPr>
            <p:spPr bwMode="auto">
              <a:xfrm flipH="1">
                <a:off x="1567" y="2552"/>
                <a:ext cx="2" cy="2"/>
              </a:xfrm>
              <a:prstGeom prst="line">
                <a:avLst/>
              </a:prstGeom>
              <a:noFill/>
              <a:ln w="0">
                <a:solidFill>
                  <a:schemeClr val="tx1"/>
                </a:solidFill>
                <a:round/>
                <a:headEnd/>
                <a:tailEnd/>
              </a:ln>
            </p:spPr>
            <p:txBody>
              <a:bodyPr/>
              <a:lstStyle/>
              <a:p>
                <a:endParaRPr lang="en-US"/>
              </a:p>
            </p:txBody>
          </p:sp>
          <p:sp>
            <p:nvSpPr>
              <p:cNvPr id="36632" name="Line 2840"/>
              <p:cNvSpPr>
                <a:spLocks noChangeShapeType="1"/>
              </p:cNvSpPr>
              <p:nvPr/>
            </p:nvSpPr>
            <p:spPr bwMode="auto">
              <a:xfrm>
                <a:off x="1630" y="2550"/>
                <a:ext cx="1" cy="35"/>
              </a:xfrm>
              <a:prstGeom prst="line">
                <a:avLst/>
              </a:prstGeom>
              <a:noFill/>
              <a:ln w="0">
                <a:solidFill>
                  <a:schemeClr val="tx1"/>
                </a:solidFill>
                <a:round/>
                <a:headEnd/>
                <a:tailEnd/>
              </a:ln>
            </p:spPr>
            <p:txBody>
              <a:bodyPr/>
              <a:lstStyle/>
              <a:p>
                <a:endParaRPr lang="en-US"/>
              </a:p>
            </p:txBody>
          </p:sp>
          <p:sp>
            <p:nvSpPr>
              <p:cNvPr id="36633" name="Line 2841"/>
              <p:cNvSpPr>
                <a:spLocks noChangeShapeType="1"/>
              </p:cNvSpPr>
              <p:nvPr/>
            </p:nvSpPr>
            <p:spPr bwMode="auto">
              <a:xfrm>
                <a:off x="1618" y="2550"/>
                <a:ext cx="24" cy="1"/>
              </a:xfrm>
              <a:prstGeom prst="line">
                <a:avLst/>
              </a:prstGeom>
              <a:noFill/>
              <a:ln w="0">
                <a:solidFill>
                  <a:schemeClr val="tx1"/>
                </a:solidFill>
                <a:round/>
                <a:headEnd/>
                <a:tailEnd/>
              </a:ln>
            </p:spPr>
            <p:txBody>
              <a:bodyPr/>
              <a:lstStyle/>
              <a:p>
                <a:endParaRPr lang="en-US"/>
              </a:p>
            </p:txBody>
          </p:sp>
          <p:sp>
            <p:nvSpPr>
              <p:cNvPr id="36634" name="Line 2842"/>
              <p:cNvSpPr>
                <a:spLocks noChangeShapeType="1"/>
              </p:cNvSpPr>
              <p:nvPr/>
            </p:nvSpPr>
            <p:spPr bwMode="auto">
              <a:xfrm>
                <a:off x="1650" y="2562"/>
                <a:ext cx="1" cy="23"/>
              </a:xfrm>
              <a:prstGeom prst="line">
                <a:avLst/>
              </a:prstGeom>
              <a:noFill/>
              <a:ln w="0">
                <a:solidFill>
                  <a:schemeClr val="tx1"/>
                </a:solidFill>
                <a:round/>
                <a:headEnd/>
                <a:tailEnd/>
              </a:ln>
            </p:spPr>
            <p:txBody>
              <a:bodyPr/>
              <a:lstStyle/>
              <a:p>
                <a:endParaRPr lang="en-US"/>
              </a:p>
            </p:txBody>
          </p:sp>
          <p:sp>
            <p:nvSpPr>
              <p:cNvPr id="36635" name="Line 2843"/>
              <p:cNvSpPr>
                <a:spLocks noChangeShapeType="1"/>
              </p:cNvSpPr>
              <p:nvPr/>
            </p:nvSpPr>
            <p:spPr bwMode="auto">
              <a:xfrm flipV="1">
                <a:off x="1650" y="2567"/>
                <a:ext cx="2" cy="5"/>
              </a:xfrm>
              <a:prstGeom prst="line">
                <a:avLst/>
              </a:prstGeom>
              <a:noFill/>
              <a:ln w="0">
                <a:solidFill>
                  <a:schemeClr val="tx1"/>
                </a:solidFill>
                <a:round/>
                <a:headEnd/>
                <a:tailEnd/>
              </a:ln>
            </p:spPr>
            <p:txBody>
              <a:bodyPr/>
              <a:lstStyle/>
              <a:p>
                <a:endParaRPr lang="en-US"/>
              </a:p>
            </p:txBody>
          </p:sp>
          <p:sp>
            <p:nvSpPr>
              <p:cNvPr id="36636" name="Line 2844"/>
              <p:cNvSpPr>
                <a:spLocks noChangeShapeType="1"/>
              </p:cNvSpPr>
              <p:nvPr/>
            </p:nvSpPr>
            <p:spPr bwMode="auto">
              <a:xfrm flipV="1">
                <a:off x="1652" y="2564"/>
                <a:ext cx="3" cy="3"/>
              </a:xfrm>
              <a:prstGeom prst="line">
                <a:avLst/>
              </a:prstGeom>
              <a:noFill/>
              <a:ln w="0">
                <a:solidFill>
                  <a:schemeClr val="tx1"/>
                </a:solidFill>
                <a:round/>
                <a:headEnd/>
                <a:tailEnd/>
              </a:ln>
            </p:spPr>
            <p:txBody>
              <a:bodyPr/>
              <a:lstStyle/>
              <a:p>
                <a:endParaRPr lang="en-US"/>
              </a:p>
            </p:txBody>
          </p:sp>
          <p:sp>
            <p:nvSpPr>
              <p:cNvPr id="36637" name="Line 2845"/>
              <p:cNvSpPr>
                <a:spLocks noChangeShapeType="1"/>
              </p:cNvSpPr>
              <p:nvPr/>
            </p:nvSpPr>
            <p:spPr bwMode="auto">
              <a:xfrm flipV="1">
                <a:off x="1655" y="2562"/>
                <a:ext cx="3" cy="2"/>
              </a:xfrm>
              <a:prstGeom prst="line">
                <a:avLst/>
              </a:prstGeom>
              <a:noFill/>
              <a:ln w="0">
                <a:solidFill>
                  <a:schemeClr val="tx1"/>
                </a:solidFill>
                <a:round/>
                <a:headEnd/>
                <a:tailEnd/>
              </a:ln>
            </p:spPr>
            <p:txBody>
              <a:bodyPr/>
              <a:lstStyle/>
              <a:p>
                <a:endParaRPr lang="en-US"/>
              </a:p>
            </p:txBody>
          </p:sp>
          <p:sp>
            <p:nvSpPr>
              <p:cNvPr id="36638" name="Line 2846"/>
              <p:cNvSpPr>
                <a:spLocks noChangeShapeType="1"/>
              </p:cNvSpPr>
              <p:nvPr/>
            </p:nvSpPr>
            <p:spPr bwMode="auto">
              <a:xfrm>
                <a:off x="1658" y="2562"/>
                <a:ext cx="5" cy="1"/>
              </a:xfrm>
              <a:prstGeom prst="line">
                <a:avLst/>
              </a:prstGeom>
              <a:noFill/>
              <a:ln w="0">
                <a:solidFill>
                  <a:schemeClr val="tx1"/>
                </a:solidFill>
                <a:round/>
                <a:headEnd/>
                <a:tailEnd/>
              </a:ln>
            </p:spPr>
            <p:txBody>
              <a:bodyPr/>
              <a:lstStyle/>
              <a:p>
                <a:endParaRPr lang="en-US"/>
              </a:p>
            </p:txBody>
          </p:sp>
          <p:sp>
            <p:nvSpPr>
              <p:cNvPr id="36639" name="Line 2847"/>
              <p:cNvSpPr>
                <a:spLocks noChangeShapeType="1"/>
              </p:cNvSpPr>
              <p:nvPr/>
            </p:nvSpPr>
            <p:spPr bwMode="auto">
              <a:xfrm>
                <a:off x="1670" y="2572"/>
                <a:ext cx="20" cy="1"/>
              </a:xfrm>
              <a:prstGeom prst="line">
                <a:avLst/>
              </a:prstGeom>
              <a:noFill/>
              <a:ln w="0">
                <a:solidFill>
                  <a:schemeClr val="tx1"/>
                </a:solidFill>
                <a:round/>
                <a:headEnd/>
                <a:tailEnd/>
              </a:ln>
            </p:spPr>
            <p:txBody>
              <a:bodyPr/>
              <a:lstStyle/>
              <a:p>
                <a:endParaRPr lang="en-US"/>
              </a:p>
            </p:txBody>
          </p:sp>
          <p:sp>
            <p:nvSpPr>
              <p:cNvPr id="36640" name="Line 2848"/>
              <p:cNvSpPr>
                <a:spLocks noChangeShapeType="1"/>
              </p:cNvSpPr>
              <p:nvPr/>
            </p:nvSpPr>
            <p:spPr bwMode="auto">
              <a:xfrm flipV="1">
                <a:off x="1690" y="2569"/>
                <a:ext cx="1" cy="3"/>
              </a:xfrm>
              <a:prstGeom prst="line">
                <a:avLst/>
              </a:prstGeom>
              <a:noFill/>
              <a:ln w="0">
                <a:solidFill>
                  <a:schemeClr val="tx1"/>
                </a:solidFill>
                <a:round/>
                <a:headEnd/>
                <a:tailEnd/>
              </a:ln>
            </p:spPr>
            <p:txBody>
              <a:bodyPr/>
              <a:lstStyle/>
              <a:p>
                <a:endParaRPr lang="en-US"/>
              </a:p>
            </p:txBody>
          </p:sp>
          <p:sp>
            <p:nvSpPr>
              <p:cNvPr id="36641" name="Line 2849"/>
              <p:cNvSpPr>
                <a:spLocks noChangeShapeType="1"/>
              </p:cNvSpPr>
              <p:nvPr/>
            </p:nvSpPr>
            <p:spPr bwMode="auto">
              <a:xfrm flipH="1" flipV="1">
                <a:off x="1688" y="2565"/>
                <a:ext cx="2" cy="4"/>
              </a:xfrm>
              <a:prstGeom prst="line">
                <a:avLst/>
              </a:prstGeom>
              <a:noFill/>
              <a:ln w="0">
                <a:solidFill>
                  <a:schemeClr val="tx1"/>
                </a:solidFill>
                <a:round/>
                <a:headEnd/>
                <a:tailEnd/>
              </a:ln>
            </p:spPr>
            <p:txBody>
              <a:bodyPr/>
              <a:lstStyle/>
              <a:p>
                <a:endParaRPr lang="en-US"/>
              </a:p>
            </p:txBody>
          </p:sp>
          <p:sp>
            <p:nvSpPr>
              <p:cNvPr id="36642" name="Line 2850"/>
              <p:cNvSpPr>
                <a:spLocks noChangeShapeType="1"/>
              </p:cNvSpPr>
              <p:nvPr/>
            </p:nvSpPr>
            <p:spPr bwMode="auto">
              <a:xfrm flipH="1" flipV="1">
                <a:off x="1686" y="2564"/>
                <a:ext cx="2" cy="1"/>
              </a:xfrm>
              <a:prstGeom prst="line">
                <a:avLst/>
              </a:prstGeom>
              <a:noFill/>
              <a:ln w="0">
                <a:solidFill>
                  <a:schemeClr val="tx1"/>
                </a:solidFill>
                <a:round/>
                <a:headEnd/>
                <a:tailEnd/>
              </a:ln>
            </p:spPr>
            <p:txBody>
              <a:bodyPr/>
              <a:lstStyle/>
              <a:p>
                <a:endParaRPr lang="en-US"/>
              </a:p>
            </p:txBody>
          </p:sp>
          <p:sp>
            <p:nvSpPr>
              <p:cNvPr id="36643" name="Line 2851"/>
              <p:cNvSpPr>
                <a:spLocks noChangeShapeType="1"/>
              </p:cNvSpPr>
              <p:nvPr/>
            </p:nvSpPr>
            <p:spPr bwMode="auto">
              <a:xfrm flipH="1" flipV="1">
                <a:off x="1683" y="2562"/>
                <a:ext cx="3" cy="2"/>
              </a:xfrm>
              <a:prstGeom prst="line">
                <a:avLst/>
              </a:prstGeom>
              <a:noFill/>
              <a:ln w="0">
                <a:solidFill>
                  <a:schemeClr val="tx1"/>
                </a:solidFill>
                <a:round/>
                <a:headEnd/>
                <a:tailEnd/>
              </a:ln>
            </p:spPr>
            <p:txBody>
              <a:bodyPr/>
              <a:lstStyle/>
              <a:p>
                <a:endParaRPr lang="en-US"/>
              </a:p>
            </p:txBody>
          </p:sp>
          <p:sp>
            <p:nvSpPr>
              <p:cNvPr id="36644" name="Line 2852"/>
              <p:cNvSpPr>
                <a:spLocks noChangeShapeType="1"/>
              </p:cNvSpPr>
              <p:nvPr/>
            </p:nvSpPr>
            <p:spPr bwMode="auto">
              <a:xfrm flipH="1">
                <a:off x="1678" y="2562"/>
                <a:ext cx="5" cy="1"/>
              </a:xfrm>
              <a:prstGeom prst="line">
                <a:avLst/>
              </a:prstGeom>
              <a:noFill/>
              <a:ln w="0">
                <a:solidFill>
                  <a:schemeClr val="tx1"/>
                </a:solidFill>
                <a:round/>
                <a:headEnd/>
                <a:tailEnd/>
              </a:ln>
            </p:spPr>
            <p:txBody>
              <a:bodyPr/>
              <a:lstStyle/>
              <a:p>
                <a:endParaRPr lang="en-US"/>
              </a:p>
            </p:txBody>
          </p:sp>
          <p:sp>
            <p:nvSpPr>
              <p:cNvPr id="36645" name="Line 2853"/>
              <p:cNvSpPr>
                <a:spLocks noChangeShapeType="1"/>
              </p:cNvSpPr>
              <p:nvPr/>
            </p:nvSpPr>
            <p:spPr bwMode="auto">
              <a:xfrm flipH="1">
                <a:off x="1675" y="2562"/>
                <a:ext cx="3" cy="2"/>
              </a:xfrm>
              <a:prstGeom prst="line">
                <a:avLst/>
              </a:prstGeom>
              <a:noFill/>
              <a:ln w="0">
                <a:solidFill>
                  <a:schemeClr val="tx1"/>
                </a:solidFill>
                <a:round/>
                <a:headEnd/>
                <a:tailEnd/>
              </a:ln>
            </p:spPr>
            <p:txBody>
              <a:bodyPr/>
              <a:lstStyle/>
              <a:p>
                <a:endParaRPr lang="en-US"/>
              </a:p>
            </p:txBody>
          </p:sp>
          <p:sp>
            <p:nvSpPr>
              <p:cNvPr id="36646" name="Line 2854"/>
              <p:cNvSpPr>
                <a:spLocks noChangeShapeType="1"/>
              </p:cNvSpPr>
              <p:nvPr/>
            </p:nvSpPr>
            <p:spPr bwMode="auto">
              <a:xfrm flipH="1">
                <a:off x="1671" y="2564"/>
                <a:ext cx="4" cy="3"/>
              </a:xfrm>
              <a:prstGeom prst="line">
                <a:avLst/>
              </a:prstGeom>
              <a:noFill/>
              <a:ln w="0">
                <a:solidFill>
                  <a:schemeClr val="tx1"/>
                </a:solidFill>
                <a:round/>
                <a:headEnd/>
                <a:tailEnd/>
              </a:ln>
            </p:spPr>
            <p:txBody>
              <a:bodyPr/>
              <a:lstStyle/>
              <a:p>
                <a:endParaRPr lang="en-US"/>
              </a:p>
            </p:txBody>
          </p:sp>
          <p:sp>
            <p:nvSpPr>
              <p:cNvPr id="36647" name="Line 2855"/>
              <p:cNvSpPr>
                <a:spLocks noChangeShapeType="1"/>
              </p:cNvSpPr>
              <p:nvPr/>
            </p:nvSpPr>
            <p:spPr bwMode="auto">
              <a:xfrm flipH="1">
                <a:off x="1670" y="2567"/>
                <a:ext cx="1" cy="5"/>
              </a:xfrm>
              <a:prstGeom prst="line">
                <a:avLst/>
              </a:prstGeom>
              <a:noFill/>
              <a:ln w="0">
                <a:solidFill>
                  <a:schemeClr val="tx1"/>
                </a:solidFill>
                <a:round/>
                <a:headEnd/>
                <a:tailEnd/>
              </a:ln>
            </p:spPr>
            <p:txBody>
              <a:bodyPr/>
              <a:lstStyle/>
              <a:p>
                <a:endParaRPr lang="en-US"/>
              </a:p>
            </p:txBody>
          </p:sp>
          <p:sp>
            <p:nvSpPr>
              <p:cNvPr id="36648" name="Line 2856"/>
              <p:cNvSpPr>
                <a:spLocks noChangeShapeType="1"/>
              </p:cNvSpPr>
              <p:nvPr/>
            </p:nvSpPr>
            <p:spPr bwMode="auto">
              <a:xfrm>
                <a:off x="1670" y="2572"/>
                <a:ext cx="1" cy="3"/>
              </a:xfrm>
              <a:prstGeom prst="line">
                <a:avLst/>
              </a:prstGeom>
              <a:noFill/>
              <a:ln w="0">
                <a:solidFill>
                  <a:schemeClr val="tx1"/>
                </a:solidFill>
                <a:round/>
                <a:headEnd/>
                <a:tailEnd/>
              </a:ln>
            </p:spPr>
            <p:txBody>
              <a:bodyPr/>
              <a:lstStyle/>
              <a:p>
                <a:endParaRPr lang="en-US"/>
              </a:p>
            </p:txBody>
          </p:sp>
          <p:sp>
            <p:nvSpPr>
              <p:cNvPr id="36649" name="Line 2857"/>
              <p:cNvSpPr>
                <a:spLocks noChangeShapeType="1"/>
              </p:cNvSpPr>
              <p:nvPr/>
            </p:nvSpPr>
            <p:spPr bwMode="auto">
              <a:xfrm>
                <a:off x="1670" y="2575"/>
                <a:ext cx="1" cy="5"/>
              </a:xfrm>
              <a:prstGeom prst="line">
                <a:avLst/>
              </a:prstGeom>
              <a:noFill/>
              <a:ln w="0">
                <a:solidFill>
                  <a:schemeClr val="tx1"/>
                </a:solidFill>
                <a:round/>
                <a:headEnd/>
                <a:tailEnd/>
              </a:ln>
            </p:spPr>
            <p:txBody>
              <a:bodyPr/>
              <a:lstStyle/>
              <a:p>
                <a:endParaRPr lang="en-US"/>
              </a:p>
            </p:txBody>
          </p:sp>
          <p:sp>
            <p:nvSpPr>
              <p:cNvPr id="36650" name="Line 2858"/>
              <p:cNvSpPr>
                <a:spLocks noChangeShapeType="1"/>
              </p:cNvSpPr>
              <p:nvPr/>
            </p:nvSpPr>
            <p:spPr bwMode="auto">
              <a:xfrm>
                <a:off x="1671" y="2580"/>
                <a:ext cx="4" cy="3"/>
              </a:xfrm>
              <a:prstGeom prst="line">
                <a:avLst/>
              </a:prstGeom>
              <a:noFill/>
              <a:ln w="0">
                <a:solidFill>
                  <a:schemeClr val="tx1"/>
                </a:solidFill>
                <a:round/>
                <a:headEnd/>
                <a:tailEnd/>
              </a:ln>
            </p:spPr>
            <p:txBody>
              <a:bodyPr/>
              <a:lstStyle/>
              <a:p>
                <a:endParaRPr lang="en-US"/>
              </a:p>
            </p:txBody>
          </p:sp>
          <p:sp>
            <p:nvSpPr>
              <p:cNvPr id="36651" name="Line 2859"/>
              <p:cNvSpPr>
                <a:spLocks noChangeShapeType="1"/>
              </p:cNvSpPr>
              <p:nvPr/>
            </p:nvSpPr>
            <p:spPr bwMode="auto">
              <a:xfrm>
                <a:off x="1675" y="2583"/>
                <a:ext cx="3" cy="2"/>
              </a:xfrm>
              <a:prstGeom prst="line">
                <a:avLst/>
              </a:prstGeom>
              <a:noFill/>
              <a:ln w="0">
                <a:solidFill>
                  <a:schemeClr val="tx1"/>
                </a:solidFill>
                <a:round/>
                <a:headEnd/>
                <a:tailEnd/>
              </a:ln>
            </p:spPr>
            <p:txBody>
              <a:bodyPr/>
              <a:lstStyle/>
              <a:p>
                <a:endParaRPr lang="en-US"/>
              </a:p>
            </p:txBody>
          </p:sp>
          <p:sp>
            <p:nvSpPr>
              <p:cNvPr id="36652" name="Line 2860"/>
              <p:cNvSpPr>
                <a:spLocks noChangeShapeType="1"/>
              </p:cNvSpPr>
              <p:nvPr/>
            </p:nvSpPr>
            <p:spPr bwMode="auto">
              <a:xfrm>
                <a:off x="1678" y="2585"/>
                <a:ext cx="5" cy="1"/>
              </a:xfrm>
              <a:prstGeom prst="line">
                <a:avLst/>
              </a:prstGeom>
              <a:noFill/>
              <a:ln w="0">
                <a:solidFill>
                  <a:schemeClr val="tx1"/>
                </a:solidFill>
                <a:round/>
                <a:headEnd/>
                <a:tailEnd/>
              </a:ln>
            </p:spPr>
            <p:txBody>
              <a:bodyPr/>
              <a:lstStyle/>
              <a:p>
                <a:endParaRPr lang="en-US"/>
              </a:p>
            </p:txBody>
          </p:sp>
          <p:sp>
            <p:nvSpPr>
              <p:cNvPr id="36653" name="Line 2861"/>
              <p:cNvSpPr>
                <a:spLocks noChangeShapeType="1"/>
              </p:cNvSpPr>
              <p:nvPr/>
            </p:nvSpPr>
            <p:spPr bwMode="auto">
              <a:xfrm flipV="1">
                <a:off x="1683" y="2583"/>
                <a:ext cx="3" cy="2"/>
              </a:xfrm>
              <a:prstGeom prst="line">
                <a:avLst/>
              </a:prstGeom>
              <a:noFill/>
              <a:ln w="0">
                <a:solidFill>
                  <a:schemeClr val="tx1"/>
                </a:solidFill>
                <a:round/>
                <a:headEnd/>
                <a:tailEnd/>
              </a:ln>
            </p:spPr>
            <p:txBody>
              <a:bodyPr/>
              <a:lstStyle/>
              <a:p>
                <a:endParaRPr lang="en-US"/>
              </a:p>
            </p:txBody>
          </p:sp>
          <p:sp>
            <p:nvSpPr>
              <p:cNvPr id="36654" name="Line 2862"/>
              <p:cNvSpPr>
                <a:spLocks noChangeShapeType="1"/>
              </p:cNvSpPr>
              <p:nvPr/>
            </p:nvSpPr>
            <p:spPr bwMode="auto">
              <a:xfrm flipV="1">
                <a:off x="1686" y="2580"/>
                <a:ext cx="4" cy="3"/>
              </a:xfrm>
              <a:prstGeom prst="line">
                <a:avLst/>
              </a:prstGeom>
              <a:noFill/>
              <a:ln w="0">
                <a:solidFill>
                  <a:schemeClr val="tx1"/>
                </a:solidFill>
                <a:round/>
                <a:headEnd/>
                <a:tailEnd/>
              </a:ln>
            </p:spPr>
            <p:txBody>
              <a:bodyPr/>
              <a:lstStyle/>
              <a:p>
                <a:endParaRPr lang="en-US"/>
              </a:p>
            </p:txBody>
          </p:sp>
          <p:sp>
            <p:nvSpPr>
              <p:cNvPr id="36655" name="Line 2863"/>
              <p:cNvSpPr>
                <a:spLocks noChangeShapeType="1"/>
              </p:cNvSpPr>
              <p:nvPr/>
            </p:nvSpPr>
            <p:spPr bwMode="auto">
              <a:xfrm>
                <a:off x="1719" y="2562"/>
                <a:ext cx="1" cy="23"/>
              </a:xfrm>
              <a:prstGeom prst="line">
                <a:avLst/>
              </a:prstGeom>
              <a:noFill/>
              <a:ln w="0">
                <a:solidFill>
                  <a:schemeClr val="tx1"/>
                </a:solidFill>
                <a:round/>
                <a:headEnd/>
                <a:tailEnd/>
              </a:ln>
            </p:spPr>
            <p:txBody>
              <a:bodyPr/>
              <a:lstStyle/>
              <a:p>
                <a:endParaRPr lang="en-US"/>
              </a:p>
            </p:txBody>
          </p:sp>
          <p:sp>
            <p:nvSpPr>
              <p:cNvPr id="36656" name="Line 2864"/>
              <p:cNvSpPr>
                <a:spLocks noChangeShapeType="1"/>
              </p:cNvSpPr>
              <p:nvPr/>
            </p:nvSpPr>
            <p:spPr bwMode="auto">
              <a:xfrm flipH="1" flipV="1">
                <a:off x="1716" y="2564"/>
                <a:ext cx="3" cy="3"/>
              </a:xfrm>
              <a:prstGeom prst="line">
                <a:avLst/>
              </a:prstGeom>
              <a:noFill/>
              <a:ln w="0">
                <a:solidFill>
                  <a:schemeClr val="tx1"/>
                </a:solidFill>
                <a:round/>
                <a:headEnd/>
                <a:tailEnd/>
              </a:ln>
            </p:spPr>
            <p:txBody>
              <a:bodyPr/>
              <a:lstStyle/>
              <a:p>
                <a:endParaRPr lang="en-US"/>
              </a:p>
            </p:txBody>
          </p:sp>
          <p:sp>
            <p:nvSpPr>
              <p:cNvPr id="36657" name="Line 2865"/>
              <p:cNvSpPr>
                <a:spLocks noChangeShapeType="1"/>
              </p:cNvSpPr>
              <p:nvPr/>
            </p:nvSpPr>
            <p:spPr bwMode="auto">
              <a:xfrm flipH="1" flipV="1">
                <a:off x="1713" y="2562"/>
                <a:ext cx="3" cy="2"/>
              </a:xfrm>
              <a:prstGeom prst="line">
                <a:avLst/>
              </a:prstGeom>
              <a:noFill/>
              <a:ln w="0">
                <a:solidFill>
                  <a:schemeClr val="tx1"/>
                </a:solidFill>
                <a:round/>
                <a:headEnd/>
                <a:tailEnd/>
              </a:ln>
            </p:spPr>
            <p:txBody>
              <a:bodyPr/>
              <a:lstStyle/>
              <a:p>
                <a:endParaRPr lang="en-US"/>
              </a:p>
            </p:txBody>
          </p:sp>
          <p:sp>
            <p:nvSpPr>
              <p:cNvPr id="36658" name="Line 2866"/>
              <p:cNvSpPr>
                <a:spLocks noChangeShapeType="1"/>
              </p:cNvSpPr>
              <p:nvPr/>
            </p:nvSpPr>
            <p:spPr bwMode="auto">
              <a:xfrm flipH="1">
                <a:off x="1708" y="2562"/>
                <a:ext cx="5" cy="1"/>
              </a:xfrm>
              <a:prstGeom prst="line">
                <a:avLst/>
              </a:prstGeom>
              <a:noFill/>
              <a:ln w="0">
                <a:solidFill>
                  <a:schemeClr val="tx1"/>
                </a:solidFill>
                <a:round/>
                <a:headEnd/>
                <a:tailEnd/>
              </a:ln>
            </p:spPr>
            <p:txBody>
              <a:bodyPr/>
              <a:lstStyle/>
              <a:p>
                <a:endParaRPr lang="en-US"/>
              </a:p>
            </p:txBody>
          </p:sp>
          <p:sp>
            <p:nvSpPr>
              <p:cNvPr id="36659" name="Line 2867"/>
              <p:cNvSpPr>
                <a:spLocks noChangeShapeType="1"/>
              </p:cNvSpPr>
              <p:nvPr/>
            </p:nvSpPr>
            <p:spPr bwMode="auto">
              <a:xfrm flipH="1">
                <a:off x="1705" y="2562"/>
                <a:ext cx="3" cy="2"/>
              </a:xfrm>
              <a:prstGeom prst="line">
                <a:avLst/>
              </a:prstGeom>
              <a:noFill/>
              <a:ln w="0">
                <a:solidFill>
                  <a:schemeClr val="tx1"/>
                </a:solidFill>
                <a:round/>
                <a:headEnd/>
                <a:tailEnd/>
              </a:ln>
            </p:spPr>
            <p:txBody>
              <a:bodyPr/>
              <a:lstStyle/>
              <a:p>
                <a:endParaRPr lang="en-US"/>
              </a:p>
            </p:txBody>
          </p:sp>
          <p:sp>
            <p:nvSpPr>
              <p:cNvPr id="36660" name="Line 2868"/>
              <p:cNvSpPr>
                <a:spLocks noChangeShapeType="1"/>
              </p:cNvSpPr>
              <p:nvPr/>
            </p:nvSpPr>
            <p:spPr bwMode="auto">
              <a:xfrm flipH="1">
                <a:off x="1701" y="2564"/>
                <a:ext cx="4" cy="3"/>
              </a:xfrm>
              <a:prstGeom prst="line">
                <a:avLst/>
              </a:prstGeom>
              <a:noFill/>
              <a:ln w="0">
                <a:solidFill>
                  <a:schemeClr val="tx1"/>
                </a:solidFill>
                <a:round/>
                <a:headEnd/>
                <a:tailEnd/>
              </a:ln>
            </p:spPr>
            <p:txBody>
              <a:bodyPr/>
              <a:lstStyle/>
              <a:p>
                <a:endParaRPr lang="en-US"/>
              </a:p>
            </p:txBody>
          </p:sp>
          <p:sp>
            <p:nvSpPr>
              <p:cNvPr id="36661" name="Line 2869"/>
              <p:cNvSpPr>
                <a:spLocks noChangeShapeType="1"/>
              </p:cNvSpPr>
              <p:nvPr/>
            </p:nvSpPr>
            <p:spPr bwMode="auto">
              <a:xfrm flipH="1">
                <a:off x="1700" y="2567"/>
                <a:ext cx="1" cy="5"/>
              </a:xfrm>
              <a:prstGeom prst="line">
                <a:avLst/>
              </a:prstGeom>
              <a:noFill/>
              <a:ln w="0">
                <a:solidFill>
                  <a:schemeClr val="tx1"/>
                </a:solidFill>
                <a:round/>
                <a:headEnd/>
                <a:tailEnd/>
              </a:ln>
            </p:spPr>
            <p:txBody>
              <a:bodyPr/>
              <a:lstStyle/>
              <a:p>
                <a:endParaRPr lang="en-US"/>
              </a:p>
            </p:txBody>
          </p:sp>
          <p:sp>
            <p:nvSpPr>
              <p:cNvPr id="36662" name="Line 2870"/>
              <p:cNvSpPr>
                <a:spLocks noChangeShapeType="1"/>
              </p:cNvSpPr>
              <p:nvPr/>
            </p:nvSpPr>
            <p:spPr bwMode="auto">
              <a:xfrm>
                <a:off x="1700" y="2572"/>
                <a:ext cx="1" cy="3"/>
              </a:xfrm>
              <a:prstGeom prst="line">
                <a:avLst/>
              </a:prstGeom>
              <a:noFill/>
              <a:ln w="0">
                <a:solidFill>
                  <a:schemeClr val="tx1"/>
                </a:solidFill>
                <a:round/>
                <a:headEnd/>
                <a:tailEnd/>
              </a:ln>
            </p:spPr>
            <p:txBody>
              <a:bodyPr/>
              <a:lstStyle/>
              <a:p>
                <a:endParaRPr lang="en-US"/>
              </a:p>
            </p:txBody>
          </p:sp>
          <p:sp>
            <p:nvSpPr>
              <p:cNvPr id="36663" name="Line 2871"/>
              <p:cNvSpPr>
                <a:spLocks noChangeShapeType="1"/>
              </p:cNvSpPr>
              <p:nvPr/>
            </p:nvSpPr>
            <p:spPr bwMode="auto">
              <a:xfrm>
                <a:off x="1700" y="2575"/>
                <a:ext cx="1" cy="5"/>
              </a:xfrm>
              <a:prstGeom prst="line">
                <a:avLst/>
              </a:prstGeom>
              <a:noFill/>
              <a:ln w="0">
                <a:solidFill>
                  <a:schemeClr val="tx1"/>
                </a:solidFill>
                <a:round/>
                <a:headEnd/>
                <a:tailEnd/>
              </a:ln>
            </p:spPr>
            <p:txBody>
              <a:bodyPr/>
              <a:lstStyle/>
              <a:p>
                <a:endParaRPr lang="en-US"/>
              </a:p>
            </p:txBody>
          </p:sp>
          <p:sp>
            <p:nvSpPr>
              <p:cNvPr id="36664" name="Line 2872"/>
              <p:cNvSpPr>
                <a:spLocks noChangeShapeType="1"/>
              </p:cNvSpPr>
              <p:nvPr/>
            </p:nvSpPr>
            <p:spPr bwMode="auto">
              <a:xfrm>
                <a:off x="1701" y="2580"/>
                <a:ext cx="4" cy="3"/>
              </a:xfrm>
              <a:prstGeom prst="line">
                <a:avLst/>
              </a:prstGeom>
              <a:noFill/>
              <a:ln w="0">
                <a:solidFill>
                  <a:schemeClr val="tx1"/>
                </a:solidFill>
                <a:round/>
                <a:headEnd/>
                <a:tailEnd/>
              </a:ln>
            </p:spPr>
            <p:txBody>
              <a:bodyPr/>
              <a:lstStyle/>
              <a:p>
                <a:endParaRPr lang="en-US"/>
              </a:p>
            </p:txBody>
          </p:sp>
          <p:sp>
            <p:nvSpPr>
              <p:cNvPr id="36665" name="Line 2873"/>
              <p:cNvSpPr>
                <a:spLocks noChangeShapeType="1"/>
              </p:cNvSpPr>
              <p:nvPr/>
            </p:nvSpPr>
            <p:spPr bwMode="auto">
              <a:xfrm>
                <a:off x="1705" y="2583"/>
                <a:ext cx="3" cy="2"/>
              </a:xfrm>
              <a:prstGeom prst="line">
                <a:avLst/>
              </a:prstGeom>
              <a:noFill/>
              <a:ln w="0">
                <a:solidFill>
                  <a:schemeClr val="tx1"/>
                </a:solidFill>
                <a:round/>
                <a:headEnd/>
                <a:tailEnd/>
              </a:ln>
            </p:spPr>
            <p:txBody>
              <a:bodyPr/>
              <a:lstStyle/>
              <a:p>
                <a:endParaRPr lang="en-US"/>
              </a:p>
            </p:txBody>
          </p:sp>
          <p:sp>
            <p:nvSpPr>
              <p:cNvPr id="36666" name="Line 2874"/>
              <p:cNvSpPr>
                <a:spLocks noChangeShapeType="1"/>
              </p:cNvSpPr>
              <p:nvPr/>
            </p:nvSpPr>
            <p:spPr bwMode="auto">
              <a:xfrm>
                <a:off x="1708" y="2585"/>
                <a:ext cx="5" cy="1"/>
              </a:xfrm>
              <a:prstGeom prst="line">
                <a:avLst/>
              </a:prstGeom>
              <a:noFill/>
              <a:ln w="0">
                <a:solidFill>
                  <a:schemeClr val="tx1"/>
                </a:solidFill>
                <a:round/>
                <a:headEnd/>
                <a:tailEnd/>
              </a:ln>
            </p:spPr>
            <p:txBody>
              <a:bodyPr/>
              <a:lstStyle/>
              <a:p>
                <a:endParaRPr lang="en-US"/>
              </a:p>
            </p:txBody>
          </p:sp>
          <p:sp>
            <p:nvSpPr>
              <p:cNvPr id="36667" name="Line 2875"/>
              <p:cNvSpPr>
                <a:spLocks noChangeShapeType="1"/>
              </p:cNvSpPr>
              <p:nvPr/>
            </p:nvSpPr>
            <p:spPr bwMode="auto">
              <a:xfrm flipV="1">
                <a:off x="1713" y="2583"/>
                <a:ext cx="3" cy="2"/>
              </a:xfrm>
              <a:prstGeom prst="line">
                <a:avLst/>
              </a:prstGeom>
              <a:noFill/>
              <a:ln w="0">
                <a:solidFill>
                  <a:schemeClr val="tx1"/>
                </a:solidFill>
                <a:round/>
                <a:headEnd/>
                <a:tailEnd/>
              </a:ln>
            </p:spPr>
            <p:txBody>
              <a:bodyPr/>
              <a:lstStyle/>
              <a:p>
                <a:endParaRPr lang="en-US"/>
              </a:p>
            </p:txBody>
          </p:sp>
          <p:sp>
            <p:nvSpPr>
              <p:cNvPr id="36668" name="Line 2876"/>
              <p:cNvSpPr>
                <a:spLocks noChangeShapeType="1"/>
              </p:cNvSpPr>
              <p:nvPr/>
            </p:nvSpPr>
            <p:spPr bwMode="auto">
              <a:xfrm flipV="1">
                <a:off x="1716" y="2580"/>
                <a:ext cx="3" cy="3"/>
              </a:xfrm>
              <a:prstGeom prst="line">
                <a:avLst/>
              </a:prstGeom>
              <a:noFill/>
              <a:ln w="0">
                <a:solidFill>
                  <a:schemeClr val="tx1"/>
                </a:solidFill>
                <a:round/>
                <a:headEnd/>
                <a:tailEnd/>
              </a:ln>
            </p:spPr>
            <p:txBody>
              <a:bodyPr/>
              <a:lstStyle/>
              <a:p>
                <a:endParaRPr lang="en-US"/>
              </a:p>
            </p:txBody>
          </p:sp>
          <p:sp>
            <p:nvSpPr>
              <p:cNvPr id="36669" name="Line 2877"/>
              <p:cNvSpPr>
                <a:spLocks noChangeShapeType="1"/>
              </p:cNvSpPr>
              <p:nvPr/>
            </p:nvSpPr>
            <p:spPr bwMode="auto">
              <a:xfrm>
                <a:off x="1734" y="2550"/>
                <a:ext cx="1" cy="28"/>
              </a:xfrm>
              <a:prstGeom prst="line">
                <a:avLst/>
              </a:prstGeom>
              <a:noFill/>
              <a:ln w="0">
                <a:solidFill>
                  <a:schemeClr val="tx1"/>
                </a:solidFill>
                <a:round/>
                <a:headEnd/>
                <a:tailEnd/>
              </a:ln>
            </p:spPr>
            <p:txBody>
              <a:bodyPr/>
              <a:lstStyle/>
              <a:p>
                <a:endParaRPr lang="en-US"/>
              </a:p>
            </p:txBody>
          </p:sp>
          <p:sp>
            <p:nvSpPr>
              <p:cNvPr id="36670" name="Line 2878"/>
              <p:cNvSpPr>
                <a:spLocks noChangeShapeType="1"/>
              </p:cNvSpPr>
              <p:nvPr/>
            </p:nvSpPr>
            <p:spPr bwMode="auto">
              <a:xfrm>
                <a:off x="1734" y="2578"/>
                <a:ext cx="2" cy="5"/>
              </a:xfrm>
              <a:prstGeom prst="line">
                <a:avLst/>
              </a:prstGeom>
              <a:noFill/>
              <a:ln w="0">
                <a:solidFill>
                  <a:schemeClr val="tx1"/>
                </a:solidFill>
                <a:round/>
                <a:headEnd/>
                <a:tailEnd/>
              </a:ln>
            </p:spPr>
            <p:txBody>
              <a:bodyPr/>
              <a:lstStyle/>
              <a:p>
                <a:endParaRPr lang="en-US"/>
              </a:p>
            </p:txBody>
          </p:sp>
          <p:sp>
            <p:nvSpPr>
              <p:cNvPr id="36671" name="Line 2879"/>
              <p:cNvSpPr>
                <a:spLocks noChangeShapeType="1"/>
              </p:cNvSpPr>
              <p:nvPr/>
            </p:nvSpPr>
            <p:spPr bwMode="auto">
              <a:xfrm>
                <a:off x="1736" y="2583"/>
                <a:ext cx="3" cy="2"/>
              </a:xfrm>
              <a:prstGeom prst="line">
                <a:avLst/>
              </a:prstGeom>
              <a:noFill/>
              <a:ln w="0">
                <a:solidFill>
                  <a:schemeClr val="tx1"/>
                </a:solidFill>
                <a:round/>
                <a:headEnd/>
                <a:tailEnd/>
              </a:ln>
            </p:spPr>
            <p:txBody>
              <a:bodyPr/>
              <a:lstStyle/>
              <a:p>
                <a:endParaRPr lang="en-US"/>
              </a:p>
            </p:txBody>
          </p:sp>
          <p:sp>
            <p:nvSpPr>
              <p:cNvPr id="36672" name="Line 2880"/>
              <p:cNvSpPr>
                <a:spLocks noChangeShapeType="1"/>
              </p:cNvSpPr>
              <p:nvPr/>
            </p:nvSpPr>
            <p:spPr bwMode="auto">
              <a:xfrm>
                <a:off x="1739" y="2585"/>
                <a:ext cx="4" cy="1"/>
              </a:xfrm>
              <a:prstGeom prst="line">
                <a:avLst/>
              </a:prstGeom>
              <a:noFill/>
              <a:ln w="0">
                <a:solidFill>
                  <a:schemeClr val="tx1"/>
                </a:solidFill>
                <a:round/>
                <a:headEnd/>
                <a:tailEnd/>
              </a:ln>
            </p:spPr>
            <p:txBody>
              <a:bodyPr/>
              <a:lstStyle/>
              <a:p>
                <a:endParaRPr lang="en-US"/>
              </a:p>
            </p:txBody>
          </p:sp>
          <p:sp>
            <p:nvSpPr>
              <p:cNvPr id="36673" name="Line 2881"/>
              <p:cNvSpPr>
                <a:spLocks noChangeShapeType="1"/>
              </p:cNvSpPr>
              <p:nvPr/>
            </p:nvSpPr>
            <p:spPr bwMode="auto">
              <a:xfrm>
                <a:off x="1730" y="2562"/>
                <a:ext cx="11" cy="1"/>
              </a:xfrm>
              <a:prstGeom prst="line">
                <a:avLst/>
              </a:prstGeom>
              <a:noFill/>
              <a:ln w="0">
                <a:solidFill>
                  <a:schemeClr val="tx1"/>
                </a:solidFill>
                <a:round/>
                <a:headEnd/>
                <a:tailEnd/>
              </a:ln>
            </p:spPr>
            <p:txBody>
              <a:bodyPr/>
              <a:lstStyle/>
              <a:p>
                <a:endParaRPr lang="en-US"/>
              </a:p>
            </p:txBody>
          </p:sp>
          <p:sp>
            <p:nvSpPr>
              <p:cNvPr id="36674" name="Line 2882"/>
              <p:cNvSpPr>
                <a:spLocks noChangeShapeType="1"/>
              </p:cNvSpPr>
              <p:nvPr/>
            </p:nvSpPr>
            <p:spPr bwMode="auto">
              <a:xfrm>
                <a:off x="1751" y="2572"/>
                <a:ext cx="20" cy="1"/>
              </a:xfrm>
              <a:prstGeom prst="line">
                <a:avLst/>
              </a:prstGeom>
              <a:noFill/>
              <a:ln w="0">
                <a:solidFill>
                  <a:schemeClr val="tx1"/>
                </a:solidFill>
                <a:round/>
                <a:headEnd/>
                <a:tailEnd/>
              </a:ln>
            </p:spPr>
            <p:txBody>
              <a:bodyPr/>
              <a:lstStyle/>
              <a:p>
                <a:endParaRPr lang="en-US"/>
              </a:p>
            </p:txBody>
          </p:sp>
          <p:sp>
            <p:nvSpPr>
              <p:cNvPr id="36675" name="Line 2883"/>
              <p:cNvSpPr>
                <a:spLocks noChangeShapeType="1"/>
              </p:cNvSpPr>
              <p:nvPr/>
            </p:nvSpPr>
            <p:spPr bwMode="auto">
              <a:xfrm flipV="1">
                <a:off x="1771" y="2569"/>
                <a:ext cx="1" cy="3"/>
              </a:xfrm>
              <a:prstGeom prst="line">
                <a:avLst/>
              </a:prstGeom>
              <a:noFill/>
              <a:ln w="0">
                <a:solidFill>
                  <a:schemeClr val="tx1"/>
                </a:solidFill>
                <a:round/>
                <a:headEnd/>
                <a:tailEnd/>
              </a:ln>
            </p:spPr>
            <p:txBody>
              <a:bodyPr/>
              <a:lstStyle/>
              <a:p>
                <a:endParaRPr lang="en-US"/>
              </a:p>
            </p:txBody>
          </p:sp>
          <p:sp>
            <p:nvSpPr>
              <p:cNvPr id="36676" name="Line 2884"/>
              <p:cNvSpPr>
                <a:spLocks noChangeShapeType="1"/>
              </p:cNvSpPr>
              <p:nvPr/>
            </p:nvSpPr>
            <p:spPr bwMode="auto">
              <a:xfrm flipH="1" flipV="1">
                <a:off x="1769" y="2565"/>
                <a:ext cx="2" cy="4"/>
              </a:xfrm>
              <a:prstGeom prst="line">
                <a:avLst/>
              </a:prstGeom>
              <a:noFill/>
              <a:ln w="0">
                <a:solidFill>
                  <a:schemeClr val="tx1"/>
                </a:solidFill>
                <a:round/>
                <a:headEnd/>
                <a:tailEnd/>
              </a:ln>
            </p:spPr>
            <p:txBody>
              <a:bodyPr/>
              <a:lstStyle/>
              <a:p>
                <a:endParaRPr lang="en-US"/>
              </a:p>
            </p:txBody>
          </p:sp>
          <p:sp>
            <p:nvSpPr>
              <p:cNvPr id="36677" name="Line 2885"/>
              <p:cNvSpPr>
                <a:spLocks noChangeShapeType="1"/>
              </p:cNvSpPr>
              <p:nvPr/>
            </p:nvSpPr>
            <p:spPr bwMode="auto">
              <a:xfrm flipH="1" flipV="1">
                <a:off x="1768" y="2564"/>
                <a:ext cx="1" cy="1"/>
              </a:xfrm>
              <a:prstGeom prst="line">
                <a:avLst/>
              </a:prstGeom>
              <a:noFill/>
              <a:ln w="0">
                <a:solidFill>
                  <a:schemeClr val="tx1"/>
                </a:solidFill>
                <a:round/>
                <a:headEnd/>
                <a:tailEnd/>
              </a:ln>
            </p:spPr>
            <p:txBody>
              <a:bodyPr/>
              <a:lstStyle/>
              <a:p>
                <a:endParaRPr lang="en-US"/>
              </a:p>
            </p:txBody>
          </p:sp>
          <p:sp>
            <p:nvSpPr>
              <p:cNvPr id="36678" name="Line 2886"/>
              <p:cNvSpPr>
                <a:spLocks noChangeShapeType="1"/>
              </p:cNvSpPr>
              <p:nvPr/>
            </p:nvSpPr>
            <p:spPr bwMode="auto">
              <a:xfrm flipH="1" flipV="1">
                <a:off x="1764" y="2562"/>
                <a:ext cx="4" cy="2"/>
              </a:xfrm>
              <a:prstGeom prst="line">
                <a:avLst/>
              </a:prstGeom>
              <a:noFill/>
              <a:ln w="0">
                <a:solidFill>
                  <a:schemeClr val="tx1"/>
                </a:solidFill>
                <a:round/>
                <a:headEnd/>
                <a:tailEnd/>
              </a:ln>
            </p:spPr>
            <p:txBody>
              <a:bodyPr/>
              <a:lstStyle/>
              <a:p>
                <a:endParaRPr lang="en-US"/>
              </a:p>
            </p:txBody>
          </p:sp>
          <p:sp>
            <p:nvSpPr>
              <p:cNvPr id="36679" name="Line 2887"/>
              <p:cNvSpPr>
                <a:spLocks noChangeShapeType="1"/>
              </p:cNvSpPr>
              <p:nvPr/>
            </p:nvSpPr>
            <p:spPr bwMode="auto">
              <a:xfrm flipH="1">
                <a:off x="1759" y="2562"/>
                <a:ext cx="5" cy="1"/>
              </a:xfrm>
              <a:prstGeom prst="line">
                <a:avLst/>
              </a:prstGeom>
              <a:noFill/>
              <a:ln w="0">
                <a:solidFill>
                  <a:schemeClr val="tx1"/>
                </a:solidFill>
                <a:round/>
                <a:headEnd/>
                <a:tailEnd/>
              </a:ln>
            </p:spPr>
            <p:txBody>
              <a:bodyPr/>
              <a:lstStyle/>
              <a:p>
                <a:endParaRPr lang="en-US"/>
              </a:p>
            </p:txBody>
          </p:sp>
          <p:sp>
            <p:nvSpPr>
              <p:cNvPr id="36680" name="Line 2888"/>
              <p:cNvSpPr>
                <a:spLocks noChangeShapeType="1"/>
              </p:cNvSpPr>
              <p:nvPr/>
            </p:nvSpPr>
            <p:spPr bwMode="auto">
              <a:xfrm flipH="1">
                <a:off x="1756" y="2562"/>
                <a:ext cx="3" cy="2"/>
              </a:xfrm>
              <a:prstGeom prst="line">
                <a:avLst/>
              </a:prstGeom>
              <a:noFill/>
              <a:ln w="0">
                <a:solidFill>
                  <a:schemeClr val="tx1"/>
                </a:solidFill>
                <a:round/>
                <a:headEnd/>
                <a:tailEnd/>
              </a:ln>
            </p:spPr>
            <p:txBody>
              <a:bodyPr/>
              <a:lstStyle/>
              <a:p>
                <a:endParaRPr lang="en-US"/>
              </a:p>
            </p:txBody>
          </p:sp>
          <p:sp>
            <p:nvSpPr>
              <p:cNvPr id="36681" name="Line 2889"/>
              <p:cNvSpPr>
                <a:spLocks noChangeShapeType="1"/>
              </p:cNvSpPr>
              <p:nvPr/>
            </p:nvSpPr>
            <p:spPr bwMode="auto">
              <a:xfrm flipH="1">
                <a:off x="1753" y="2564"/>
                <a:ext cx="3" cy="3"/>
              </a:xfrm>
              <a:prstGeom prst="line">
                <a:avLst/>
              </a:prstGeom>
              <a:noFill/>
              <a:ln w="0">
                <a:solidFill>
                  <a:schemeClr val="tx1"/>
                </a:solidFill>
                <a:round/>
                <a:headEnd/>
                <a:tailEnd/>
              </a:ln>
            </p:spPr>
            <p:txBody>
              <a:bodyPr/>
              <a:lstStyle/>
              <a:p>
                <a:endParaRPr lang="en-US"/>
              </a:p>
            </p:txBody>
          </p:sp>
          <p:sp>
            <p:nvSpPr>
              <p:cNvPr id="36682" name="Line 2890"/>
              <p:cNvSpPr>
                <a:spLocks noChangeShapeType="1"/>
              </p:cNvSpPr>
              <p:nvPr/>
            </p:nvSpPr>
            <p:spPr bwMode="auto">
              <a:xfrm flipH="1">
                <a:off x="1751" y="2567"/>
                <a:ext cx="2" cy="5"/>
              </a:xfrm>
              <a:prstGeom prst="line">
                <a:avLst/>
              </a:prstGeom>
              <a:noFill/>
              <a:ln w="0">
                <a:solidFill>
                  <a:schemeClr val="tx1"/>
                </a:solidFill>
                <a:round/>
                <a:headEnd/>
                <a:tailEnd/>
              </a:ln>
            </p:spPr>
            <p:txBody>
              <a:bodyPr/>
              <a:lstStyle/>
              <a:p>
                <a:endParaRPr lang="en-US"/>
              </a:p>
            </p:txBody>
          </p:sp>
          <p:sp>
            <p:nvSpPr>
              <p:cNvPr id="36683" name="Line 2891"/>
              <p:cNvSpPr>
                <a:spLocks noChangeShapeType="1"/>
              </p:cNvSpPr>
              <p:nvPr/>
            </p:nvSpPr>
            <p:spPr bwMode="auto">
              <a:xfrm>
                <a:off x="1751" y="2572"/>
                <a:ext cx="1" cy="3"/>
              </a:xfrm>
              <a:prstGeom prst="line">
                <a:avLst/>
              </a:prstGeom>
              <a:noFill/>
              <a:ln w="0">
                <a:solidFill>
                  <a:schemeClr val="tx1"/>
                </a:solidFill>
                <a:round/>
                <a:headEnd/>
                <a:tailEnd/>
              </a:ln>
            </p:spPr>
            <p:txBody>
              <a:bodyPr/>
              <a:lstStyle/>
              <a:p>
                <a:endParaRPr lang="en-US"/>
              </a:p>
            </p:txBody>
          </p:sp>
          <p:sp>
            <p:nvSpPr>
              <p:cNvPr id="36684" name="Line 2892"/>
              <p:cNvSpPr>
                <a:spLocks noChangeShapeType="1"/>
              </p:cNvSpPr>
              <p:nvPr/>
            </p:nvSpPr>
            <p:spPr bwMode="auto">
              <a:xfrm>
                <a:off x="1751" y="2575"/>
                <a:ext cx="2" cy="5"/>
              </a:xfrm>
              <a:prstGeom prst="line">
                <a:avLst/>
              </a:prstGeom>
              <a:noFill/>
              <a:ln w="0">
                <a:solidFill>
                  <a:schemeClr val="tx1"/>
                </a:solidFill>
                <a:round/>
                <a:headEnd/>
                <a:tailEnd/>
              </a:ln>
            </p:spPr>
            <p:txBody>
              <a:bodyPr/>
              <a:lstStyle/>
              <a:p>
                <a:endParaRPr lang="en-US"/>
              </a:p>
            </p:txBody>
          </p:sp>
          <p:sp>
            <p:nvSpPr>
              <p:cNvPr id="36685" name="Line 2893"/>
              <p:cNvSpPr>
                <a:spLocks noChangeShapeType="1"/>
              </p:cNvSpPr>
              <p:nvPr/>
            </p:nvSpPr>
            <p:spPr bwMode="auto">
              <a:xfrm>
                <a:off x="1753" y="2580"/>
                <a:ext cx="3" cy="3"/>
              </a:xfrm>
              <a:prstGeom prst="line">
                <a:avLst/>
              </a:prstGeom>
              <a:noFill/>
              <a:ln w="0">
                <a:solidFill>
                  <a:schemeClr val="tx1"/>
                </a:solidFill>
                <a:round/>
                <a:headEnd/>
                <a:tailEnd/>
              </a:ln>
            </p:spPr>
            <p:txBody>
              <a:bodyPr/>
              <a:lstStyle/>
              <a:p>
                <a:endParaRPr lang="en-US"/>
              </a:p>
            </p:txBody>
          </p:sp>
          <p:sp>
            <p:nvSpPr>
              <p:cNvPr id="36686" name="Line 2894"/>
              <p:cNvSpPr>
                <a:spLocks noChangeShapeType="1"/>
              </p:cNvSpPr>
              <p:nvPr/>
            </p:nvSpPr>
            <p:spPr bwMode="auto">
              <a:xfrm>
                <a:off x="1756" y="2583"/>
                <a:ext cx="3" cy="2"/>
              </a:xfrm>
              <a:prstGeom prst="line">
                <a:avLst/>
              </a:prstGeom>
              <a:noFill/>
              <a:ln w="0">
                <a:solidFill>
                  <a:schemeClr val="tx1"/>
                </a:solidFill>
                <a:round/>
                <a:headEnd/>
                <a:tailEnd/>
              </a:ln>
            </p:spPr>
            <p:txBody>
              <a:bodyPr/>
              <a:lstStyle/>
              <a:p>
                <a:endParaRPr lang="en-US"/>
              </a:p>
            </p:txBody>
          </p:sp>
          <p:sp>
            <p:nvSpPr>
              <p:cNvPr id="36687" name="Line 2895"/>
              <p:cNvSpPr>
                <a:spLocks noChangeShapeType="1"/>
              </p:cNvSpPr>
              <p:nvPr/>
            </p:nvSpPr>
            <p:spPr bwMode="auto">
              <a:xfrm>
                <a:off x="1759" y="2585"/>
                <a:ext cx="5" cy="1"/>
              </a:xfrm>
              <a:prstGeom prst="line">
                <a:avLst/>
              </a:prstGeom>
              <a:noFill/>
              <a:ln w="0">
                <a:solidFill>
                  <a:schemeClr val="tx1"/>
                </a:solidFill>
                <a:round/>
                <a:headEnd/>
                <a:tailEnd/>
              </a:ln>
            </p:spPr>
            <p:txBody>
              <a:bodyPr/>
              <a:lstStyle/>
              <a:p>
                <a:endParaRPr lang="en-US"/>
              </a:p>
            </p:txBody>
          </p:sp>
          <p:sp>
            <p:nvSpPr>
              <p:cNvPr id="36688" name="Line 2896"/>
              <p:cNvSpPr>
                <a:spLocks noChangeShapeType="1"/>
              </p:cNvSpPr>
              <p:nvPr/>
            </p:nvSpPr>
            <p:spPr bwMode="auto">
              <a:xfrm flipV="1">
                <a:off x="1764" y="2583"/>
                <a:ext cx="4" cy="2"/>
              </a:xfrm>
              <a:prstGeom prst="line">
                <a:avLst/>
              </a:prstGeom>
              <a:noFill/>
              <a:ln w="0">
                <a:solidFill>
                  <a:schemeClr val="tx1"/>
                </a:solidFill>
                <a:round/>
                <a:headEnd/>
                <a:tailEnd/>
              </a:ln>
            </p:spPr>
            <p:txBody>
              <a:bodyPr/>
              <a:lstStyle/>
              <a:p>
                <a:endParaRPr lang="en-US"/>
              </a:p>
            </p:txBody>
          </p:sp>
          <p:sp>
            <p:nvSpPr>
              <p:cNvPr id="36689" name="Line 2897"/>
              <p:cNvSpPr>
                <a:spLocks noChangeShapeType="1"/>
              </p:cNvSpPr>
              <p:nvPr/>
            </p:nvSpPr>
            <p:spPr bwMode="auto">
              <a:xfrm flipV="1">
                <a:off x="1768" y="2580"/>
                <a:ext cx="3" cy="3"/>
              </a:xfrm>
              <a:prstGeom prst="line">
                <a:avLst/>
              </a:prstGeom>
              <a:noFill/>
              <a:ln w="0">
                <a:solidFill>
                  <a:schemeClr val="tx1"/>
                </a:solidFill>
                <a:round/>
                <a:headEnd/>
                <a:tailEnd/>
              </a:ln>
            </p:spPr>
            <p:txBody>
              <a:bodyPr/>
              <a:lstStyle/>
              <a:p>
                <a:endParaRPr lang="en-US"/>
              </a:p>
            </p:txBody>
          </p:sp>
          <p:sp>
            <p:nvSpPr>
              <p:cNvPr id="36690" name="Line 2898"/>
              <p:cNvSpPr>
                <a:spLocks noChangeShapeType="1"/>
              </p:cNvSpPr>
              <p:nvPr/>
            </p:nvSpPr>
            <p:spPr bwMode="auto">
              <a:xfrm>
                <a:off x="1801" y="2550"/>
                <a:ext cx="1" cy="35"/>
              </a:xfrm>
              <a:prstGeom prst="line">
                <a:avLst/>
              </a:prstGeom>
              <a:noFill/>
              <a:ln w="0">
                <a:solidFill>
                  <a:schemeClr val="tx1"/>
                </a:solidFill>
                <a:round/>
                <a:headEnd/>
                <a:tailEnd/>
              </a:ln>
            </p:spPr>
            <p:txBody>
              <a:bodyPr/>
              <a:lstStyle/>
              <a:p>
                <a:endParaRPr lang="en-US"/>
              </a:p>
            </p:txBody>
          </p:sp>
          <p:sp>
            <p:nvSpPr>
              <p:cNvPr id="36691" name="Line 2899"/>
              <p:cNvSpPr>
                <a:spLocks noChangeShapeType="1"/>
              </p:cNvSpPr>
              <p:nvPr/>
            </p:nvSpPr>
            <p:spPr bwMode="auto">
              <a:xfrm flipH="1" flipV="1">
                <a:off x="1797" y="2564"/>
                <a:ext cx="4" cy="3"/>
              </a:xfrm>
              <a:prstGeom prst="line">
                <a:avLst/>
              </a:prstGeom>
              <a:noFill/>
              <a:ln w="0">
                <a:solidFill>
                  <a:schemeClr val="tx1"/>
                </a:solidFill>
                <a:round/>
                <a:headEnd/>
                <a:tailEnd/>
              </a:ln>
            </p:spPr>
            <p:txBody>
              <a:bodyPr/>
              <a:lstStyle/>
              <a:p>
                <a:endParaRPr lang="en-US"/>
              </a:p>
            </p:txBody>
          </p:sp>
          <p:sp>
            <p:nvSpPr>
              <p:cNvPr id="36692" name="Line 2900"/>
              <p:cNvSpPr>
                <a:spLocks noChangeShapeType="1"/>
              </p:cNvSpPr>
              <p:nvPr/>
            </p:nvSpPr>
            <p:spPr bwMode="auto">
              <a:xfrm flipH="1" flipV="1">
                <a:off x="1794" y="2562"/>
                <a:ext cx="3" cy="2"/>
              </a:xfrm>
              <a:prstGeom prst="line">
                <a:avLst/>
              </a:prstGeom>
              <a:noFill/>
              <a:ln w="0">
                <a:solidFill>
                  <a:schemeClr val="tx1"/>
                </a:solidFill>
                <a:round/>
                <a:headEnd/>
                <a:tailEnd/>
              </a:ln>
            </p:spPr>
            <p:txBody>
              <a:bodyPr/>
              <a:lstStyle/>
              <a:p>
                <a:endParaRPr lang="en-US"/>
              </a:p>
            </p:txBody>
          </p:sp>
          <p:sp>
            <p:nvSpPr>
              <p:cNvPr id="36693" name="Line 2901"/>
              <p:cNvSpPr>
                <a:spLocks noChangeShapeType="1"/>
              </p:cNvSpPr>
              <p:nvPr/>
            </p:nvSpPr>
            <p:spPr bwMode="auto">
              <a:xfrm flipH="1">
                <a:off x="1789" y="2562"/>
                <a:ext cx="5" cy="1"/>
              </a:xfrm>
              <a:prstGeom prst="line">
                <a:avLst/>
              </a:prstGeom>
              <a:noFill/>
              <a:ln w="0">
                <a:solidFill>
                  <a:schemeClr val="tx1"/>
                </a:solidFill>
                <a:round/>
                <a:headEnd/>
                <a:tailEnd/>
              </a:ln>
            </p:spPr>
            <p:txBody>
              <a:bodyPr/>
              <a:lstStyle/>
              <a:p>
                <a:endParaRPr lang="en-US"/>
              </a:p>
            </p:txBody>
          </p:sp>
          <p:sp>
            <p:nvSpPr>
              <p:cNvPr id="36694" name="Line 2902"/>
              <p:cNvSpPr>
                <a:spLocks noChangeShapeType="1"/>
              </p:cNvSpPr>
              <p:nvPr/>
            </p:nvSpPr>
            <p:spPr bwMode="auto">
              <a:xfrm flipH="1">
                <a:off x="1786" y="2562"/>
                <a:ext cx="3" cy="2"/>
              </a:xfrm>
              <a:prstGeom prst="line">
                <a:avLst/>
              </a:prstGeom>
              <a:noFill/>
              <a:ln w="0">
                <a:solidFill>
                  <a:schemeClr val="tx1"/>
                </a:solidFill>
                <a:round/>
                <a:headEnd/>
                <a:tailEnd/>
              </a:ln>
            </p:spPr>
            <p:txBody>
              <a:bodyPr/>
              <a:lstStyle/>
              <a:p>
                <a:endParaRPr lang="en-US"/>
              </a:p>
            </p:txBody>
          </p:sp>
          <p:sp>
            <p:nvSpPr>
              <p:cNvPr id="36695" name="Line 2903"/>
              <p:cNvSpPr>
                <a:spLocks noChangeShapeType="1"/>
              </p:cNvSpPr>
              <p:nvPr/>
            </p:nvSpPr>
            <p:spPr bwMode="auto">
              <a:xfrm flipH="1">
                <a:off x="1783" y="2564"/>
                <a:ext cx="3" cy="3"/>
              </a:xfrm>
              <a:prstGeom prst="line">
                <a:avLst/>
              </a:prstGeom>
              <a:noFill/>
              <a:ln w="0">
                <a:solidFill>
                  <a:schemeClr val="tx1"/>
                </a:solidFill>
                <a:round/>
                <a:headEnd/>
                <a:tailEnd/>
              </a:ln>
            </p:spPr>
            <p:txBody>
              <a:bodyPr/>
              <a:lstStyle/>
              <a:p>
                <a:endParaRPr lang="en-US"/>
              </a:p>
            </p:txBody>
          </p:sp>
          <p:sp>
            <p:nvSpPr>
              <p:cNvPr id="36696" name="Line 2904"/>
              <p:cNvSpPr>
                <a:spLocks noChangeShapeType="1"/>
              </p:cNvSpPr>
              <p:nvPr/>
            </p:nvSpPr>
            <p:spPr bwMode="auto">
              <a:xfrm flipH="1">
                <a:off x="1781" y="2567"/>
                <a:ext cx="2" cy="5"/>
              </a:xfrm>
              <a:prstGeom prst="line">
                <a:avLst/>
              </a:prstGeom>
              <a:noFill/>
              <a:ln w="0">
                <a:solidFill>
                  <a:schemeClr val="tx1"/>
                </a:solidFill>
                <a:round/>
                <a:headEnd/>
                <a:tailEnd/>
              </a:ln>
            </p:spPr>
            <p:txBody>
              <a:bodyPr/>
              <a:lstStyle/>
              <a:p>
                <a:endParaRPr lang="en-US"/>
              </a:p>
            </p:txBody>
          </p:sp>
          <p:sp>
            <p:nvSpPr>
              <p:cNvPr id="36697" name="Line 2905"/>
              <p:cNvSpPr>
                <a:spLocks noChangeShapeType="1"/>
              </p:cNvSpPr>
              <p:nvPr/>
            </p:nvSpPr>
            <p:spPr bwMode="auto">
              <a:xfrm>
                <a:off x="1781" y="2572"/>
                <a:ext cx="1" cy="3"/>
              </a:xfrm>
              <a:prstGeom prst="line">
                <a:avLst/>
              </a:prstGeom>
              <a:noFill/>
              <a:ln w="0">
                <a:solidFill>
                  <a:schemeClr val="tx1"/>
                </a:solidFill>
                <a:round/>
                <a:headEnd/>
                <a:tailEnd/>
              </a:ln>
            </p:spPr>
            <p:txBody>
              <a:bodyPr/>
              <a:lstStyle/>
              <a:p>
                <a:endParaRPr lang="en-US"/>
              </a:p>
            </p:txBody>
          </p:sp>
          <p:sp>
            <p:nvSpPr>
              <p:cNvPr id="36698" name="Line 2906"/>
              <p:cNvSpPr>
                <a:spLocks noChangeShapeType="1"/>
              </p:cNvSpPr>
              <p:nvPr/>
            </p:nvSpPr>
            <p:spPr bwMode="auto">
              <a:xfrm>
                <a:off x="1781" y="2575"/>
                <a:ext cx="2" cy="5"/>
              </a:xfrm>
              <a:prstGeom prst="line">
                <a:avLst/>
              </a:prstGeom>
              <a:noFill/>
              <a:ln w="0">
                <a:solidFill>
                  <a:schemeClr val="tx1"/>
                </a:solidFill>
                <a:round/>
                <a:headEnd/>
                <a:tailEnd/>
              </a:ln>
            </p:spPr>
            <p:txBody>
              <a:bodyPr/>
              <a:lstStyle/>
              <a:p>
                <a:endParaRPr lang="en-US"/>
              </a:p>
            </p:txBody>
          </p:sp>
          <p:sp>
            <p:nvSpPr>
              <p:cNvPr id="36699" name="Line 2907"/>
              <p:cNvSpPr>
                <a:spLocks noChangeShapeType="1"/>
              </p:cNvSpPr>
              <p:nvPr/>
            </p:nvSpPr>
            <p:spPr bwMode="auto">
              <a:xfrm>
                <a:off x="1783" y="2580"/>
                <a:ext cx="3" cy="3"/>
              </a:xfrm>
              <a:prstGeom prst="line">
                <a:avLst/>
              </a:prstGeom>
              <a:noFill/>
              <a:ln w="0">
                <a:solidFill>
                  <a:schemeClr val="tx1"/>
                </a:solidFill>
                <a:round/>
                <a:headEnd/>
                <a:tailEnd/>
              </a:ln>
            </p:spPr>
            <p:txBody>
              <a:bodyPr/>
              <a:lstStyle/>
              <a:p>
                <a:endParaRPr lang="en-US"/>
              </a:p>
            </p:txBody>
          </p:sp>
          <p:sp>
            <p:nvSpPr>
              <p:cNvPr id="36700" name="Line 2908"/>
              <p:cNvSpPr>
                <a:spLocks noChangeShapeType="1"/>
              </p:cNvSpPr>
              <p:nvPr/>
            </p:nvSpPr>
            <p:spPr bwMode="auto">
              <a:xfrm>
                <a:off x="1786" y="2583"/>
                <a:ext cx="3" cy="2"/>
              </a:xfrm>
              <a:prstGeom prst="line">
                <a:avLst/>
              </a:prstGeom>
              <a:noFill/>
              <a:ln w="0">
                <a:solidFill>
                  <a:schemeClr val="tx1"/>
                </a:solidFill>
                <a:round/>
                <a:headEnd/>
                <a:tailEnd/>
              </a:ln>
            </p:spPr>
            <p:txBody>
              <a:bodyPr/>
              <a:lstStyle/>
              <a:p>
                <a:endParaRPr lang="en-US"/>
              </a:p>
            </p:txBody>
          </p:sp>
          <p:sp>
            <p:nvSpPr>
              <p:cNvPr id="36701" name="Line 2909"/>
              <p:cNvSpPr>
                <a:spLocks noChangeShapeType="1"/>
              </p:cNvSpPr>
              <p:nvPr/>
            </p:nvSpPr>
            <p:spPr bwMode="auto">
              <a:xfrm>
                <a:off x="1789" y="2585"/>
                <a:ext cx="5" cy="1"/>
              </a:xfrm>
              <a:prstGeom prst="line">
                <a:avLst/>
              </a:prstGeom>
              <a:noFill/>
              <a:ln w="0">
                <a:solidFill>
                  <a:schemeClr val="tx1"/>
                </a:solidFill>
                <a:round/>
                <a:headEnd/>
                <a:tailEnd/>
              </a:ln>
            </p:spPr>
            <p:txBody>
              <a:bodyPr/>
              <a:lstStyle/>
              <a:p>
                <a:endParaRPr lang="en-US"/>
              </a:p>
            </p:txBody>
          </p:sp>
          <p:sp>
            <p:nvSpPr>
              <p:cNvPr id="36702" name="Line 2910"/>
              <p:cNvSpPr>
                <a:spLocks noChangeShapeType="1"/>
              </p:cNvSpPr>
              <p:nvPr/>
            </p:nvSpPr>
            <p:spPr bwMode="auto">
              <a:xfrm flipV="1">
                <a:off x="1794" y="2583"/>
                <a:ext cx="3" cy="2"/>
              </a:xfrm>
              <a:prstGeom prst="line">
                <a:avLst/>
              </a:prstGeom>
              <a:noFill/>
              <a:ln w="0">
                <a:solidFill>
                  <a:schemeClr val="tx1"/>
                </a:solidFill>
                <a:round/>
                <a:headEnd/>
                <a:tailEnd/>
              </a:ln>
            </p:spPr>
            <p:txBody>
              <a:bodyPr/>
              <a:lstStyle/>
              <a:p>
                <a:endParaRPr lang="en-US"/>
              </a:p>
            </p:txBody>
          </p:sp>
          <p:sp>
            <p:nvSpPr>
              <p:cNvPr id="36703" name="Line 2911"/>
              <p:cNvSpPr>
                <a:spLocks noChangeShapeType="1"/>
              </p:cNvSpPr>
              <p:nvPr/>
            </p:nvSpPr>
            <p:spPr bwMode="auto">
              <a:xfrm flipV="1">
                <a:off x="1797" y="2580"/>
                <a:ext cx="4" cy="3"/>
              </a:xfrm>
              <a:prstGeom prst="line">
                <a:avLst/>
              </a:prstGeom>
              <a:noFill/>
              <a:ln w="0">
                <a:solidFill>
                  <a:schemeClr val="tx1"/>
                </a:solidFill>
                <a:round/>
                <a:headEnd/>
                <a:tailEnd/>
              </a:ln>
            </p:spPr>
            <p:txBody>
              <a:bodyPr/>
              <a:lstStyle/>
              <a:p>
                <a:endParaRPr lang="en-US"/>
              </a:p>
            </p:txBody>
          </p:sp>
          <p:sp>
            <p:nvSpPr>
              <p:cNvPr id="36704" name="Line 2912"/>
              <p:cNvSpPr>
                <a:spLocks noChangeShapeType="1"/>
              </p:cNvSpPr>
              <p:nvPr/>
            </p:nvSpPr>
            <p:spPr bwMode="auto">
              <a:xfrm flipH="1" flipV="1">
                <a:off x="1867" y="2552"/>
                <a:ext cx="3" cy="3"/>
              </a:xfrm>
              <a:prstGeom prst="line">
                <a:avLst/>
              </a:prstGeom>
              <a:noFill/>
              <a:ln w="0">
                <a:solidFill>
                  <a:schemeClr val="tx1"/>
                </a:solidFill>
                <a:round/>
                <a:headEnd/>
                <a:tailEnd/>
              </a:ln>
            </p:spPr>
            <p:txBody>
              <a:bodyPr/>
              <a:lstStyle/>
              <a:p>
                <a:endParaRPr lang="en-US"/>
              </a:p>
            </p:txBody>
          </p:sp>
          <p:sp>
            <p:nvSpPr>
              <p:cNvPr id="36705" name="Line 2913"/>
              <p:cNvSpPr>
                <a:spLocks noChangeShapeType="1"/>
              </p:cNvSpPr>
              <p:nvPr/>
            </p:nvSpPr>
            <p:spPr bwMode="auto">
              <a:xfrm flipH="1" flipV="1">
                <a:off x="1862" y="2550"/>
                <a:ext cx="5" cy="2"/>
              </a:xfrm>
              <a:prstGeom prst="line">
                <a:avLst/>
              </a:prstGeom>
              <a:noFill/>
              <a:ln w="0">
                <a:solidFill>
                  <a:schemeClr val="tx1"/>
                </a:solidFill>
                <a:round/>
                <a:headEnd/>
                <a:tailEnd/>
              </a:ln>
            </p:spPr>
            <p:txBody>
              <a:bodyPr/>
              <a:lstStyle/>
              <a:p>
                <a:endParaRPr lang="en-US"/>
              </a:p>
            </p:txBody>
          </p:sp>
          <p:sp>
            <p:nvSpPr>
              <p:cNvPr id="36706" name="Line 2914"/>
              <p:cNvSpPr>
                <a:spLocks noChangeShapeType="1"/>
              </p:cNvSpPr>
              <p:nvPr/>
            </p:nvSpPr>
            <p:spPr bwMode="auto">
              <a:xfrm flipH="1">
                <a:off x="1855" y="2550"/>
                <a:ext cx="7" cy="1"/>
              </a:xfrm>
              <a:prstGeom prst="line">
                <a:avLst/>
              </a:prstGeom>
              <a:noFill/>
              <a:ln w="0">
                <a:solidFill>
                  <a:schemeClr val="tx1"/>
                </a:solidFill>
                <a:round/>
                <a:headEnd/>
                <a:tailEnd/>
              </a:ln>
            </p:spPr>
            <p:txBody>
              <a:bodyPr/>
              <a:lstStyle/>
              <a:p>
                <a:endParaRPr lang="en-US"/>
              </a:p>
            </p:txBody>
          </p:sp>
          <p:sp>
            <p:nvSpPr>
              <p:cNvPr id="36707" name="Line 2915"/>
              <p:cNvSpPr>
                <a:spLocks noChangeShapeType="1"/>
              </p:cNvSpPr>
              <p:nvPr/>
            </p:nvSpPr>
            <p:spPr bwMode="auto">
              <a:xfrm flipH="1">
                <a:off x="1850" y="2550"/>
                <a:ext cx="5" cy="2"/>
              </a:xfrm>
              <a:prstGeom prst="line">
                <a:avLst/>
              </a:prstGeom>
              <a:noFill/>
              <a:ln w="0">
                <a:solidFill>
                  <a:schemeClr val="tx1"/>
                </a:solidFill>
                <a:round/>
                <a:headEnd/>
                <a:tailEnd/>
              </a:ln>
            </p:spPr>
            <p:txBody>
              <a:bodyPr/>
              <a:lstStyle/>
              <a:p>
                <a:endParaRPr lang="en-US"/>
              </a:p>
            </p:txBody>
          </p:sp>
          <p:sp>
            <p:nvSpPr>
              <p:cNvPr id="36708" name="Line 2916"/>
              <p:cNvSpPr>
                <a:spLocks noChangeShapeType="1"/>
              </p:cNvSpPr>
              <p:nvPr/>
            </p:nvSpPr>
            <p:spPr bwMode="auto">
              <a:xfrm flipH="1">
                <a:off x="1847" y="2552"/>
                <a:ext cx="3" cy="3"/>
              </a:xfrm>
              <a:prstGeom prst="line">
                <a:avLst/>
              </a:prstGeom>
              <a:noFill/>
              <a:ln w="0">
                <a:solidFill>
                  <a:schemeClr val="tx1"/>
                </a:solidFill>
                <a:round/>
                <a:headEnd/>
                <a:tailEnd/>
              </a:ln>
            </p:spPr>
            <p:txBody>
              <a:bodyPr/>
              <a:lstStyle/>
              <a:p>
                <a:endParaRPr lang="en-US"/>
              </a:p>
            </p:txBody>
          </p:sp>
          <p:sp>
            <p:nvSpPr>
              <p:cNvPr id="36709" name="Line 2917"/>
              <p:cNvSpPr>
                <a:spLocks noChangeShapeType="1"/>
              </p:cNvSpPr>
              <p:nvPr/>
            </p:nvSpPr>
            <p:spPr bwMode="auto">
              <a:xfrm>
                <a:off x="1847" y="2555"/>
                <a:ext cx="1" cy="4"/>
              </a:xfrm>
              <a:prstGeom prst="line">
                <a:avLst/>
              </a:prstGeom>
              <a:noFill/>
              <a:ln w="0">
                <a:solidFill>
                  <a:schemeClr val="tx1"/>
                </a:solidFill>
                <a:round/>
                <a:headEnd/>
                <a:tailEnd/>
              </a:ln>
            </p:spPr>
            <p:txBody>
              <a:bodyPr/>
              <a:lstStyle/>
              <a:p>
                <a:endParaRPr lang="en-US"/>
              </a:p>
            </p:txBody>
          </p:sp>
          <p:sp>
            <p:nvSpPr>
              <p:cNvPr id="36710" name="Line 2918"/>
              <p:cNvSpPr>
                <a:spLocks noChangeShapeType="1"/>
              </p:cNvSpPr>
              <p:nvPr/>
            </p:nvSpPr>
            <p:spPr bwMode="auto">
              <a:xfrm>
                <a:off x="1847" y="2559"/>
                <a:ext cx="2" cy="3"/>
              </a:xfrm>
              <a:prstGeom prst="line">
                <a:avLst/>
              </a:prstGeom>
              <a:noFill/>
              <a:ln w="0">
                <a:solidFill>
                  <a:schemeClr val="tx1"/>
                </a:solidFill>
                <a:round/>
                <a:headEnd/>
                <a:tailEnd/>
              </a:ln>
            </p:spPr>
            <p:txBody>
              <a:bodyPr/>
              <a:lstStyle/>
              <a:p>
                <a:endParaRPr lang="en-US"/>
              </a:p>
            </p:txBody>
          </p:sp>
          <p:sp>
            <p:nvSpPr>
              <p:cNvPr id="36711" name="Line 2919"/>
              <p:cNvSpPr>
                <a:spLocks noChangeShapeType="1"/>
              </p:cNvSpPr>
              <p:nvPr/>
            </p:nvSpPr>
            <p:spPr bwMode="auto">
              <a:xfrm>
                <a:off x="1849" y="2562"/>
                <a:ext cx="1" cy="2"/>
              </a:xfrm>
              <a:prstGeom prst="line">
                <a:avLst/>
              </a:prstGeom>
              <a:noFill/>
              <a:ln w="0">
                <a:solidFill>
                  <a:schemeClr val="tx1"/>
                </a:solidFill>
                <a:round/>
                <a:headEnd/>
                <a:tailEnd/>
              </a:ln>
            </p:spPr>
            <p:txBody>
              <a:bodyPr/>
              <a:lstStyle/>
              <a:p>
                <a:endParaRPr lang="en-US"/>
              </a:p>
            </p:txBody>
          </p:sp>
          <p:sp>
            <p:nvSpPr>
              <p:cNvPr id="36712" name="Line 2920"/>
              <p:cNvSpPr>
                <a:spLocks noChangeShapeType="1"/>
              </p:cNvSpPr>
              <p:nvPr/>
            </p:nvSpPr>
            <p:spPr bwMode="auto">
              <a:xfrm>
                <a:off x="1850" y="2564"/>
                <a:ext cx="4" cy="1"/>
              </a:xfrm>
              <a:prstGeom prst="line">
                <a:avLst/>
              </a:prstGeom>
              <a:noFill/>
              <a:ln w="0">
                <a:solidFill>
                  <a:schemeClr val="tx1"/>
                </a:solidFill>
                <a:round/>
                <a:headEnd/>
                <a:tailEnd/>
              </a:ln>
            </p:spPr>
            <p:txBody>
              <a:bodyPr/>
              <a:lstStyle/>
              <a:p>
                <a:endParaRPr lang="en-US"/>
              </a:p>
            </p:txBody>
          </p:sp>
          <p:sp>
            <p:nvSpPr>
              <p:cNvPr id="36713" name="Line 2921"/>
              <p:cNvSpPr>
                <a:spLocks noChangeShapeType="1"/>
              </p:cNvSpPr>
              <p:nvPr/>
            </p:nvSpPr>
            <p:spPr bwMode="auto">
              <a:xfrm>
                <a:off x="1854" y="2565"/>
                <a:ext cx="10" cy="4"/>
              </a:xfrm>
              <a:prstGeom prst="line">
                <a:avLst/>
              </a:prstGeom>
              <a:noFill/>
              <a:ln w="0">
                <a:solidFill>
                  <a:schemeClr val="tx1"/>
                </a:solidFill>
                <a:round/>
                <a:headEnd/>
                <a:tailEnd/>
              </a:ln>
            </p:spPr>
            <p:txBody>
              <a:bodyPr/>
              <a:lstStyle/>
              <a:p>
                <a:endParaRPr lang="en-US"/>
              </a:p>
            </p:txBody>
          </p:sp>
          <p:sp>
            <p:nvSpPr>
              <p:cNvPr id="36714" name="Line 2922"/>
              <p:cNvSpPr>
                <a:spLocks noChangeShapeType="1"/>
              </p:cNvSpPr>
              <p:nvPr/>
            </p:nvSpPr>
            <p:spPr bwMode="auto">
              <a:xfrm>
                <a:off x="1864" y="2569"/>
                <a:ext cx="3" cy="1"/>
              </a:xfrm>
              <a:prstGeom prst="line">
                <a:avLst/>
              </a:prstGeom>
              <a:noFill/>
              <a:ln w="0">
                <a:solidFill>
                  <a:schemeClr val="tx1"/>
                </a:solidFill>
                <a:round/>
                <a:headEnd/>
                <a:tailEnd/>
              </a:ln>
            </p:spPr>
            <p:txBody>
              <a:bodyPr/>
              <a:lstStyle/>
              <a:p>
                <a:endParaRPr lang="en-US"/>
              </a:p>
            </p:txBody>
          </p:sp>
          <p:sp>
            <p:nvSpPr>
              <p:cNvPr id="36715" name="Line 2923"/>
              <p:cNvSpPr>
                <a:spLocks noChangeShapeType="1"/>
              </p:cNvSpPr>
              <p:nvPr/>
            </p:nvSpPr>
            <p:spPr bwMode="auto">
              <a:xfrm>
                <a:off x="1867" y="2570"/>
                <a:ext cx="2" cy="2"/>
              </a:xfrm>
              <a:prstGeom prst="line">
                <a:avLst/>
              </a:prstGeom>
              <a:noFill/>
              <a:ln w="0">
                <a:solidFill>
                  <a:schemeClr val="tx1"/>
                </a:solidFill>
                <a:round/>
                <a:headEnd/>
                <a:tailEnd/>
              </a:ln>
            </p:spPr>
            <p:txBody>
              <a:bodyPr/>
              <a:lstStyle/>
              <a:p>
                <a:endParaRPr lang="en-US"/>
              </a:p>
            </p:txBody>
          </p:sp>
          <p:sp>
            <p:nvSpPr>
              <p:cNvPr id="36716" name="Line 2924"/>
              <p:cNvSpPr>
                <a:spLocks noChangeShapeType="1"/>
              </p:cNvSpPr>
              <p:nvPr/>
            </p:nvSpPr>
            <p:spPr bwMode="auto">
              <a:xfrm>
                <a:off x="1869" y="2572"/>
                <a:ext cx="1" cy="3"/>
              </a:xfrm>
              <a:prstGeom prst="line">
                <a:avLst/>
              </a:prstGeom>
              <a:noFill/>
              <a:ln w="0">
                <a:solidFill>
                  <a:schemeClr val="tx1"/>
                </a:solidFill>
                <a:round/>
                <a:headEnd/>
                <a:tailEnd/>
              </a:ln>
            </p:spPr>
            <p:txBody>
              <a:bodyPr/>
              <a:lstStyle/>
              <a:p>
                <a:endParaRPr lang="en-US"/>
              </a:p>
            </p:txBody>
          </p:sp>
          <p:sp>
            <p:nvSpPr>
              <p:cNvPr id="36717" name="Line 2925"/>
              <p:cNvSpPr>
                <a:spLocks noChangeShapeType="1"/>
              </p:cNvSpPr>
              <p:nvPr/>
            </p:nvSpPr>
            <p:spPr bwMode="auto">
              <a:xfrm>
                <a:off x="1870" y="2575"/>
                <a:ext cx="1" cy="5"/>
              </a:xfrm>
              <a:prstGeom prst="line">
                <a:avLst/>
              </a:prstGeom>
              <a:noFill/>
              <a:ln w="0">
                <a:solidFill>
                  <a:schemeClr val="tx1"/>
                </a:solidFill>
                <a:round/>
                <a:headEnd/>
                <a:tailEnd/>
              </a:ln>
            </p:spPr>
            <p:txBody>
              <a:bodyPr/>
              <a:lstStyle/>
              <a:p>
                <a:endParaRPr lang="en-US"/>
              </a:p>
            </p:txBody>
          </p:sp>
          <p:sp>
            <p:nvSpPr>
              <p:cNvPr id="36718" name="Line 2926"/>
              <p:cNvSpPr>
                <a:spLocks noChangeShapeType="1"/>
              </p:cNvSpPr>
              <p:nvPr/>
            </p:nvSpPr>
            <p:spPr bwMode="auto">
              <a:xfrm flipH="1">
                <a:off x="1867" y="2580"/>
                <a:ext cx="3" cy="3"/>
              </a:xfrm>
              <a:prstGeom prst="line">
                <a:avLst/>
              </a:prstGeom>
              <a:noFill/>
              <a:ln w="0">
                <a:solidFill>
                  <a:schemeClr val="tx1"/>
                </a:solidFill>
                <a:round/>
                <a:headEnd/>
                <a:tailEnd/>
              </a:ln>
            </p:spPr>
            <p:txBody>
              <a:bodyPr/>
              <a:lstStyle/>
              <a:p>
                <a:endParaRPr lang="en-US"/>
              </a:p>
            </p:txBody>
          </p:sp>
          <p:sp>
            <p:nvSpPr>
              <p:cNvPr id="36719" name="Line 2927"/>
              <p:cNvSpPr>
                <a:spLocks noChangeShapeType="1"/>
              </p:cNvSpPr>
              <p:nvPr/>
            </p:nvSpPr>
            <p:spPr bwMode="auto">
              <a:xfrm flipH="1">
                <a:off x="1862" y="2583"/>
                <a:ext cx="5" cy="2"/>
              </a:xfrm>
              <a:prstGeom prst="line">
                <a:avLst/>
              </a:prstGeom>
              <a:noFill/>
              <a:ln w="0">
                <a:solidFill>
                  <a:schemeClr val="tx1"/>
                </a:solidFill>
                <a:round/>
                <a:headEnd/>
                <a:tailEnd/>
              </a:ln>
            </p:spPr>
            <p:txBody>
              <a:bodyPr/>
              <a:lstStyle/>
              <a:p>
                <a:endParaRPr lang="en-US"/>
              </a:p>
            </p:txBody>
          </p:sp>
          <p:sp>
            <p:nvSpPr>
              <p:cNvPr id="36720" name="Line 2928"/>
              <p:cNvSpPr>
                <a:spLocks noChangeShapeType="1"/>
              </p:cNvSpPr>
              <p:nvPr/>
            </p:nvSpPr>
            <p:spPr bwMode="auto">
              <a:xfrm flipH="1">
                <a:off x="1855" y="2585"/>
                <a:ext cx="7" cy="1"/>
              </a:xfrm>
              <a:prstGeom prst="line">
                <a:avLst/>
              </a:prstGeom>
              <a:noFill/>
              <a:ln w="0">
                <a:solidFill>
                  <a:schemeClr val="tx1"/>
                </a:solidFill>
                <a:round/>
                <a:headEnd/>
                <a:tailEnd/>
              </a:ln>
            </p:spPr>
            <p:txBody>
              <a:bodyPr/>
              <a:lstStyle/>
              <a:p>
                <a:endParaRPr lang="en-US"/>
              </a:p>
            </p:txBody>
          </p:sp>
          <p:sp>
            <p:nvSpPr>
              <p:cNvPr id="36721" name="Line 2929"/>
              <p:cNvSpPr>
                <a:spLocks noChangeShapeType="1"/>
              </p:cNvSpPr>
              <p:nvPr/>
            </p:nvSpPr>
            <p:spPr bwMode="auto">
              <a:xfrm flipH="1" flipV="1">
                <a:off x="1850" y="2583"/>
                <a:ext cx="5" cy="2"/>
              </a:xfrm>
              <a:prstGeom prst="line">
                <a:avLst/>
              </a:prstGeom>
              <a:noFill/>
              <a:ln w="0">
                <a:solidFill>
                  <a:schemeClr val="tx1"/>
                </a:solidFill>
                <a:round/>
                <a:headEnd/>
                <a:tailEnd/>
              </a:ln>
            </p:spPr>
            <p:txBody>
              <a:bodyPr/>
              <a:lstStyle/>
              <a:p>
                <a:endParaRPr lang="en-US"/>
              </a:p>
            </p:txBody>
          </p:sp>
          <p:sp>
            <p:nvSpPr>
              <p:cNvPr id="36722" name="Line 2930"/>
              <p:cNvSpPr>
                <a:spLocks noChangeShapeType="1"/>
              </p:cNvSpPr>
              <p:nvPr/>
            </p:nvSpPr>
            <p:spPr bwMode="auto">
              <a:xfrm flipH="1" flipV="1">
                <a:off x="1847" y="2580"/>
                <a:ext cx="3" cy="3"/>
              </a:xfrm>
              <a:prstGeom prst="line">
                <a:avLst/>
              </a:prstGeom>
              <a:noFill/>
              <a:ln w="0">
                <a:solidFill>
                  <a:schemeClr val="tx1"/>
                </a:solidFill>
                <a:round/>
                <a:headEnd/>
                <a:tailEnd/>
              </a:ln>
            </p:spPr>
            <p:txBody>
              <a:bodyPr/>
              <a:lstStyle/>
              <a:p>
                <a:endParaRPr lang="en-US"/>
              </a:p>
            </p:txBody>
          </p:sp>
          <p:sp>
            <p:nvSpPr>
              <p:cNvPr id="36723" name="Line 2931"/>
              <p:cNvSpPr>
                <a:spLocks noChangeShapeType="1"/>
              </p:cNvSpPr>
              <p:nvPr/>
            </p:nvSpPr>
            <p:spPr bwMode="auto">
              <a:xfrm>
                <a:off x="1880" y="2550"/>
                <a:ext cx="2" cy="2"/>
              </a:xfrm>
              <a:prstGeom prst="line">
                <a:avLst/>
              </a:prstGeom>
              <a:noFill/>
              <a:ln w="0">
                <a:solidFill>
                  <a:schemeClr val="tx1"/>
                </a:solidFill>
                <a:round/>
                <a:headEnd/>
                <a:tailEnd/>
              </a:ln>
            </p:spPr>
            <p:txBody>
              <a:bodyPr/>
              <a:lstStyle/>
              <a:p>
                <a:endParaRPr lang="en-US"/>
              </a:p>
            </p:txBody>
          </p:sp>
          <p:sp>
            <p:nvSpPr>
              <p:cNvPr id="36724" name="Line 2932"/>
              <p:cNvSpPr>
                <a:spLocks noChangeShapeType="1"/>
              </p:cNvSpPr>
              <p:nvPr/>
            </p:nvSpPr>
            <p:spPr bwMode="auto">
              <a:xfrm flipV="1">
                <a:off x="1882" y="2550"/>
                <a:ext cx="2" cy="2"/>
              </a:xfrm>
              <a:prstGeom prst="line">
                <a:avLst/>
              </a:prstGeom>
              <a:noFill/>
              <a:ln w="0">
                <a:solidFill>
                  <a:schemeClr val="tx1"/>
                </a:solidFill>
                <a:round/>
                <a:headEnd/>
                <a:tailEnd/>
              </a:ln>
            </p:spPr>
            <p:txBody>
              <a:bodyPr/>
              <a:lstStyle/>
              <a:p>
                <a:endParaRPr lang="en-US"/>
              </a:p>
            </p:txBody>
          </p:sp>
          <p:sp>
            <p:nvSpPr>
              <p:cNvPr id="36725" name="Line 2933"/>
              <p:cNvSpPr>
                <a:spLocks noChangeShapeType="1"/>
              </p:cNvSpPr>
              <p:nvPr/>
            </p:nvSpPr>
            <p:spPr bwMode="auto">
              <a:xfrm flipH="1" flipV="1">
                <a:off x="1882" y="2549"/>
                <a:ext cx="2" cy="1"/>
              </a:xfrm>
              <a:prstGeom prst="line">
                <a:avLst/>
              </a:prstGeom>
              <a:noFill/>
              <a:ln w="0">
                <a:solidFill>
                  <a:schemeClr val="tx1"/>
                </a:solidFill>
                <a:round/>
                <a:headEnd/>
                <a:tailEnd/>
              </a:ln>
            </p:spPr>
            <p:txBody>
              <a:bodyPr/>
              <a:lstStyle/>
              <a:p>
                <a:endParaRPr lang="en-US"/>
              </a:p>
            </p:txBody>
          </p:sp>
          <p:sp>
            <p:nvSpPr>
              <p:cNvPr id="36726" name="Line 2934"/>
              <p:cNvSpPr>
                <a:spLocks noChangeShapeType="1"/>
              </p:cNvSpPr>
              <p:nvPr/>
            </p:nvSpPr>
            <p:spPr bwMode="auto">
              <a:xfrm flipH="1">
                <a:off x="1880" y="2549"/>
                <a:ext cx="2" cy="1"/>
              </a:xfrm>
              <a:prstGeom prst="line">
                <a:avLst/>
              </a:prstGeom>
              <a:noFill/>
              <a:ln w="0">
                <a:solidFill>
                  <a:schemeClr val="tx1"/>
                </a:solidFill>
                <a:round/>
                <a:headEnd/>
                <a:tailEnd/>
              </a:ln>
            </p:spPr>
            <p:txBody>
              <a:bodyPr/>
              <a:lstStyle/>
              <a:p>
                <a:endParaRPr lang="en-US"/>
              </a:p>
            </p:txBody>
          </p:sp>
          <p:sp>
            <p:nvSpPr>
              <p:cNvPr id="36727" name="Line 2935"/>
              <p:cNvSpPr>
                <a:spLocks noChangeShapeType="1"/>
              </p:cNvSpPr>
              <p:nvPr/>
            </p:nvSpPr>
            <p:spPr bwMode="auto">
              <a:xfrm>
                <a:off x="1882" y="2562"/>
                <a:ext cx="1" cy="23"/>
              </a:xfrm>
              <a:prstGeom prst="line">
                <a:avLst/>
              </a:prstGeom>
              <a:noFill/>
              <a:ln w="0">
                <a:solidFill>
                  <a:schemeClr val="tx1"/>
                </a:solidFill>
                <a:round/>
                <a:headEnd/>
                <a:tailEnd/>
              </a:ln>
            </p:spPr>
            <p:txBody>
              <a:bodyPr/>
              <a:lstStyle/>
              <a:p>
                <a:endParaRPr lang="en-US"/>
              </a:p>
            </p:txBody>
          </p:sp>
          <p:sp>
            <p:nvSpPr>
              <p:cNvPr id="36728" name="Line 2936"/>
              <p:cNvSpPr>
                <a:spLocks noChangeShapeType="1"/>
              </p:cNvSpPr>
              <p:nvPr/>
            </p:nvSpPr>
            <p:spPr bwMode="auto">
              <a:xfrm>
                <a:off x="1895" y="2550"/>
                <a:ext cx="1" cy="35"/>
              </a:xfrm>
              <a:prstGeom prst="line">
                <a:avLst/>
              </a:prstGeom>
              <a:noFill/>
              <a:ln w="0">
                <a:solidFill>
                  <a:schemeClr val="tx1"/>
                </a:solidFill>
                <a:round/>
                <a:headEnd/>
                <a:tailEnd/>
              </a:ln>
            </p:spPr>
            <p:txBody>
              <a:bodyPr/>
              <a:lstStyle/>
              <a:p>
                <a:endParaRPr lang="en-US"/>
              </a:p>
            </p:txBody>
          </p:sp>
          <p:sp>
            <p:nvSpPr>
              <p:cNvPr id="36729" name="Line 2937"/>
              <p:cNvSpPr>
                <a:spLocks noChangeShapeType="1"/>
              </p:cNvSpPr>
              <p:nvPr/>
            </p:nvSpPr>
            <p:spPr bwMode="auto">
              <a:xfrm>
                <a:off x="1909" y="2550"/>
                <a:ext cx="1" cy="35"/>
              </a:xfrm>
              <a:prstGeom prst="line">
                <a:avLst/>
              </a:prstGeom>
              <a:noFill/>
              <a:ln w="0">
                <a:solidFill>
                  <a:schemeClr val="tx1"/>
                </a:solidFill>
                <a:round/>
                <a:headEnd/>
                <a:tailEnd/>
              </a:ln>
            </p:spPr>
            <p:txBody>
              <a:bodyPr/>
              <a:lstStyle/>
              <a:p>
                <a:endParaRPr lang="en-US"/>
              </a:p>
            </p:txBody>
          </p:sp>
          <p:sp>
            <p:nvSpPr>
              <p:cNvPr id="36730" name="Freeform 2938"/>
              <p:cNvSpPr>
                <a:spLocks/>
              </p:cNvSpPr>
              <p:nvPr/>
            </p:nvSpPr>
            <p:spPr bwMode="auto">
              <a:xfrm>
                <a:off x="1669" y="2407"/>
                <a:ext cx="11" cy="22"/>
              </a:xfrm>
              <a:custGeom>
                <a:avLst/>
                <a:gdLst/>
                <a:ahLst/>
                <a:cxnLst>
                  <a:cxn ang="0">
                    <a:pos x="79" y="19"/>
                  </a:cxn>
                  <a:cxn ang="0">
                    <a:pos x="29" y="0"/>
                  </a:cxn>
                  <a:cxn ang="0">
                    <a:pos x="0" y="158"/>
                  </a:cxn>
                  <a:cxn ang="0">
                    <a:pos x="79" y="19"/>
                  </a:cxn>
                </a:cxnLst>
                <a:rect l="0" t="0" r="r" b="b"/>
                <a:pathLst>
                  <a:path w="79" h="158">
                    <a:moveTo>
                      <a:pt x="79" y="19"/>
                    </a:moveTo>
                    <a:lnTo>
                      <a:pt x="29" y="0"/>
                    </a:lnTo>
                    <a:lnTo>
                      <a:pt x="0" y="158"/>
                    </a:lnTo>
                    <a:lnTo>
                      <a:pt x="79" y="19"/>
                    </a:lnTo>
                    <a:close/>
                  </a:path>
                </a:pathLst>
              </a:custGeom>
              <a:solidFill>
                <a:srgbClr val="000000"/>
              </a:solidFill>
              <a:ln w="0">
                <a:solidFill>
                  <a:schemeClr val="tx1"/>
                </a:solidFill>
                <a:prstDash val="solid"/>
                <a:round/>
                <a:headEnd/>
                <a:tailEnd/>
              </a:ln>
            </p:spPr>
            <p:txBody>
              <a:bodyPr/>
              <a:lstStyle/>
              <a:p>
                <a:endParaRPr lang="en-US"/>
              </a:p>
            </p:txBody>
          </p:sp>
          <p:sp>
            <p:nvSpPr>
              <p:cNvPr id="36731" name="Line 2939"/>
              <p:cNvSpPr>
                <a:spLocks noChangeShapeType="1"/>
              </p:cNvSpPr>
              <p:nvPr/>
            </p:nvSpPr>
            <p:spPr bwMode="auto">
              <a:xfrm>
                <a:off x="1777" y="2128"/>
                <a:ext cx="70" cy="1"/>
              </a:xfrm>
              <a:prstGeom prst="line">
                <a:avLst/>
              </a:prstGeom>
              <a:noFill/>
              <a:ln w="0">
                <a:solidFill>
                  <a:schemeClr val="tx1"/>
                </a:solidFill>
                <a:round/>
                <a:headEnd/>
                <a:tailEnd/>
              </a:ln>
            </p:spPr>
            <p:txBody>
              <a:bodyPr/>
              <a:lstStyle/>
              <a:p>
                <a:endParaRPr lang="en-US"/>
              </a:p>
            </p:txBody>
          </p:sp>
          <p:sp>
            <p:nvSpPr>
              <p:cNvPr id="36732" name="Line 2940"/>
              <p:cNvSpPr>
                <a:spLocks noChangeShapeType="1"/>
              </p:cNvSpPr>
              <p:nvPr/>
            </p:nvSpPr>
            <p:spPr bwMode="auto">
              <a:xfrm>
                <a:off x="2318" y="2569"/>
                <a:ext cx="223" cy="1"/>
              </a:xfrm>
              <a:prstGeom prst="line">
                <a:avLst/>
              </a:prstGeom>
              <a:noFill/>
              <a:ln w="0">
                <a:solidFill>
                  <a:schemeClr val="tx1"/>
                </a:solidFill>
                <a:round/>
                <a:headEnd/>
                <a:tailEnd/>
              </a:ln>
            </p:spPr>
            <p:txBody>
              <a:bodyPr/>
              <a:lstStyle/>
              <a:p>
                <a:endParaRPr lang="en-US"/>
              </a:p>
            </p:txBody>
          </p:sp>
          <p:sp>
            <p:nvSpPr>
              <p:cNvPr id="36733" name="Line 2941"/>
              <p:cNvSpPr>
                <a:spLocks noChangeShapeType="1"/>
              </p:cNvSpPr>
              <p:nvPr/>
            </p:nvSpPr>
            <p:spPr bwMode="auto">
              <a:xfrm flipV="1">
                <a:off x="2069" y="2418"/>
                <a:ext cx="1" cy="2"/>
              </a:xfrm>
              <a:prstGeom prst="line">
                <a:avLst/>
              </a:prstGeom>
              <a:noFill/>
              <a:ln w="0">
                <a:solidFill>
                  <a:schemeClr val="tx1"/>
                </a:solidFill>
                <a:round/>
                <a:headEnd/>
                <a:tailEnd/>
              </a:ln>
            </p:spPr>
            <p:txBody>
              <a:bodyPr/>
              <a:lstStyle/>
              <a:p>
                <a:endParaRPr lang="en-US"/>
              </a:p>
            </p:txBody>
          </p:sp>
          <p:sp>
            <p:nvSpPr>
              <p:cNvPr id="36734" name="Line 2942"/>
              <p:cNvSpPr>
                <a:spLocks noChangeShapeType="1"/>
              </p:cNvSpPr>
              <p:nvPr/>
            </p:nvSpPr>
            <p:spPr bwMode="auto">
              <a:xfrm flipV="1">
                <a:off x="2069" y="2415"/>
                <a:ext cx="2" cy="3"/>
              </a:xfrm>
              <a:prstGeom prst="line">
                <a:avLst/>
              </a:prstGeom>
              <a:noFill/>
              <a:ln w="0">
                <a:solidFill>
                  <a:schemeClr val="tx1"/>
                </a:solidFill>
                <a:round/>
                <a:headEnd/>
                <a:tailEnd/>
              </a:ln>
            </p:spPr>
            <p:txBody>
              <a:bodyPr/>
              <a:lstStyle/>
              <a:p>
                <a:endParaRPr lang="en-US"/>
              </a:p>
            </p:txBody>
          </p:sp>
          <p:sp>
            <p:nvSpPr>
              <p:cNvPr id="36735" name="Line 2943"/>
              <p:cNvSpPr>
                <a:spLocks noChangeShapeType="1"/>
              </p:cNvSpPr>
              <p:nvPr/>
            </p:nvSpPr>
            <p:spPr bwMode="auto">
              <a:xfrm flipV="1">
                <a:off x="2071" y="2413"/>
                <a:ext cx="1" cy="2"/>
              </a:xfrm>
              <a:prstGeom prst="line">
                <a:avLst/>
              </a:prstGeom>
              <a:noFill/>
              <a:ln w="0">
                <a:solidFill>
                  <a:schemeClr val="tx1"/>
                </a:solidFill>
                <a:round/>
                <a:headEnd/>
                <a:tailEnd/>
              </a:ln>
            </p:spPr>
            <p:txBody>
              <a:bodyPr/>
              <a:lstStyle/>
              <a:p>
                <a:endParaRPr lang="en-US"/>
              </a:p>
            </p:txBody>
          </p:sp>
          <p:sp>
            <p:nvSpPr>
              <p:cNvPr id="36736" name="Line 2944"/>
              <p:cNvSpPr>
                <a:spLocks noChangeShapeType="1"/>
              </p:cNvSpPr>
              <p:nvPr/>
            </p:nvSpPr>
            <p:spPr bwMode="auto">
              <a:xfrm flipV="1">
                <a:off x="2072" y="2411"/>
                <a:ext cx="4" cy="2"/>
              </a:xfrm>
              <a:prstGeom prst="line">
                <a:avLst/>
              </a:prstGeom>
              <a:noFill/>
              <a:ln w="0">
                <a:solidFill>
                  <a:schemeClr val="tx1"/>
                </a:solidFill>
                <a:round/>
                <a:headEnd/>
                <a:tailEnd/>
              </a:ln>
            </p:spPr>
            <p:txBody>
              <a:bodyPr/>
              <a:lstStyle/>
              <a:p>
                <a:endParaRPr lang="en-US"/>
              </a:p>
            </p:txBody>
          </p:sp>
          <p:sp>
            <p:nvSpPr>
              <p:cNvPr id="36737" name="Line 2945"/>
              <p:cNvSpPr>
                <a:spLocks noChangeShapeType="1"/>
              </p:cNvSpPr>
              <p:nvPr/>
            </p:nvSpPr>
            <p:spPr bwMode="auto">
              <a:xfrm>
                <a:off x="2076" y="2411"/>
                <a:ext cx="6" cy="1"/>
              </a:xfrm>
              <a:prstGeom prst="line">
                <a:avLst/>
              </a:prstGeom>
              <a:noFill/>
              <a:ln w="0">
                <a:solidFill>
                  <a:schemeClr val="tx1"/>
                </a:solidFill>
                <a:round/>
                <a:headEnd/>
                <a:tailEnd/>
              </a:ln>
            </p:spPr>
            <p:txBody>
              <a:bodyPr/>
              <a:lstStyle/>
              <a:p>
                <a:endParaRPr lang="en-US"/>
              </a:p>
            </p:txBody>
          </p:sp>
          <p:sp>
            <p:nvSpPr>
              <p:cNvPr id="36738" name="Line 2946"/>
              <p:cNvSpPr>
                <a:spLocks noChangeShapeType="1"/>
              </p:cNvSpPr>
              <p:nvPr/>
            </p:nvSpPr>
            <p:spPr bwMode="auto">
              <a:xfrm>
                <a:off x="2082" y="2411"/>
                <a:ext cx="4" cy="2"/>
              </a:xfrm>
              <a:prstGeom prst="line">
                <a:avLst/>
              </a:prstGeom>
              <a:noFill/>
              <a:ln w="0">
                <a:solidFill>
                  <a:schemeClr val="tx1"/>
                </a:solidFill>
                <a:round/>
                <a:headEnd/>
                <a:tailEnd/>
              </a:ln>
            </p:spPr>
            <p:txBody>
              <a:bodyPr/>
              <a:lstStyle/>
              <a:p>
                <a:endParaRPr lang="en-US"/>
              </a:p>
            </p:txBody>
          </p:sp>
          <p:sp>
            <p:nvSpPr>
              <p:cNvPr id="36739" name="Line 2947"/>
              <p:cNvSpPr>
                <a:spLocks noChangeShapeType="1"/>
              </p:cNvSpPr>
              <p:nvPr/>
            </p:nvSpPr>
            <p:spPr bwMode="auto">
              <a:xfrm>
                <a:off x="2086" y="2413"/>
                <a:ext cx="1" cy="2"/>
              </a:xfrm>
              <a:prstGeom prst="line">
                <a:avLst/>
              </a:prstGeom>
              <a:noFill/>
              <a:ln w="0">
                <a:solidFill>
                  <a:schemeClr val="tx1"/>
                </a:solidFill>
                <a:round/>
                <a:headEnd/>
                <a:tailEnd/>
              </a:ln>
            </p:spPr>
            <p:txBody>
              <a:bodyPr/>
              <a:lstStyle/>
              <a:p>
                <a:endParaRPr lang="en-US"/>
              </a:p>
            </p:txBody>
          </p:sp>
          <p:sp>
            <p:nvSpPr>
              <p:cNvPr id="36740" name="Line 2948"/>
              <p:cNvSpPr>
                <a:spLocks noChangeShapeType="1"/>
              </p:cNvSpPr>
              <p:nvPr/>
            </p:nvSpPr>
            <p:spPr bwMode="auto">
              <a:xfrm>
                <a:off x="2087" y="2415"/>
                <a:ext cx="2" cy="3"/>
              </a:xfrm>
              <a:prstGeom prst="line">
                <a:avLst/>
              </a:prstGeom>
              <a:noFill/>
              <a:ln w="0">
                <a:solidFill>
                  <a:schemeClr val="tx1"/>
                </a:solidFill>
                <a:round/>
                <a:headEnd/>
                <a:tailEnd/>
              </a:ln>
            </p:spPr>
            <p:txBody>
              <a:bodyPr/>
              <a:lstStyle/>
              <a:p>
                <a:endParaRPr lang="en-US"/>
              </a:p>
            </p:txBody>
          </p:sp>
          <p:sp>
            <p:nvSpPr>
              <p:cNvPr id="36741" name="Line 2949"/>
              <p:cNvSpPr>
                <a:spLocks noChangeShapeType="1"/>
              </p:cNvSpPr>
              <p:nvPr/>
            </p:nvSpPr>
            <p:spPr bwMode="auto">
              <a:xfrm>
                <a:off x="2089" y="2418"/>
                <a:ext cx="1" cy="3"/>
              </a:xfrm>
              <a:prstGeom prst="line">
                <a:avLst/>
              </a:prstGeom>
              <a:noFill/>
              <a:ln w="0">
                <a:solidFill>
                  <a:schemeClr val="tx1"/>
                </a:solidFill>
                <a:round/>
                <a:headEnd/>
                <a:tailEnd/>
              </a:ln>
            </p:spPr>
            <p:txBody>
              <a:bodyPr/>
              <a:lstStyle/>
              <a:p>
                <a:endParaRPr lang="en-US"/>
              </a:p>
            </p:txBody>
          </p:sp>
          <p:sp>
            <p:nvSpPr>
              <p:cNvPr id="36742" name="Line 2950"/>
              <p:cNvSpPr>
                <a:spLocks noChangeShapeType="1"/>
              </p:cNvSpPr>
              <p:nvPr/>
            </p:nvSpPr>
            <p:spPr bwMode="auto">
              <a:xfrm flipH="1">
                <a:off x="2087" y="2421"/>
                <a:ext cx="2" cy="4"/>
              </a:xfrm>
              <a:prstGeom prst="line">
                <a:avLst/>
              </a:prstGeom>
              <a:noFill/>
              <a:ln w="0">
                <a:solidFill>
                  <a:schemeClr val="tx1"/>
                </a:solidFill>
                <a:round/>
                <a:headEnd/>
                <a:tailEnd/>
              </a:ln>
            </p:spPr>
            <p:txBody>
              <a:bodyPr/>
              <a:lstStyle/>
              <a:p>
                <a:endParaRPr lang="en-US"/>
              </a:p>
            </p:txBody>
          </p:sp>
          <p:sp>
            <p:nvSpPr>
              <p:cNvPr id="36743" name="Line 2951"/>
              <p:cNvSpPr>
                <a:spLocks noChangeShapeType="1"/>
              </p:cNvSpPr>
              <p:nvPr/>
            </p:nvSpPr>
            <p:spPr bwMode="auto">
              <a:xfrm flipH="1">
                <a:off x="2084" y="2425"/>
                <a:ext cx="3" cy="5"/>
              </a:xfrm>
              <a:prstGeom prst="line">
                <a:avLst/>
              </a:prstGeom>
              <a:noFill/>
              <a:ln w="0">
                <a:solidFill>
                  <a:schemeClr val="tx1"/>
                </a:solidFill>
                <a:round/>
                <a:headEnd/>
                <a:tailEnd/>
              </a:ln>
            </p:spPr>
            <p:txBody>
              <a:bodyPr/>
              <a:lstStyle/>
              <a:p>
                <a:endParaRPr lang="en-US"/>
              </a:p>
            </p:txBody>
          </p:sp>
          <p:sp>
            <p:nvSpPr>
              <p:cNvPr id="36744" name="Line 2952"/>
              <p:cNvSpPr>
                <a:spLocks noChangeShapeType="1"/>
              </p:cNvSpPr>
              <p:nvPr/>
            </p:nvSpPr>
            <p:spPr bwMode="auto">
              <a:xfrm flipH="1">
                <a:off x="2067" y="2430"/>
                <a:ext cx="17" cy="16"/>
              </a:xfrm>
              <a:prstGeom prst="line">
                <a:avLst/>
              </a:prstGeom>
              <a:noFill/>
              <a:ln w="0">
                <a:solidFill>
                  <a:schemeClr val="tx1"/>
                </a:solidFill>
                <a:round/>
                <a:headEnd/>
                <a:tailEnd/>
              </a:ln>
            </p:spPr>
            <p:txBody>
              <a:bodyPr/>
              <a:lstStyle/>
              <a:p>
                <a:endParaRPr lang="en-US"/>
              </a:p>
            </p:txBody>
          </p:sp>
          <p:sp>
            <p:nvSpPr>
              <p:cNvPr id="36745" name="Line 2953"/>
              <p:cNvSpPr>
                <a:spLocks noChangeShapeType="1"/>
              </p:cNvSpPr>
              <p:nvPr/>
            </p:nvSpPr>
            <p:spPr bwMode="auto">
              <a:xfrm>
                <a:off x="2067" y="2446"/>
                <a:ext cx="24" cy="1"/>
              </a:xfrm>
              <a:prstGeom prst="line">
                <a:avLst/>
              </a:prstGeom>
              <a:noFill/>
              <a:ln w="0">
                <a:solidFill>
                  <a:schemeClr val="tx1"/>
                </a:solidFill>
                <a:round/>
                <a:headEnd/>
                <a:tailEnd/>
              </a:ln>
            </p:spPr>
            <p:txBody>
              <a:bodyPr/>
              <a:lstStyle/>
              <a:p>
                <a:endParaRPr lang="en-US"/>
              </a:p>
            </p:txBody>
          </p:sp>
          <p:sp>
            <p:nvSpPr>
              <p:cNvPr id="36746" name="Line 2954"/>
              <p:cNvSpPr>
                <a:spLocks noChangeShapeType="1"/>
              </p:cNvSpPr>
              <p:nvPr/>
            </p:nvSpPr>
            <p:spPr bwMode="auto">
              <a:xfrm flipH="1">
                <a:off x="2097" y="2406"/>
                <a:ext cx="2" cy="2"/>
              </a:xfrm>
              <a:prstGeom prst="line">
                <a:avLst/>
              </a:prstGeom>
              <a:noFill/>
              <a:ln w="0">
                <a:solidFill>
                  <a:schemeClr val="tx1"/>
                </a:solidFill>
                <a:round/>
                <a:headEnd/>
                <a:tailEnd/>
              </a:ln>
            </p:spPr>
            <p:txBody>
              <a:bodyPr/>
              <a:lstStyle/>
              <a:p>
                <a:endParaRPr lang="en-US"/>
              </a:p>
            </p:txBody>
          </p:sp>
          <p:sp>
            <p:nvSpPr>
              <p:cNvPr id="36747" name="Line 2955"/>
              <p:cNvSpPr>
                <a:spLocks noChangeShapeType="1"/>
              </p:cNvSpPr>
              <p:nvPr/>
            </p:nvSpPr>
            <p:spPr bwMode="auto">
              <a:xfrm flipH="1" flipV="1">
                <a:off x="2096" y="2406"/>
                <a:ext cx="1" cy="2"/>
              </a:xfrm>
              <a:prstGeom prst="line">
                <a:avLst/>
              </a:prstGeom>
              <a:noFill/>
              <a:ln w="0">
                <a:solidFill>
                  <a:schemeClr val="tx1"/>
                </a:solidFill>
                <a:round/>
                <a:headEnd/>
                <a:tailEnd/>
              </a:ln>
            </p:spPr>
            <p:txBody>
              <a:bodyPr/>
              <a:lstStyle/>
              <a:p>
                <a:endParaRPr lang="en-US"/>
              </a:p>
            </p:txBody>
          </p:sp>
          <p:sp>
            <p:nvSpPr>
              <p:cNvPr id="36748" name="Line 2956"/>
              <p:cNvSpPr>
                <a:spLocks noChangeShapeType="1"/>
              </p:cNvSpPr>
              <p:nvPr/>
            </p:nvSpPr>
            <p:spPr bwMode="auto">
              <a:xfrm flipV="1">
                <a:off x="2096" y="2405"/>
                <a:ext cx="1" cy="1"/>
              </a:xfrm>
              <a:prstGeom prst="line">
                <a:avLst/>
              </a:prstGeom>
              <a:noFill/>
              <a:ln w="0">
                <a:solidFill>
                  <a:schemeClr val="tx1"/>
                </a:solidFill>
                <a:round/>
                <a:headEnd/>
                <a:tailEnd/>
              </a:ln>
            </p:spPr>
            <p:txBody>
              <a:bodyPr/>
              <a:lstStyle/>
              <a:p>
                <a:endParaRPr lang="en-US"/>
              </a:p>
            </p:txBody>
          </p:sp>
          <p:sp>
            <p:nvSpPr>
              <p:cNvPr id="36749" name="Line 2957"/>
              <p:cNvSpPr>
                <a:spLocks noChangeShapeType="1"/>
              </p:cNvSpPr>
              <p:nvPr/>
            </p:nvSpPr>
            <p:spPr bwMode="auto">
              <a:xfrm>
                <a:off x="2097" y="2405"/>
                <a:ext cx="2" cy="1"/>
              </a:xfrm>
              <a:prstGeom prst="line">
                <a:avLst/>
              </a:prstGeom>
              <a:noFill/>
              <a:ln w="0">
                <a:solidFill>
                  <a:schemeClr val="tx1"/>
                </a:solidFill>
                <a:round/>
                <a:headEnd/>
                <a:tailEnd/>
              </a:ln>
            </p:spPr>
            <p:txBody>
              <a:bodyPr/>
              <a:lstStyle/>
              <a:p>
                <a:endParaRPr lang="en-US"/>
              </a:p>
            </p:txBody>
          </p:sp>
          <p:sp>
            <p:nvSpPr>
              <p:cNvPr id="36750" name="Line 2958"/>
              <p:cNvSpPr>
                <a:spLocks noChangeShapeType="1"/>
              </p:cNvSpPr>
              <p:nvPr/>
            </p:nvSpPr>
            <p:spPr bwMode="auto">
              <a:xfrm>
                <a:off x="2099" y="2406"/>
                <a:ext cx="1" cy="4"/>
              </a:xfrm>
              <a:prstGeom prst="line">
                <a:avLst/>
              </a:prstGeom>
              <a:noFill/>
              <a:ln w="0">
                <a:solidFill>
                  <a:schemeClr val="tx1"/>
                </a:solidFill>
                <a:round/>
                <a:headEnd/>
                <a:tailEnd/>
              </a:ln>
            </p:spPr>
            <p:txBody>
              <a:bodyPr/>
              <a:lstStyle/>
              <a:p>
                <a:endParaRPr lang="en-US"/>
              </a:p>
            </p:txBody>
          </p:sp>
          <p:sp>
            <p:nvSpPr>
              <p:cNvPr id="36751" name="Line 2959"/>
              <p:cNvSpPr>
                <a:spLocks noChangeShapeType="1"/>
              </p:cNvSpPr>
              <p:nvPr/>
            </p:nvSpPr>
            <p:spPr bwMode="auto">
              <a:xfrm flipH="1">
                <a:off x="2097" y="2410"/>
                <a:ext cx="2" cy="3"/>
              </a:xfrm>
              <a:prstGeom prst="line">
                <a:avLst/>
              </a:prstGeom>
              <a:noFill/>
              <a:ln w="0">
                <a:solidFill>
                  <a:schemeClr val="tx1"/>
                </a:solidFill>
                <a:round/>
                <a:headEnd/>
                <a:tailEnd/>
              </a:ln>
            </p:spPr>
            <p:txBody>
              <a:bodyPr/>
              <a:lstStyle/>
              <a:p>
                <a:endParaRPr lang="en-US"/>
              </a:p>
            </p:txBody>
          </p:sp>
          <p:sp>
            <p:nvSpPr>
              <p:cNvPr id="36752" name="Line 2960"/>
              <p:cNvSpPr>
                <a:spLocks noChangeShapeType="1"/>
              </p:cNvSpPr>
              <p:nvPr/>
            </p:nvSpPr>
            <p:spPr bwMode="auto">
              <a:xfrm flipH="1">
                <a:off x="2096" y="2413"/>
                <a:ext cx="1" cy="2"/>
              </a:xfrm>
              <a:prstGeom prst="line">
                <a:avLst/>
              </a:prstGeom>
              <a:noFill/>
              <a:ln w="0">
                <a:solidFill>
                  <a:schemeClr val="tx1"/>
                </a:solidFill>
                <a:round/>
                <a:headEnd/>
                <a:tailEnd/>
              </a:ln>
            </p:spPr>
            <p:txBody>
              <a:bodyPr/>
              <a:lstStyle/>
              <a:p>
                <a:endParaRPr lang="en-US"/>
              </a:p>
            </p:txBody>
          </p:sp>
          <p:sp>
            <p:nvSpPr>
              <p:cNvPr id="36753" name="Line 2961"/>
              <p:cNvSpPr>
                <a:spLocks noChangeShapeType="1"/>
              </p:cNvSpPr>
              <p:nvPr/>
            </p:nvSpPr>
            <p:spPr bwMode="auto">
              <a:xfrm flipH="1">
                <a:off x="2107" y="2406"/>
                <a:ext cx="2" cy="2"/>
              </a:xfrm>
              <a:prstGeom prst="line">
                <a:avLst/>
              </a:prstGeom>
              <a:noFill/>
              <a:ln w="0">
                <a:solidFill>
                  <a:schemeClr val="tx1"/>
                </a:solidFill>
                <a:round/>
                <a:headEnd/>
                <a:tailEnd/>
              </a:ln>
            </p:spPr>
            <p:txBody>
              <a:bodyPr/>
              <a:lstStyle/>
              <a:p>
                <a:endParaRPr lang="en-US"/>
              </a:p>
            </p:txBody>
          </p:sp>
          <p:sp>
            <p:nvSpPr>
              <p:cNvPr id="36754" name="Line 2962"/>
              <p:cNvSpPr>
                <a:spLocks noChangeShapeType="1"/>
              </p:cNvSpPr>
              <p:nvPr/>
            </p:nvSpPr>
            <p:spPr bwMode="auto">
              <a:xfrm flipH="1" flipV="1">
                <a:off x="2105" y="2406"/>
                <a:ext cx="2" cy="2"/>
              </a:xfrm>
              <a:prstGeom prst="line">
                <a:avLst/>
              </a:prstGeom>
              <a:noFill/>
              <a:ln w="0">
                <a:solidFill>
                  <a:schemeClr val="tx1"/>
                </a:solidFill>
                <a:round/>
                <a:headEnd/>
                <a:tailEnd/>
              </a:ln>
            </p:spPr>
            <p:txBody>
              <a:bodyPr/>
              <a:lstStyle/>
              <a:p>
                <a:endParaRPr lang="en-US"/>
              </a:p>
            </p:txBody>
          </p:sp>
          <p:sp>
            <p:nvSpPr>
              <p:cNvPr id="36755" name="Line 2963"/>
              <p:cNvSpPr>
                <a:spLocks noChangeShapeType="1"/>
              </p:cNvSpPr>
              <p:nvPr/>
            </p:nvSpPr>
            <p:spPr bwMode="auto">
              <a:xfrm flipV="1">
                <a:off x="2105" y="2405"/>
                <a:ext cx="2" cy="1"/>
              </a:xfrm>
              <a:prstGeom prst="line">
                <a:avLst/>
              </a:prstGeom>
              <a:noFill/>
              <a:ln w="0">
                <a:solidFill>
                  <a:schemeClr val="tx1"/>
                </a:solidFill>
                <a:round/>
                <a:headEnd/>
                <a:tailEnd/>
              </a:ln>
            </p:spPr>
            <p:txBody>
              <a:bodyPr/>
              <a:lstStyle/>
              <a:p>
                <a:endParaRPr lang="en-US"/>
              </a:p>
            </p:txBody>
          </p:sp>
          <p:sp>
            <p:nvSpPr>
              <p:cNvPr id="36756" name="Line 2964"/>
              <p:cNvSpPr>
                <a:spLocks noChangeShapeType="1"/>
              </p:cNvSpPr>
              <p:nvPr/>
            </p:nvSpPr>
            <p:spPr bwMode="auto">
              <a:xfrm>
                <a:off x="2107" y="2405"/>
                <a:ext cx="2" cy="1"/>
              </a:xfrm>
              <a:prstGeom prst="line">
                <a:avLst/>
              </a:prstGeom>
              <a:noFill/>
              <a:ln w="0">
                <a:solidFill>
                  <a:schemeClr val="tx1"/>
                </a:solidFill>
                <a:round/>
                <a:headEnd/>
                <a:tailEnd/>
              </a:ln>
            </p:spPr>
            <p:txBody>
              <a:bodyPr/>
              <a:lstStyle/>
              <a:p>
                <a:endParaRPr lang="en-US"/>
              </a:p>
            </p:txBody>
          </p:sp>
          <p:sp>
            <p:nvSpPr>
              <p:cNvPr id="36757" name="Line 2965"/>
              <p:cNvSpPr>
                <a:spLocks noChangeShapeType="1"/>
              </p:cNvSpPr>
              <p:nvPr/>
            </p:nvSpPr>
            <p:spPr bwMode="auto">
              <a:xfrm>
                <a:off x="2109" y="2406"/>
                <a:ext cx="1" cy="4"/>
              </a:xfrm>
              <a:prstGeom prst="line">
                <a:avLst/>
              </a:prstGeom>
              <a:noFill/>
              <a:ln w="0">
                <a:solidFill>
                  <a:schemeClr val="tx1"/>
                </a:solidFill>
                <a:round/>
                <a:headEnd/>
                <a:tailEnd/>
              </a:ln>
            </p:spPr>
            <p:txBody>
              <a:bodyPr/>
              <a:lstStyle/>
              <a:p>
                <a:endParaRPr lang="en-US"/>
              </a:p>
            </p:txBody>
          </p:sp>
          <p:sp>
            <p:nvSpPr>
              <p:cNvPr id="36758" name="Line 2966"/>
              <p:cNvSpPr>
                <a:spLocks noChangeShapeType="1"/>
              </p:cNvSpPr>
              <p:nvPr/>
            </p:nvSpPr>
            <p:spPr bwMode="auto">
              <a:xfrm flipH="1">
                <a:off x="2107" y="2410"/>
                <a:ext cx="2" cy="3"/>
              </a:xfrm>
              <a:prstGeom prst="line">
                <a:avLst/>
              </a:prstGeom>
              <a:noFill/>
              <a:ln w="0">
                <a:solidFill>
                  <a:schemeClr val="tx1"/>
                </a:solidFill>
                <a:round/>
                <a:headEnd/>
                <a:tailEnd/>
              </a:ln>
            </p:spPr>
            <p:txBody>
              <a:bodyPr/>
              <a:lstStyle/>
              <a:p>
                <a:endParaRPr lang="en-US"/>
              </a:p>
            </p:txBody>
          </p:sp>
          <p:sp>
            <p:nvSpPr>
              <p:cNvPr id="36759" name="Line 2967"/>
              <p:cNvSpPr>
                <a:spLocks noChangeShapeType="1"/>
              </p:cNvSpPr>
              <p:nvPr/>
            </p:nvSpPr>
            <p:spPr bwMode="auto">
              <a:xfrm flipH="1">
                <a:off x="2105" y="2413"/>
                <a:ext cx="2" cy="2"/>
              </a:xfrm>
              <a:prstGeom prst="line">
                <a:avLst/>
              </a:prstGeom>
              <a:noFill/>
              <a:ln w="0">
                <a:solidFill>
                  <a:schemeClr val="tx1"/>
                </a:solidFill>
                <a:round/>
                <a:headEnd/>
                <a:tailEnd/>
              </a:ln>
            </p:spPr>
            <p:txBody>
              <a:bodyPr/>
              <a:lstStyle/>
              <a:p>
                <a:endParaRPr lang="en-US"/>
              </a:p>
            </p:txBody>
          </p:sp>
          <p:sp>
            <p:nvSpPr>
              <p:cNvPr id="36760" name="Line 2968"/>
              <p:cNvSpPr>
                <a:spLocks noChangeShapeType="1"/>
              </p:cNvSpPr>
              <p:nvPr/>
            </p:nvSpPr>
            <p:spPr bwMode="auto">
              <a:xfrm>
                <a:off x="2160" y="2423"/>
                <a:ext cx="18" cy="23"/>
              </a:xfrm>
              <a:prstGeom prst="line">
                <a:avLst/>
              </a:prstGeom>
              <a:noFill/>
              <a:ln w="0">
                <a:solidFill>
                  <a:schemeClr val="tx1"/>
                </a:solidFill>
                <a:round/>
                <a:headEnd/>
                <a:tailEnd/>
              </a:ln>
            </p:spPr>
            <p:txBody>
              <a:bodyPr/>
              <a:lstStyle/>
              <a:p>
                <a:endParaRPr lang="en-US"/>
              </a:p>
            </p:txBody>
          </p:sp>
          <p:sp>
            <p:nvSpPr>
              <p:cNvPr id="36761" name="Line 2969"/>
              <p:cNvSpPr>
                <a:spLocks noChangeShapeType="1"/>
              </p:cNvSpPr>
              <p:nvPr/>
            </p:nvSpPr>
            <p:spPr bwMode="auto">
              <a:xfrm flipH="1">
                <a:off x="2160" y="2423"/>
                <a:ext cx="18" cy="23"/>
              </a:xfrm>
              <a:prstGeom prst="line">
                <a:avLst/>
              </a:prstGeom>
              <a:noFill/>
              <a:ln w="0">
                <a:solidFill>
                  <a:schemeClr val="tx1"/>
                </a:solidFill>
                <a:round/>
                <a:headEnd/>
                <a:tailEnd/>
              </a:ln>
            </p:spPr>
            <p:txBody>
              <a:bodyPr/>
              <a:lstStyle/>
              <a:p>
                <a:endParaRPr lang="en-US"/>
              </a:p>
            </p:txBody>
          </p:sp>
          <p:sp>
            <p:nvSpPr>
              <p:cNvPr id="36762" name="Line 2970"/>
              <p:cNvSpPr>
                <a:spLocks noChangeShapeType="1"/>
              </p:cNvSpPr>
              <p:nvPr/>
            </p:nvSpPr>
            <p:spPr bwMode="auto">
              <a:xfrm flipH="1">
                <a:off x="2227" y="2411"/>
                <a:ext cx="4" cy="2"/>
              </a:xfrm>
              <a:prstGeom prst="line">
                <a:avLst/>
              </a:prstGeom>
              <a:noFill/>
              <a:ln w="0">
                <a:solidFill>
                  <a:schemeClr val="tx1"/>
                </a:solidFill>
                <a:round/>
                <a:headEnd/>
                <a:tailEnd/>
              </a:ln>
            </p:spPr>
            <p:txBody>
              <a:bodyPr/>
              <a:lstStyle/>
              <a:p>
                <a:endParaRPr lang="en-US"/>
              </a:p>
            </p:txBody>
          </p:sp>
          <p:sp>
            <p:nvSpPr>
              <p:cNvPr id="36763" name="Line 2971"/>
              <p:cNvSpPr>
                <a:spLocks noChangeShapeType="1"/>
              </p:cNvSpPr>
              <p:nvPr/>
            </p:nvSpPr>
            <p:spPr bwMode="auto">
              <a:xfrm flipH="1">
                <a:off x="2225" y="2413"/>
                <a:ext cx="2" cy="3"/>
              </a:xfrm>
              <a:prstGeom prst="line">
                <a:avLst/>
              </a:prstGeom>
              <a:noFill/>
              <a:ln w="0">
                <a:solidFill>
                  <a:schemeClr val="tx1"/>
                </a:solidFill>
                <a:round/>
                <a:headEnd/>
                <a:tailEnd/>
              </a:ln>
            </p:spPr>
            <p:txBody>
              <a:bodyPr/>
              <a:lstStyle/>
              <a:p>
                <a:endParaRPr lang="en-US"/>
              </a:p>
            </p:txBody>
          </p:sp>
          <p:sp>
            <p:nvSpPr>
              <p:cNvPr id="36764" name="Line 2972"/>
              <p:cNvSpPr>
                <a:spLocks noChangeShapeType="1"/>
              </p:cNvSpPr>
              <p:nvPr/>
            </p:nvSpPr>
            <p:spPr bwMode="auto">
              <a:xfrm>
                <a:off x="2225" y="2416"/>
                <a:ext cx="1" cy="4"/>
              </a:xfrm>
              <a:prstGeom prst="line">
                <a:avLst/>
              </a:prstGeom>
              <a:noFill/>
              <a:ln w="0">
                <a:solidFill>
                  <a:schemeClr val="tx1"/>
                </a:solidFill>
                <a:round/>
                <a:headEnd/>
                <a:tailEnd/>
              </a:ln>
            </p:spPr>
            <p:txBody>
              <a:bodyPr/>
              <a:lstStyle/>
              <a:p>
                <a:endParaRPr lang="en-US"/>
              </a:p>
            </p:txBody>
          </p:sp>
          <p:sp>
            <p:nvSpPr>
              <p:cNvPr id="36765" name="Line 2973"/>
              <p:cNvSpPr>
                <a:spLocks noChangeShapeType="1"/>
              </p:cNvSpPr>
              <p:nvPr/>
            </p:nvSpPr>
            <p:spPr bwMode="auto">
              <a:xfrm>
                <a:off x="2225" y="2420"/>
                <a:ext cx="2" cy="3"/>
              </a:xfrm>
              <a:prstGeom prst="line">
                <a:avLst/>
              </a:prstGeom>
              <a:noFill/>
              <a:ln w="0">
                <a:solidFill>
                  <a:schemeClr val="tx1"/>
                </a:solidFill>
                <a:round/>
                <a:headEnd/>
                <a:tailEnd/>
              </a:ln>
            </p:spPr>
            <p:txBody>
              <a:bodyPr/>
              <a:lstStyle/>
              <a:p>
                <a:endParaRPr lang="en-US"/>
              </a:p>
            </p:txBody>
          </p:sp>
          <p:sp>
            <p:nvSpPr>
              <p:cNvPr id="36766" name="Line 2974"/>
              <p:cNvSpPr>
                <a:spLocks noChangeShapeType="1"/>
              </p:cNvSpPr>
              <p:nvPr/>
            </p:nvSpPr>
            <p:spPr bwMode="auto">
              <a:xfrm>
                <a:off x="2227" y="2423"/>
                <a:ext cx="3" cy="2"/>
              </a:xfrm>
              <a:prstGeom prst="line">
                <a:avLst/>
              </a:prstGeom>
              <a:noFill/>
              <a:ln w="0">
                <a:solidFill>
                  <a:schemeClr val="tx1"/>
                </a:solidFill>
                <a:round/>
                <a:headEnd/>
                <a:tailEnd/>
              </a:ln>
            </p:spPr>
            <p:txBody>
              <a:bodyPr/>
              <a:lstStyle/>
              <a:p>
                <a:endParaRPr lang="en-US"/>
              </a:p>
            </p:txBody>
          </p:sp>
          <p:sp>
            <p:nvSpPr>
              <p:cNvPr id="36767" name="Line 2975"/>
              <p:cNvSpPr>
                <a:spLocks noChangeShapeType="1"/>
              </p:cNvSpPr>
              <p:nvPr/>
            </p:nvSpPr>
            <p:spPr bwMode="auto">
              <a:xfrm>
                <a:off x="2230" y="2425"/>
                <a:ext cx="6" cy="1"/>
              </a:xfrm>
              <a:prstGeom prst="line">
                <a:avLst/>
              </a:prstGeom>
              <a:noFill/>
              <a:ln w="0">
                <a:solidFill>
                  <a:schemeClr val="tx1"/>
                </a:solidFill>
                <a:round/>
                <a:headEnd/>
                <a:tailEnd/>
              </a:ln>
            </p:spPr>
            <p:txBody>
              <a:bodyPr/>
              <a:lstStyle/>
              <a:p>
                <a:endParaRPr lang="en-US"/>
              </a:p>
            </p:txBody>
          </p:sp>
          <p:sp>
            <p:nvSpPr>
              <p:cNvPr id="36768" name="Line 2976"/>
              <p:cNvSpPr>
                <a:spLocks noChangeShapeType="1"/>
              </p:cNvSpPr>
              <p:nvPr/>
            </p:nvSpPr>
            <p:spPr bwMode="auto">
              <a:xfrm>
                <a:off x="2236" y="2426"/>
                <a:ext cx="5" cy="2"/>
              </a:xfrm>
              <a:prstGeom prst="line">
                <a:avLst/>
              </a:prstGeom>
              <a:noFill/>
              <a:ln w="0">
                <a:solidFill>
                  <a:schemeClr val="tx1"/>
                </a:solidFill>
                <a:round/>
                <a:headEnd/>
                <a:tailEnd/>
              </a:ln>
            </p:spPr>
            <p:txBody>
              <a:bodyPr/>
              <a:lstStyle/>
              <a:p>
                <a:endParaRPr lang="en-US"/>
              </a:p>
            </p:txBody>
          </p:sp>
          <p:sp>
            <p:nvSpPr>
              <p:cNvPr id="36769" name="Line 2977"/>
              <p:cNvSpPr>
                <a:spLocks noChangeShapeType="1"/>
              </p:cNvSpPr>
              <p:nvPr/>
            </p:nvSpPr>
            <p:spPr bwMode="auto">
              <a:xfrm>
                <a:off x="2241" y="2428"/>
                <a:ext cx="4" cy="3"/>
              </a:xfrm>
              <a:prstGeom prst="line">
                <a:avLst/>
              </a:prstGeom>
              <a:noFill/>
              <a:ln w="0">
                <a:solidFill>
                  <a:schemeClr val="tx1"/>
                </a:solidFill>
                <a:round/>
                <a:headEnd/>
                <a:tailEnd/>
              </a:ln>
            </p:spPr>
            <p:txBody>
              <a:bodyPr/>
              <a:lstStyle/>
              <a:p>
                <a:endParaRPr lang="en-US"/>
              </a:p>
            </p:txBody>
          </p:sp>
          <p:sp>
            <p:nvSpPr>
              <p:cNvPr id="36770" name="Line 2978"/>
              <p:cNvSpPr>
                <a:spLocks noChangeShapeType="1"/>
              </p:cNvSpPr>
              <p:nvPr/>
            </p:nvSpPr>
            <p:spPr bwMode="auto">
              <a:xfrm>
                <a:off x="2245" y="2431"/>
                <a:ext cx="1" cy="4"/>
              </a:xfrm>
              <a:prstGeom prst="line">
                <a:avLst/>
              </a:prstGeom>
              <a:noFill/>
              <a:ln w="0">
                <a:solidFill>
                  <a:schemeClr val="tx1"/>
                </a:solidFill>
                <a:round/>
                <a:headEnd/>
                <a:tailEnd/>
              </a:ln>
            </p:spPr>
            <p:txBody>
              <a:bodyPr/>
              <a:lstStyle/>
              <a:p>
                <a:endParaRPr lang="en-US"/>
              </a:p>
            </p:txBody>
          </p:sp>
          <p:sp>
            <p:nvSpPr>
              <p:cNvPr id="36771" name="Line 2979"/>
              <p:cNvSpPr>
                <a:spLocks noChangeShapeType="1"/>
              </p:cNvSpPr>
              <p:nvPr/>
            </p:nvSpPr>
            <p:spPr bwMode="auto">
              <a:xfrm>
                <a:off x="2246" y="2435"/>
                <a:ext cx="1" cy="5"/>
              </a:xfrm>
              <a:prstGeom prst="line">
                <a:avLst/>
              </a:prstGeom>
              <a:noFill/>
              <a:ln w="0">
                <a:solidFill>
                  <a:schemeClr val="tx1"/>
                </a:solidFill>
                <a:round/>
                <a:headEnd/>
                <a:tailEnd/>
              </a:ln>
            </p:spPr>
            <p:txBody>
              <a:bodyPr/>
              <a:lstStyle/>
              <a:p>
                <a:endParaRPr lang="en-US"/>
              </a:p>
            </p:txBody>
          </p:sp>
          <p:sp>
            <p:nvSpPr>
              <p:cNvPr id="36772" name="Line 2980"/>
              <p:cNvSpPr>
                <a:spLocks noChangeShapeType="1"/>
              </p:cNvSpPr>
              <p:nvPr/>
            </p:nvSpPr>
            <p:spPr bwMode="auto">
              <a:xfrm flipH="1">
                <a:off x="2245" y="2440"/>
                <a:ext cx="1" cy="3"/>
              </a:xfrm>
              <a:prstGeom prst="line">
                <a:avLst/>
              </a:prstGeom>
              <a:noFill/>
              <a:ln w="0">
                <a:solidFill>
                  <a:schemeClr val="tx1"/>
                </a:solidFill>
                <a:round/>
                <a:headEnd/>
                <a:tailEnd/>
              </a:ln>
            </p:spPr>
            <p:txBody>
              <a:bodyPr/>
              <a:lstStyle/>
              <a:p>
                <a:endParaRPr lang="en-US"/>
              </a:p>
            </p:txBody>
          </p:sp>
          <p:sp>
            <p:nvSpPr>
              <p:cNvPr id="36773" name="Line 2981"/>
              <p:cNvSpPr>
                <a:spLocks noChangeShapeType="1"/>
              </p:cNvSpPr>
              <p:nvPr/>
            </p:nvSpPr>
            <p:spPr bwMode="auto">
              <a:xfrm flipH="1">
                <a:off x="2243" y="2443"/>
                <a:ext cx="2" cy="1"/>
              </a:xfrm>
              <a:prstGeom prst="line">
                <a:avLst/>
              </a:prstGeom>
              <a:noFill/>
              <a:ln w="0">
                <a:solidFill>
                  <a:schemeClr val="tx1"/>
                </a:solidFill>
                <a:round/>
                <a:headEnd/>
                <a:tailEnd/>
              </a:ln>
            </p:spPr>
            <p:txBody>
              <a:bodyPr/>
              <a:lstStyle/>
              <a:p>
                <a:endParaRPr lang="en-US"/>
              </a:p>
            </p:txBody>
          </p:sp>
          <p:sp>
            <p:nvSpPr>
              <p:cNvPr id="36774" name="Line 2982"/>
              <p:cNvSpPr>
                <a:spLocks noChangeShapeType="1"/>
              </p:cNvSpPr>
              <p:nvPr/>
            </p:nvSpPr>
            <p:spPr bwMode="auto">
              <a:xfrm flipH="1">
                <a:off x="2238" y="2444"/>
                <a:ext cx="5" cy="2"/>
              </a:xfrm>
              <a:prstGeom prst="line">
                <a:avLst/>
              </a:prstGeom>
              <a:noFill/>
              <a:ln w="0">
                <a:solidFill>
                  <a:schemeClr val="tx1"/>
                </a:solidFill>
                <a:round/>
                <a:headEnd/>
                <a:tailEnd/>
              </a:ln>
            </p:spPr>
            <p:txBody>
              <a:bodyPr/>
              <a:lstStyle/>
              <a:p>
                <a:endParaRPr lang="en-US"/>
              </a:p>
            </p:txBody>
          </p:sp>
          <p:sp>
            <p:nvSpPr>
              <p:cNvPr id="36775" name="Line 2983"/>
              <p:cNvSpPr>
                <a:spLocks noChangeShapeType="1"/>
              </p:cNvSpPr>
              <p:nvPr/>
            </p:nvSpPr>
            <p:spPr bwMode="auto">
              <a:xfrm flipH="1">
                <a:off x="2231" y="2446"/>
                <a:ext cx="7" cy="1"/>
              </a:xfrm>
              <a:prstGeom prst="line">
                <a:avLst/>
              </a:prstGeom>
              <a:noFill/>
              <a:ln w="0">
                <a:solidFill>
                  <a:schemeClr val="tx1"/>
                </a:solidFill>
                <a:round/>
                <a:headEnd/>
                <a:tailEnd/>
              </a:ln>
            </p:spPr>
            <p:txBody>
              <a:bodyPr/>
              <a:lstStyle/>
              <a:p>
                <a:endParaRPr lang="en-US"/>
              </a:p>
            </p:txBody>
          </p:sp>
          <p:sp>
            <p:nvSpPr>
              <p:cNvPr id="36776" name="Line 2984"/>
              <p:cNvSpPr>
                <a:spLocks noChangeShapeType="1"/>
              </p:cNvSpPr>
              <p:nvPr/>
            </p:nvSpPr>
            <p:spPr bwMode="auto">
              <a:xfrm flipH="1" flipV="1">
                <a:off x="2227" y="2444"/>
                <a:ext cx="4" cy="2"/>
              </a:xfrm>
              <a:prstGeom prst="line">
                <a:avLst/>
              </a:prstGeom>
              <a:noFill/>
              <a:ln w="0">
                <a:solidFill>
                  <a:schemeClr val="tx1"/>
                </a:solidFill>
                <a:round/>
                <a:headEnd/>
                <a:tailEnd/>
              </a:ln>
            </p:spPr>
            <p:txBody>
              <a:bodyPr/>
              <a:lstStyle/>
              <a:p>
                <a:endParaRPr lang="en-US"/>
              </a:p>
            </p:txBody>
          </p:sp>
          <p:sp>
            <p:nvSpPr>
              <p:cNvPr id="36777" name="Line 2985"/>
              <p:cNvSpPr>
                <a:spLocks noChangeShapeType="1"/>
              </p:cNvSpPr>
              <p:nvPr/>
            </p:nvSpPr>
            <p:spPr bwMode="auto">
              <a:xfrm flipH="1" flipV="1">
                <a:off x="2225" y="2443"/>
                <a:ext cx="2" cy="1"/>
              </a:xfrm>
              <a:prstGeom prst="line">
                <a:avLst/>
              </a:prstGeom>
              <a:noFill/>
              <a:ln w="0">
                <a:solidFill>
                  <a:schemeClr val="tx1"/>
                </a:solidFill>
                <a:round/>
                <a:headEnd/>
                <a:tailEnd/>
              </a:ln>
            </p:spPr>
            <p:txBody>
              <a:bodyPr/>
              <a:lstStyle/>
              <a:p>
                <a:endParaRPr lang="en-US"/>
              </a:p>
            </p:txBody>
          </p:sp>
          <p:sp>
            <p:nvSpPr>
              <p:cNvPr id="36778" name="Line 2986"/>
              <p:cNvSpPr>
                <a:spLocks noChangeShapeType="1"/>
              </p:cNvSpPr>
              <p:nvPr/>
            </p:nvSpPr>
            <p:spPr bwMode="auto">
              <a:xfrm flipH="1" flipV="1">
                <a:off x="2223" y="2440"/>
                <a:ext cx="2" cy="3"/>
              </a:xfrm>
              <a:prstGeom prst="line">
                <a:avLst/>
              </a:prstGeom>
              <a:noFill/>
              <a:ln w="0">
                <a:solidFill>
                  <a:schemeClr val="tx1"/>
                </a:solidFill>
                <a:round/>
                <a:headEnd/>
                <a:tailEnd/>
              </a:ln>
            </p:spPr>
            <p:txBody>
              <a:bodyPr/>
              <a:lstStyle/>
              <a:p>
                <a:endParaRPr lang="en-US"/>
              </a:p>
            </p:txBody>
          </p:sp>
          <p:sp>
            <p:nvSpPr>
              <p:cNvPr id="36779" name="Line 2987"/>
              <p:cNvSpPr>
                <a:spLocks noChangeShapeType="1"/>
              </p:cNvSpPr>
              <p:nvPr/>
            </p:nvSpPr>
            <p:spPr bwMode="auto">
              <a:xfrm flipV="1">
                <a:off x="2223" y="2435"/>
                <a:ext cx="1" cy="5"/>
              </a:xfrm>
              <a:prstGeom prst="line">
                <a:avLst/>
              </a:prstGeom>
              <a:noFill/>
              <a:ln w="0">
                <a:solidFill>
                  <a:schemeClr val="tx1"/>
                </a:solidFill>
                <a:round/>
                <a:headEnd/>
                <a:tailEnd/>
              </a:ln>
            </p:spPr>
            <p:txBody>
              <a:bodyPr/>
              <a:lstStyle/>
              <a:p>
                <a:endParaRPr lang="en-US"/>
              </a:p>
            </p:txBody>
          </p:sp>
          <p:sp>
            <p:nvSpPr>
              <p:cNvPr id="36780" name="Line 2988"/>
              <p:cNvSpPr>
                <a:spLocks noChangeShapeType="1"/>
              </p:cNvSpPr>
              <p:nvPr/>
            </p:nvSpPr>
            <p:spPr bwMode="auto">
              <a:xfrm flipV="1">
                <a:off x="2223" y="2431"/>
                <a:ext cx="2" cy="4"/>
              </a:xfrm>
              <a:prstGeom prst="line">
                <a:avLst/>
              </a:prstGeom>
              <a:noFill/>
              <a:ln w="0">
                <a:solidFill>
                  <a:schemeClr val="tx1"/>
                </a:solidFill>
                <a:round/>
                <a:headEnd/>
                <a:tailEnd/>
              </a:ln>
            </p:spPr>
            <p:txBody>
              <a:bodyPr/>
              <a:lstStyle/>
              <a:p>
                <a:endParaRPr lang="en-US"/>
              </a:p>
            </p:txBody>
          </p:sp>
          <p:sp>
            <p:nvSpPr>
              <p:cNvPr id="36781" name="Line 2989"/>
              <p:cNvSpPr>
                <a:spLocks noChangeShapeType="1"/>
              </p:cNvSpPr>
              <p:nvPr/>
            </p:nvSpPr>
            <p:spPr bwMode="auto">
              <a:xfrm flipV="1">
                <a:off x="2225" y="2428"/>
                <a:ext cx="3" cy="3"/>
              </a:xfrm>
              <a:prstGeom prst="line">
                <a:avLst/>
              </a:prstGeom>
              <a:noFill/>
              <a:ln w="0">
                <a:solidFill>
                  <a:schemeClr val="tx1"/>
                </a:solidFill>
                <a:round/>
                <a:headEnd/>
                <a:tailEnd/>
              </a:ln>
            </p:spPr>
            <p:txBody>
              <a:bodyPr/>
              <a:lstStyle/>
              <a:p>
                <a:endParaRPr lang="en-US"/>
              </a:p>
            </p:txBody>
          </p:sp>
          <p:sp>
            <p:nvSpPr>
              <p:cNvPr id="36782" name="Line 2990"/>
              <p:cNvSpPr>
                <a:spLocks noChangeShapeType="1"/>
              </p:cNvSpPr>
              <p:nvPr/>
            </p:nvSpPr>
            <p:spPr bwMode="auto">
              <a:xfrm flipV="1">
                <a:off x="2228" y="2426"/>
                <a:ext cx="5" cy="2"/>
              </a:xfrm>
              <a:prstGeom prst="line">
                <a:avLst/>
              </a:prstGeom>
              <a:noFill/>
              <a:ln w="0">
                <a:solidFill>
                  <a:schemeClr val="tx1"/>
                </a:solidFill>
                <a:round/>
                <a:headEnd/>
                <a:tailEnd/>
              </a:ln>
            </p:spPr>
            <p:txBody>
              <a:bodyPr/>
              <a:lstStyle/>
              <a:p>
                <a:endParaRPr lang="en-US"/>
              </a:p>
            </p:txBody>
          </p:sp>
          <p:sp>
            <p:nvSpPr>
              <p:cNvPr id="36783" name="Line 2991"/>
              <p:cNvSpPr>
                <a:spLocks noChangeShapeType="1"/>
              </p:cNvSpPr>
              <p:nvPr/>
            </p:nvSpPr>
            <p:spPr bwMode="auto">
              <a:xfrm flipV="1">
                <a:off x="2233" y="2425"/>
                <a:ext cx="7" cy="1"/>
              </a:xfrm>
              <a:prstGeom prst="line">
                <a:avLst/>
              </a:prstGeom>
              <a:noFill/>
              <a:ln w="0">
                <a:solidFill>
                  <a:schemeClr val="tx1"/>
                </a:solidFill>
                <a:round/>
                <a:headEnd/>
                <a:tailEnd/>
              </a:ln>
            </p:spPr>
            <p:txBody>
              <a:bodyPr/>
              <a:lstStyle/>
              <a:p>
                <a:endParaRPr lang="en-US"/>
              </a:p>
            </p:txBody>
          </p:sp>
          <p:sp>
            <p:nvSpPr>
              <p:cNvPr id="36784" name="Line 2992"/>
              <p:cNvSpPr>
                <a:spLocks noChangeShapeType="1"/>
              </p:cNvSpPr>
              <p:nvPr/>
            </p:nvSpPr>
            <p:spPr bwMode="auto">
              <a:xfrm flipV="1">
                <a:off x="2240" y="2423"/>
                <a:ext cx="3" cy="2"/>
              </a:xfrm>
              <a:prstGeom prst="line">
                <a:avLst/>
              </a:prstGeom>
              <a:noFill/>
              <a:ln w="0">
                <a:solidFill>
                  <a:schemeClr val="tx1"/>
                </a:solidFill>
                <a:round/>
                <a:headEnd/>
                <a:tailEnd/>
              </a:ln>
            </p:spPr>
            <p:txBody>
              <a:bodyPr/>
              <a:lstStyle/>
              <a:p>
                <a:endParaRPr lang="en-US"/>
              </a:p>
            </p:txBody>
          </p:sp>
          <p:sp>
            <p:nvSpPr>
              <p:cNvPr id="36785" name="Line 2993"/>
              <p:cNvSpPr>
                <a:spLocks noChangeShapeType="1"/>
              </p:cNvSpPr>
              <p:nvPr/>
            </p:nvSpPr>
            <p:spPr bwMode="auto">
              <a:xfrm flipV="1">
                <a:off x="2243" y="2420"/>
                <a:ext cx="2" cy="3"/>
              </a:xfrm>
              <a:prstGeom prst="line">
                <a:avLst/>
              </a:prstGeom>
              <a:noFill/>
              <a:ln w="0">
                <a:solidFill>
                  <a:schemeClr val="tx1"/>
                </a:solidFill>
                <a:round/>
                <a:headEnd/>
                <a:tailEnd/>
              </a:ln>
            </p:spPr>
            <p:txBody>
              <a:bodyPr/>
              <a:lstStyle/>
              <a:p>
                <a:endParaRPr lang="en-US"/>
              </a:p>
            </p:txBody>
          </p:sp>
          <p:sp>
            <p:nvSpPr>
              <p:cNvPr id="36786" name="Line 2994"/>
              <p:cNvSpPr>
                <a:spLocks noChangeShapeType="1"/>
              </p:cNvSpPr>
              <p:nvPr/>
            </p:nvSpPr>
            <p:spPr bwMode="auto">
              <a:xfrm flipV="1">
                <a:off x="2245" y="2416"/>
                <a:ext cx="1" cy="4"/>
              </a:xfrm>
              <a:prstGeom prst="line">
                <a:avLst/>
              </a:prstGeom>
              <a:noFill/>
              <a:ln w="0">
                <a:solidFill>
                  <a:schemeClr val="tx1"/>
                </a:solidFill>
                <a:round/>
                <a:headEnd/>
                <a:tailEnd/>
              </a:ln>
            </p:spPr>
            <p:txBody>
              <a:bodyPr/>
              <a:lstStyle/>
              <a:p>
                <a:endParaRPr lang="en-US"/>
              </a:p>
            </p:txBody>
          </p:sp>
          <p:sp>
            <p:nvSpPr>
              <p:cNvPr id="36787" name="Line 2995"/>
              <p:cNvSpPr>
                <a:spLocks noChangeShapeType="1"/>
              </p:cNvSpPr>
              <p:nvPr/>
            </p:nvSpPr>
            <p:spPr bwMode="auto">
              <a:xfrm flipH="1" flipV="1">
                <a:off x="2243" y="2413"/>
                <a:ext cx="2" cy="3"/>
              </a:xfrm>
              <a:prstGeom prst="line">
                <a:avLst/>
              </a:prstGeom>
              <a:noFill/>
              <a:ln w="0">
                <a:solidFill>
                  <a:schemeClr val="tx1"/>
                </a:solidFill>
                <a:round/>
                <a:headEnd/>
                <a:tailEnd/>
              </a:ln>
            </p:spPr>
            <p:txBody>
              <a:bodyPr/>
              <a:lstStyle/>
              <a:p>
                <a:endParaRPr lang="en-US"/>
              </a:p>
            </p:txBody>
          </p:sp>
          <p:sp>
            <p:nvSpPr>
              <p:cNvPr id="36788" name="Line 2996"/>
              <p:cNvSpPr>
                <a:spLocks noChangeShapeType="1"/>
              </p:cNvSpPr>
              <p:nvPr/>
            </p:nvSpPr>
            <p:spPr bwMode="auto">
              <a:xfrm flipH="1" flipV="1">
                <a:off x="2238" y="2411"/>
                <a:ext cx="5" cy="2"/>
              </a:xfrm>
              <a:prstGeom prst="line">
                <a:avLst/>
              </a:prstGeom>
              <a:noFill/>
              <a:ln w="0">
                <a:solidFill>
                  <a:schemeClr val="tx1"/>
                </a:solidFill>
                <a:round/>
                <a:headEnd/>
                <a:tailEnd/>
              </a:ln>
            </p:spPr>
            <p:txBody>
              <a:bodyPr/>
              <a:lstStyle/>
              <a:p>
                <a:endParaRPr lang="en-US"/>
              </a:p>
            </p:txBody>
          </p:sp>
          <p:sp>
            <p:nvSpPr>
              <p:cNvPr id="36789" name="Line 2997"/>
              <p:cNvSpPr>
                <a:spLocks noChangeShapeType="1"/>
              </p:cNvSpPr>
              <p:nvPr/>
            </p:nvSpPr>
            <p:spPr bwMode="auto">
              <a:xfrm flipH="1">
                <a:off x="2231" y="2411"/>
                <a:ext cx="7" cy="1"/>
              </a:xfrm>
              <a:prstGeom prst="line">
                <a:avLst/>
              </a:prstGeom>
              <a:noFill/>
              <a:ln w="0">
                <a:solidFill>
                  <a:schemeClr val="tx1"/>
                </a:solidFill>
                <a:round/>
                <a:headEnd/>
                <a:tailEnd/>
              </a:ln>
            </p:spPr>
            <p:txBody>
              <a:bodyPr/>
              <a:lstStyle/>
              <a:p>
                <a:endParaRPr lang="en-US"/>
              </a:p>
            </p:txBody>
          </p:sp>
          <p:sp>
            <p:nvSpPr>
              <p:cNvPr id="36790" name="Line 2998"/>
              <p:cNvSpPr>
                <a:spLocks noChangeShapeType="1"/>
              </p:cNvSpPr>
              <p:nvPr/>
            </p:nvSpPr>
            <p:spPr bwMode="auto">
              <a:xfrm flipH="1">
                <a:off x="2253" y="2406"/>
                <a:ext cx="2" cy="2"/>
              </a:xfrm>
              <a:prstGeom prst="line">
                <a:avLst/>
              </a:prstGeom>
              <a:noFill/>
              <a:ln w="0">
                <a:solidFill>
                  <a:schemeClr val="tx1"/>
                </a:solidFill>
                <a:round/>
                <a:headEnd/>
                <a:tailEnd/>
              </a:ln>
            </p:spPr>
            <p:txBody>
              <a:bodyPr/>
              <a:lstStyle/>
              <a:p>
                <a:endParaRPr lang="en-US"/>
              </a:p>
            </p:txBody>
          </p:sp>
          <p:sp>
            <p:nvSpPr>
              <p:cNvPr id="36791" name="Line 2999"/>
              <p:cNvSpPr>
                <a:spLocks noChangeShapeType="1"/>
              </p:cNvSpPr>
              <p:nvPr/>
            </p:nvSpPr>
            <p:spPr bwMode="auto">
              <a:xfrm flipH="1" flipV="1">
                <a:off x="2251" y="2406"/>
                <a:ext cx="2" cy="2"/>
              </a:xfrm>
              <a:prstGeom prst="line">
                <a:avLst/>
              </a:prstGeom>
              <a:noFill/>
              <a:ln w="0">
                <a:solidFill>
                  <a:schemeClr val="tx1"/>
                </a:solidFill>
                <a:round/>
                <a:headEnd/>
                <a:tailEnd/>
              </a:ln>
            </p:spPr>
            <p:txBody>
              <a:bodyPr/>
              <a:lstStyle/>
              <a:p>
                <a:endParaRPr lang="en-US"/>
              </a:p>
            </p:txBody>
          </p:sp>
          <p:sp>
            <p:nvSpPr>
              <p:cNvPr id="36792" name="Line 3000"/>
              <p:cNvSpPr>
                <a:spLocks noChangeShapeType="1"/>
              </p:cNvSpPr>
              <p:nvPr/>
            </p:nvSpPr>
            <p:spPr bwMode="auto">
              <a:xfrm flipV="1">
                <a:off x="2251" y="2405"/>
                <a:ext cx="2" cy="1"/>
              </a:xfrm>
              <a:prstGeom prst="line">
                <a:avLst/>
              </a:prstGeom>
              <a:noFill/>
              <a:ln w="0">
                <a:solidFill>
                  <a:schemeClr val="tx1"/>
                </a:solidFill>
                <a:round/>
                <a:headEnd/>
                <a:tailEnd/>
              </a:ln>
            </p:spPr>
            <p:txBody>
              <a:bodyPr/>
              <a:lstStyle/>
              <a:p>
                <a:endParaRPr lang="en-US"/>
              </a:p>
            </p:txBody>
          </p:sp>
          <p:sp>
            <p:nvSpPr>
              <p:cNvPr id="36793" name="Line 3001"/>
              <p:cNvSpPr>
                <a:spLocks noChangeShapeType="1"/>
              </p:cNvSpPr>
              <p:nvPr/>
            </p:nvSpPr>
            <p:spPr bwMode="auto">
              <a:xfrm>
                <a:off x="2253" y="2405"/>
                <a:ext cx="2" cy="1"/>
              </a:xfrm>
              <a:prstGeom prst="line">
                <a:avLst/>
              </a:prstGeom>
              <a:noFill/>
              <a:ln w="0">
                <a:solidFill>
                  <a:schemeClr val="tx1"/>
                </a:solidFill>
                <a:round/>
                <a:headEnd/>
                <a:tailEnd/>
              </a:ln>
            </p:spPr>
            <p:txBody>
              <a:bodyPr/>
              <a:lstStyle/>
              <a:p>
                <a:endParaRPr lang="en-US"/>
              </a:p>
            </p:txBody>
          </p:sp>
          <p:sp>
            <p:nvSpPr>
              <p:cNvPr id="36794" name="Line 3002"/>
              <p:cNvSpPr>
                <a:spLocks noChangeShapeType="1"/>
              </p:cNvSpPr>
              <p:nvPr/>
            </p:nvSpPr>
            <p:spPr bwMode="auto">
              <a:xfrm>
                <a:off x="2255" y="2406"/>
                <a:ext cx="1" cy="4"/>
              </a:xfrm>
              <a:prstGeom prst="line">
                <a:avLst/>
              </a:prstGeom>
              <a:noFill/>
              <a:ln w="0">
                <a:solidFill>
                  <a:schemeClr val="tx1"/>
                </a:solidFill>
                <a:round/>
                <a:headEnd/>
                <a:tailEnd/>
              </a:ln>
            </p:spPr>
            <p:txBody>
              <a:bodyPr/>
              <a:lstStyle/>
              <a:p>
                <a:endParaRPr lang="en-US"/>
              </a:p>
            </p:txBody>
          </p:sp>
          <p:sp>
            <p:nvSpPr>
              <p:cNvPr id="36795" name="Line 3003"/>
              <p:cNvSpPr>
                <a:spLocks noChangeShapeType="1"/>
              </p:cNvSpPr>
              <p:nvPr/>
            </p:nvSpPr>
            <p:spPr bwMode="auto">
              <a:xfrm flipH="1">
                <a:off x="2253" y="2410"/>
                <a:ext cx="2" cy="3"/>
              </a:xfrm>
              <a:prstGeom prst="line">
                <a:avLst/>
              </a:prstGeom>
              <a:noFill/>
              <a:ln w="0">
                <a:solidFill>
                  <a:schemeClr val="tx1"/>
                </a:solidFill>
                <a:round/>
                <a:headEnd/>
                <a:tailEnd/>
              </a:ln>
            </p:spPr>
            <p:txBody>
              <a:bodyPr/>
              <a:lstStyle/>
              <a:p>
                <a:endParaRPr lang="en-US"/>
              </a:p>
            </p:txBody>
          </p:sp>
          <p:sp>
            <p:nvSpPr>
              <p:cNvPr id="36796" name="Line 3004"/>
              <p:cNvSpPr>
                <a:spLocks noChangeShapeType="1"/>
              </p:cNvSpPr>
              <p:nvPr/>
            </p:nvSpPr>
            <p:spPr bwMode="auto">
              <a:xfrm flipH="1">
                <a:off x="2251" y="2413"/>
                <a:ext cx="2" cy="2"/>
              </a:xfrm>
              <a:prstGeom prst="line">
                <a:avLst/>
              </a:prstGeom>
              <a:noFill/>
              <a:ln w="0">
                <a:solidFill>
                  <a:schemeClr val="tx1"/>
                </a:solidFill>
                <a:round/>
                <a:headEnd/>
                <a:tailEnd/>
              </a:ln>
            </p:spPr>
            <p:txBody>
              <a:bodyPr/>
              <a:lstStyle/>
              <a:p>
                <a:endParaRPr lang="en-US"/>
              </a:p>
            </p:txBody>
          </p:sp>
          <p:sp>
            <p:nvSpPr>
              <p:cNvPr id="36797" name="Line 3005"/>
              <p:cNvSpPr>
                <a:spLocks noChangeShapeType="1"/>
              </p:cNvSpPr>
              <p:nvPr/>
            </p:nvSpPr>
            <p:spPr bwMode="auto">
              <a:xfrm flipH="1">
                <a:off x="2263" y="2406"/>
                <a:ext cx="2" cy="2"/>
              </a:xfrm>
              <a:prstGeom prst="line">
                <a:avLst/>
              </a:prstGeom>
              <a:noFill/>
              <a:ln w="0">
                <a:solidFill>
                  <a:schemeClr val="tx1"/>
                </a:solidFill>
                <a:round/>
                <a:headEnd/>
                <a:tailEnd/>
              </a:ln>
            </p:spPr>
            <p:txBody>
              <a:bodyPr/>
              <a:lstStyle/>
              <a:p>
                <a:endParaRPr lang="en-US"/>
              </a:p>
            </p:txBody>
          </p:sp>
          <p:sp>
            <p:nvSpPr>
              <p:cNvPr id="36798" name="Line 3006"/>
              <p:cNvSpPr>
                <a:spLocks noChangeShapeType="1"/>
              </p:cNvSpPr>
              <p:nvPr/>
            </p:nvSpPr>
            <p:spPr bwMode="auto">
              <a:xfrm flipH="1" flipV="1">
                <a:off x="2261" y="2406"/>
                <a:ext cx="2" cy="2"/>
              </a:xfrm>
              <a:prstGeom prst="line">
                <a:avLst/>
              </a:prstGeom>
              <a:noFill/>
              <a:ln w="0">
                <a:solidFill>
                  <a:schemeClr val="tx1"/>
                </a:solidFill>
                <a:round/>
                <a:headEnd/>
                <a:tailEnd/>
              </a:ln>
            </p:spPr>
            <p:txBody>
              <a:bodyPr/>
              <a:lstStyle/>
              <a:p>
                <a:endParaRPr lang="en-US"/>
              </a:p>
            </p:txBody>
          </p:sp>
          <p:sp>
            <p:nvSpPr>
              <p:cNvPr id="36799" name="Line 3007"/>
              <p:cNvSpPr>
                <a:spLocks noChangeShapeType="1"/>
              </p:cNvSpPr>
              <p:nvPr/>
            </p:nvSpPr>
            <p:spPr bwMode="auto">
              <a:xfrm flipV="1">
                <a:off x="2261" y="2405"/>
                <a:ext cx="2" cy="1"/>
              </a:xfrm>
              <a:prstGeom prst="line">
                <a:avLst/>
              </a:prstGeom>
              <a:noFill/>
              <a:ln w="0">
                <a:solidFill>
                  <a:schemeClr val="tx1"/>
                </a:solidFill>
                <a:round/>
                <a:headEnd/>
                <a:tailEnd/>
              </a:ln>
            </p:spPr>
            <p:txBody>
              <a:bodyPr/>
              <a:lstStyle/>
              <a:p>
                <a:endParaRPr lang="en-US"/>
              </a:p>
            </p:txBody>
          </p:sp>
          <p:sp>
            <p:nvSpPr>
              <p:cNvPr id="36800" name="Line 3008"/>
              <p:cNvSpPr>
                <a:spLocks noChangeShapeType="1"/>
              </p:cNvSpPr>
              <p:nvPr/>
            </p:nvSpPr>
            <p:spPr bwMode="auto">
              <a:xfrm>
                <a:off x="2263" y="2405"/>
                <a:ext cx="2" cy="1"/>
              </a:xfrm>
              <a:prstGeom prst="line">
                <a:avLst/>
              </a:prstGeom>
              <a:noFill/>
              <a:ln w="0">
                <a:solidFill>
                  <a:schemeClr val="tx1"/>
                </a:solidFill>
                <a:round/>
                <a:headEnd/>
                <a:tailEnd/>
              </a:ln>
            </p:spPr>
            <p:txBody>
              <a:bodyPr/>
              <a:lstStyle/>
              <a:p>
                <a:endParaRPr lang="en-US"/>
              </a:p>
            </p:txBody>
          </p:sp>
          <p:sp>
            <p:nvSpPr>
              <p:cNvPr id="36801" name="Line 3009"/>
              <p:cNvSpPr>
                <a:spLocks noChangeShapeType="1"/>
              </p:cNvSpPr>
              <p:nvPr/>
            </p:nvSpPr>
            <p:spPr bwMode="auto">
              <a:xfrm>
                <a:off x="2265" y="2406"/>
                <a:ext cx="1" cy="4"/>
              </a:xfrm>
              <a:prstGeom prst="line">
                <a:avLst/>
              </a:prstGeom>
              <a:noFill/>
              <a:ln w="0">
                <a:solidFill>
                  <a:schemeClr val="tx1"/>
                </a:solidFill>
                <a:round/>
                <a:headEnd/>
                <a:tailEnd/>
              </a:ln>
            </p:spPr>
            <p:txBody>
              <a:bodyPr/>
              <a:lstStyle/>
              <a:p>
                <a:endParaRPr lang="en-US"/>
              </a:p>
            </p:txBody>
          </p:sp>
          <p:sp>
            <p:nvSpPr>
              <p:cNvPr id="36802" name="Line 3010"/>
              <p:cNvSpPr>
                <a:spLocks noChangeShapeType="1"/>
              </p:cNvSpPr>
              <p:nvPr/>
            </p:nvSpPr>
            <p:spPr bwMode="auto">
              <a:xfrm flipH="1">
                <a:off x="2263" y="2410"/>
                <a:ext cx="2" cy="3"/>
              </a:xfrm>
              <a:prstGeom prst="line">
                <a:avLst/>
              </a:prstGeom>
              <a:noFill/>
              <a:ln w="0">
                <a:solidFill>
                  <a:schemeClr val="tx1"/>
                </a:solidFill>
                <a:round/>
                <a:headEnd/>
                <a:tailEnd/>
              </a:ln>
            </p:spPr>
            <p:txBody>
              <a:bodyPr/>
              <a:lstStyle/>
              <a:p>
                <a:endParaRPr lang="en-US"/>
              </a:p>
            </p:txBody>
          </p:sp>
          <p:sp>
            <p:nvSpPr>
              <p:cNvPr id="36803" name="Line 3011"/>
              <p:cNvSpPr>
                <a:spLocks noChangeShapeType="1"/>
              </p:cNvSpPr>
              <p:nvPr/>
            </p:nvSpPr>
            <p:spPr bwMode="auto">
              <a:xfrm flipH="1">
                <a:off x="2261" y="2413"/>
                <a:ext cx="2" cy="2"/>
              </a:xfrm>
              <a:prstGeom prst="line">
                <a:avLst/>
              </a:prstGeom>
              <a:noFill/>
              <a:ln w="0">
                <a:solidFill>
                  <a:schemeClr val="tx1"/>
                </a:solidFill>
                <a:round/>
                <a:headEnd/>
                <a:tailEnd/>
              </a:ln>
            </p:spPr>
            <p:txBody>
              <a:bodyPr/>
              <a:lstStyle/>
              <a:p>
                <a:endParaRPr lang="en-US"/>
              </a:p>
            </p:txBody>
          </p:sp>
          <p:sp>
            <p:nvSpPr>
              <p:cNvPr id="36804" name="Line 3012"/>
              <p:cNvSpPr>
                <a:spLocks noChangeShapeType="1"/>
              </p:cNvSpPr>
              <p:nvPr/>
            </p:nvSpPr>
            <p:spPr bwMode="auto">
              <a:xfrm>
                <a:off x="2331" y="2411"/>
                <a:ext cx="1" cy="27"/>
              </a:xfrm>
              <a:prstGeom prst="line">
                <a:avLst/>
              </a:prstGeom>
              <a:noFill/>
              <a:ln w="0">
                <a:solidFill>
                  <a:schemeClr val="tx1"/>
                </a:solidFill>
                <a:round/>
                <a:headEnd/>
                <a:tailEnd/>
              </a:ln>
            </p:spPr>
            <p:txBody>
              <a:bodyPr/>
              <a:lstStyle/>
              <a:p>
                <a:endParaRPr lang="en-US"/>
              </a:p>
            </p:txBody>
          </p:sp>
          <p:sp>
            <p:nvSpPr>
              <p:cNvPr id="36805" name="Line 3013"/>
              <p:cNvSpPr>
                <a:spLocks noChangeShapeType="1"/>
              </p:cNvSpPr>
              <p:nvPr/>
            </p:nvSpPr>
            <p:spPr bwMode="auto">
              <a:xfrm flipH="1">
                <a:off x="2329" y="2438"/>
                <a:ext cx="2" cy="5"/>
              </a:xfrm>
              <a:prstGeom prst="line">
                <a:avLst/>
              </a:prstGeom>
              <a:noFill/>
              <a:ln w="0">
                <a:solidFill>
                  <a:schemeClr val="tx1"/>
                </a:solidFill>
                <a:round/>
                <a:headEnd/>
                <a:tailEnd/>
              </a:ln>
            </p:spPr>
            <p:txBody>
              <a:bodyPr/>
              <a:lstStyle/>
              <a:p>
                <a:endParaRPr lang="en-US"/>
              </a:p>
            </p:txBody>
          </p:sp>
          <p:sp>
            <p:nvSpPr>
              <p:cNvPr id="36806" name="Line 3014"/>
              <p:cNvSpPr>
                <a:spLocks noChangeShapeType="1"/>
              </p:cNvSpPr>
              <p:nvPr/>
            </p:nvSpPr>
            <p:spPr bwMode="auto">
              <a:xfrm flipH="1">
                <a:off x="2328" y="2443"/>
                <a:ext cx="1" cy="1"/>
              </a:xfrm>
              <a:prstGeom prst="line">
                <a:avLst/>
              </a:prstGeom>
              <a:noFill/>
              <a:ln w="0">
                <a:solidFill>
                  <a:schemeClr val="tx1"/>
                </a:solidFill>
                <a:round/>
                <a:headEnd/>
                <a:tailEnd/>
              </a:ln>
            </p:spPr>
            <p:txBody>
              <a:bodyPr/>
              <a:lstStyle/>
              <a:p>
                <a:endParaRPr lang="en-US"/>
              </a:p>
            </p:txBody>
          </p:sp>
          <p:sp>
            <p:nvSpPr>
              <p:cNvPr id="36807" name="Line 3015"/>
              <p:cNvSpPr>
                <a:spLocks noChangeShapeType="1"/>
              </p:cNvSpPr>
              <p:nvPr/>
            </p:nvSpPr>
            <p:spPr bwMode="auto">
              <a:xfrm flipH="1">
                <a:off x="2324" y="2444"/>
                <a:ext cx="4" cy="2"/>
              </a:xfrm>
              <a:prstGeom prst="line">
                <a:avLst/>
              </a:prstGeom>
              <a:noFill/>
              <a:ln w="0">
                <a:solidFill>
                  <a:schemeClr val="tx1"/>
                </a:solidFill>
                <a:round/>
                <a:headEnd/>
                <a:tailEnd/>
              </a:ln>
            </p:spPr>
            <p:txBody>
              <a:bodyPr/>
              <a:lstStyle/>
              <a:p>
                <a:endParaRPr lang="en-US"/>
              </a:p>
            </p:txBody>
          </p:sp>
          <p:sp>
            <p:nvSpPr>
              <p:cNvPr id="36808" name="Line 3016"/>
              <p:cNvSpPr>
                <a:spLocks noChangeShapeType="1"/>
              </p:cNvSpPr>
              <p:nvPr/>
            </p:nvSpPr>
            <p:spPr bwMode="auto">
              <a:xfrm flipH="1">
                <a:off x="2321" y="2446"/>
                <a:ext cx="3" cy="1"/>
              </a:xfrm>
              <a:prstGeom prst="line">
                <a:avLst/>
              </a:prstGeom>
              <a:noFill/>
              <a:ln w="0">
                <a:solidFill>
                  <a:schemeClr val="tx1"/>
                </a:solidFill>
                <a:round/>
                <a:headEnd/>
                <a:tailEnd/>
              </a:ln>
            </p:spPr>
            <p:txBody>
              <a:bodyPr/>
              <a:lstStyle/>
              <a:p>
                <a:endParaRPr lang="en-US"/>
              </a:p>
            </p:txBody>
          </p:sp>
          <p:sp>
            <p:nvSpPr>
              <p:cNvPr id="36809" name="Line 3017"/>
              <p:cNvSpPr>
                <a:spLocks noChangeShapeType="1"/>
              </p:cNvSpPr>
              <p:nvPr/>
            </p:nvSpPr>
            <p:spPr bwMode="auto">
              <a:xfrm flipH="1" flipV="1">
                <a:off x="2318" y="2444"/>
                <a:ext cx="3" cy="2"/>
              </a:xfrm>
              <a:prstGeom prst="line">
                <a:avLst/>
              </a:prstGeom>
              <a:noFill/>
              <a:ln w="0">
                <a:solidFill>
                  <a:schemeClr val="tx1"/>
                </a:solidFill>
                <a:round/>
                <a:headEnd/>
                <a:tailEnd/>
              </a:ln>
            </p:spPr>
            <p:txBody>
              <a:bodyPr/>
              <a:lstStyle/>
              <a:p>
                <a:endParaRPr lang="en-US"/>
              </a:p>
            </p:txBody>
          </p:sp>
          <p:sp>
            <p:nvSpPr>
              <p:cNvPr id="36810" name="Line 3018"/>
              <p:cNvSpPr>
                <a:spLocks noChangeShapeType="1"/>
              </p:cNvSpPr>
              <p:nvPr/>
            </p:nvSpPr>
            <p:spPr bwMode="auto">
              <a:xfrm flipH="1" flipV="1">
                <a:off x="2316" y="2443"/>
                <a:ext cx="2" cy="1"/>
              </a:xfrm>
              <a:prstGeom prst="line">
                <a:avLst/>
              </a:prstGeom>
              <a:noFill/>
              <a:ln w="0">
                <a:solidFill>
                  <a:schemeClr val="tx1"/>
                </a:solidFill>
                <a:round/>
                <a:headEnd/>
                <a:tailEnd/>
              </a:ln>
            </p:spPr>
            <p:txBody>
              <a:bodyPr/>
              <a:lstStyle/>
              <a:p>
                <a:endParaRPr lang="en-US"/>
              </a:p>
            </p:txBody>
          </p:sp>
        </p:grpSp>
        <p:sp>
          <p:nvSpPr>
            <p:cNvPr id="36812" name="Line 3020"/>
            <p:cNvSpPr>
              <a:spLocks noChangeShapeType="1"/>
            </p:cNvSpPr>
            <p:nvPr/>
          </p:nvSpPr>
          <p:spPr bwMode="auto">
            <a:xfrm flipH="1" flipV="1">
              <a:off x="2314" y="2438"/>
              <a:ext cx="2" cy="5"/>
            </a:xfrm>
            <a:prstGeom prst="line">
              <a:avLst/>
            </a:prstGeom>
            <a:noFill/>
            <a:ln w="0">
              <a:solidFill>
                <a:schemeClr val="tx1"/>
              </a:solidFill>
              <a:round/>
              <a:headEnd/>
              <a:tailEnd/>
            </a:ln>
          </p:spPr>
          <p:txBody>
            <a:bodyPr/>
            <a:lstStyle/>
            <a:p>
              <a:endParaRPr lang="en-US"/>
            </a:p>
          </p:txBody>
        </p:sp>
        <p:sp>
          <p:nvSpPr>
            <p:cNvPr id="36813" name="Line 3021"/>
            <p:cNvSpPr>
              <a:spLocks noChangeShapeType="1"/>
            </p:cNvSpPr>
            <p:nvPr/>
          </p:nvSpPr>
          <p:spPr bwMode="auto">
            <a:xfrm flipV="1">
              <a:off x="2314" y="2435"/>
              <a:ext cx="1" cy="3"/>
            </a:xfrm>
            <a:prstGeom prst="line">
              <a:avLst/>
            </a:prstGeom>
            <a:noFill/>
            <a:ln w="0">
              <a:solidFill>
                <a:schemeClr val="tx1"/>
              </a:solidFill>
              <a:round/>
              <a:headEnd/>
              <a:tailEnd/>
            </a:ln>
          </p:spPr>
          <p:txBody>
            <a:bodyPr/>
            <a:lstStyle/>
            <a:p>
              <a:endParaRPr lang="en-US"/>
            </a:p>
          </p:txBody>
        </p:sp>
        <p:sp>
          <p:nvSpPr>
            <p:cNvPr id="36814" name="Line 3022"/>
            <p:cNvSpPr>
              <a:spLocks noChangeShapeType="1"/>
            </p:cNvSpPr>
            <p:nvPr/>
          </p:nvSpPr>
          <p:spPr bwMode="auto">
            <a:xfrm flipH="1">
              <a:off x="2347" y="2423"/>
              <a:ext cx="4" cy="2"/>
            </a:xfrm>
            <a:prstGeom prst="line">
              <a:avLst/>
            </a:prstGeom>
            <a:noFill/>
            <a:ln w="0">
              <a:solidFill>
                <a:schemeClr val="tx1"/>
              </a:solidFill>
              <a:round/>
              <a:headEnd/>
              <a:tailEnd/>
            </a:ln>
          </p:spPr>
          <p:txBody>
            <a:bodyPr/>
            <a:lstStyle/>
            <a:p>
              <a:endParaRPr lang="en-US"/>
            </a:p>
          </p:txBody>
        </p:sp>
        <p:sp>
          <p:nvSpPr>
            <p:cNvPr id="36815" name="Line 3023"/>
            <p:cNvSpPr>
              <a:spLocks noChangeShapeType="1"/>
            </p:cNvSpPr>
            <p:nvPr/>
          </p:nvSpPr>
          <p:spPr bwMode="auto">
            <a:xfrm flipH="1">
              <a:off x="2344" y="2425"/>
              <a:ext cx="3" cy="3"/>
            </a:xfrm>
            <a:prstGeom prst="line">
              <a:avLst/>
            </a:prstGeom>
            <a:noFill/>
            <a:ln w="0">
              <a:solidFill>
                <a:schemeClr val="tx1"/>
              </a:solidFill>
              <a:round/>
              <a:headEnd/>
              <a:tailEnd/>
            </a:ln>
          </p:spPr>
          <p:txBody>
            <a:bodyPr/>
            <a:lstStyle/>
            <a:p>
              <a:endParaRPr lang="en-US"/>
            </a:p>
          </p:txBody>
        </p:sp>
        <p:sp>
          <p:nvSpPr>
            <p:cNvPr id="36816" name="Line 3024"/>
            <p:cNvSpPr>
              <a:spLocks noChangeShapeType="1"/>
            </p:cNvSpPr>
            <p:nvPr/>
          </p:nvSpPr>
          <p:spPr bwMode="auto">
            <a:xfrm flipH="1">
              <a:off x="2343" y="2428"/>
              <a:ext cx="1" cy="5"/>
            </a:xfrm>
            <a:prstGeom prst="line">
              <a:avLst/>
            </a:prstGeom>
            <a:noFill/>
            <a:ln w="0">
              <a:solidFill>
                <a:schemeClr val="tx1"/>
              </a:solidFill>
              <a:round/>
              <a:headEnd/>
              <a:tailEnd/>
            </a:ln>
          </p:spPr>
          <p:txBody>
            <a:bodyPr/>
            <a:lstStyle/>
            <a:p>
              <a:endParaRPr lang="en-US"/>
            </a:p>
          </p:txBody>
        </p:sp>
        <p:sp>
          <p:nvSpPr>
            <p:cNvPr id="36817" name="Line 3025"/>
            <p:cNvSpPr>
              <a:spLocks noChangeShapeType="1"/>
            </p:cNvSpPr>
            <p:nvPr/>
          </p:nvSpPr>
          <p:spPr bwMode="auto">
            <a:xfrm>
              <a:off x="2343" y="2433"/>
              <a:ext cx="1" cy="3"/>
            </a:xfrm>
            <a:prstGeom prst="line">
              <a:avLst/>
            </a:prstGeom>
            <a:noFill/>
            <a:ln w="0">
              <a:solidFill>
                <a:schemeClr val="tx1"/>
              </a:solidFill>
              <a:round/>
              <a:headEnd/>
              <a:tailEnd/>
            </a:ln>
          </p:spPr>
          <p:txBody>
            <a:bodyPr/>
            <a:lstStyle/>
            <a:p>
              <a:endParaRPr lang="en-US"/>
            </a:p>
          </p:txBody>
        </p:sp>
        <p:sp>
          <p:nvSpPr>
            <p:cNvPr id="36818" name="Line 3026"/>
            <p:cNvSpPr>
              <a:spLocks noChangeShapeType="1"/>
            </p:cNvSpPr>
            <p:nvPr/>
          </p:nvSpPr>
          <p:spPr bwMode="auto">
            <a:xfrm>
              <a:off x="2343" y="2436"/>
              <a:ext cx="1" cy="5"/>
            </a:xfrm>
            <a:prstGeom prst="line">
              <a:avLst/>
            </a:prstGeom>
            <a:noFill/>
            <a:ln w="0">
              <a:solidFill>
                <a:schemeClr val="tx1"/>
              </a:solidFill>
              <a:round/>
              <a:headEnd/>
              <a:tailEnd/>
            </a:ln>
          </p:spPr>
          <p:txBody>
            <a:bodyPr/>
            <a:lstStyle/>
            <a:p>
              <a:endParaRPr lang="en-US"/>
            </a:p>
          </p:txBody>
        </p:sp>
        <p:sp>
          <p:nvSpPr>
            <p:cNvPr id="36819" name="Line 3027"/>
            <p:cNvSpPr>
              <a:spLocks noChangeShapeType="1"/>
            </p:cNvSpPr>
            <p:nvPr/>
          </p:nvSpPr>
          <p:spPr bwMode="auto">
            <a:xfrm>
              <a:off x="2344" y="2441"/>
              <a:ext cx="3" cy="3"/>
            </a:xfrm>
            <a:prstGeom prst="line">
              <a:avLst/>
            </a:prstGeom>
            <a:noFill/>
            <a:ln w="0">
              <a:solidFill>
                <a:schemeClr val="tx1"/>
              </a:solidFill>
              <a:round/>
              <a:headEnd/>
              <a:tailEnd/>
            </a:ln>
          </p:spPr>
          <p:txBody>
            <a:bodyPr/>
            <a:lstStyle/>
            <a:p>
              <a:endParaRPr lang="en-US"/>
            </a:p>
          </p:txBody>
        </p:sp>
        <p:sp>
          <p:nvSpPr>
            <p:cNvPr id="36820" name="Line 3028"/>
            <p:cNvSpPr>
              <a:spLocks noChangeShapeType="1"/>
            </p:cNvSpPr>
            <p:nvPr/>
          </p:nvSpPr>
          <p:spPr bwMode="auto">
            <a:xfrm>
              <a:off x="2347" y="2444"/>
              <a:ext cx="4" cy="2"/>
            </a:xfrm>
            <a:prstGeom prst="line">
              <a:avLst/>
            </a:prstGeom>
            <a:noFill/>
            <a:ln w="0">
              <a:solidFill>
                <a:schemeClr val="tx1"/>
              </a:solidFill>
              <a:round/>
              <a:headEnd/>
              <a:tailEnd/>
            </a:ln>
          </p:spPr>
          <p:txBody>
            <a:bodyPr/>
            <a:lstStyle/>
            <a:p>
              <a:endParaRPr lang="en-US"/>
            </a:p>
          </p:txBody>
        </p:sp>
        <p:sp>
          <p:nvSpPr>
            <p:cNvPr id="36821" name="Line 3029"/>
            <p:cNvSpPr>
              <a:spLocks noChangeShapeType="1"/>
            </p:cNvSpPr>
            <p:nvPr/>
          </p:nvSpPr>
          <p:spPr bwMode="auto">
            <a:xfrm>
              <a:off x="2351" y="2446"/>
              <a:ext cx="5" cy="1"/>
            </a:xfrm>
            <a:prstGeom prst="line">
              <a:avLst/>
            </a:prstGeom>
            <a:noFill/>
            <a:ln w="0">
              <a:solidFill>
                <a:schemeClr val="tx1"/>
              </a:solidFill>
              <a:round/>
              <a:headEnd/>
              <a:tailEnd/>
            </a:ln>
          </p:spPr>
          <p:txBody>
            <a:bodyPr/>
            <a:lstStyle/>
            <a:p>
              <a:endParaRPr lang="en-US"/>
            </a:p>
          </p:txBody>
        </p:sp>
        <p:sp>
          <p:nvSpPr>
            <p:cNvPr id="36822" name="Line 3030"/>
            <p:cNvSpPr>
              <a:spLocks noChangeShapeType="1"/>
            </p:cNvSpPr>
            <p:nvPr/>
          </p:nvSpPr>
          <p:spPr bwMode="auto">
            <a:xfrm flipV="1">
              <a:off x="2356" y="2444"/>
              <a:ext cx="3" cy="2"/>
            </a:xfrm>
            <a:prstGeom prst="line">
              <a:avLst/>
            </a:prstGeom>
            <a:noFill/>
            <a:ln w="0">
              <a:solidFill>
                <a:schemeClr val="tx1"/>
              </a:solidFill>
              <a:round/>
              <a:headEnd/>
              <a:tailEnd/>
            </a:ln>
          </p:spPr>
          <p:txBody>
            <a:bodyPr/>
            <a:lstStyle/>
            <a:p>
              <a:endParaRPr lang="en-US"/>
            </a:p>
          </p:txBody>
        </p:sp>
        <p:sp>
          <p:nvSpPr>
            <p:cNvPr id="36823" name="Line 3031"/>
            <p:cNvSpPr>
              <a:spLocks noChangeShapeType="1"/>
            </p:cNvSpPr>
            <p:nvPr/>
          </p:nvSpPr>
          <p:spPr bwMode="auto">
            <a:xfrm flipV="1">
              <a:off x="2359" y="2441"/>
              <a:ext cx="3" cy="3"/>
            </a:xfrm>
            <a:prstGeom prst="line">
              <a:avLst/>
            </a:prstGeom>
            <a:noFill/>
            <a:ln w="0">
              <a:solidFill>
                <a:schemeClr val="tx1"/>
              </a:solidFill>
              <a:round/>
              <a:headEnd/>
              <a:tailEnd/>
            </a:ln>
          </p:spPr>
          <p:txBody>
            <a:bodyPr/>
            <a:lstStyle/>
            <a:p>
              <a:endParaRPr lang="en-US"/>
            </a:p>
          </p:txBody>
        </p:sp>
        <p:sp>
          <p:nvSpPr>
            <p:cNvPr id="36824" name="Line 3032"/>
            <p:cNvSpPr>
              <a:spLocks noChangeShapeType="1"/>
            </p:cNvSpPr>
            <p:nvPr/>
          </p:nvSpPr>
          <p:spPr bwMode="auto">
            <a:xfrm flipV="1">
              <a:off x="2362" y="2436"/>
              <a:ext cx="2" cy="5"/>
            </a:xfrm>
            <a:prstGeom prst="line">
              <a:avLst/>
            </a:prstGeom>
            <a:noFill/>
            <a:ln w="0">
              <a:solidFill>
                <a:schemeClr val="tx1"/>
              </a:solidFill>
              <a:round/>
              <a:headEnd/>
              <a:tailEnd/>
            </a:ln>
          </p:spPr>
          <p:txBody>
            <a:bodyPr/>
            <a:lstStyle/>
            <a:p>
              <a:endParaRPr lang="en-US"/>
            </a:p>
          </p:txBody>
        </p:sp>
        <p:sp>
          <p:nvSpPr>
            <p:cNvPr id="36825" name="Line 3033"/>
            <p:cNvSpPr>
              <a:spLocks noChangeShapeType="1"/>
            </p:cNvSpPr>
            <p:nvPr/>
          </p:nvSpPr>
          <p:spPr bwMode="auto">
            <a:xfrm flipV="1">
              <a:off x="2364" y="2433"/>
              <a:ext cx="1" cy="3"/>
            </a:xfrm>
            <a:prstGeom prst="line">
              <a:avLst/>
            </a:prstGeom>
            <a:noFill/>
            <a:ln w="0">
              <a:solidFill>
                <a:schemeClr val="tx1"/>
              </a:solidFill>
              <a:round/>
              <a:headEnd/>
              <a:tailEnd/>
            </a:ln>
          </p:spPr>
          <p:txBody>
            <a:bodyPr/>
            <a:lstStyle/>
            <a:p>
              <a:endParaRPr lang="en-US"/>
            </a:p>
          </p:txBody>
        </p:sp>
        <p:sp>
          <p:nvSpPr>
            <p:cNvPr id="36826" name="Line 3034"/>
            <p:cNvSpPr>
              <a:spLocks noChangeShapeType="1"/>
            </p:cNvSpPr>
            <p:nvPr/>
          </p:nvSpPr>
          <p:spPr bwMode="auto">
            <a:xfrm flipH="1" flipV="1">
              <a:off x="2362" y="2428"/>
              <a:ext cx="2" cy="5"/>
            </a:xfrm>
            <a:prstGeom prst="line">
              <a:avLst/>
            </a:prstGeom>
            <a:noFill/>
            <a:ln w="0">
              <a:solidFill>
                <a:schemeClr val="tx1"/>
              </a:solidFill>
              <a:round/>
              <a:headEnd/>
              <a:tailEnd/>
            </a:ln>
          </p:spPr>
          <p:txBody>
            <a:bodyPr/>
            <a:lstStyle/>
            <a:p>
              <a:endParaRPr lang="en-US"/>
            </a:p>
          </p:txBody>
        </p:sp>
        <p:sp>
          <p:nvSpPr>
            <p:cNvPr id="36827" name="Line 3035"/>
            <p:cNvSpPr>
              <a:spLocks noChangeShapeType="1"/>
            </p:cNvSpPr>
            <p:nvPr/>
          </p:nvSpPr>
          <p:spPr bwMode="auto">
            <a:xfrm flipH="1" flipV="1">
              <a:off x="2359" y="2425"/>
              <a:ext cx="3" cy="3"/>
            </a:xfrm>
            <a:prstGeom prst="line">
              <a:avLst/>
            </a:prstGeom>
            <a:noFill/>
            <a:ln w="0">
              <a:solidFill>
                <a:schemeClr val="tx1"/>
              </a:solidFill>
              <a:round/>
              <a:headEnd/>
              <a:tailEnd/>
            </a:ln>
          </p:spPr>
          <p:txBody>
            <a:bodyPr/>
            <a:lstStyle/>
            <a:p>
              <a:endParaRPr lang="en-US"/>
            </a:p>
          </p:txBody>
        </p:sp>
        <p:sp>
          <p:nvSpPr>
            <p:cNvPr id="36828" name="Line 3036"/>
            <p:cNvSpPr>
              <a:spLocks noChangeShapeType="1"/>
            </p:cNvSpPr>
            <p:nvPr/>
          </p:nvSpPr>
          <p:spPr bwMode="auto">
            <a:xfrm flipH="1" flipV="1">
              <a:off x="2356" y="2423"/>
              <a:ext cx="3" cy="2"/>
            </a:xfrm>
            <a:prstGeom prst="line">
              <a:avLst/>
            </a:prstGeom>
            <a:noFill/>
            <a:ln w="0">
              <a:solidFill>
                <a:schemeClr val="tx1"/>
              </a:solidFill>
              <a:round/>
              <a:headEnd/>
              <a:tailEnd/>
            </a:ln>
          </p:spPr>
          <p:txBody>
            <a:bodyPr/>
            <a:lstStyle/>
            <a:p>
              <a:endParaRPr lang="en-US"/>
            </a:p>
          </p:txBody>
        </p:sp>
        <p:sp>
          <p:nvSpPr>
            <p:cNvPr id="36829" name="Line 3037"/>
            <p:cNvSpPr>
              <a:spLocks noChangeShapeType="1"/>
            </p:cNvSpPr>
            <p:nvPr/>
          </p:nvSpPr>
          <p:spPr bwMode="auto">
            <a:xfrm flipH="1">
              <a:off x="2351" y="2423"/>
              <a:ext cx="5" cy="1"/>
            </a:xfrm>
            <a:prstGeom prst="line">
              <a:avLst/>
            </a:prstGeom>
            <a:noFill/>
            <a:ln w="0">
              <a:solidFill>
                <a:schemeClr val="tx1"/>
              </a:solidFill>
              <a:round/>
              <a:headEnd/>
              <a:tailEnd/>
            </a:ln>
          </p:spPr>
          <p:txBody>
            <a:bodyPr/>
            <a:lstStyle/>
            <a:p>
              <a:endParaRPr lang="en-US"/>
            </a:p>
          </p:txBody>
        </p:sp>
        <p:sp>
          <p:nvSpPr>
            <p:cNvPr id="36830" name="Line 3038"/>
            <p:cNvSpPr>
              <a:spLocks noChangeShapeType="1"/>
            </p:cNvSpPr>
            <p:nvPr/>
          </p:nvSpPr>
          <p:spPr bwMode="auto">
            <a:xfrm>
              <a:off x="2374" y="2411"/>
              <a:ext cx="2" cy="2"/>
            </a:xfrm>
            <a:prstGeom prst="line">
              <a:avLst/>
            </a:prstGeom>
            <a:noFill/>
            <a:ln w="0">
              <a:solidFill>
                <a:schemeClr val="tx1"/>
              </a:solidFill>
              <a:round/>
              <a:headEnd/>
              <a:tailEnd/>
            </a:ln>
          </p:spPr>
          <p:txBody>
            <a:bodyPr/>
            <a:lstStyle/>
            <a:p>
              <a:endParaRPr lang="en-US"/>
            </a:p>
          </p:txBody>
        </p:sp>
        <p:sp>
          <p:nvSpPr>
            <p:cNvPr id="36831" name="Line 3039"/>
            <p:cNvSpPr>
              <a:spLocks noChangeShapeType="1"/>
            </p:cNvSpPr>
            <p:nvPr/>
          </p:nvSpPr>
          <p:spPr bwMode="auto">
            <a:xfrm flipV="1">
              <a:off x="2376" y="2411"/>
              <a:ext cx="1" cy="2"/>
            </a:xfrm>
            <a:prstGeom prst="line">
              <a:avLst/>
            </a:prstGeom>
            <a:noFill/>
            <a:ln w="0">
              <a:solidFill>
                <a:schemeClr val="tx1"/>
              </a:solidFill>
              <a:round/>
              <a:headEnd/>
              <a:tailEnd/>
            </a:ln>
          </p:spPr>
          <p:txBody>
            <a:bodyPr/>
            <a:lstStyle/>
            <a:p>
              <a:endParaRPr lang="en-US"/>
            </a:p>
          </p:txBody>
        </p:sp>
        <p:sp>
          <p:nvSpPr>
            <p:cNvPr id="36832" name="Line 3040"/>
            <p:cNvSpPr>
              <a:spLocks noChangeShapeType="1"/>
            </p:cNvSpPr>
            <p:nvPr/>
          </p:nvSpPr>
          <p:spPr bwMode="auto">
            <a:xfrm flipH="1" flipV="1">
              <a:off x="2376" y="2410"/>
              <a:ext cx="1" cy="1"/>
            </a:xfrm>
            <a:prstGeom prst="line">
              <a:avLst/>
            </a:prstGeom>
            <a:noFill/>
            <a:ln w="0">
              <a:solidFill>
                <a:schemeClr val="tx1"/>
              </a:solidFill>
              <a:round/>
              <a:headEnd/>
              <a:tailEnd/>
            </a:ln>
          </p:spPr>
          <p:txBody>
            <a:bodyPr/>
            <a:lstStyle/>
            <a:p>
              <a:endParaRPr lang="en-US"/>
            </a:p>
          </p:txBody>
        </p:sp>
        <p:sp>
          <p:nvSpPr>
            <p:cNvPr id="36833" name="Line 3041"/>
            <p:cNvSpPr>
              <a:spLocks noChangeShapeType="1"/>
            </p:cNvSpPr>
            <p:nvPr/>
          </p:nvSpPr>
          <p:spPr bwMode="auto">
            <a:xfrm flipH="1">
              <a:off x="2374" y="2410"/>
              <a:ext cx="2" cy="1"/>
            </a:xfrm>
            <a:prstGeom prst="line">
              <a:avLst/>
            </a:prstGeom>
            <a:noFill/>
            <a:ln w="0">
              <a:solidFill>
                <a:schemeClr val="tx1"/>
              </a:solidFill>
              <a:round/>
              <a:headEnd/>
              <a:tailEnd/>
            </a:ln>
          </p:spPr>
          <p:txBody>
            <a:bodyPr/>
            <a:lstStyle/>
            <a:p>
              <a:endParaRPr lang="en-US"/>
            </a:p>
          </p:txBody>
        </p:sp>
        <p:sp>
          <p:nvSpPr>
            <p:cNvPr id="36834" name="Line 3042"/>
            <p:cNvSpPr>
              <a:spLocks noChangeShapeType="1"/>
            </p:cNvSpPr>
            <p:nvPr/>
          </p:nvSpPr>
          <p:spPr bwMode="auto">
            <a:xfrm>
              <a:off x="2376" y="2423"/>
              <a:ext cx="1" cy="23"/>
            </a:xfrm>
            <a:prstGeom prst="line">
              <a:avLst/>
            </a:prstGeom>
            <a:noFill/>
            <a:ln w="0">
              <a:solidFill>
                <a:schemeClr val="tx1"/>
              </a:solidFill>
              <a:round/>
              <a:headEnd/>
              <a:tailEnd/>
            </a:ln>
          </p:spPr>
          <p:txBody>
            <a:bodyPr/>
            <a:lstStyle/>
            <a:p>
              <a:endParaRPr lang="en-US"/>
            </a:p>
          </p:txBody>
        </p:sp>
        <p:sp>
          <p:nvSpPr>
            <p:cNvPr id="36835" name="Line 3043"/>
            <p:cNvSpPr>
              <a:spLocks noChangeShapeType="1"/>
            </p:cNvSpPr>
            <p:nvPr/>
          </p:nvSpPr>
          <p:spPr bwMode="auto">
            <a:xfrm flipH="1" flipV="1">
              <a:off x="2404" y="2425"/>
              <a:ext cx="2" cy="3"/>
            </a:xfrm>
            <a:prstGeom prst="line">
              <a:avLst/>
            </a:prstGeom>
            <a:noFill/>
            <a:ln w="0">
              <a:solidFill>
                <a:schemeClr val="tx1"/>
              </a:solidFill>
              <a:round/>
              <a:headEnd/>
              <a:tailEnd/>
            </a:ln>
          </p:spPr>
          <p:txBody>
            <a:bodyPr/>
            <a:lstStyle/>
            <a:p>
              <a:endParaRPr lang="en-US"/>
            </a:p>
          </p:txBody>
        </p:sp>
        <p:sp>
          <p:nvSpPr>
            <p:cNvPr id="36836" name="Line 3044"/>
            <p:cNvSpPr>
              <a:spLocks noChangeShapeType="1"/>
            </p:cNvSpPr>
            <p:nvPr/>
          </p:nvSpPr>
          <p:spPr bwMode="auto">
            <a:xfrm flipH="1" flipV="1">
              <a:off x="2399" y="2423"/>
              <a:ext cx="5" cy="2"/>
            </a:xfrm>
            <a:prstGeom prst="line">
              <a:avLst/>
            </a:prstGeom>
            <a:noFill/>
            <a:ln w="0">
              <a:solidFill>
                <a:schemeClr val="tx1"/>
              </a:solidFill>
              <a:round/>
              <a:headEnd/>
              <a:tailEnd/>
            </a:ln>
          </p:spPr>
          <p:txBody>
            <a:bodyPr/>
            <a:lstStyle/>
            <a:p>
              <a:endParaRPr lang="en-US"/>
            </a:p>
          </p:txBody>
        </p:sp>
        <p:sp>
          <p:nvSpPr>
            <p:cNvPr id="36837" name="Line 3045"/>
            <p:cNvSpPr>
              <a:spLocks noChangeShapeType="1"/>
            </p:cNvSpPr>
            <p:nvPr/>
          </p:nvSpPr>
          <p:spPr bwMode="auto">
            <a:xfrm flipH="1">
              <a:off x="2394" y="2423"/>
              <a:ext cx="5" cy="1"/>
            </a:xfrm>
            <a:prstGeom prst="line">
              <a:avLst/>
            </a:prstGeom>
            <a:noFill/>
            <a:ln w="0">
              <a:solidFill>
                <a:schemeClr val="tx1"/>
              </a:solidFill>
              <a:round/>
              <a:headEnd/>
              <a:tailEnd/>
            </a:ln>
          </p:spPr>
          <p:txBody>
            <a:bodyPr/>
            <a:lstStyle/>
            <a:p>
              <a:endParaRPr lang="en-US"/>
            </a:p>
          </p:txBody>
        </p:sp>
        <p:sp>
          <p:nvSpPr>
            <p:cNvPr id="36838" name="Line 3046"/>
            <p:cNvSpPr>
              <a:spLocks noChangeShapeType="1"/>
            </p:cNvSpPr>
            <p:nvPr/>
          </p:nvSpPr>
          <p:spPr bwMode="auto">
            <a:xfrm flipH="1">
              <a:off x="2389" y="2423"/>
              <a:ext cx="5" cy="2"/>
            </a:xfrm>
            <a:prstGeom prst="line">
              <a:avLst/>
            </a:prstGeom>
            <a:noFill/>
            <a:ln w="0">
              <a:solidFill>
                <a:schemeClr val="tx1"/>
              </a:solidFill>
              <a:round/>
              <a:headEnd/>
              <a:tailEnd/>
            </a:ln>
          </p:spPr>
          <p:txBody>
            <a:bodyPr/>
            <a:lstStyle/>
            <a:p>
              <a:endParaRPr lang="en-US"/>
            </a:p>
          </p:txBody>
        </p:sp>
        <p:sp>
          <p:nvSpPr>
            <p:cNvPr id="36839" name="Line 3047"/>
            <p:cNvSpPr>
              <a:spLocks noChangeShapeType="1"/>
            </p:cNvSpPr>
            <p:nvPr/>
          </p:nvSpPr>
          <p:spPr bwMode="auto">
            <a:xfrm flipH="1">
              <a:off x="2387" y="2425"/>
              <a:ext cx="2" cy="3"/>
            </a:xfrm>
            <a:prstGeom prst="line">
              <a:avLst/>
            </a:prstGeom>
            <a:noFill/>
            <a:ln w="0">
              <a:solidFill>
                <a:schemeClr val="tx1"/>
              </a:solidFill>
              <a:round/>
              <a:headEnd/>
              <a:tailEnd/>
            </a:ln>
          </p:spPr>
          <p:txBody>
            <a:bodyPr/>
            <a:lstStyle/>
            <a:p>
              <a:endParaRPr lang="en-US"/>
            </a:p>
          </p:txBody>
        </p:sp>
        <p:sp>
          <p:nvSpPr>
            <p:cNvPr id="36840" name="Line 3048"/>
            <p:cNvSpPr>
              <a:spLocks noChangeShapeType="1"/>
            </p:cNvSpPr>
            <p:nvPr/>
          </p:nvSpPr>
          <p:spPr bwMode="auto">
            <a:xfrm>
              <a:off x="2387" y="2428"/>
              <a:ext cx="2" cy="3"/>
            </a:xfrm>
            <a:prstGeom prst="line">
              <a:avLst/>
            </a:prstGeom>
            <a:noFill/>
            <a:ln w="0">
              <a:solidFill>
                <a:schemeClr val="tx1"/>
              </a:solidFill>
              <a:round/>
              <a:headEnd/>
              <a:tailEnd/>
            </a:ln>
          </p:spPr>
          <p:txBody>
            <a:bodyPr/>
            <a:lstStyle/>
            <a:p>
              <a:endParaRPr lang="en-US"/>
            </a:p>
          </p:txBody>
        </p:sp>
        <p:sp>
          <p:nvSpPr>
            <p:cNvPr id="36841" name="Line 3049"/>
            <p:cNvSpPr>
              <a:spLocks noChangeShapeType="1"/>
            </p:cNvSpPr>
            <p:nvPr/>
          </p:nvSpPr>
          <p:spPr bwMode="auto">
            <a:xfrm>
              <a:off x="2389" y="2431"/>
              <a:ext cx="3" cy="2"/>
            </a:xfrm>
            <a:prstGeom prst="line">
              <a:avLst/>
            </a:prstGeom>
            <a:noFill/>
            <a:ln w="0">
              <a:solidFill>
                <a:schemeClr val="tx1"/>
              </a:solidFill>
              <a:round/>
              <a:headEnd/>
              <a:tailEnd/>
            </a:ln>
          </p:spPr>
          <p:txBody>
            <a:bodyPr/>
            <a:lstStyle/>
            <a:p>
              <a:endParaRPr lang="en-US"/>
            </a:p>
          </p:txBody>
        </p:sp>
        <p:sp>
          <p:nvSpPr>
            <p:cNvPr id="36842" name="Line 3050"/>
            <p:cNvSpPr>
              <a:spLocks noChangeShapeType="1"/>
            </p:cNvSpPr>
            <p:nvPr/>
          </p:nvSpPr>
          <p:spPr bwMode="auto">
            <a:xfrm>
              <a:off x="2392" y="2433"/>
              <a:ext cx="9" cy="2"/>
            </a:xfrm>
            <a:prstGeom prst="line">
              <a:avLst/>
            </a:prstGeom>
            <a:noFill/>
            <a:ln w="0">
              <a:solidFill>
                <a:schemeClr val="tx1"/>
              </a:solidFill>
              <a:round/>
              <a:headEnd/>
              <a:tailEnd/>
            </a:ln>
          </p:spPr>
          <p:txBody>
            <a:bodyPr/>
            <a:lstStyle/>
            <a:p>
              <a:endParaRPr lang="en-US"/>
            </a:p>
          </p:txBody>
        </p:sp>
        <p:sp>
          <p:nvSpPr>
            <p:cNvPr id="36843" name="Line 3051"/>
            <p:cNvSpPr>
              <a:spLocks noChangeShapeType="1"/>
            </p:cNvSpPr>
            <p:nvPr/>
          </p:nvSpPr>
          <p:spPr bwMode="auto">
            <a:xfrm>
              <a:off x="2401" y="2435"/>
              <a:ext cx="3" cy="1"/>
            </a:xfrm>
            <a:prstGeom prst="line">
              <a:avLst/>
            </a:prstGeom>
            <a:noFill/>
            <a:ln w="0">
              <a:solidFill>
                <a:schemeClr val="tx1"/>
              </a:solidFill>
              <a:round/>
              <a:headEnd/>
              <a:tailEnd/>
            </a:ln>
          </p:spPr>
          <p:txBody>
            <a:bodyPr/>
            <a:lstStyle/>
            <a:p>
              <a:endParaRPr lang="en-US"/>
            </a:p>
          </p:txBody>
        </p:sp>
        <p:sp>
          <p:nvSpPr>
            <p:cNvPr id="36844" name="Line 3052"/>
            <p:cNvSpPr>
              <a:spLocks noChangeShapeType="1"/>
            </p:cNvSpPr>
            <p:nvPr/>
          </p:nvSpPr>
          <p:spPr bwMode="auto">
            <a:xfrm>
              <a:off x="2404" y="2436"/>
              <a:ext cx="2" cy="4"/>
            </a:xfrm>
            <a:prstGeom prst="line">
              <a:avLst/>
            </a:prstGeom>
            <a:noFill/>
            <a:ln w="0">
              <a:solidFill>
                <a:schemeClr val="tx1"/>
              </a:solidFill>
              <a:round/>
              <a:headEnd/>
              <a:tailEnd/>
            </a:ln>
          </p:spPr>
          <p:txBody>
            <a:bodyPr/>
            <a:lstStyle/>
            <a:p>
              <a:endParaRPr lang="en-US"/>
            </a:p>
          </p:txBody>
        </p:sp>
        <p:sp>
          <p:nvSpPr>
            <p:cNvPr id="36845" name="Line 3053"/>
            <p:cNvSpPr>
              <a:spLocks noChangeShapeType="1"/>
            </p:cNvSpPr>
            <p:nvPr/>
          </p:nvSpPr>
          <p:spPr bwMode="auto">
            <a:xfrm>
              <a:off x="2406" y="2440"/>
              <a:ext cx="1" cy="1"/>
            </a:xfrm>
            <a:prstGeom prst="line">
              <a:avLst/>
            </a:prstGeom>
            <a:noFill/>
            <a:ln w="0">
              <a:solidFill>
                <a:schemeClr val="tx1"/>
              </a:solidFill>
              <a:round/>
              <a:headEnd/>
              <a:tailEnd/>
            </a:ln>
          </p:spPr>
          <p:txBody>
            <a:bodyPr/>
            <a:lstStyle/>
            <a:p>
              <a:endParaRPr lang="en-US"/>
            </a:p>
          </p:txBody>
        </p:sp>
        <p:sp>
          <p:nvSpPr>
            <p:cNvPr id="36846" name="Line 3054"/>
            <p:cNvSpPr>
              <a:spLocks noChangeShapeType="1"/>
            </p:cNvSpPr>
            <p:nvPr/>
          </p:nvSpPr>
          <p:spPr bwMode="auto">
            <a:xfrm flipH="1">
              <a:off x="2404" y="2441"/>
              <a:ext cx="2" cy="3"/>
            </a:xfrm>
            <a:prstGeom prst="line">
              <a:avLst/>
            </a:prstGeom>
            <a:noFill/>
            <a:ln w="0">
              <a:solidFill>
                <a:schemeClr val="tx1"/>
              </a:solidFill>
              <a:round/>
              <a:headEnd/>
              <a:tailEnd/>
            </a:ln>
          </p:spPr>
          <p:txBody>
            <a:bodyPr/>
            <a:lstStyle/>
            <a:p>
              <a:endParaRPr lang="en-US"/>
            </a:p>
          </p:txBody>
        </p:sp>
        <p:sp>
          <p:nvSpPr>
            <p:cNvPr id="36847" name="Line 3055"/>
            <p:cNvSpPr>
              <a:spLocks noChangeShapeType="1"/>
            </p:cNvSpPr>
            <p:nvPr/>
          </p:nvSpPr>
          <p:spPr bwMode="auto">
            <a:xfrm flipH="1">
              <a:off x="2399" y="2444"/>
              <a:ext cx="5" cy="2"/>
            </a:xfrm>
            <a:prstGeom prst="line">
              <a:avLst/>
            </a:prstGeom>
            <a:noFill/>
            <a:ln w="0">
              <a:solidFill>
                <a:schemeClr val="tx1"/>
              </a:solidFill>
              <a:round/>
              <a:headEnd/>
              <a:tailEnd/>
            </a:ln>
          </p:spPr>
          <p:txBody>
            <a:bodyPr/>
            <a:lstStyle/>
            <a:p>
              <a:endParaRPr lang="en-US"/>
            </a:p>
          </p:txBody>
        </p:sp>
        <p:sp>
          <p:nvSpPr>
            <p:cNvPr id="36848" name="Line 3056"/>
            <p:cNvSpPr>
              <a:spLocks noChangeShapeType="1"/>
            </p:cNvSpPr>
            <p:nvPr/>
          </p:nvSpPr>
          <p:spPr bwMode="auto">
            <a:xfrm flipH="1">
              <a:off x="2394" y="2446"/>
              <a:ext cx="5" cy="1"/>
            </a:xfrm>
            <a:prstGeom prst="line">
              <a:avLst/>
            </a:prstGeom>
            <a:noFill/>
            <a:ln w="0">
              <a:solidFill>
                <a:schemeClr val="tx1"/>
              </a:solidFill>
              <a:round/>
              <a:headEnd/>
              <a:tailEnd/>
            </a:ln>
          </p:spPr>
          <p:txBody>
            <a:bodyPr/>
            <a:lstStyle/>
            <a:p>
              <a:endParaRPr lang="en-US"/>
            </a:p>
          </p:txBody>
        </p:sp>
        <p:sp>
          <p:nvSpPr>
            <p:cNvPr id="36849" name="Line 3057"/>
            <p:cNvSpPr>
              <a:spLocks noChangeShapeType="1"/>
            </p:cNvSpPr>
            <p:nvPr/>
          </p:nvSpPr>
          <p:spPr bwMode="auto">
            <a:xfrm flipH="1" flipV="1">
              <a:off x="2389" y="2444"/>
              <a:ext cx="5" cy="2"/>
            </a:xfrm>
            <a:prstGeom prst="line">
              <a:avLst/>
            </a:prstGeom>
            <a:noFill/>
            <a:ln w="0">
              <a:solidFill>
                <a:schemeClr val="tx1"/>
              </a:solidFill>
              <a:round/>
              <a:headEnd/>
              <a:tailEnd/>
            </a:ln>
          </p:spPr>
          <p:txBody>
            <a:bodyPr/>
            <a:lstStyle/>
            <a:p>
              <a:endParaRPr lang="en-US"/>
            </a:p>
          </p:txBody>
        </p:sp>
        <p:sp>
          <p:nvSpPr>
            <p:cNvPr id="36850" name="Line 3058"/>
            <p:cNvSpPr>
              <a:spLocks noChangeShapeType="1"/>
            </p:cNvSpPr>
            <p:nvPr/>
          </p:nvSpPr>
          <p:spPr bwMode="auto">
            <a:xfrm flipH="1" flipV="1">
              <a:off x="2387" y="2441"/>
              <a:ext cx="2" cy="3"/>
            </a:xfrm>
            <a:prstGeom prst="line">
              <a:avLst/>
            </a:prstGeom>
            <a:noFill/>
            <a:ln w="0">
              <a:solidFill>
                <a:schemeClr val="tx1"/>
              </a:solidFill>
              <a:round/>
              <a:headEnd/>
              <a:tailEnd/>
            </a:ln>
          </p:spPr>
          <p:txBody>
            <a:bodyPr/>
            <a:lstStyle/>
            <a:p>
              <a:endParaRPr lang="en-US"/>
            </a:p>
          </p:txBody>
        </p:sp>
        <p:sp>
          <p:nvSpPr>
            <p:cNvPr id="36851" name="Line 3059"/>
            <p:cNvSpPr>
              <a:spLocks noChangeShapeType="1"/>
            </p:cNvSpPr>
            <p:nvPr/>
          </p:nvSpPr>
          <p:spPr bwMode="auto">
            <a:xfrm>
              <a:off x="2419" y="2411"/>
              <a:ext cx="1" cy="29"/>
            </a:xfrm>
            <a:prstGeom prst="line">
              <a:avLst/>
            </a:prstGeom>
            <a:noFill/>
            <a:ln w="0">
              <a:solidFill>
                <a:schemeClr val="tx1"/>
              </a:solidFill>
              <a:round/>
              <a:headEnd/>
              <a:tailEnd/>
            </a:ln>
          </p:spPr>
          <p:txBody>
            <a:bodyPr/>
            <a:lstStyle/>
            <a:p>
              <a:endParaRPr lang="en-US"/>
            </a:p>
          </p:txBody>
        </p:sp>
        <p:sp>
          <p:nvSpPr>
            <p:cNvPr id="36852" name="Line 3060"/>
            <p:cNvSpPr>
              <a:spLocks noChangeShapeType="1"/>
            </p:cNvSpPr>
            <p:nvPr/>
          </p:nvSpPr>
          <p:spPr bwMode="auto">
            <a:xfrm>
              <a:off x="2419" y="2440"/>
              <a:ext cx="1" cy="4"/>
            </a:xfrm>
            <a:prstGeom prst="line">
              <a:avLst/>
            </a:prstGeom>
            <a:noFill/>
            <a:ln w="0">
              <a:solidFill>
                <a:schemeClr val="tx1"/>
              </a:solidFill>
              <a:round/>
              <a:headEnd/>
              <a:tailEnd/>
            </a:ln>
          </p:spPr>
          <p:txBody>
            <a:bodyPr/>
            <a:lstStyle/>
            <a:p>
              <a:endParaRPr lang="en-US"/>
            </a:p>
          </p:txBody>
        </p:sp>
        <p:sp>
          <p:nvSpPr>
            <p:cNvPr id="36853" name="Line 3061"/>
            <p:cNvSpPr>
              <a:spLocks noChangeShapeType="1"/>
            </p:cNvSpPr>
            <p:nvPr/>
          </p:nvSpPr>
          <p:spPr bwMode="auto">
            <a:xfrm>
              <a:off x="2420" y="2444"/>
              <a:ext cx="4" cy="2"/>
            </a:xfrm>
            <a:prstGeom prst="line">
              <a:avLst/>
            </a:prstGeom>
            <a:noFill/>
            <a:ln w="0">
              <a:solidFill>
                <a:schemeClr val="tx1"/>
              </a:solidFill>
              <a:round/>
              <a:headEnd/>
              <a:tailEnd/>
            </a:ln>
          </p:spPr>
          <p:txBody>
            <a:bodyPr/>
            <a:lstStyle/>
            <a:p>
              <a:endParaRPr lang="en-US"/>
            </a:p>
          </p:txBody>
        </p:sp>
        <p:sp>
          <p:nvSpPr>
            <p:cNvPr id="36854" name="Line 3062"/>
            <p:cNvSpPr>
              <a:spLocks noChangeShapeType="1"/>
            </p:cNvSpPr>
            <p:nvPr/>
          </p:nvSpPr>
          <p:spPr bwMode="auto">
            <a:xfrm>
              <a:off x="2424" y="2446"/>
              <a:ext cx="3" cy="1"/>
            </a:xfrm>
            <a:prstGeom prst="line">
              <a:avLst/>
            </a:prstGeom>
            <a:noFill/>
            <a:ln w="0">
              <a:solidFill>
                <a:schemeClr val="tx1"/>
              </a:solidFill>
              <a:round/>
              <a:headEnd/>
              <a:tailEnd/>
            </a:ln>
          </p:spPr>
          <p:txBody>
            <a:bodyPr/>
            <a:lstStyle/>
            <a:p>
              <a:endParaRPr lang="en-US"/>
            </a:p>
          </p:txBody>
        </p:sp>
        <p:sp>
          <p:nvSpPr>
            <p:cNvPr id="36855" name="Line 3063"/>
            <p:cNvSpPr>
              <a:spLocks noChangeShapeType="1"/>
            </p:cNvSpPr>
            <p:nvPr/>
          </p:nvSpPr>
          <p:spPr bwMode="auto">
            <a:xfrm>
              <a:off x="2414" y="2423"/>
              <a:ext cx="11" cy="1"/>
            </a:xfrm>
            <a:prstGeom prst="line">
              <a:avLst/>
            </a:prstGeom>
            <a:noFill/>
            <a:ln w="0">
              <a:solidFill>
                <a:schemeClr val="tx1"/>
              </a:solidFill>
              <a:round/>
              <a:headEnd/>
              <a:tailEnd/>
            </a:ln>
          </p:spPr>
          <p:txBody>
            <a:bodyPr/>
            <a:lstStyle/>
            <a:p>
              <a:endParaRPr lang="en-US"/>
            </a:p>
          </p:txBody>
        </p:sp>
        <p:sp>
          <p:nvSpPr>
            <p:cNvPr id="36856" name="Line 3064"/>
            <p:cNvSpPr>
              <a:spLocks noChangeShapeType="1"/>
            </p:cNvSpPr>
            <p:nvPr/>
          </p:nvSpPr>
          <p:spPr bwMode="auto">
            <a:xfrm flipH="1" flipV="1">
              <a:off x="2452" y="2425"/>
              <a:ext cx="2" cy="3"/>
            </a:xfrm>
            <a:prstGeom prst="line">
              <a:avLst/>
            </a:prstGeom>
            <a:noFill/>
            <a:ln w="0">
              <a:solidFill>
                <a:schemeClr val="tx1"/>
              </a:solidFill>
              <a:round/>
              <a:headEnd/>
              <a:tailEnd/>
            </a:ln>
          </p:spPr>
          <p:txBody>
            <a:bodyPr/>
            <a:lstStyle/>
            <a:p>
              <a:endParaRPr lang="en-US"/>
            </a:p>
          </p:txBody>
        </p:sp>
        <p:sp>
          <p:nvSpPr>
            <p:cNvPr id="36857" name="Line 3065"/>
            <p:cNvSpPr>
              <a:spLocks noChangeShapeType="1"/>
            </p:cNvSpPr>
            <p:nvPr/>
          </p:nvSpPr>
          <p:spPr bwMode="auto">
            <a:xfrm flipH="1" flipV="1">
              <a:off x="2447" y="2423"/>
              <a:ext cx="5" cy="2"/>
            </a:xfrm>
            <a:prstGeom prst="line">
              <a:avLst/>
            </a:prstGeom>
            <a:noFill/>
            <a:ln w="0">
              <a:solidFill>
                <a:schemeClr val="tx1"/>
              </a:solidFill>
              <a:round/>
              <a:headEnd/>
              <a:tailEnd/>
            </a:ln>
          </p:spPr>
          <p:txBody>
            <a:bodyPr/>
            <a:lstStyle/>
            <a:p>
              <a:endParaRPr lang="en-US"/>
            </a:p>
          </p:txBody>
        </p:sp>
        <p:sp>
          <p:nvSpPr>
            <p:cNvPr id="36858" name="Line 3066"/>
            <p:cNvSpPr>
              <a:spLocks noChangeShapeType="1"/>
            </p:cNvSpPr>
            <p:nvPr/>
          </p:nvSpPr>
          <p:spPr bwMode="auto">
            <a:xfrm flipH="1">
              <a:off x="2442" y="2423"/>
              <a:ext cx="5" cy="1"/>
            </a:xfrm>
            <a:prstGeom prst="line">
              <a:avLst/>
            </a:prstGeom>
            <a:noFill/>
            <a:ln w="0">
              <a:solidFill>
                <a:schemeClr val="tx1"/>
              </a:solidFill>
              <a:round/>
              <a:headEnd/>
              <a:tailEnd/>
            </a:ln>
          </p:spPr>
          <p:txBody>
            <a:bodyPr/>
            <a:lstStyle/>
            <a:p>
              <a:endParaRPr lang="en-US"/>
            </a:p>
          </p:txBody>
        </p:sp>
        <p:sp>
          <p:nvSpPr>
            <p:cNvPr id="36859" name="Line 3067"/>
            <p:cNvSpPr>
              <a:spLocks noChangeShapeType="1"/>
            </p:cNvSpPr>
            <p:nvPr/>
          </p:nvSpPr>
          <p:spPr bwMode="auto">
            <a:xfrm flipH="1">
              <a:off x="2437" y="2423"/>
              <a:ext cx="5" cy="2"/>
            </a:xfrm>
            <a:prstGeom prst="line">
              <a:avLst/>
            </a:prstGeom>
            <a:noFill/>
            <a:ln w="0">
              <a:solidFill>
                <a:schemeClr val="tx1"/>
              </a:solidFill>
              <a:round/>
              <a:headEnd/>
              <a:tailEnd/>
            </a:ln>
          </p:spPr>
          <p:txBody>
            <a:bodyPr/>
            <a:lstStyle/>
            <a:p>
              <a:endParaRPr lang="en-US"/>
            </a:p>
          </p:txBody>
        </p:sp>
        <p:sp>
          <p:nvSpPr>
            <p:cNvPr id="36860" name="Line 3068"/>
            <p:cNvSpPr>
              <a:spLocks noChangeShapeType="1"/>
            </p:cNvSpPr>
            <p:nvPr/>
          </p:nvSpPr>
          <p:spPr bwMode="auto">
            <a:xfrm flipH="1">
              <a:off x="2435" y="2425"/>
              <a:ext cx="2" cy="3"/>
            </a:xfrm>
            <a:prstGeom prst="line">
              <a:avLst/>
            </a:prstGeom>
            <a:noFill/>
            <a:ln w="0">
              <a:solidFill>
                <a:schemeClr val="tx1"/>
              </a:solidFill>
              <a:round/>
              <a:headEnd/>
              <a:tailEnd/>
            </a:ln>
          </p:spPr>
          <p:txBody>
            <a:bodyPr/>
            <a:lstStyle/>
            <a:p>
              <a:endParaRPr lang="en-US"/>
            </a:p>
          </p:txBody>
        </p:sp>
        <p:sp>
          <p:nvSpPr>
            <p:cNvPr id="36861" name="Line 3069"/>
            <p:cNvSpPr>
              <a:spLocks noChangeShapeType="1"/>
            </p:cNvSpPr>
            <p:nvPr/>
          </p:nvSpPr>
          <p:spPr bwMode="auto">
            <a:xfrm>
              <a:off x="2435" y="2428"/>
              <a:ext cx="2" cy="3"/>
            </a:xfrm>
            <a:prstGeom prst="line">
              <a:avLst/>
            </a:prstGeom>
            <a:noFill/>
            <a:ln w="0">
              <a:solidFill>
                <a:schemeClr val="tx1"/>
              </a:solidFill>
              <a:round/>
              <a:headEnd/>
              <a:tailEnd/>
            </a:ln>
          </p:spPr>
          <p:txBody>
            <a:bodyPr/>
            <a:lstStyle/>
            <a:p>
              <a:endParaRPr lang="en-US"/>
            </a:p>
          </p:txBody>
        </p:sp>
        <p:sp>
          <p:nvSpPr>
            <p:cNvPr id="36862" name="Line 3070"/>
            <p:cNvSpPr>
              <a:spLocks noChangeShapeType="1"/>
            </p:cNvSpPr>
            <p:nvPr/>
          </p:nvSpPr>
          <p:spPr bwMode="auto">
            <a:xfrm>
              <a:off x="2437" y="2431"/>
              <a:ext cx="3" cy="2"/>
            </a:xfrm>
            <a:prstGeom prst="line">
              <a:avLst/>
            </a:prstGeom>
            <a:noFill/>
            <a:ln w="0">
              <a:solidFill>
                <a:schemeClr val="tx1"/>
              </a:solidFill>
              <a:round/>
              <a:headEnd/>
              <a:tailEnd/>
            </a:ln>
          </p:spPr>
          <p:txBody>
            <a:bodyPr/>
            <a:lstStyle/>
            <a:p>
              <a:endParaRPr lang="en-US"/>
            </a:p>
          </p:txBody>
        </p:sp>
        <p:sp>
          <p:nvSpPr>
            <p:cNvPr id="36863" name="Line 3071"/>
            <p:cNvSpPr>
              <a:spLocks noChangeShapeType="1"/>
            </p:cNvSpPr>
            <p:nvPr/>
          </p:nvSpPr>
          <p:spPr bwMode="auto">
            <a:xfrm>
              <a:off x="2440" y="2433"/>
              <a:ext cx="9" cy="2"/>
            </a:xfrm>
            <a:prstGeom prst="line">
              <a:avLst/>
            </a:prstGeom>
            <a:noFill/>
            <a:ln w="0">
              <a:solidFill>
                <a:schemeClr val="tx1"/>
              </a:solidFill>
              <a:round/>
              <a:headEnd/>
              <a:tailEnd/>
            </a:ln>
          </p:spPr>
          <p:txBody>
            <a:bodyPr/>
            <a:lstStyle/>
            <a:p>
              <a:endParaRPr lang="en-US"/>
            </a:p>
          </p:txBody>
        </p:sp>
        <p:sp>
          <p:nvSpPr>
            <p:cNvPr id="36864" name="Line 3072"/>
            <p:cNvSpPr>
              <a:spLocks noChangeShapeType="1"/>
            </p:cNvSpPr>
            <p:nvPr/>
          </p:nvSpPr>
          <p:spPr bwMode="auto">
            <a:xfrm>
              <a:off x="2449" y="2435"/>
              <a:ext cx="3" cy="1"/>
            </a:xfrm>
            <a:prstGeom prst="line">
              <a:avLst/>
            </a:prstGeom>
            <a:noFill/>
            <a:ln w="0">
              <a:solidFill>
                <a:schemeClr val="tx1"/>
              </a:solidFill>
              <a:round/>
              <a:headEnd/>
              <a:tailEnd/>
            </a:ln>
          </p:spPr>
          <p:txBody>
            <a:bodyPr/>
            <a:lstStyle/>
            <a:p>
              <a:endParaRPr lang="en-US"/>
            </a:p>
          </p:txBody>
        </p:sp>
        <p:sp>
          <p:nvSpPr>
            <p:cNvPr id="36865" name="Line 3073"/>
            <p:cNvSpPr>
              <a:spLocks noChangeShapeType="1"/>
            </p:cNvSpPr>
            <p:nvPr/>
          </p:nvSpPr>
          <p:spPr bwMode="auto">
            <a:xfrm>
              <a:off x="2452" y="2436"/>
              <a:ext cx="2" cy="4"/>
            </a:xfrm>
            <a:prstGeom prst="line">
              <a:avLst/>
            </a:prstGeom>
            <a:noFill/>
            <a:ln w="0">
              <a:solidFill>
                <a:schemeClr val="tx1"/>
              </a:solidFill>
              <a:round/>
              <a:headEnd/>
              <a:tailEnd/>
            </a:ln>
          </p:spPr>
          <p:txBody>
            <a:bodyPr/>
            <a:lstStyle/>
            <a:p>
              <a:endParaRPr lang="en-US"/>
            </a:p>
          </p:txBody>
        </p:sp>
        <p:sp>
          <p:nvSpPr>
            <p:cNvPr id="36866" name="Line 3074"/>
            <p:cNvSpPr>
              <a:spLocks noChangeShapeType="1"/>
            </p:cNvSpPr>
            <p:nvPr/>
          </p:nvSpPr>
          <p:spPr bwMode="auto">
            <a:xfrm>
              <a:off x="2454" y="2440"/>
              <a:ext cx="1" cy="1"/>
            </a:xfrm>
            <a:prstGeom prst="line">
              <a:avLst/>
            </a:prstGeom>
            <a:noFill/>
            <a:ln w="0">
              <a:solidFill>
                <a:schemeClr val="tx1"/>
              </a:solidFill>
              <a:round/>
              <a:headEnd/>
              <a:tailEnd/>
            </a:ln>
          </p:spPr>
          <p:txBody>
            <a:bodyPr/>
            <a:lstStyle/>
            <a:p>
              <a:endParaRPr lang="en-US"/>
            </a:p>
          </p:txBody>
        </p:sp>
        <p:sp>
          <p:nvSpPr>
            <p:cNvPr id="36867" name="Line 3075"/>
            <p:cNvSpPr>
              <a:spLocks noChangeShapeType="1"/>
            </p:cNvSpPr>
            <p:nvPr/>
          </p:nvSpPr>
          <p:spPr bwMode="auto">
            <a:xfrm flipH="1">
              <a:off x="2452" y="2441"/>
              <a:ext cx="2" cy="3"/>
            </a:xfrm>
            <a:prstGeom prst="line">
              <a:avLst/>
            </a:prstGeom>
            <a:noFill/>
            <a:ln w="0">
              <a:solidFill>
                <a:schemeClr val="tx1"/>
              </a:solidFill>
              <a:round/>
              <a:headEnd/>
              <a:tailEnd/>
            </a:ln>
          </p:spPr>
          <p:txBody>
            <a:bodyPr/>
            <a:lstStyle/>
            <a:p>
              <a:endParaRPr lang="en-US"/>
            </a:p>
          </p:txBody>
        </p:sp>
        <p:sp>
          <p:nvSpPr>
            <p:cNvPr id="36868" name="Line 3076"/>
            <p:cNvSpPr>
              <a:spLocks noChangeShapeType="1"/>
            </p:cNvSpPr>
            <p:nvPr/>
          </p:nvSpPr>
          <p:spPr bwMode="auto">
            <a:xfrm flipH="1">
              <a:off x="2447" y="2444"/>
              <a:ext cx="5" cy="2"/>
            </a:xfrm>
            <a:prstGeom prst="line">
              <a:avLst/>
            </a:prstGeom>
            <a:noFill/>
            <a:ln w="0">
              <a:solidFill>
                <a:schemeClr val="tx1"/>
              </a:solidFill>
              <a:round/>
              <a:headEnd/>
              <a:tailEnd/>
            </a:ln>
          </p:spPr>
          <p:txBody>
            <a:bodyPr/>
            <a:lstStyle/>
            <a:p>
              <a:endParaRPr lang="en-US"/>
            </a:p>
          </p:txBody>
        </p:sp>
        <p:sp>
          <p:nvSpPr>
            <p:cNvPr id="36869" name="Line 3077"/>
            <p:cNvSpPr>
              <a:spLocks noChangeShapeType="1"/>
            </p:cNvSpPr>
            <p:nvPr/>
          </p:nvSpPr>
          <p:spPr bwMode="auto">
            <a:xfrm flipH="1">
              <a:off x="2442" y="2446"/>
              <a:ext cx="5" cy="1"/>
            </a:xfrm>
            <a:prstGeom prst="line">
              <a:avLst/>
            </a:prstGeom>
            <a:noFill/>
            <a:ln w="0">
              <a:solidFill>
                <a:schemeClr val="tx1"/>
              </a:solidFill>
              <a:round/>
              <a:headEnd/>
              <a:tailEnd/>
            </a:ln>
          </p:spPr>
          <p:txBody>
            <a:bodyPr/>
            <a:lstStyle/>
            <a:p>
              <a:endParaRPr lang="en-US"/>
            </a:p>
          </p:txBody>
        </p:sp>
        <p:sp>
          <p:nvSpPr>
            <p:cNvPr id="36870" name="Line 3078"/>
            <p:cNvSpPr>
              <a:spLocks noChangeShapeType="1"/>
            </p:cNvSpPr>
            <p:nvPr/>
          </p:nvSpPr>
          <p:spPr bwMode="auto">
            <a:xfrm flipH="1" flipV="1">
              <a:off x="2437" y="2444"/>
              <a:ext cx="5" cy="2"/>
            </a:xfrm>
            <a:prstGeom prst="line">
              <a:avLst/>
            </a:prstGeom>
            <a:noFill/>
            <a:ln w="0">
              <a:solidFill>
                <a:schemeClr val="tx1"/>
              </a:solidFill>
              <a:round/>
              <a:headEnd/>
              <a:tailEnd/>
            </a:ln>
          </p:spPr>
          <p:txBody>
            <a:bodyPr/>
            <a:lstStyle/>
            <a:p>
              <a:endParaRPr lang="en-US"/>
            </a:p>
          </p:txBody>
        </p:sp>
        <p:sp>
          <p:nvSpPr>
            <p:cNvPr id="36871" name="Line 3079"/>
            <p:cNvSpPr>
              <a:spLocks noChangeShapeType="1"/>
            </p:cNvSpPr>
            <p:nvPr/>
          </p:nvSpPr>
          <p:spPr bwMode="auto">
            <a:xfrm flipH="1" flipV="1">
              <a:off x="2435" y="2441"/>
              <a:ext cx="2" cy="3"/>
            </a:xfrm>
            <a:prstGeom prst="line">
              <a:avLst/>
            </a:prstGeom>
            <a:noFill/>
            <a:ln w="0">
              <a:solidFill>
                <a:schemeClr val="tx1"/>
              </a:solidFill>
              <a:round/>
              <a:headEnd/>
              <a:tailEnd/>
            </a:ln>
          </p:spPr>
          <p:txBody>
            <a:bodyPr/>
            <a:lstStyle/>
            <a:p>
              <a:endParaRPr lang="en-US"/>
            </a:p>
          </p:txBody>
        </p:sp>
        <p:sp>
          <p:nvSpPr>
            <p:cNvPr id="36872" name="Freeform 3080"/>
            <p:cNvSpPr>
              <a:spLocks/>
            </p:cNvSpPr>
            <p:nvPr/>
          </p:nvSpPr>
          <p:spPr bwMode="auto">
            <a:xfrm>
              <a:off x="2277" y="2486"/>
              <a:ext cx="37" cy="166"/>
            </a:xfrm>
            <a:custGeom>
              <a:avLst/>
              <a:gdLst/>
              <a:ahLst/>
              <a:cxnLst>
                <a:cxn ang="0">
                  <a:pos x="17" y="0"/>
                </a:cxn>
                <a:cxn ang="0">
                  <a:pos x="261" y="1159"/>
                </a:cxn>
                <a:cxn ang="0">
                  <a:pos x="243" y="1162"/>
                </a:cxn>
                <a:cxn ang="0">
                  <a:pos x="0" y="4"/>
                </a:cxn>
                <a:cxn ang="0">
                  <a:pos x="17" y="0"/>
                </a:cxn>
              </a:cxnLst>
              <a:rect l="0" t="0" r="r" b="b"/>
              <a:pathLst>
                <a:path w="261" h="1162">
                  <a:moveTo>
                    <a:pt x="17" y="0"/>
                  </a:moveTo>
                  <a:lnTo>
                    <a:pt x="261" y="1159"/>
                  </a:lnTo>
                  <a:lnTo>
                    <a:pt x="243" y="1162"/>
                  </a:lnTo>
                  <a:lnTo>
                    <a:pt x="0" y="4"/>
                  </a:lnTo>
                  <a:lnTo>
                    <a:pt x="17" y="0"/>
                  </a:lnTo>
                  <a:close/>
                </a:path>
              </a:pathLst>
            </a:custGeom>
            <a:solidFill>
              <a:srgbClr val="000000"/>
            </a:solidFill>
            <a:ln w="0">
              <a:solidFill>
                <a:schemeClr val="tx1"/>
              </a:solidFill>
              <a:prstDash val="solid"/>
              <a:round/>
              <a:headEnd/>
              <a:tailEnd/>
            </a:ln>
          </p:spPr>
          <p:txBody>
            <a:bodyPr/>
            <a:lstStyle/>
            <a:p>
              <a:endParaRPr lang="en-US"/>
            </a:p>
          </p:txBody>
        </p:sp>
        <p:sp>
          <p:nvSpPr>
            <p:cNvPr id="36873" name="Freeform 3081"/>
            <p:cNvSpPr>
              <a:spLocks/>
            </p:cNvSpPr>
            <p:nvPr/>
          </p:nvSpPr>
          <p:spPr bwMode="auto">
            <a:xfrm>
              <a:off x="2277" y="2486"/>
              <a:ext cx="37" cy="166"/>
            </a:xfrm>
            <a:custGeom>
              <a:avLst/>
              <a:gdLst/>
              <a:ahLst/>
              <a:cxnLst>
                <a:cxn ang="0">
                  <a:pos x="261" y="4"/>
                </a:cxn>
                <a:cxn ang="0">
                  <a:pos x="17" y="1162"/>
                </a:cxn>
                <a:cxn ang="0">
                  <a:pos x="0" y="1159"/>
                </a:cxn>
                <a:cxn ang="0">
                  <a:pos x="243" y="0"/>
                </a:cxn>
                <a:cxn ang="0">
                  <a:pos x="261" y="4"/>
                </a:cxn>
              </a:cxnLst>
              <a:rect l="0" t="0" r="r" b="b"/>
              <a:pathLst>
                <a:path w="261" h="1162">
                  <a:moveTo>
                    <a:pt x="261" y="4"/>
                  </a:moveTo>
                  <a:lnTo>
                    <a:pt x="17" y="1162"/>
                  </a:lnTo>
                  <a:lnTo>
                    <a:pt x="0" y="1159"/>
                  </a:lnTo>
                  <a:lnTo>
                    <a:pt x="243" y="0"/>
                  </a:lnTo>
                  <a:lnTo>
                    <a:pt x="261" y="4"/>
                  </a:lnTo>
                  <a:close/>
                </a:path>
              </a:pathLst>
            </a:custGeom>
            <a:solidFill>
              <a:srgbClr val="000000"/>
            </a:solidFill>
            <a:ln w="0">
              <a:solidFill>
                <a:schemeClr val="tx1"/>
              </a:solidFill>
              <a:prstDash val="solid"/>
              <a:round/>
              <a:headEnd/>
              <a:tailEnd/>
            </a:ln>
          </p:spPr>
          <p:txBody>
            <a:bodyPr/>
            <a:lstStyle/>
            <a:p>
              <a:endParaRPr lang="en-US"/>
            </a:p>
          </p:txBody>
        </p:sp>
        <p:sp>
          <p:nvSpPr>
            <p:cNvPr id="36874" name="Freeform 3082"/>
            <p:cNvSpPr>
              <a:spLocks/>
            </p:cNvSpPr>
            <p:nvPr/>
          </p:nvSpPr>
          <p:spPr bwMode="auto">
            <a:xfrm>
              <a:off x="2242" y="2486"/>
              <a:ext cx="37" cy="166"/>
            </a:xfrm>
            <a:custGeom>
              <a:avLst/>
              <a:gdLst/>
              <a:ahLst/>
              <a:cxnLst>
                <a:cxn ang="0">
                  <a:pos x="17" y="0"/>
                </a:cxn>
                <a:cxn ang="0">
                  <a:pos x="261" y="1159"/>
                </a:cxn>
                <a:cxn ang="0">
                  <a:pos x="244" y="1162"/>
                </a:cxn>
                <a:cxn ang="0">
                  <a:pos x="0" y="4"/>
                </a:cxn>
                <a:cxn ang="0">
                  <a:pos x="17" y="0"/>
                </a:cxn>
              </a:cxnLst>
              <a:rect l="0" t="0" r="r" b="b"/>
              <a:pathLst>
                <a:path w="261" h="1162">
                  <a:moveTo>
                    <a:pt x="17" y="0"/>
                  </a:moveTo>
                  <a:lnTo>
                    <a:pt x="261" y="1159"/>
                  </a:lnTo>
                  <a:lnTo>
                    <a:pt x="244" y="1162"/>
                  </a:lnTo>
                  <a:lnTo>
                    <a:pt x="0" y="4"/>
                  </a:lnTo>
                  <a:lnTo>
                    <a:pt x="17" y="0"/>
                  </a:lnTo>
                  <a:close/>
                </a:path>
              </a:pathLst>
            </a:custGeom>
            <a:solidFill>
              <a:srgbClr val="000000"/>
            </a:solidFill>
            <a:ln w="0">
              <a:solidFill>
                <a:schemeClr val="tx1"/>
              </a:solidFill>
              <a:prstDash val="solid"/>
              <a:round/>
              <a:headEnd/>
              <a:tailEnd/>
            </a:ln>
          </p:spPr>
          <p:txBody>
            <a:bodyPr/>
            <a:lstStyle/>
            <a:p>
              <a:endParaRPr lang="en-US"/>
            </a:p>
          </p:txBody>
        </p:sp>
        <p:sp>
          <p:nvSpPr>
            <p:cNvPr id="36875" name="Freeform 3083"/>
            <p:cNvSpPr>
              <a:spLocks/>
            </p:cNvSpPr>
            <p:nvPr/>
          </p:nvSpPr>
          <p:spPr bwMode="auto">
            <a:xfrm>
              <a:off x="2242" y="2486"/>
              <a:ext cx="37" cy="166"/>
            </a:xfrm>
            <a:custGeom>
              <a:avLst/>
              <a:gdLst/>
              <a:ahLst/>
              <a:cxnLst>
                <a:cxn ang="0">
                  <a:pos x="261" y="4"/>
                </a:cxn>
                <a:cxn ang="0">
                  <a:pos x="17" y="1162"/>
                </a:cxn>
                <a:cxn ang="0">
                  <a:pos x="0" y="1159"/>
                </a:cxn>
                <a:cxn ang="0">
                  <a:pos x="244" y="0"/>
                </a:cxn>
                <a:cxn ang="0">
                  <a:pos x="261" y="4"/>
                </a:cxn>
              </a:cxnLst>
              <a:rect l="0" t="0" r="r" b="b"/>
              <a:pathLst>
                <a:path w="261" h="1162">
                  <a:moveTo>
                    <a:pt x="261" y="4"/>
                  </a:moveTo>
                  <a:lnTo>
                    <a:pt x="17" y="1162"/>
                  </a:lnTo>
                  <a:lnTo>
                    <a:pt x="0" y="1159"/>
                  </a:lnTo>
                  <a:lnTo>
                    <a:pt x="244" y="0"/>
                  </a:lnTo>
                  <a:lnTo>
                    <a:pt x="261" y="4"/>
                  </a:lnTo>
                  <a:close/>
                </a:path>
              </a:pathLst>
            </a:custGeom>
            <a:solidFill>
              <a:srgbClr val="000000"/>
            </a:solidFill>
            <a:ln w="0">
              <a:solidFill>
                <a:schemeClr val="tx1"/>
              </a:solidFill>
              <a:prstDash val="solid"/>
              <a:round/>
              <a:headEnd/>
              <a:tailEnd/>
            </a:ln>
          </p:spPr>
          <p:txBody>
            <a:bodyPr/>
            <a:lstStyle/>
            <a:p>
              <a:endParaRPr lang="en-US"/>
            </a:p>
          </p:txBody>
        </p:sp>
        <p:sp>
          <p:nvSpPr>
            <p:cNvPr id="36876" name="Freeform 3084"/>
            <p:cNvSpPr>
              <a:spLocks/>
            </p:cNvSpPr>
            <p:nvPr/>
          </p:nvSpPr>
          <p:spPr bwMode="auto">
            <a:xfrm>
              <a:off x="2207" y="2486"/>
              <a:ext cx="37" cy="166"/>
            </a:xfrm>
            <a:custGeom>
              <a:avLst/>
              <a:gdLst/>
              <a:ahLst/>
              <a:cxnLst>
                <a:cxn ang="0">
                  <a:pos x="261" y="4"/>
                </a:cxn>
                <a:cxn ang="0">
                  <a:pos x="17" y="1162"/>
                </a:cxn>
                <a:cxn ang="0">
                  <a:pos x="0" y="1159"/>
                </a:cxn>
                <a:cxn ang="0">
                  <a:pos x="244" y="0"/>
                </a:cxn>
                <a:cxn ang="0">
                  <a:pos x="261" y="4"/>
                </a:cxn>
              </a:cxnLst>
              <a:rect l="0" t="0" r="r" b="b"/>
              <a:pathLst>
                <a:path w="261" h="1162">
                  <a:moveTo>
                    <a:pt x="261" y="4"/>
                  </a:moveTo>
                  <a:lnTo>
                    <a:pt x="17" y="1162"/>
                  </a:lnTo>
                  <a:lnTo>
                    <a:pt x="0" y="1159"/>
                  </a:lnTo>
                  <a:lnTo>
                    <a:pt x="244" y="0"/>
                  </a:lnTo>
                  <a:lnTo>
                    <a:pt x="261" y="4"/>
                  </a:lnTo>
                  <a:close/>
                </a:path>
              </a:pathLst>
            </a:custGeom>
            <a:solidFill>
              <a:srgbClr val="000000"/>
            </a:solidFill>
            <a:ln w="0">
              <a:solidFill>
                <a:schemeClr val="tx1"/>
              </a:solidFill>
              <a:prstDash val="solid"/>
              <a:round/>
              <a:headEnd/>
              <a:tailEnd/>
            </a:ln>
          </p:spPr>
          <p:txBody>
            <a:bodyPr/>
            <a:lstStyle/>
            <a:p>
              <a:endParaRPr lang="en-US"/>
            </a:p>
          </p:txBody>
        </p:sp>
        <p:sp>
          <p:nvSpPr>
            <p:cNvPr id="36877" name="Freeform 3085"/>
            <p:cNvSpPr>
              <a:spLocks/>
            </p:cNvSpPr>
            <p:nvPr/>
          </p:nvSpPr>
          <p:spPr bwMode="auto">
            <a:xfrm>
              <a:off x="2207" y="2486"/>
              <a:ext cx="37" cy="166"/>
            </a:xfrm>
            <a:custGeom>
              <a:avLst/>
              <a:gdLst/>
              <a:ahLst/>
              <a:cxnLst>
                <a:cxn ang="0">
                  <a:pos x="17" y="0"/>
                </a:cxn>
                <a:cxn ang="0">
                  <a:pos x="261" y="1159"/>
                </a:cxn>
                <a:cxn ang="0">
                  <a:pos x="244" y="1162"/>
                </a:cxn>
                <a:cxn ang="0">
                  <a:pos x="0" y="4"/>
                </a:cxn>
                <a:cxn ang="0">
                  <a:pos x="17" y="0"/>
                </a:cxn>
              </a:cxnLst>
              <a:rect l="0" t="0" r="r" b="b"/>
              <a:pathLst>
                <a:path w="261" h="1162">
                  <a:moveTo>
                    <a:pt x="17" y="0"/>
                  </a:moveTo>
                  <a:lnTo>
                    <a:pt x="261" y="1159"/>
                  </a:lnTo>
                  <a:lnTo>
                    <a:pt x="244" y="1162"/>
                  </a:lnTo>
                  <a:lnTo>
                    <a:pt x="0" y="4"/>
                  </a:lnTo>
                  <a:lnTo>
                    <a:pt x="17" y="0"/>
                  </a:lnTo>
                  <a:close/>
                </a:path>
              </a:pathLst>
            </a:custGeom>
            <a:solidFill>
              <a:srgbClr val="000000"/>
            </a:solidFill>
            <a:ln w="0">
              <a:solidFill>
                <a:schemeClr val="tx1"/>
              </a:solidFill>
              <a:prstDash val="solid"/>
              <a:round/>
              <a:headEnd/>
              <a:tailEnd/>
            </a:ln>
          </p:spPr>
          <p:txBody>
            <a:bodyPr/>
            <a:lstStyle/>
            <a:p>
              <a:endParaRPr lang="en-US"/>
            </a:p>
          </p:txBody>
        </p:sp>
        <p:sp>
          <p:nvSpPr>
            <p:cNvPr id="36878" name="Rectangle 3086"/>
            <p:cNvSpPr>
              <a:spLocks noChangeArrowheads="1"/>
            </p:cNvSpPr>
            <p:nvPr/>
          </p:nvSpPr>
          <p:spPr bwMode="auto">
            <a:xfrm>
              <a:off x="2207" y="2486"/>
              <a:ext cx="3" cy="166"/>
            </a:xfrm>
            <a:prstGeom prst="rect">
              <a:avLst/>
            </a:prstGeom>
            <a:solidFill>
              <a:srgbClr val="000000"/>
            </a:solidFill>
            <a:ln w="0">
              <a:solidFill>
                <a:schemeClr val="tx1"/>
              </a:solidFill>
              <a:miter lim="800000"/>
              <a:headEnd/>
              <a:tailEnd/>
            </a:ln>
          </p:spPr>
          <p:txBody>
            <a:bodyPr/>
            <a:lstStyle/>
            <a:p>
              <a:endParaRPr lang="en-US"/>
            </a:p>
          </p:txBody>
        </p:sp>
        <p:sp>
          <p:nvSpPr>
            <p:cNvPr id="36879" name="Rectangle 3087"/>
            <p:cNvSpPr>
              <a:spLocks noChangeArrowheads="1"/>
            </p:cNvSpPr>
            <p:nvPr/>
          </p:nvSpPr>
          <p:spPr bwMode="auto">
            <a:xfrm>
              <a:off x="2242" y="2486"/>
              <a:ext cx="2" cy="166"/>
            </a:xfrm>
            <a:prstGeom prst="rect">
              <a:avLst/>
            </a:prstGeom>
            <a:solidFill>
              <a:srgbClr val="000000"/>
            </a:solidFill>
            <a:ln w="0">
              <a:solidFill>
                <a:schemeClr val="tx1"/>
              </a:solidFill>
              <a:miter lim="800000"/>
              <a:headEnd/>
              <a:tailEnd/>
            </a:ln>
          </p:spPr>
          <p:txBody>
            <a:bodyPr/>
            <a:lstStyle/>
            <a:p>
              <a:endParaRPr lang="en-US"/>
            </a:p>
          </p:txBody>
        </p:sp>
        <p:sp>
          <p:nvSpPr>
            <p:cNvPr id="36880" name="Rectangle 3088"/>
            <p:cNvSpPr>
              <a:spLocks noChangeArrowheads="1"/>
            </p:cNvSpPr>
            <p:nvPr/>
          </p:nvSpPr>
          <p:spPr bwMode="auto">
            <a:xfrm>
              <a:off x="2276" y="2486"/>
              <a:ext cx="3" cy="166"/>
            </a:xfrm>
            <a:prstGeom prst="rect">
              <a:avLst/>
            </a:prstGeom>
            <a:solidFill>
              <a:srgbClr val="000000"/>
            </a:solidFill>
            <a:ln w="0">
              <a:solidFill>
                <a:schemeClr val="tx1"/>
              </a:solidFill>
              <a:miter lim="800000"/>
              <a:headEnd/>
              <a:tailEnd/>
            </a:ln>
          </p:spPr>
          <p:txBody>
            <a:bodyPr/>
            <a:lstStyle/>
            <a:p>
              <a:endParaRPr lang="en-US"/>
            </a:p>
          </p:txBody>
        </p:sp>
        <p:sp>
          <p:nvSpPr>
            <p:cNvPr id="36881" name="Rectangle 3089"/>
            <p:cNvSpPr>
              <a:spLocks noChangeArrowheads="1"/>
            </p:cNvSpPr>
            <p:nvPr/>
          </p:nvSpPr>
          <p:spPr bwMode="auto">
            <a:xfrm>
              <a:off x="2311" y="2486"/>
              <a:ext cx="3" cy="166"/>
            </a:xfrm>
            <a:prstGeom prst="rect">
              <a:avLst/>
            </a:prstGeom>
            <a:solidFill>
              <a:srgbClr val="000000"/>
            </a:solidFill>
            <a:ln w="0">
              <a:solidFill>
                <a:schemeClr val="tx1"/>
              </a:solidFill>
              <a:miter lim="800000"/>
              <a:headEnd/>
              <a:tailEnd/>
            </a:ln>
          </p:spPr>
          <p:txBody>
            <a:bodyPr/>
            <a:lstStyle/>
            <a:p>
              <a:endParaRPr lang="en-US"/>
            </a:p>
          </p:txBody>
        </p:sp>
        <p:sp>
          <p:nvSpPr>
            <p:cNvPr id="36882" name="Rectangle 3090"/>
            <p:cNvSpPr>
              <a:spLocks noChangeArrowheads="1"/>
            </p:cNvSpPr>
            <p:nvPr/>
          </p:nvSpPr>
          <p:spPr bwMode="auto">
            <a:xfrm>
              <a:off x="2191" y="2650"/>
              <a:ext cx="139" cy="3"/>
            </a:xfrm>
            <a:prstGeom prst="rect">
              <a:avLst/>
            </a:prstGeom>
            <a:solidFill>
              <a:srgbClr val="000000"/>
            </a:solidFill>
            <a:ln w="0">
              <a:solidFill>
                <a:schemeClr val="tx1"/>
              </a:solidFill>
              <a:miter lim="800000"/>
              <a:headEnd/>
              <a:tailEnd/>
            </a:ln>
          </p:spPr>
          <p:txBody>
            <a:bodyPr/>
            <a:lstStyle/>
            <a:p>
              <a:endParaRPr lang="en-US"/>
            </a:p>
          </p:txBody>
        </p:sp>
        <p:sp>
          <p:nvSpPr>
            <p:cNvPr id="36883" name="Freeform 3091"/>
            <p:cNvSpPr>
              <a:spLocks/>
            </p:cNvSpPr>
            <p:nvPr/>
          </p:nvSpPr>
          <p:spPr bwMode="auto">
            <a:xfrm>
              <a:off x="2295" y="2565"/>
              <a:ext cx="23" cy="8"/>
            </a:xfrm>
            <a:custGeom>
              <a:avLst/>
              <a:gdLst/>
              <a:ahLst/>
              <a:cxnLst>
                <a:cxn ang="0">
                  <a:pos x="158" y="53"/>
                </a:cxn>
                <a:cxn ang="0">
                  <a:pos x="158" y="0"/>
                </a:cxn>
                <a:cxn ang="0">
                  <a:pos x="0" y="27"/>
                </a:cxn>
                <a:cxn ang="0">
                  <a:pos x="158" y="53"/>
                </a:cxn>
              </a:cxnLst>
              <a:rect l="0" t="0" r="r" b="b"/>
              <a:pathLst>
                <a:path w="158" h="53">
                  <a:moveTo>
                    <a:pt x="158" y="53"/>
                  </a:moveTo>
                  <a:lnTo>
                    <a:pt x="158" y="0"/>
                  </a:lnTo>
                  <a:lnTo>
                    <a:pt x="0" y="27"/>
                  </a:lnTo>
                  <a:lnTo>
                    <a:pt x="158" y="53"/>
                  </a:lnTo>
                  <a:close/>
                </a:path>
              </a:pathLst>
            </a:custGeom>
            <a:solidFill>
              <a:srgbClr val="000000"/>
            </a:solidFill>
            <a:ln w="0">
              <a:solidFill>
                <a:schemeClr val="tx1"/>
              </a:solidFill>
              <a:prstDash val="solid"/>
              <a:round/>
              <a:headEnd/>
              <a:tailEnd/>
            </a:ln>
          </p:spPr>
          <p:txBody>
            <a:bodyPr/>
            <a:lstStyle/>
            <a:p>
              <a:endParaRPr lang="en-US"/>
            </a:p>
          </p:txBody>
        </p:sp>
        <p:sp>
          <p:nvSpPr>
            <p:cNvPr id="36884" name="Line 3092"/>
            <p:cNvSpPr>
              <a:spLocks noChangeShapeType="1"/>
            </p:cNvSpPr>
            <p:nvPr/>
          </p:nvSpPr>
          <p:spPr bwMode="auto">
            <a:xfrm flipH="1">
              <a:off x="2226" y="2486"/>
              <a:ext cx="34" cy="1"/>
            </a:xfrm>
            <a:prstGeom prst="line">
              <a:avLst/>
            </a:prstGeom>
            <a:noFill/>
            <a:ln w="0">
              <a:solidFill>
                <a:schemeClr val="tx1"/>
              </a:solidFill>
              <a:round/>
              <a:headEnd/>
              <a:tailEnd/>
            </a:ln>
          </p:spPr>
          <p:txBody>
            <a:bodyPr/>
            <a:lstStyle/>
            <a:p>
              <a:endParaRPr lang="en-US"/>
            </a:p>
          </p:txBody>
        </p:sp>
        <p:sp>
          <p:nvSpPr>
            <p:cNvPr id="36885" name="Line 3093"/>
            <p:cNvSpPr>
              <a:spLocks noChangeShapeType="1"/>
            </p:cNvSpPr>
            <p:nvPr/>
          </p:nvSpPr>
          <p:spPr bwMode="auto">
            <a:xfrm>
              <a:off x="2539" y="2220"/>
              <a:ext cx="70" cy="1"/>
            </a:xfrm>
            <a:prstGeom prst="line">
              <a:avLst/>
            </a:prstGeom>
            <a:noFill/>
            <a:ln w="0">
              <a:solidFill>
                <a:schemeClr val="tx1"/>
              </a:solidFill>
              <a:round/>
              <a:headEnd/>
              <a:tailEnd/>
            </a:ln>
          </p:spPr>
          <p:txBody>
            <a:bodyPr/>
            <a:lstStyle/>
            <a:p>
              <a:endParaRPr lang="en-US"/>
            </a:p>
          </p:txBody>
        </p:sp>
        <p:sp>
          <p:nvSpPr>
            <p:cNvPr id="36886" name="Line 3094"/>
            <p:cNvSpPr>
              <a:spLocks noChangeShapeType="1"/>
            </p:cNvSpPr>
            <p:nvPr/>
          </p:nvSpPr>
          <p:spPr bwMode="auto">
            <a:xfrm flipV="1">
              <a:off x="2444" y="2220"/>
              <a:ext cx="95" cy="102"/>
            </a:xfrm>
            <a:prstGeom prst="line">
              <a:avLst/>
            </a:prstGeom>
            <a:noFill/>
            <a:ln w="0">
              <a:solidFill>
                <a:schemeClr val="tx1"/>
              </a:solidFill>
              <a:round/>
              <a:headEnd/>
              <a:tailEnd/>
            </a:ln>
          </p:spPr>
          <p:txBody>
            <a:bodyPr/>
            <a:lstStyle/>
            <a:p>
              <a:endParaRPr lang="en-US"/>
            </a:p>
          </p:txBody>
        </p:sp>
        <p:sp>
          <p:nvSpPr>
            <p:cNvPr id="36887" name="Freeform 3095"/>
            <p:cNvSpPr>
              <a:spLocks/>
            </p:cNvSpPr>
            <p:nvPr/>
          </p:nvSpPr>
          <p:spPr bwMode="auto">
            <a:xfrm>
              <a:off x="2429" y="2319"/>
              <a:ext cx="18" cy="19"/>
            </a:xfrm>
            <a:custGeom>
              <a:avLst/>
              <a:gdLst/>
              <a:ahLst/>
              <a:cxnLst>
                <a:cxn ang="0">
                  <a:pos x="127" y="36"/>
                </a:cxn>
                <a:cxn ang="0">
                  <a:pos x="88" y="0"/>
                </a:cxn>
                <a:cxn ang="0">
                  <a:pos x="0" y="134"/>
                </a:cxn>
                <a:cxn ang="0">
                  <a:pos x="127" y="36"/>
                </a:cxn>
              </a:cxnLst>
              <a:rect l="0" t="0" r="r" b="b"/>
              <a:pathLst>
                <a:path w="127" h="134">
                  <a:moveTo>
                    <a:pt x="127" y="36"/>
                  </a:moveTo>
                  <a:lnTo>
                    <a:pt x="88" y="0"/>
                  </a:lnTo>
                  <a:lnTo>
                    <a:pt x="0" y="134"/>
                  </a:lnTo>
                  <a:lnTo>
                    <a:pt x="127" y="36"/>
                  </a:lnTo>
                  <a:close/>
                </a:path>
              </a:pathLst>
            </a:custGeom>
            <a:solidFill>
              <a:srgbClr val="000000"/>
            </a:solidFill>
            <a:ln w="0">
              <a:solidFill>
                <a:schemeClr val="tx1"/>
              </a:solidFill>
              <a:prstDash val="solid"/>
              <a:round/>
              <a:headEnd/>
              <a:tailEnd/>
            </a:ln>
          </p:spPr>
          <p:txBody>
            <a:bodyPr/>
            <a:lstStyle/>
            <a:p>
              <a:endParaRPr lang="en-US"/>
            </a:p>
          </p:txBody>
        </p:sp>
        <p:sp>
          <p:nvSpPr>
            <p:cNvPr id="36888" name="Freeform 3096"/>
            <p:cNvSpPr>
              <a:spLocks/>
            </p:cNvSpPr>
            <p:nvPr/>
          </p:nvSpPr>
          <p:spPr bwMode="auto">
            <a:xfrm>
              <a:off x="3478" y="2354"/>
              <a:ext cx="2" cy="134"/>
            </a:xfrm>
            <a:custGeom>
              <a:avLst/>
              <a:gdLst/>
              <a:ahLst/>
              <a:cxnLst>
                <a:cxn ang="0">
                  <a:pos x="19" y="19"/>
                </a:cxn>
                <a:cxn ang="0">
                  <a:pos x="19" y="914"/>
                </a:cxn>
                <a:cxn ang="0">
                  <a:pos x="0" y="934"/>
                </a:cxn>
                <a:cxn ang="0">
                  <a:pos x="0" y="0"/>
                </a:cxn>
                <a:cxn ang="0">
                  <a:pos x="19" y="19"/>
                </a:cxn>
              </a:cxnLst>
              <a:rect l="0" t="0" r="r" b="b"/>
              <a:pathLst>
                <a:path w="19" h="934">
                  <a:moveTo>
                    <a:pt x="19" y="19"/>
                  </a:moveTo>
                  <a:lnTo>
                    <a:pt x="19" y="914"/>
                  </a:lnTo>
                  <a:lnTo>
                    <a:pt x="0" y="934"/>
                  </a:lnTo>
                  <a:lnTo>
                    <a:pt x="0" y="0"/>
                  </a:lnTo>
                  <a:lnTo>
                    <a:pt x="19" y="19"/>
                  </a:lnTo>
                  <a:close/>
                </a:path>
              </a:pathLst>
            </a:custGeom>
            <a:solidFill>
              <a:srgbClr val="000000"/>
            </a:solidFill>
            <a:ln w="0">
              <a:solidFill>
                <a:schemeClr val="tx1"/>
              </a:solidFill>
              <a:prstDash val="solid"/>
              <a:round/>
              <a:headEnd/>
              <a:tailEnd/>
            </a:ln>
          </p:spPr>
          <p:txBody>
            <a:bodyPr/>
            <a:lstStyle/>
            <a:p>
              <a:endParaRPr lang="en-US"/>
            </a:p>
          </p:txBody>
        </p:sp>
        <p:sp>
          <p:nvSpPr>
            <p:cNvPr id="36889" name="Freeform 3097"/>
            <p:cNvSpPr>
              <a:spLocks/>
            </p:cNvSpPr>
            <p:nvPr/>
          </p:nvSpPr>
          <p:spPr bwMode="auto">
            <a:xfrm>
              <a:off x="3478" y="2485"/>
              <a:ext cx="37" cy="3"/>
            </a:xfrm>
            <a:custGeom>
              <a:avLst/>
              <a:gdLst/>
              <a:ahLst/>
              <a:cxnLst>
                <a:cxn ang="0">
                  <a:pos x="19" y="0"/>
                </a:cxn>
                <a:cxn ang="0">
                  <a:pos x="244" y="0"/>
                </a:cxn>
                <a:cxn ang="0">
                  <a:pos x="263" y="20"/>
                </a:cxn>
                <a:cxn ang="0">
                  <a:pos x="0" y="20"/>
                </a:cxn>
                <a:cxn ang="0">
                  <a:pos x="19" y="0"/>
                </a:cxn>
              </a:cxnLst>
              <a:rect l="0" t="0" r="r" b="b"/>
              <a:pathLst>
                <a:path w="263" h="20">
                  <a:moveTo>
                    <a:pt x="19" y="0"/>
                  </a:moveTo>
                  <a:lnTo>
                    <a:pt x="244" y="0"/>
                  </a:lnTo>
                  <a:lnTo>
                    <a:pt x="263" y="20"/>
                  </a:lnTo>
                  <a:lnTo>
                    <a:pt x="0" y="20"/>
                  </a:lnTo>
                  <a:lnTo>
                    <a:pt x="19" y="0"/>
                  </a:lnTo>
                  <a:close/>
                </a:path>
              </a:pathLst>
            </a:custGeom>
            <a:solidFill>
              <a:srgbClr val="000000"/>
            </a:solidFill>
            <a:ln w="0">
              <a:solidFill>
                <a:schemeClr val="tx1"/>
              </a:solidFill>
              <a:prstDash val="solid"/>
              <a:round/>
              <a:headEnd/>
              <a:tailEnd/>
            </a:ln>
          </p:spPr>
          <p:txBody>
            <a:bodyPr/>
            <a:lstStyle/>
            <a:p>
              <a:endParaRPr lang="en-US"/>
            </a:p>
          </p:txBody>
        </p:sp>
        <p:sp>
          <p:nvSpPr>
            <p:cNvPr id="36890" name="Freeform 3098"/>
            <p:cNvSpPr>
              <a:spLocks/>
            </p:cNvSpPr>
            <p:nvPr/>
          </p:nvSpPr>
          <p:spPr bwMode="auto">
            <a:xfrm>
              <a:off x="3513" y="2354"/>
              <a:ext cx="2" cy="134"/>
            </a:xfrm>
            <a:custGeom>
              <a:avLst/>
              <a:gdLst/>
              <a:ahLst/>
              <a:cxnLst>
                <a:cxn ang="0">
                  <a:pos x="0" y="914"/>
                </a:cxn>
                <a:cxn ang="0">
                  <a:pos x="0" y="19"/>
                </a:cxn>
                <a:cxn ang="0">
                  <a:pos x="19" y="0"/>
                </a:cxn>
                <a:cxn ang="0">
                  <a:pos x="19" y="934"/>
                </a:cxn>
                <a:cxn ang="0">
                  <a:pos x="0" y="914"/>
                </a:cxn>
              </a:cxnLst>
              <a:rect l="0" t="0" r="r" b="b"/>
              <a:pathLst>
                <a:path w="19" h="934">
                  <a:moveTo>
                    <a:pt x="0" y="914"/>
                  </a:moveTo>
                  <a:lnTo>
                    <a:pt x="0" y="19"/>
                  </a:lnTo>
                  <a:lnTo>
                    <a:pt x="19" y="0"/>
                  </a:lnTo>
                  <a:lnTo>
                    <a:pt x="19" y="934"/>
                  </a:lnTo>
                  <a:lnTo>
                    <a:pt x="0" y="914"/>
                  </a:lnTo>
                  <a:close/>
                </a:path>
              </a:pathLst>
            </a:custGeom>
            <a:solidFill>
              <a:srgbClr val="000000"/>
            </a:solidFill>
            <a:ln w="0">
              <a:solidFill>
                <a:schemeClr val="tx1"/>
              </a:solidFill>
              <a:prstDash val="solid"/>
              <a:round/>
              <a:headEnd/>
              <a:tailEnd/>
            </a:ln>
          </p:spPr>
          <p:txBody>
            <a:bodyPr/>
            <a:lstStyle/>
            <a:p>
              <a:endParaRPr lang="en-US"/>
            </a:p>
          </p:txBody>
        </p:sp>
        <p:sp>
          <p:nvSpPr>
            <p:cNvPr id="36891" name="Freeform 3099"/>
            <p:cNvSpPr>
              <a:spLocks/>
            </p:cNvSpPr>
            <p:nvPr/>
          </p:nvSpPr>
          <p:spPr bwMode="auto">
            <a:xfrm>
              <a:off x="3478" y="2354"/>
              <a:ext cx="37" cy="3"/>
            </a:xfrm>
            <a:custGeom>
              <a:avLst/>
              <a:gdLst/>
              <a:ahLst/>
              <a:cxnLst>
                <a:cxn ang="0">
                  <a:pos x="244" y="19"/>
                </a:cxn>
                <a:cxn ang="0">
                  <a:pos x="19" y="19"/>
                </a:cxn>
                <a:cxn ang="0">
                  <a:pos x="0" y="0"/>
                </a:cxn>
                <a:cxn ang="0">
                  <a:pos x="263" y="0"/>
                </a:cxn>
                <a:cxn ang="0">
                  <a:pos x="244" y="19"/>
                </a:cxn>
              </a:cxnLst>
              <a:rect l="0" t="0" r="r" b="b"/>
              <a:pathLst>
                <a:path w="263" h="19">
                  <a:moveTo>
                    <a:pt x="244" y="19"/>
                  </a:moveTo>
                  <a:lnTo>
                    <a:pt x="19" y="19"/>
                  </a:lnTo>
                  <a:lnTo>
                    <a:pt x="0" y="0"/>
                  </a:lnTo>
                  <a:lnTo>
                    <a:pt x="263" y="0"/>
                  </a:lnTo>
                  <a:lnTo>
                    <a:pt x="244" y="19"/>
                  </a:lnTo>
                  <a:close/>
                </a:path>
              </a:pathLst>
            </a:custGeom>
            <a:solidFill>
              <a:srgbClr val="000000"/>
            </a:solidFill>
            <a:ln w="0">
              <a:solidFill>
                <a:schemeClr val="tx1"/>
              </a:solidFill>
              <a:prstDash val="solid"/>
              <a:round/>
              <a:headEnd/>
              <a:tailEnd/>
            </a:ln>
          </p:spPr>
          <p:txBody>
            <a:bodyPr/>
            <a:lstStyle/>
            <a:p>
              <a:endParaRPr lang="en-US"/>
            </a:p>
          </p:txBody>
        </p:sp>
        <p:sp>
          <p:nvSpPr>
            <p:cNvPr id="36892" name="Freeform 3100"/>
            <p:cNvSpPr>
              <a:spLocks/>
            </p:cNvSpPr>
            <p:nvPr/>
          </p:nvSpPr>
          <p:spPr bwMode="auto">
            <a:xfrm>
              <a:off x="3478" y="2355"/>
              <a:ext cx="37" cy="132"/>
            </a:xfrm>
            <a:custGeom>
              <a:avLst/>
              <a:gdLst/>
              <a:ahLst/>
              <a:cxnLst>
                <a:cxn ang="0">
                  <a:pos x="17" y="0"/>
                </a:cxn>
                <a:cxn ang="0">
                  <a:pos x="261" y="914"/>
                </a:cxn>
                <a:cxn ang="0">
                  <a:pos x="244" y="918"/>
                </a:cxn>
                <a:cxn ang="0">
                  <a:pos x="0" y="4"/>
                </a:cxn>
                <a:cxn ang="0">
                  <a:pos x="17" y="0"/>
                </a:cxn>
              </a:cxnLst>
              <a:rect l="0" t="0" r="r" b="b"/>
              <a:pathLst>
                <a:path w="261" h="918">
                  <a:moveTo>
                    <a:pt x="17" y="0"/>
                  </a:moveTo>
                  <a:lnTo>
                    <a:pt x="261" y="914"/>
                  </a:lnTo>
                  <a:lnTo>
                    <a:pt x="244" y="918"/>
                  </a:lnTo>
                  <a:lnTo>
                    <a:pt x="0" y="4"/>
                  </a:lnTo>
                  <a:lnTo>
                    <a:pt x="17" y="0"/>
                  </a:lnTo>
                  <a:close/>
                </a:path>
              </a:pathLst>
            </a:custGeom>
            <a:solidFill>
              <a:srgbClr val="000000"/>
            </a:solidFill>
            <a:ln w="0">
              <a:solidFill>
                <a:schemeClr val="tx1"/>
              </a:solidFill>
              <a:prstDash val="solid"/>
              <a:round/>
              <a:headEnd/>
              <a:tailEnd/>
            </a:ln>
          </p:spPr>
          <p:txBody>
            <a:bodyPr/>
            <a:lstStyle/>
            <a:p>
              <a:endParaRPr lang="en-US"/>
            </a:p>
          </p:txBody>
        </p:sp>
        <p:sp>
          <p:nvSpPr>
            <p:cNvPr id="36893" name="Freeform 3101"/>
            <p:cNvSpPr>
              <a:spLocks/>
            </p:cNvSpPr>
            <p:nvPr/>
          </p:nvSpPr>
          <p:spPr bwMode="auto">
            <a:xfrm>
              <a:off x="3478" y="2355"/>
              <a:ext cx="37" cy="132"/>
            </a:xfrm>
            <a:custGeom>
              <a:avLst/>
              <a:gdLst/>
              <a:ahLst/>
              <a:cxnLst>
                <a:cxn ang="0">
                  <a:pos x="261" y="4"/>
                </a:cxn>
                <a:cxn ang="0">
                  <a:pos x="17" y="918"/>
                </a:cxn>
                <a:cxn ang="0">
                  <a:pos x="0" y="914"/>
                </a:cxn>
                <a:cxn ang="0">
                  <a:pos x="244" y="0"/>
                </a:cxn>
                <a:cxn ang="0">
                  <a:pos x="261" y="4"/>
                </a:cxn>
              </a:cxnLst>
              <a:rect l="0" t="0" r="r" b="b"/>
              <a:pathLst>
                <a:path w="261" h="918">
                  <a:moveTo>
                    <a:pt x="261" y="4"/>
                  </a:moveTo>
                  <a:lnTo>
                    <a:pt x="17" y="918"/>
                  </a:lnTo>
                  <a:lnTo>
                    <a:pt x="0" y="914"/>
                  </a:lnTo>
                  <a:lnTo>
                    <a:pt x="244" y="0"/>
                  </a:lnTo>
                  <a:lnTo>
                    <a:pt x="261" y="4"/>
                  </a:lnTo>
                  <a:close/>
                </a:path>
              </a:pathLst>
            </a:custGeom>
            <a:solidFill>
              <a:srgbClr val="000000"/>
            </a:solidFill>
            <a:ln w="0">
              <a:solidFill>
                <a:schemeClr val="tx1"/>
              </a:solidFill>
              <a:prstDash val="solid"/>
              <a:round/>
              <a:headEnd/>
              <a:tailEnd/>
            </a:ln>
          </p:spPr>
          <p:txBody>
            <a:bodyPr/>
            <a:lstStyle/>
            <a:p>
              <a:endParaRPr lang="en-US"/>
            </a:p>
          </p:txBody>
        </p:sp>
        <p:sp>
          <p:nvSpPr>
            <p:cNvPr id="36894" name="Rectangle 3102"/>
            <p:cNvSpPr>
              <a:spLocks noChangeArrowheads="1"/>
            </p:cNvSpPr>
            <p:nvPr/>
          </p:nvSpPr>
          <p:spPr bwMode="auto">
            <a:xfrm>
              <a:off x="3375" y="2520"/>
              <a:ext cx="139" cy="3"/>
            </a:xfrm>
            <a:prstGeom prst="rect">
              <a:avLst/>
            </a:prstGeom>
            <a:solidFill>
              <a:srgbClr val="000000"/>
            </a:solidFill>
            <a:ln w="0">
              <a:solidFill>
                <a:schemeClr val="tx1"/>
              </a:solidFill>
              <a:miter lim="800000"/>
              <a:headEnd/>
              <a:tailEnd/>
            </a:ln>
          </p:spPr>
          <p:txBody>
            <a:bodyPr/>
            <a:lstStyle/>
            <a:p>
              <a:endParaRPr lang="en-US"/>
            </a:p>
          </p:txBody>
        </p:sp>
        <p:sp>
          <p:nvSpPr>
            <p:cNvPr id="36895" name="Freeform 3103"/>
            <p:cNvSpPr>
              <a:spLocks/>
            </p:cNvSpPr>
            <p:nvPr/>
          </p:nvSpPr>
          <p:spPr bwMode="auto">
            <a:xfrm>
              <a:off x="3408" y="2485"/>
              <a:ext cx="107" cy="3"/>
            </a:xfrm>
            <a:custGeom>
              <a:avLst/>
              <a:gdLst/>
              <a:ahLst/>
              <a:cxnLst>
                <a:cxn ang="0">
                  <a:pos x="0" y="0"/>
                </a:cxn>
                <a:cxn ang="0">
                  <a:pos x="751" y="0"/>
                </a:cxn>
                <a:cxn ang="0">
                  <a:pos x="732" y="20"/>
                </a:cxn>
                <a:cxn ang="0">
                  <a:pos x="20" y="20"/>
                </a:cxn>
                <a:cxn ang="0">
                  <a:pos x="0" y="0"/>
                </a:cxn>
              </a:cxnLst>
              <a:rect l="0" t="0" r="r" b="b"/>
              <a:pathLst>
                <a:path w="751" h="20">
                  <a:moveTo>
                    <a:pt x="0" y="0"/>
                  </a:moveTo>
                  <a:lnTo>
                    <a:pt x="751" y="0"/>
                  </a:lnTo>
                  <a:lnTo>
                    <a:pt x="732" y="20"/>
                  </a:lnTo>
                  <a:lnTo>
                    <a:pt x="20" y="20"/>
                  </a:lnTo>
                  <a:lnTo>
                    <a:pt x="0" y="0"/>
                  </a:lnTo>
                  <a:close/>
                </a:path>
              </a:pathLst>
            </a:custGeom>
            <a:solidFill>
              <a:srgbClr val="000000"/>
            </a:solidFill>
            <a:ln w="0">
              <a:solidFill>
                <a:schemeClr val="tx1"/>
              </a:solidFill>
              <a:prstDash val="solid"/>
              <a:round/>
              <a:headEnd/>
              <a:tailEnd/>
            </a:ln>
          </p:spPr>
          <p:txBody>
            <a:bodyPr/>
            <a:lstStyle/>
            <a:p>
              <a:endParaRPr lang="en-US"/>
            </a:p>
          </p:txBody>
        </p:sp>
        <p:sp>
          <p:nvSpPr>
            <p:cNvPr id="36896" name="Freeform 3104"/>
            <p:cNvSpPr>
              <a:spLocks/>
            </p:cNvSpPr>
            <p:nvPr/>
          </p:nvSpPr>
          <p:spPr bwMode="auto">
            <a:xfrm>
              <a:off x="3513" y="2485"/>
              <a:ext cx="2" cy="38"/>
            </a:xfrm>
            <a:custGeom>
              <a:avLst/>
              <a:gdLst/>
              <a:ahLst/>
              <a:cxnLst>
                <a:cxn ang="0">
                  <a:pos x="19" y="0"/>
                </a:cxn>
                <a:cxn ang="0">
                  <a:pos x="19" y="263"/>
                </a:cxn>
                <a:cxn ang="0">
                  <a:pos x="0" y="244"/>
                </a:cxn>
                <a:cxn ang="0">
                  <a:pos x="0" y="20"/>
                </a:cxn>
                <a:cxn ang="0">
                  <a:pos x="19" y="0"/>
                </a:cxn>
              </a:cxnLst>
              <a:rect l="0" t="0" r="r" b="b"/>
              <a:pathLst>
                <a:path w="19" h="263">
                  <a:moveTo>
                    <a:pt x="19" y="0"/>
                  </a:moveTo>
                  <a:lnTo>
                    <a:pt x="19" y="263"/>
                  </a:lnTo>
                  <a:lnTo>
                    <a:pt x="0" y="244"/>
                  </a:lnTo>
                  <a:lnTo>
                    <a:pt x="0" y="20"/>
                  </a:lnTo>
                  <a:lnTo>
                    <a:pt x="19" y="0"/>
                  </a:lnTo>
                  <a:close/>
                </a:path>
              </a:pathLst>
            </a:custGeom>
            <a:solidFill>
              <a:srgbClr val="000000"/>
            </a:solidFill>
            <a:ln w="0">
              <a:solidFill>
                <a:schemeClr val="tx1"/>
              </a:solidFill>
              <a:prstDash val="solid"/>
              <a:round/>
              <a:headEnd/>
              <a:tailEnd/>
            </a:ln>
          </p:spPr>
          <p:txBody>
            <a:bodyPr/>
            <a:lstStyle/>
            <a:p>
              <a:endParaRPr lang="en-US"/>
            </a:p>
          </p:txBody>
        </p:sp>
        <p:sp>
          <p:nvSpPr>
            <p:cNvPr id="36897" name="Freeform 3105"/>
            <p:cNvSpPr>
              <a:spLocks/>
            </p:cNvSpPr>
            <p:nvPr/>
          </p:nvSpPr>
          <p:spPr bwMode="auto">
            <a:xfrm>
              <a:off x="3408" y="2520"/>
              <a:ext cx="107" cy="3"/>
            </a:xfrm>
            <a:custGeom>
              <a:avLst/>
              <a:gdLst/>
              <a:ahLst/>
              <a:cxnLst>
                <a:cxn ang="0">
                  <a:pos x="751" y="19"/>
                </a:cxn>
                <a:cxn ang="0">
                  <a:pos x="0" y="19"/>
                </a:cxn>
                <a:cxn ang="0">
                  <a:pos x="20" y="0"/>
                </a:cxn>
                <a:cxn ang="0">
                  <a:pos x="732" y="0"/>
                </a:cxn>
                <a:cxn ang="0">
                  <a:pos x="751" y="19"/>
                </a:cxn>
              </a:cxnLst>
              <a:rect l="0" t="0" r="r" b="b"/>
              <a:pathLst>
                <a:path w="751" h="19">
                  <a:moveTo>
                    <a:pt x="751" y="19"/>
                  </a:moveTo>
                  <a:lnTo>
                    <a:pt x="0" y="19"/>
                  </a:lnTo>
                  <a:lnTo>
                    <a:pt x="20" y="0"/>
                  </a:lnTo>
                  <a:lnTo>
                    <a:pt x="732" y="0"/>
                  </a:lnTo>
                  <a:lnTo>
                    <a:pt x="751" y="19"/>
                  </a:lnTo>
                  <a:close/>
                </a:path>
              </a:pathLst>
            </a:custGeom>
            <a:solidFill>
              <a:srgbClr val="000000"/>
            </a:solidFill>
            <a:ln w="0">
              <a:solidFill>
                <a:schemeClr val="tx1"/>
              </a:solidFill>
              <a:prstDash val="solid"/>
              <a:round/>
              <a:headEnd/>
              <a:tailEnd/>
            </a:ln>
          </p:spPr>
          <p:txBody>
            <a:bodyPr/>
            <a:lstStyle/>
            <a:p>
              <a:endParaRPr lang="en-US"/>
            </a:p>
          </p:txBody>
        </p:sp>
        <p:sp>
          <p:nvSpPr>
            <p:cNvPr id="36898" name="Freeform 3106"/>
            <p:cNvSpPr>
              <a:spLocks/>
            </p:cNvSpPr>
            <p:nvPr/>
          </p:nvSpPr>
          <p:spPr bwMode="auto">
            <a:xfrm>
              <a:off x="3408" y="2485"/>
              <a:ext cx="3" cy="38"/>
            </a:xfrm>
            <a:custGeom>
              <a:avLst/>
              <a:gdLst/>
              <a:ahLst/>
              <a:cxnLst>
                <a:cxn ang="0">
                  <a:pos x="0" y="263"/>
                </a:cxn>
                <a:cxn ang="0">
                  <a:pos x="0" y="0"/>
                </a:cxn>
                <a:cxn ang="0">
                  <a:pos x="20" y="20"/>
                </a:cxn>
                <a:cxn ang="0">
                  <a:pos x="20" y="244"/>
                </a:cxn>
                <a:cxn ang="0">
                  <a:pos x="0" y="263"/>
                </a:cxn>
              </a:cxnLst>
              <a:rect l="0" t="0" r="r" b="b"/>
              <a:pathLst>
                <a:path w="20" h="263">
                  <a:moveTo>
                    <a:pt x="0" y="263"/>
                  </a:moveTo>
                  <a:lnTo>
                    <a:pt x="0" y="0"/>
                  </a:lnTo>
                  <a:lnTo>
                    <a:pt x="20" y="20"/>
                  </a:lnTo>
                  <a:lnTo>
                    <a:pt x="20" y="244"/>
                  </a:lnTo>
                  <a:lnTo>
                    <a:pt x="0" y="263"/>
                  </a:lnTo>
                  <a:close/>
                </a:path>
              </a:pathLst>
            </a:custGeom>
            <a:solidFill>
              <a:srgbClr val="000000"/>
            </a:solidFill>
            <a:ln w="0">
              <a:solidFill>
                <a:schemeClr val="tx1"/>
              </a:solidFill>
              <a:prstDash val="solid"/>
              <a:round/>
              <a:headEnd/>
              <a:tailEnd/>
            </a:ln>
          </p:spPr>
          <p:txBody>
            <a:bodyPr/>
            <a:lstStyle/>
            <a:p>
              <a:endParaRPr lang="en-US"/>
            </a:p>
          </p:txBody>
        </p:sp>
        <p:sp>
          <p:nvSpPr>
            <p:cNvPr id="36899" name="Freeform 3107"/>
            <p:cNvSpPr>
              <a:spLocks/>
            </p:cNvSpPr>
            <p:nvPr/>
          </p:nvSpPr>
          <p:spPr bwMode="auto">
            <a:xfrm>
              <a:off x="3409" y="2485"/>
              <a:ext cx="105" cy="37"/>
            </a:xfrm>
            <a:custGeom>
              <a:avLst/>
              <a:gdLst/>
              <a:ahLst/>
              <a:cxnLst>
                <a:cxn ang="0">
                  <a:pos x="0" y="244"/>
                </a:cxn>
                <a:cxn ang="0">
                  <a:pos x="731" y="0"/>
                </a:cxn>
                <a:cxn ang="0">
                  <a:pos x="736" y="16"/>
                </a:cxn>
                <a:cxn ang="0">
                  <a:pos x="5" y="260"/>
                </a:cxn>
                <a:cxn ang="0">
                  <a:pos x="0" y="244"/>
                </a:cxn>
              </a:cxnLst>
              <a:rect l="0" t="0" r="r" b="b"/>
              <a:pathLst>
                <a:path w="736" h="260">
                  <a:moveTo>
                    <a:pt x="0" y="244"/>
                  </a:moveTo>
                  <a:lnTo>
                    <a:pt x="731" y="0"/>
                  </a:lnTo>
                  <a:lnTo>
                    <a:pt x="736" y="16"/>
                  </a:lnTo>
                  <a:lnTo>
                    <a:pt x="5" y="260"/>
                  </a:lnTo>
                  <a:lnTo>
                    <a:pt x="0" y="244"/>
                  </a:lnTo>
                  <a:close/>
                </a:path>
              </a:pathLst>
            </a:custGeom>
            <a:solidFill>
              <a:srgbClr val="000000"/>
            </a:solidFill>
            <a:ln w="0">
              <a:solidFill>
                <a:schemeClr val="tx1"/>
              </a:solidFill>
              <a:prstDash val="solid"/>
              <a:round/>
              <a:headEnd/>
              <a:tailEnd/>
            </a:ln>
          </p:spPr>
          <p:txBody>
            <a:bodyPr/>
            <a:lstStyle/>
            <a:p>
              <a:endParaRPr lang="en-US"/>
            </a:p>
          </p:txBody>
        </p:sp>
        <p:sp>
          <p:nvSpPr>
            <p:cNvPr id="36900" name="Freeform 3108"/>
            <p:cNvSpPr>
              <a:spLocks/>
            </p:cNvSpPr>
            <p:nvPr/>
          </p:nvSpPr>
          <p:spPr bwMode="auto">
            <a:xfrm>
              <a:off x="3409" y="2485"/>
              <a:ext cx="105" cy="37"/>
            </a:xfrm>
            <a:custGeom>
              <a:avLst/>
              <a:gdLst/>
              <a:ahLst/>
              <a:cxnLst>
                <a:cxn ang="0">
                  <a:pos x="5" y="0"/>
                </a:cxn>
                <a:cxn ang="0">
                  <a:pos x="736" y="244"/>
                </a:cxn>
                <a:cxn ang="0">
                  <a:pos x="731" y="260"/>
                </a:cxn>
                <a:cxn ang="0">
                  <a:pos x="0" y="16"/>
                </a:cxn>
                <a:cxn ang="0">
                  <a:pos x="5" y="0"/>
                </a:cxn>
              </a:cxnLst>
              <a:rect l="0" t="0" r="r" b="b"/>
              <a:pathLst>
                <a:path w="736" h="260">
                  <a:moveTo>
                    <a:pt x="5" y="0"/>
                  </a:moveTo>
                  <a:lnTo>
                    <a:pt x="736" y="244"/>
                  </a:lnTo>
                  <a:lnTo>
                    <a:pt x="731" y="260"/>
                  </a:lnTo>
                  <a:lnTo>
                    <a:pt x="0" y="16"/>
                  </a:lnTo>
                  <a:lnTo>
                    <a:pt x="5" y="0"/>
                  </a:lnTo>
                  <a:close/>
                </a:path>
              </a:pathLst>
            </a:custGeom>
            <a:solidFill>
              <a:srgbClr val="000000"/>
            </a:solidFill>
            <a:ln w="0">
              <a:solidFill>
                <a:schemeClr val="tx1"/>
              </a:solidFill>
              <a:prstDash val="solid"/>
              <a:round/>
              <a:headEnd/>
              <a:tailEnd/>
            </a:ln>
          </p:spPr>
          <p:txBody>
            <a:bodyPr/>
            <a:lstStyle/>
            <a:p>
              <a:endParaRPr lang="en-US"/>
            </a:p>
          </p:txBody>
        </p:sp>
        <p:sp>
          <p:nvSpPr>
            <p:cNvPr id="36901" name="Line 3109"/>
            <p:cNvSpPr>
              <a:spLocks noChangeShapeType="1"/>
            </p:cNvSpPr>
            <p:nvPr/>
          </p:nvSpPr>
          <p:spPr bwMode="auto">
            <a:xfrm flipH="1" flipV="1">
              <a:off x="3448" y="2696"/>
              <a:ext cx="4" cy="4"/>
            </a:xfrm>
            <a:prstGeom prst="line">
              <a:avLst/>
            </a:prstGeom>
            <a:noFill/>
            <a:ln w="0">
              <a:solidFill>
                <a:schemeClr val="tx1"/>
              </a:solidFill>
              <a:round/>
              <a:headEnd/>
              <a:tailEnd/>
            </a:ln>
          </p:spPr>
          <p:txBody>
            <a:bodyPr/>
            <a:lstStyle/>
            <a:p>
              <a:endParaRPr lang="en-US"/>
            </a:p>
          </p:txBody>
        </p:sp>
        <p:sp>
          <p:nvSpPr>
            <p:cNvPr id="36902" name="Line 3110"/>
            <p:cNvSpPr>
              <a:spLocks noChangeShapeType="1"/>
            </p:cNvSpPr>
            <p:nvPr/>
          </p:nvSpPr>
          <p:spPr bwMode="auto">
            <a:xfrm flipH="1" flipV="1">
              <a:off x="3400" y="2638"/>
              <a:ext cx="4" cy="5"/>
            </a:xfrm>
            <a:prstGeom prst="line">
              <a:avLst/>
            </a:prstGeom>
            <a:noFill/>
            <a:ln w="0">
              <a:solidFill>
                <a:schemeClr val="tx1"/>
              </a:solidFill>
              <a:round/>
              <a:headEnd/>
              <a:tailEnd/>
            </a:ln>
          </p:spPr>
          <p:txBody>
            <a:bodyPr/>
            <a:lstStyle/>
            <a:p>
              <a:endParaRPr lang="en-US"/>
            </a:p>
          </p:txBody>
        </p:sp>
        <p:sp>
          <p:nvSpPr>
            <p:cNvPr id="36903" name="Line 3111"/>
            <p:cNvSpPr>
              <a:spLocks noChangeShapeType="1"/>
            </p:cNvSpPr>
            <p:nvPr/>
          </p:nvSpPr>
          <p:spPr bwMode="auto">
            <a:xfrm flipH="1" flipV="1">
              <a:off x="3436" y="2758"/>
              <a:ext cx="4" cy="5"/>
            </a:xfrm>
            <a:prstGeom prst="line">
              <a:avLst/>
            </a:prstGeom>
            <a:noFill/>
            <a:ln w="0">
              <a:solidFill>
                <a:schemeClr val="tx1"/>
              </a:solidFill>
              <a:round/>
              <a:headEnd/>
              <a:tailEnd/>
            </a:ln>
          </p:spPr>
          <p:txBody>
            <a:bodyPr/>
            <a:lstStyle/>
            <a:p>
              <a:endParaRPr lang="en-US"/>
            </a:p>
          </p:txBody>
        </p:sp>
        <p:sp>
          <p:nvSpPr>
            <p:cNvPr id="36904" name="Line 3112"/>
            <p:cNvSpPr>
              <a:spLocks noChangeShapeType="1"/>
            </p:cNvSpPr>
            <p:nvPr/>
          </p:nvSpPr>
          <p:spPr bwMode="auto">
            <a:xfrm flipH="1" flipV="1">
              <a:off x="3388" y="2701"/>
              <a:ext cx="4" cy="5"/>
            </a:xfrm>
            <a:prstGeom prst="line">
              <a:avLst/>
            </a:prstGeom>
            <a:noFill/>
            <a:ln w="0">
              <a:solidFill>
                <a:schemeClr val="tx1"/>
              </a:solidFill>
              <a:round/>
              <a:headEnd/>
              <a:tailEnd/>
            </a:ln>
          </p:spPr>
          <p:txBody>
            <a:bodyPr/>
            <a:lstStyle/>
            <a:p>
              <a:endParaRPr lang="en-US"/>
            </a:p>
          </p:txBody>
        </p:sp>
        <p:sp>
          <p:nvSpPr>
            <p:cNvPr id="36905" name="Line 3113"/>
            <p:cNvSpPr>
              <a:spLocks noChangeShapeType="1"/>
            </p:cNvSpPr>
            <p:nvPr/>
          </p:nvSpPr>
          <p:spPr bwMode="auto">
            <a:xfrm flipH="1" flipV="1">
              <a:off x="3376" y="2764"/>
              <a:ext cx="5" cy="5"/>
            </a:xfrm>
            <a:prstGeom prst="line">
              <a:avLst/>
            </a:prstGeom>
            <a:noFill/>
            <a:ln w="0">
              <a:solidFill>
                <a:schemeClr val="tx1"/>
              </a:solidFill>
              <a:round/>
              <a:headEnd/>
              <a:tailEnd/>
            </a:ln>
          </p:spPr>
          <p:txBody>
            <a:bodyPr/>
            <a:lstStyle/>
            <a:p>
              <a:endParaRPr lang="en-US"/>
            </a:p>
          </p:txBody>
        </p:sp>
        <p:sp>
          <p:nvSpPr>
            <p:cNvPr id="36906" name="Line 3114"/>
            <p:cNvSpPr>
              <a:spLocks noChangeShapeType="1"/>
            </p:cNvSpPr>
            <p:nvPr/>
          </p:nvSpPr>
          <p:spPr bwMode="auto">
            <a:xfrm flipH="1" flipV="1">
              <a:off x="3508" y="2690"/>
              <a:ext cx="4" cy="5"/>
            </a:xfrm>
            <a:prstGeom prst="line">
              <a:avLst/>
            </a:prstGeom>
            <a:noFill/>
            <a:ln w="0">
              <a:solidFill>
                <a:schemeClr val="tx1"/>
              </a:solidFill>
              <a:round/>
              <a:headEnd/>
              <a:tailEnd/>
            </a:ln>
          </p:spPr>
          <p:txBody>
            <a:bodyPr/>
            <a:lstStyle/>
            <a:p>
              <a:endParaRPr lang="en-US"/>
            </a:p>
          </p:txBody>
        </p:sp>
        <p:sp>
          <p:nvSpPr>
            <p:cNvPr id="36907" name="Line 3115"/>
            <p:cNvSpPr>
              <a:spLocks noChangeShapeType="1"/>
            </p:cNvSpPr>
            <p:nvPr/>
          </p:nvSpPr>
          <p:spPr bwMode="auto">
            <a:xfrm flipH="1" flipV="1">
              <a:off x="3460" y="2633"/>
              <a:ext cx="4" cy="4"/>
            </a:xfrm>
            <a:prstGeom prst="line">
              <a:avLst/>
            </a:prstGeom>
            <a:noFill/>
            <a:ln w="0">
              <a:solidFill>
                <a:schemeClr val="tx1"/>
              </a:solidFill>
              <a:round/>
              <a:headEnd/>
              <a:tailEnd/>
            </a:ln>
          </p:spPr>
          <p:txBody>
            <a:bodyPr/>
            <a:lstStyle/>
            <a:p>
              <a:endParaRPr lang="en-US"/>
            </a:p>
          </p:txBody>
        </p:sp>
        <p:sp>
          <p:nvSpPr>
            <p:cNvPr id="36908" name="Line 3116"/>
            <p:cNvSpPr>
              <a:spLocks noChangeShapeType="1"/>
            </p:cNvSpPr>
            <p:nvPr/>
          </p:nvSpPr>
          <p:spPr bwMode="auto">
            <a:xfrm flipH="1" flipV="1">
              <a:off x="3411" y="2575"/>
              <a:ext cx="4" cy="5"/>
            </a:xfrm>
            <a:prstGeom prst="line">
              <a:avLst/>
            </a:prstGeom>
            <a:noFill/>
            <a:ln w="0">
              <a:solidFill>
                <a:schemeClr val="tx1"/>
              </a:solidFill>
              <a:round/>
              <a:headEnd/>
              <a:tailEnd/>
            </a:ln>
          </p:spPr>
          <p:txBody>
            <a:bodyPr/>
            <a:lstStyle/>
            <a:p>
              <a:endParaRPr lang="en-US"/>
            </a:p>
          </p:txBody>
        </p:sp>
        <p:sp>
          <p:nvSpPr>
            <p:cNvPr id="36909" name="Line 3117"/>
            <p:cNvSpPr>
              <a:spLocks noChangeShapeType="1"/>
            </p:cNvSpPr>
            <p:nvPr/>
          </p:nvSpPr>
          <p:spPr bwMode="auto">
            <a:xfrm flipH="1" flipV="1">
              <a:off x="3471" y="2570"/>
              <a:ext cx="4" cy="5"/>
            </a:xfrm>
            <a:prstGeom prst="line">
              <a:avLst/>
            </a:prstGeom>
            <a:noFill/>
            <a:ln w="0">
              <a:solidFill>
                <a:schemeClr val="tx1"/>
              </a:solidFill>
              <a:round/>
              <a:headEnd/>
              <a:tailEnd/>
            </a:ln>
          </p:spPr>
          <p:txBody>
            <a:bodyPr/>
            <a:lstStyle/>
            <a:p>
              <a:endParaRPr lang="en-US"/>
            </a:p>
          </p:txBody>
        </p:sp>
        <p:sp>
          <p:nvSpPr>
            <p:cNvPr id="36910" name="Line 3118"/>
            <p:cNvSpPr>
              <a:spLocks noChangeShapeType="1"/>
            </p:cNvSpPr>
            <p:nvPr/>
          </p:nvSpPr>
          <p:spPr bwMode="auto">
            <a:xfrm flipH="1">
              <a:off x="3507" y="2695"/>
              <a:ext cx="5" cy="1"/>
            </a:xfrm>
            <a:prstGeom prst="line">
              <a:avLst/>
            </a:prstGeom>
            <a:noFill/>
            <a:ln w="0">
              <a:solidFill>
                <a:schemeClr val="tx1"/>
              </a:solidFill>
              <a:round/>
              <a:headEnd/>
              <a:tailEnd/>
            </a:ln>
          </p:spPr>
          <p:txBody>
            <a:bodyPr/>
            <a:lstStyle/>
            <a:p>
              <a:endParaRPr lang="en-US"/>
            </a:p>
          </p:txBody>
        </p:sp>
        <p:sp>
          <p:nvSpPr>
            <p:cNvPr id="36911" name="Line 3119"/>
            <p:cNvSpPr>
              <a:spLocks noChangeShapeType="1"/>
            </p:cNvSpPr>
            <p:nvPr/>
          </p:nvSpPr>
          <p:spPr bwMode="auto">
            <a:xfrm flipH="1">
              <a:off x="3447" y="2700"/>
              <a:ext cx="5" cy="1"/>
            </a:xfrm>
            <a:prstGeom prst="line">
              <a:avLst/>
            </a:prstGeom>
            <a:noFill/>
            <a:ln w="0">
              <a:solidFill>
                <a:schemeClr val="tx1"/>
              </a:solidFill>
              <a:round/>
              <a:headEnd/>
              <a:tailEnd/>
            </a:ln>
          </p:spPr>
          <p:txBody>
            <a:bodyPr/>
            <a:lstStyle/>
            <a:p>
              <a:endParaRPr lang="en-US"/>
            </a:p>
          </p:txBody>
        </p:sp>
        <p:sp>
          <p:nvSpPr>
            <p:cNvPr id="36912" name="Line 3120"/>
            <p:cNvSpPr>
              <a:spLocks noChangeShapeType="1"/>
            </p:cNvSpPr>
            <p:nvPr/>
          </p:nvSpPr>
          <p:spPr bwMode="auto">
            <a:xfrm flipH="1">
              <a:off x="3387" y="2706"/>
              <a:ext cx="5" cy="1"/>
            </a:xfrm>
            <a:prstGeom prst="line">
              <a:avLst/>
            </a:prstGeom>
            <a:noFill/>
            <a:ln w="0">
              <a:solidFill>
                <a:schemeClr val="tx1"/>
              </a:solidFill>
              <a:round/>
              <a:headEnd/>
              <a:tailEnd/>
            </a:ln>
          </p:spPr>
          <p:txBody>
            <a:bodyPr/>
            <a:lstStyle/>
            <a:p>
              <a:endParaRPr lang="en-US"/>
            </a:p>
          </p:txBody>
        </p:sp>
        <p:sp>
          <p:nvSpPr>
            <p:cNvPr id="36913" name="Line 3121"/>
            <p:cNvSpPr>
              <a:spLocks noChangeShapeType="1"/>
            </p:cNvSpPr>
            <p:nvPr/>
          </p:nvSpPr>
          <p:spPr bwMode="auto">
            <a:xfrm flipH="1">
              <a:off x="3459" y="2637"/>
              <a:ext cx="5" cy="1"/>
            </a:xfrm>
            <a:prstGeom prst="line">
              <a:avLst/>
            </a:prstGeom>
            <a:noFill/>
            <a:ln w="0">
              <a:solidFill>
                <a:schemeClr val="tx1"/>
              </a:solidFill>
              <a:round/>
              <a:headEnd/>
              <a:tailEnd/>
            </a:ln>
          </p:spPr>
          <p:txBody>
            <a:bodyPr/>
            <a:lstStyle/>
            <a:p>
              <a:endParaRPr lang="en-US"/>
            </a:p>
          </p:txBody>
        </p:sp>
        <p:sp>
          <p:nvSpPr>
            <p:cNvPr id="36914" name="Line 3122"/>
            <p:cNvSpPr>
              <a:spLocks noChangeShapeType="1"/>
            </p:cNvSpPr>
            <p:nvPr/>
          </p:nvSpPr>
          <p:spPr bwMode="auto">
            <a:xfrm flipH="1">
              <a:off x="3399" y="2643"/>
              <a:ext cx="5" cy="1"/>
            </a:xfrm>
            <a:prstGeom prst="line">
              <a:avLst/>
            </a:prstGeom>
            <a:noFill/>
            <a:ln w="0">
              <a:solidFill>
                <a:schemeClr val="tx1"/>
              </a:solidFill>
              <a:round/>
              <a:headEnd/>
              <a:tailEnd/>
            </a:ln>
          </p:spPr>
          <p:txBody>
            <a:bodyPr/>
            <a:lstStyle/>
            <a:p>
              <a:endParaRPr lang="en-US"/>
            </a:p>
          </p:txBody>
        </p:sp>
        <p:sp>
          <p:nvSpPr>
            <p:cNvPr id="36915" name="Line 3123"/>
            <p:cNvSpPr>
              <a:spLocks noChangeShapeType="1"/>
            </p:cNvSpPr>
            <p:nvPr/>
          </p:nvSpPr>
          <p:spPr bwMode="auto">
            <a:xfrm flipH="1">
              <a:off x="3470" y="2575"/>
              <a:ext cx="5" cy="1"/>
            </a:xfrm>
            <a:prstGeom prst="line">
              <a:avLst/>
            </a:prstGeom>
            <a:noFill/>
            <a:ln w="0">
              <a:solidFill>
                <a:schemeClr val="tx1"/>
              </a:solidFill>
              <a:round/>
              <a:headEnd/>
              <a:tailEnd/>
            </a:ln>
          </p:spPr>
          <p:txBody>
            <a:bodyPr/>
            <a:lstStyle/>
            <a:p>
              <a:endParaRPr lang="en-US"/>
            </a:p>
          </p:txBody>
        </p:sp>
        <p:sp>
          <p:nvSpPr>
            <p:cNvPr id="36916" name="Line 3124"/>
            <p:cNvSpPr>
              <a:spLocks noChangeShapeType="1"/>
            </p:cNvSpPr>
            <p:nvPr/>
          </p:nvSpPr>
          <p:spPr bwMode="auto">
            <a:xfrm flipH="1">
              <a:off x="3410" y="2580"/>
              <a:ext cx="5" cy="1"/>
            </a:xfrm>
            <a:prstGeom prst="line">
              <a:avLst/>
            </a:prstGeom>
            <a:noFill/>
            <a:ln w="0">
              <a:solidFill>
                <a:schemeClr val="tx1"/>
              </a:solidFill>
              <a:round/>
              <a:headEnd/>
              <a:tailEnd/>
            </a:ln>
          </p:spPr>
          <p:txBody>
            <a:bodyPr/>
            <a:lstStyle/>
            <a:p>
              <a:endParaRPr lang="en-US"/>
            </a:p>
          </p:txBody>
        </p:sp>
        <p:sp>
          <p:nvSpPr>
            <p:cNvPr id="36917" name="Line 3125"/>
            <p:cNvSpPr>
              <a:spLocks noChangeShapeType="1"/>
            </p:cNvSpPr>
            <p:nvPr/>
          </p:nvSpPr>
          <p:spPr bwMode="auto">
            <a:xfrm flipH="1">
              <a:off x="3435" y="2763"/>
              <a:ext cx="5" cy="1"/>
            </a:xfrm>
            <a:prstGeom prst="line">
              <a:avLst/>
            </a:prstGeom>
            <a:noFill/>
            <a:ln w="0">
              <a:solidFill>
                <a:schemeClr val="tx1"/>
              </a:solidFill>
              <a:round/>
              <a:headEnd/>
              <a:tailEnd/>
            </a:ln>
          </p:spPr>
          <p:txBody>
            <a:bodyPr/>
            <a:lstStyle/>
            <a:p>
              <a:endParaRPr lang="en-US"/>
            </a:p>
          </p:txBody>
        </p:sp>
        <p:sp>
          <p:nvSpPr>
            <p:cNvPr id="36918" name="Line 3126"/>
            <p:cNvSpPr>
              <a:spLocks noChangeShapeType="1"/>
            </p:cNvSpPr>
            <p:nvPr/>
          </p:nvSpPr>
          <p:spPr bwMode="auto">
            <a:xfrm flipH="1">
              <a:off x="3376" y="2769"/>
              <a:ext cx="5" cy="1"/>
            </a:xfrm>
            <a:prstGeom prst="line">
              <a:avLst/>
            </a:prstGeom>
            <a:noFill/>
            <a:ln w="0">
              <a:solidFill>
                <a:schemeClr val="tx1"/>
              </a:solidFill>
              <a:round/>
              <a:headEnd/>
              <a:tailEnd/>
            </a:ln>
          </p:spPr>
          <p:txBody>
            <a:bodyPr/>
            <a:lstStyle/>
            <a:p>
              <a:endParaRPr lang="en-US"/>
            </a:p>
          </p:txBody>
        </p:sp>
        <p:sp>
          <p:nvSpPr>
            <p:cNvPr id="36919" name="Line 3127"/>
            <p:cNvSpPr>
              <a:spLocks noChangeShapeType="1"/>
            </p:cNvSpPr>
            <p:nvPr/>
          </p:nvSpPr>
          <p:spPr bwMode="auto">
            <a:xfrm flipV="1">
              <a:off x="3435" y="2758"/>
              <a:ext cx="1" cy="6"/>
            </a:xfrm>
            <a:prstGeom prst="line">
              <a:avLst/>
            </a:prstGeom>
            <a:noFill/>
            <a:ln w="0">
              <a:solidFill>
                <a:schemeClr val="tx1"/>
              </a:solidFill>
              <a:round/>
              <a:headEnd/>
              <a:tailEnd/>
            </a:ln>
          </p:spPr>
          <p:txBody>
            <a:bodyPr/>
            <a:lstStyle/>
            <a:p>
              <a:endParaRPr lang="en-US"/>
            </a:p>
          </p:txBody>
        </p:sp>
        <p:sp>
          <p:nvSpPr>
            <p:cNvPr id="36920" name="Line 3128"/>
            <p:cNvSpPr>
              <a:spLocks noChangeShapeType="1"/>
            </p:cNvSpPr>
            <p:nvPr/>
          </p:nvSpPr>
          <p:spPr bwMode="auto">
            <a:xfrm flipV="1">
              <a:off x="3447" y="2696"/>
              <a:ext cx="1" cy="5"/>
            </a:xfrm>
            <a:prstGeom prst="line">
              <a:avLst/>
            </a:prstGeom>
            <a:noFill/>
            <a:ln w="0">
              <a:solidFill>
                <a:schemeClr val="tx1"/>
              </a:solidFill>
              <a:round/>
              <a:headEnd/>
              <a:tailEnd/>
            </a:ln>
          </p:spPr>
          <p:txBody>
            <a:bodyPr/>
            <a:lstStyle/>
            <a:p>
              <a:endParaRPr lang="en-US"/>
            </a:p>
          </p:txBody>
        </p:sp>
        <p:sp>
          <p:nvSpPr>
            <p:cNvPr id="36921" name="Line 3129"/>
            <p:cNvSpPr>
              <a:spLocks noChangeShapeType="1"/>
            </p:cNvSpPr>
            <p:nvPr/>
          </p:nvSpPr>
          <p:spPr bwMode="auto">
            <a:xfrm flipV="1">
              <a:off x="3459" y="2633"/>
              <a:ext cx="1" cy="5"/>
            </a:xfrm>
            <a:prstGeom prst="line">
              <a:avLst/>
            </a:prstGeom>
            <a:noFill/>
            <a:ln w="0">
              <a:solidFill>
                <a:schemeClr val="tx1"/>
              </a:solidFill>
              <a:round/>
              <a:headEnd/>
              <a:tailEnd/>
            </a:ln>
          </p:spPr>
          <p:txBody>
            <a:bodyPr/>
            <a:lstStyle/>
            <a:p>
              <a:endParaRPr lang="en-US"/>
            </a:p>
          </p:txBody>
        </p:sp>
        <p:sp>
          <p:nvSpPr>
            <p:cNvPr id="36922" name="Line 3130"/>
            <p:cNvSpPr>
              <a:spLocks noChangeShapeType="1"/>
            </p:cNvSpPr>
            <p:nvPr/>
          </p:nvSpPr>
          <p:spPr bwMode="auto">
            <a:xfrm flipV="1">
              <a:off x="3470" y="2570"/>
              <a:ext cx="1" cy="5"/>
            </a:xfrm>
            <a:prstGeom prst="line">
              <a:avLst/>
            </a:prstGeom>
            <a:noFill/>
            <a:ln w="0">
              <a:solidFill>
                <a:schemeClr val="tx1"/>
              </a:solidFill>
              <a:round/>
              <a:headEnd/>
              <a:tailEnd/>
            </a:ln>
          </p:spPr>
          <p:txBody>
            <a:bodyPr/>
            <a:lstStyle/>
            <a:p>
              <a:endParaRPr lang="en-US"/>
            </a:p>
          </p:txBody>
        </p:sp>
        <p:sp>
          <p:nvSpPr>
            <p:cNvPr id="36923" name="Line 3131"/>
            <p:cNvSpPr>
              <a:spLocks noChangeShapeType="1"/>
            </p:cNvSpPr>
            <p:nvPr/>
          </p:nvSpPr>
          <p:spPr bwMode="auto">
            <a:xfrm flipV="1">
              <a:off x="3376" y="2764"/>
              <a:ext cx="1" cy="5"/>
            </a:xfrm>
            <a:prstGeom prst="line">
              <a:avLst/>
            </a:prstGeom>
            <a:noFill/>
            <a:ln w="0">
              <a:solidFill>
                <a:schemeClr val="tx1"/>
              </a:solidFill>
              <a:round/>
              <a:headEnd/>
              <a:tailEnd/>
            </a:ln>
          </p:spPr>
          <p:txBody>
            <a:bodyPr/>
            <a:lstStyle/>
            <a:p>
              <a:endParaRPr lang="en-US"/>
            </a:p>
          </p:txBody>
        </p:sp>
        <p:sp>
          <p:nvSpPr>
            <p:cNvPr id="36924" name="Line 3132"/>
            <p:cNvSpPr>
              <a:spLocks noChangeShapeType="1"/>
            </p:cNvSpPr>
            <p:nvPr/>
          </p:nvSpPr>
          <p:spPr bwMode="auto">
            <a:xfrm flipV="1">
              <a:off x="3387" y="2701"/>
              <a:ext cx="1" cy="5"/>
            </a:xfrm>
            <a:prstGeom prst="line">
              <a:avLst/>
            </a:prstGeom>
            <a:noFill/>
            <a:ln w="0">
              <a:solidFill>
                <a:schemeClr val="tx1"/>
              </a:solidFill>
              <a:round/>
              <a:headEnd/>
              <a:tailEnd/>
            </a:ln>
          </p:spPr>
          <p:txBody>
            <a:bodyPr/>
            <a:lstStyle/>
            <a:p>
              <a:endParaRPr lang="en-US"/>
            </a:p>
          </p:txBody>
        </p:sp>
        <p:sp>
          <p:nvSpPr>
            <p:cNvPr id="36925" name="Line 3133"/>
            <p:cNvSpPr>
              <a:spLocks noChangeShapeType="1"/>
            </p:cNvSpPr>
            <p:nvPr/>
          </p:nvSpPr>
          <p:spPr bwMode="auto">
            <a:xfrm flipV="1">
              <a:off x="3399" y="2638"/>
              <a:ext cx="1" cy="5"/>
            </a:xfrm>
            <a:prstGeom prst="line">
              <a:avLst/>
            </a:prstGeom>
            <a:noFill/>
            <a:ln w="0">
              <a:solidFill>
                <a:schemeClr val="tx1"/>
              </a:solidFill>
              <a:round/>
              <a:headEnd/>
              <a:tailEnd/>
            </a:ln>
          </p:spPr>
          <p:txBody>
            <a:bodyPr/>
            <a:lstStyle/>
            <a:p>
              <a:endParaRPr lang="en-US"/>
            </a:p>
          </p:txBody>
        </p:sp>
        <p:sp>
          <p:nvSpPr>
            <p:cNvPr id="36926" name="Line 3134"/>
            <p:cNvSpPr>
              <a:spLocks noChangeShapeType="1"/>
            </p:cNvSpPr>
            <p:nvPr/>
          </p:nvSpPr>
          <p:spPr bwMode="auto">
            <a:xfrm flipV="1">
              <a:off x="3410" y="2575"/>
              <a:ext cx="1" cy="5"/>
            </a:xfrm>
            <a:prstGeom prst="line">
              <a:avLst/>
            </a:prstGeom>
            <a:noFill/>
            <a:ln w="0">
              <a:solidFill>
                <a:schemeClr val="tx1"/>
              </a:solidFill>
              <a:round/>
              <a:headEnd/>
              <a:tailEnd/>
            </a:ln>
          </p:spPr>
          <p:txBody>
            <a:bodyPr/>
            <a:lstStyle/>
            <a:p>
              <a:endParaRPr lang="en-US"/>
            </a:p>
          </p:txBody>
        </p:sp>
        <p:sp>
          <p:nvSpPr>
            <p:cNvPr id="36927" name="Line 3135"/>
            <p:cNvSpPr>
              <a:spLocks noChangeShapeType="1"/>
            </p:cNvSpPr>
            <p:nvPr/>
          </p:nvSpPr>
          <p:spPr bwMode="auto">
            <a:xfrm flipV="1">
              <a:off x="3507" y="2690"/>
              <a:ext cx="1" cy="6"/>
            </a:xfrm>
            <a:prstGeom prst="line">
              <a:avLst/>
            </a:prstGeom>
            <a:noFill/>
            <a:ln w="0">
              <a:solidFill>
                <a:schemeClr val="tx1"/>
              </a:solidFill>
              <a:round/>
              <a:headEnd/>
              <a:tailEnd/>
            </a:ln>
          </p:spPr>
          <p:txBody>
            <a:bodyPr/>
            <a:lstStyle/>
            <a:p>
              <a:endParaRPr lang="en-US"/>
            </a:p>
          </p:txBody>
        </p:sp>
        <p:sp>
          <p:nvSpPr>
            <p:cNvPr id="36928" name="Line 3136"/>
            <p:cNvSpPr>
              <a:spLocks noChangeShapeType="1"/>
            </p:cNvSpPr>
            <p:nvPr/>
          </p:nvSpPr>
          <p:spPr bwMode="auto">
            <a:xfrm flipH="1" flipV="1">
              <a:off x="3433" y="2758"/>
              <a:ext cx="7" cy="7"/>
            </a:xfrm>
            <a:prstGeom prst="line">
              <a:avLst/>
            </a:prstGeom>
            <a:noFill/>
            <a:ln w="0">
              <a:solidFill>
                <a:schemeClr val="tx1"/>
              </a:solidFill>
              <a:round/>
              <a:headEnd/>
              <a:tailEnd/>
            </a:ln>
          </p:spPr>
          <p:txBody>
            <a:bodyPr/>
            <a:lstStyle/>
            <a:p>
              <a:endParaRPr lang="en-US"/>
            </a:p>
          </p:txBody>
        </p:sp>
        <p:sp>
          <p:nvSpPr>
            <p:cNvPr id="36929" name="Line 3137"/>
            <p:cNvSpPr>
              <a:spLocks noChangeShapeType="1"/>
            </p:cNvSpPr>
            <p:nvPr/>
          </p:nvSpPr>
          <p:spPr bwMode="auto">
            <a:xfrm flipH="1" flipV="1">
              <a:off x="3444" y="2663"/>
              <a:ext cx="7" cy="7"/>
            </a:xfrm>
            <a:prstGeom prst="line">
              <a:avLst/>
            </a:prstGeom>
            <a:noFill/>
            <a:ln w="0">
              <a:solidFill>
                <a:schemeClr val="tx1"/>
              </a:solidFill>
              <a:round/>
              <a:headEnd/>
              <a:tailEnd/>
            </a:ln>
          </p:spPr>
          <p:txBody>
            <a:bodyPr/>
            <a:lstStyle/>
            <a:p>
              <a:endParaRPr lang="en-US"/>
            </a:p>
          </p:txBody>
        </p:sp>
        <p:sp>
          <p:nvSpPr>
            <p:cNvPr id="36930" name="Line 3138"/>
            <p:cNvSpPr>
              <a:spLocks noChangeShapeType="1"/>
            </p:cNvSpPr>
            <p:nvPr/>
          </p:nvSpPr>
          <p:spPr bwMode="auto">
            <a:xfrm flipH="1" flipV="1">
              <a:off x="3456" y="2568"/>
              <a:ext cx="6" cy="6"/>
            </a:xfrm>
            <a:prstGeom prst="line">
              <a:avLst/>
            </a:prstGeom>
            <a:noFill/>
            <a:ln w="0">
              <a:solidFill>
                <a:schemeClr val="tx1"/>
              </a:solidFill>
              <a:round/>
              <a:headEnd/>
              <a:tailEnd/>
            </a:ln>
          </p:spPr>
          <p:txBody>
            <a:bodyPr/>
            <a:lstStyle/>
            <a:p>
              <a:endParaRPr lang="en-US"/>
            </a:p>
          </p:txBody>
        </p:sp>
        <p:sp>
          <p:nvSpPr>
            <p:cNvPr id="36931" name="Line 3139"/>
            <p:cNvSpPr>
              <a:spLocks noChangeShapeType="1"/>
            </p:cNvSpPr>
            <p:nvPr/>
          </p:nvSpPr>
          <p:spPr bwMode="auto">
            <a:xfrm flipV="1">
              <a:off x="3432" y="2758"/>
              <a:ext cx="1" cy="8"/>
            </a:xfrm>
            <a:prstGeom prst="line">
              <a:avLst/>
            </a:prstGeom>
            <a:noFill/>
            <a:ln w="0">
              <a:solidFill>
                <a:schemeClr val="tx1"/>
              </a:solidFill>
              <a:round/>
              <a:headEnd/>
              <a:tailEnd/>
            </a:ln>
          </p:spPr>
          <p:txBody>
            <a:bodyPr/>
            <a:lstStyle/>
            <a:p>
              <a:endParaRPr lang="en-US"/>
            </a:p>
          </p:txBody>
        </p:sp>
        <p:sp>
          <p:nvSpPr>
            <p:cNvPr id="36932" name="Line 3140"/>
            <p:cNvSpPr>
              <a:spLocks noChangeShapeType="1"/>
            </p:cNvSpPr>
            <p:nvPr/>
          </p:nvSpPr>
          <p:spPr bwMode="auto">
            <a:xfrm flipV="1">
              <a:off x="3443" y="2663"/>
              <a:ext cx="1" cy="8"/>
            </a:xfrm>
            <a:prstGeom prst="line">
              <a:avLst/>
            </a:prstGeom>
            <a:noFill/>
            <a:ln w="0">
              <a:solidFill>
                <a:schemeClr val="tx1"/>
              </a:solidFill>
              <a:round/>
              <a:headEnd/>
              <a:tailEnd/>
            </a:ln>
          </p:spPr>
          <p:txBody>
            <a:bodyPr/>
            <a:lstStyle/>
            <a:p>
              <a:endParaRPr lang="en-US"/>
            </a:p>
          </p:txBody>
        </p:sp>
        <p:sp>
          <p:nvSpPr>
            <p:cNvPr id="36933" name="Line 3141"/>
            <p:cNvSpPr>
              <a:spLocks noChangeShapeType="1"/>
            </p:cNvSpPr>
            <p:nvPr/>
          </p:nvSpPr>
          <p:spPr bwMode="auto">
            <a:xfrm flipV="1">
              <a:off x="3455" y="2568"/>
              <a:ext cx="1" cy="8"/>
            </a:xfrm>
            <a:prstGeom prst="line">
              <a:avLst/>
            </a:prstGeom>
            <a:noFill/>
            <a:ln w="0">
              <a:solidFill>
                <a:schemeClr val="tx1"/>
              </a:solidFill>
              <a:round/>
              <a:headEnd/>
              <a:tailEnd/>
            </a:ln>
          </p:spPr>
          <p:txBody>
            <a:bodyPr/>
            <a:lstStyle/>
            <a:p>
              <a:endParaRPr lang="en-US"/>
            </a:p>
          </p:txBody>
        </p:sp>
        <p:sp>
          <p:nvSpPr>
            <p:cNvPr id="36934" name="Line 3142"/>
            <p:cNvSpPr>
              <a:spLocks noChangeShapeType="1"/>
            </p:cNvSpPr>
            <p:nvPr/>
          </p:nvSpPr>
          <p:spPr bwMode="auto">
            <a:xfrm flipH="1">
              <a:off x="3432" y="2765"/>
              <a:ext cx="8" cy="1"/>
            </a:xfrm>
            <a:prstGeom prst="line">
              <a:avLst/>
            </a:prstGeom>
            <a:noFill/>
            <a:ln w="0">
              <a:solidFill>
                <a:schemeClr val="tx1"/>
              </a:solidFill>
              <a:round/>
              <a:headEnd/>
              <a:tailEnd/>
            </a:ln>
          </p:spPr>
          <p:txBody>
            <a:bodyPr/>
            <a:lstStyle/>
            <a:p>
              <a:endParaRPr lang="en-US"/>
            </a:p>
          </p:txBody>
        </p:sp>
        <p:sp>
          <p:nvSpPr>
            <p:cNvPr id="36935" name="Line 3143"/>
            <p:cNvSpPr>
              <a:spLocks noChangeShapeType="1"/>
            </p:cNvSpPr>
            <p:nvPr/>
          </p:nvSpPr>
          <p:spPr bwMode="auto">
            <a:xfrm flipH="1">
              <a:off x="3443" y="2670"/>
              <a:ext cx="8" cy="1"/>
            </a:xfrm>
            <a:prstGeom prst="line">
              <a:avLst/>
            </a:prstGeom>
            <a:noFill/>
            <a:ln w="0">
              <a:solidFill>
                <a:schemeClr val="tx1"/>
              </a:solidFill>
              <a:round/>
              <a:headEnd/>
              <a:tailEnd/>
            </a:ln>
          </p:spPr>
          <p:txBody>
            <a:bodyPr/>
            <a:lstStyle/>
            <a:p>
              <a:endParaRPr lang="en-US"/>
            </a:p>
          </p:txBody>
        </p:sp>
        <p:sp>
          <p:nvSpPr>
            <p:cNvPr id="36936" name="Line 3144"/>
            <p:cNvSpPr>
              <a:spLocks noChangeShapeType="1"/>
            </p:cNvSpPr>
            <p:nvPr/>
          </p:nvSpPr>
          <p:spPr bwMode="auto">
            <a:xfrm flipH="1">
              <a:off x="3455" y="2574"/>
              <a:ext cx="7" cy="2"/>
            </a:xfrm>
            <a:prstGeom prst="line">
              <a:avLst/>
            </a:prstGeom>
            <a:noFill/>
            <a:ln w="0">
              <a:solidFill>
                <a:schemeClr val="tx1"/>
              </a:solidFill>
              <a:round/>
              <a:headEnd/>
              <a:tailEnd/>
            </a:ln>
          </p:spPr>
          <p:txBody>
            <a:bodyPr/>
            <a:lstStyle/>
            <a:p>
              <a:endParaRPr lang="en-US"/>
            </a:p>
          </p:txBody>
        </p:sp>
        <p:sp>
          <p:nvSpPr>
            <p:cNvPr id="36937" name="Line 3145"/>
            <p:cNvSpPr>
              <a:spLocks noChangeShapeType="1"/>
            </p:cNvSpPr>
            <p:nvPr/>
          </p:nvSpPr>
          <p:spPr bwMode="auto">
            <a:xfrm flipH="1" flipV="1">
              <a:off x="3478" y="2702"/>
              <a:ext cx="5" cy="3"/>
            </a:xfrm>
            <a:prstGeom prst="line">
              <a:avLst/>
            </a:prstGeom>
            <a:noFill/>
            <a:ln w="0">
              <a:solidFill>
                <a:schemeClr val="tx1"/>
              </a:solidFill>
              <a:round/>
              <a:headEnd/>
              <a:tailEnd/>
            </a:ln>
          </p:spPr>
          <p:txBody>
            <a:bodyPr/>
            <a:lstStyle/>
            <a:p>
              <a:endParaRPr lang="en-US"/>
            </a:p>
          </p:txBody>
        </p:sp>
        <p:sp>
          <p:nvSpPr>
            <p:cNvPr id="36938" name="Line 3146"/>
            <p:cNvSpPr>
              <a:spLocks noChangeShapeType="1"/>
            </p:cNvSpPr>
            <p:nvPr/>
          </p:nvSpPr>
          <p:spPr bwMode="auto">
            <a:xfrm flipH="1" flipV="1">
              <a:off x="3407" y="2676"/>
              <a:ext cx="6" cy="2"/>
            </a:xfrm>
            <a:prstGeom prst="line">
              <a:avLst/>
            </a:prstGeom>
            <a:noFill/>
            <a:ln w="0">
              <a:solidFill>
                <a:schemeClr val="tx1"/>
              </a:solidFill>
              <a:round/>
              <a:headEnd/>
              <a:tailEnd/>
            </a:ln>
          </p:spPr>
          <p:txBody>
            <a:bodyPr/>
            <a:lstStyle/>
            <a:p>
              <a:endParaRPr lang="en-US"/>
            </a:p>
          </p:txBody>
        </p:sp>
        <p:sp>
          <p:nvSpPr>
            <p:cNvPr id="36939" name="Line 3147"/>
            <p:cNvSpPr>
              <a:spLocks noChangeShapeType="1"/>
            </p:cNvSpPr>
            <p:nvPr/>
          </p:nvSpPr>
          <p:spPr bwMode="auto">
            <a:xfrm flipH="1" flipV="1">
              <a:off x="3428" y="2736"/>
              <a:ext cx="6" cy="2"/>
            </a:xfrm>
            <a:prstGeom prst="line">
              <a:avLst/>
            </a:prstGeom>
            <a:noFill/>
            <a:ln w="0">
              <a:solidFill>
                <a:schemeClr val="tx1"/>
              </a:solidFill>
              <a:round/>
              <a:headEnd/>
              <a:tailEnd/>
            </a:ln>
          </p:spPr>
          <p:txBody>
            <a:bodyPr/>
            <a:lstStyle/>
            <a:p>
              <a:endParaRPr lang="en-US"/>
            </a:p>
          </p:txBody>
        </p:sp>
        <p:sp>
          <p:nvSpPr>
            <p:cNvPr id="36940" name="Line 3148"/>
            <p:cNvSpPr>
              <a:spLocks noChangeShapeType="1"/>
            </p:cNvSpPr>
            <p:nvPr/>
          </p:nvSpPr>
          <p:spPr bwMode="auto">
            <a:xfrm flipH="1" flipV="1">
              <a:off x="3378" y="2770"/>
              <a:ext cx="6" cy="2"/>
            </a:xfrm>
            <a:prstGeom prst="line">
              <a:avLst/>
            </a:prstGeom>
            <a:noFill/>
            <a:ln w="0">
              <a:solidFill>
                <a:schemeClr val="tx1"/>
              </a:solidFill>
              <a:round/>
              <a:headEnd/>
              <a:tailEnd/>
            </a:ln>
          </p:spPr>
          <p:txBody>
            <a:bodyPr/>
            <a:lstStyle/>
            <a:p>
              <a:endParaRPr lang="en-US"/>
            </a:p>
          </p:txBody>
        </p:sp>
        <p:sp>
          <p:nvSpPr>
            <p:cNvPr id="36941" name="Line 3149"/>
            <p:cNvSpPr>
              <a:spLocks noChangeShapeType="1"/>
            </p:cNvSpPr>
            <p:nvPr/>
          </p:nvSpPr>
          <p:spPr bwMode="auto">
            <a:xfrm flipH="1" flipV="1">
              <a:off x="3457" y="2642"/>
              <a:ext cx="6" cy="2"/>
            </a:xfrm>
            <a:prstGeom prst="line">
              <a:avLst/>
            </a:prstGeom>
            <a:noFill/>
            <a:ln w="0">
              <a:solidFill>
                <a:schemeClr val="tx1"/>
              </a:solidFill>
              <a:round/>
              <a:headEnd/>
              <a:tailEnd/>
            </a:ln>
          </p:spPr>
          <p:txBody>
            <a:bodyPr/>
            <a:lstStyle/>
            <a:p>
              <a:endParaRPr lang="en-US"/>
            </a:p>
          </p:txBody>
        </p:sp>
        <p:sp>
          <p:nvSpPr>
            <p:cNvPr id="36942" name="Line 3150"/>
            <p:cNvSpPr>
              <a:spLocks noChangeShapeType="1"/>
            </p:cNvSpPr>
            <p:nvPr/>
          </p:nvSpPr>
          <p:spPr bwMode="auto">
            <a:xfrm flipH="1" flipV="1">
              <a:off x="3387" y="2615"/>
              <a:ext cx="6" cy="2"/>
            </a:xfrm>
            <a:prstGeom prst="line">
              <a:avLst/>
            </a:prstGeom>
            <a:noFill/>
            <a:ln w="0">
              <a:solidFill>
                <a:schemeClr val="tx1"/>
              </a:solidFill>
              <a:round/>
              <a:headEnd/>
              <a:tailEnd/>
            </a:ln>
          </p:spPr>
          <p:txBody>
            <a:bodyPr/>
            <a:lstStyle/>
            <a:p>
              <a:endParaRPr lang="en-US"/>
            </a:p>
          </p:txBody>
        </p:sp>
        <p:sp>
          <p:nvSpPr>
            <p:cNvPr id="36943" name="Line 3151"/>
            <p:cNvSpPr>
              <a:spLocks noChangeShapeType="1"/>
            </p:cNvSpPr>
            <p:nvPr/>
          </p:nvSpPr>
          <p:spPr bwMode="auto">
            <a:xfrm flipH="1" flipV="1">
              <a:off x="3507" y="2608"/>
              <a:ext cx="6" cy="3"/>
            </a:xfrm>
            <a:prstGeom prst="line">
              <a:avLst/>
            </a:prstGeom>
            <a:noFill/>
            <a:ln w="0">
              <a:solidFill>
                <a:schemeClr val="tx1"/>
              </a:solidFill>
              <a:round/>
              <a:headEnd/>
              <a:tailEnd/>
            </a:ln>
          </p:spPr>
          <p:txBody>
            <a:bodyPr/>
            <a:lstStyle/>
            <a:p>
              <a:endParaRPr lang="en-US"/>
            </a:p>
          </p:txBody>
        </p:sp>
        <p:sp>
          <p:nvSpPr>
            <p:cNvPr id="36944" name="Line 3152"/>
            <p:cNvSpPr>
              <a:spLocks noChangeShapeType="1"/>
            </p:cNvSpPr>
            <p:nvPr/>
          </p:nvSpPr>
          <p:spPr bwMode="auto">
            <a:xfrm flipH="1" flipV="1">
              <a:off x="3437" y="2581"/>
              <a:ext cx="6" cy="3"/>
            </a:xfrm>
            <a:prstGeom prst="line">
              <a:avLst/>
            </a:prstGeom>
            <a:noFill/>
            <a:ln w="0">
              <a:solidFill>
                <a:schemeClr val="tx1"/>
              </a:solidFill>
              <a:round/>
              <a:headEnd/>
              <a:tailEnd/>
            </a:ln>
          </p:spPr>
          <p:txBody>
            <a:bodyPr/>
            <a:lstStyle/>
            <a:p>
              <a:endParaRPr lang="en-US"/>
            </a:p>
          </p:txBody>
        </p:sp>
        <p:sp>
          <p:nvSpPr>
            <p:cNvPr id="36945" name="Line 3153"/>
            <p:cNvSpPr>
              <a:spLocks noChangeShapeType="1"/>
            </p:cNvSpPr>
            <p:nvPr/>
          </p:nvSpPr>
          <p:spPr bwMode="auto">
            <a:xfrm flipH="1" flipV="1">
              <a:off x="3487" y="2548"/>
              <a:ext cx="6" cy="2"/>
            </a:xfrm>
            <a:prstGeom prst="line">
              <a:avLst/>
            </a:prstGeom>
            <a:noFill/>
            <a:ln w="0">
              <a:solidFill>
                <a:schemeClr val="tx1"/>
              </a:solidFill>
              <a:round/>
              <a:headEnd/>
              <a:tailEnd/>
            </a:ln>
          </p:spPr>
          <p:txBody>
            <a:bodyPr/>
            <a:lstStyle/>
            <a:p>
              <a:endParaRPr lang="en-US"/>
            </a:p>
          </p:txBody>
        </p:sp>
        <p:sp>
          <p:nvSpPr>
            <p:cNvPr id="36946" name="Line 3154"/>
            <p:cNvSpPr>
              <a:spLocks noChangeShapeType="1"/>
            </p:cNvSpPr>
            <p:nvPr/>
          </p:nvSpPr>
          <p:spPr bwMode="auto">
            <a:xfrm flipH="1" flipV="1">
              <a:off x="3418" y="2521"/>
              <a:ext cx="4" cy="2"/>
            </a:xfrm>
            <a:prstGeom prst="line">
              <a:avLst/>
            </a:prstGeom>
            <a:noFill/>
            <a:ln w="0">
              <a:solidFill>
                <a:schemeClr val="tx1"/>
              </a:solidFill>
              <a:round/>
              <a:headEnd/>
              <a:tailEnd/>
            </a:ln>
          </p:spPr>
          <p:txBody>
            <a:bodyPr/>
            <a:lstStyle/>
            <a:p>
              <a:endParaRPr lang="en-US"/>
            </a:p>
          </p:txBody>
        </p:sp>
        <p:sp>
          <p:nvSpPr>
            <p:cNvPr id="36947" name="Line 3155"/>
            <p:cNvSpPr>
              <a:spLocks noChangeShapeType="1"/>
            </p:cNvSpPr>
            <p:nvPr/>
          </p:nvSpPr>
          <p:spPr bwMode="auto">
            <a:xfrm flipH="1">
              <a:off x="3479" y="2705"/>
              <a:ext cx="4" cy="3"/>
            </a:xfrm>
            <a:prstGeom prst="line">
              <a:avLst/>
            </a:prstGeom>
            <a:noFill/>
            <a:ln w="0">
              <a:solidFill>
                <a:schemeClr val="tx1"/>
              </a:solidFill>
              <a:round/>
              <a:headEnd/>
              <a:tailEnd/>
            </a:ln>
          </p:spPr>
          <p:txBody>
            <a:bodyPr/>
            <a:lstStyle/>
            <a:p>
              <a:endParaRPr lang="en-US"/>
            </a:p>
          </p:txBody>
        </p:sp>
        <p:sp>
          <p:nvSpPr>
            <p:cNvPr id="36948" name="Line 3156"/>
            <p:cNvSpPr>
              <a:spLocks noChangeShapeType="1"/>
            </p:cNvSpPr>
            <p:nvPr/>
          </p:nvSpPr>
          <p:spPr bwMode="auto">
            <a:xfrm flipH="1">
              <a:off x="3429" y="2738"/>
              <a:ext cx="5" cy="3"/>
            </a:xfrm>
            <a:prstGeom prst="line">
              <a:avLst/>
            </a:prstGeom>
            <a:noFill/>
            <a:ln w="0">
              <a:solidFill>
                <a:schemeClr val="tx1"/>
              </a:solidFill>
              <a:round/>
              <a:headEnd/>
              <a:tailEnd/>
            </a:ln>
          </p:spPr>
          <p:txBody>
            <a:bodyPr/>
            <a:lstStyle/>
            <a:p>
              <a:endParaRPr lang="en-US"/>
            </a:p>
          </p:txBody>
        </p:sp>
        <p:sp>
          <p:nvSpPr>
            <p:cNvPr id="36949" name="Line 3157"/>
            <p:cNvSpPr>
              <a:spLocks noChangeShapeType="1"/>
            </p:cNvSpPr>
            <p:nvPr/>
          </p:nvSpPr>
          <p:spPr bwMode="auto">
            <a:xfrm flipH="1">
              <a:off x="3380" y="2772"/>
              <a:ext cx="4" cy="3"/>
            </a:xfrm>
            <a:prstGeom prst="line">
              <a:avLst/>
            </a:prstGeom>
            <a:noFill/>
            <a:ln w="0">
              <a:solidFill>
                <a:schemeClr val="tx1"/>
              </a:solidFill>
              <a:round/>
              <a:headEnd/>
              <a:tailEnd/>
            </a:ln>
          </p:spPr>
          <p:txBody>
            <a:bodyPr/>
            <a:lstStyle/>
            <a:p>
              <a:endParaRPr lang="en-US"/>
            </a:p>
          </p:txBody>
        </p:sp>
        <p:sp>
          <p:nvSpPr>
            <p:cNvPr id="36950" name="Line 3158"/>
            <p:cNvSpPr>
              <a:spLocks noChangeShapeType="1"/>
            </p:cNvSpPr>
            <p:nvPr/>
          </p:nvSpPr>
          <p:spPr bwMode="auto">
            <a:xfrm flipH="1">
              <a:off x="3509" y="2611"/>
              <a:ext cx="4" cy="2"/>
            </a:xfrm>
            <a:prstGeom prst="line">
              <a:avLst/>
            </a:prstGeom>
            <a:noFill/>
            <a:ln w="0">
              <a:solidFill>
                <a:schemeClr val="tx1"/>
              </a:solidFill>
              <a:round/>
              <a:headEnd/>
              <a:tailEnd/>
            </a:ln>
          </p:spPr>
          <p:txBody>
            <a:bodyPr/>
            <a:lstStyle/>
            <a:p>
              <a:endParaRPr lang="en-US"/>
            </a:p>
          </p:txBody>
        </p:sp>
        <p:sp>
          <p:nvSpPr>
            <p:cNvPr id="36951" name="Line 3159"/>
            <p:cNvSpPr>
              <a:spLocks noChangeShapeType="1"/>
            </p:cNvSpPr>
            <p:nvPr/>
          </p:nvSpPr>
          <p:spPr bwMode="auto">
            <a:xfrm flipH="1">
              <a:off x="3459" y="2644"/>
              <a:ext cx="4" cy="3"/>
            </a:xfrm>
            <a:prstGeom prst="line">
              <a:avLst/>
            </a:prstGeom>
            <a:noFill/>
            <a:ln w="0">
              <a:solidFill>
                <a:schemeClr val="tx1"/>
              </a:solidFill>
              <a:round/>
              <a:headEnd/>
              <a:tailEnd/>
            </a:ln>
          </p:spPr>
          <p:txBody>
            <a:bodyPr/>
            <a:lstStyle/>
            <a:p>
              <a:endParaRPr lang="en-US"/>
            </a:p>
          </p:txBody>
        </p:sp>
        <p:sp>
          <p:nvSpPr>
            <p:cNvPr id="36952" name="Line 3160"/>
            <p:cNvSpPr>
              <a:spLocks noChangeShapeType="1"/>
            </p:cNvSpPr>
            <p:nvPr/>
          </p:nvSpPr>
          <p:spPr bwMode="auto">
            <a:xfrm flipH="1">
              <a:off x="3409" y="2678"/>
              <a:ext cx="4" cy="3"/>
            </a:xfrm>
            <a:prstGeom prst="line">
              <a:avLst/>
            </a:prstGeom>
            <a:noFill/>
            <a:ln w="0">
              <a:solidFill>
                <a:schemeClr val="tx1"/>
              </a:solidFill>
              <a:round/>
              <a:headEnd/>
              <a:tailEnd/>
            </a:ln>
          </p:spPr>
          <p:txBody>
            <a:bodyPr/>
            <a:lstStyle/>
            <a:p>
              <a:endParaRPr lang="en-US"/>
            </a:p>
          </p:txBody>
        </p:sp>
        <p:sp>
          <p:nvSpPr>
            <p:cNvPr id="36953" name="Line 3161"/>
            <p:cNvSpPr>
              <a:spLocks noChangeShapeType="1"/>
            </p:cNvSpPr>
            <p:nvPr/>
          </p:nvSpPr>
          <p:spPr bwMode="auto">
            <a:xfrm flipH="1">
              <a:off x="3488" y="2550"/>
              <a:ext cx="5" cy="3"/>
            </a:xfrm>
            <a:prstGeom prst="line">
              <a:avLst/>
            </a:prstGeom>
            <a:noFill/>
            <a:ln w="0">
              <a:solidFill>
                <a:schemeClr val="tx1"/>
              </a:solidFill>
              <a:round/>
              <a:headEnd/>
              <a:tailEnd/>
            </a:ln>
          </p:spPr>
          <p:txBody>
            <a:bodyPr/>
            <a:lstStyle/>
            <a:p>
              <a:endParaRPr lang="en-US"/>
            </a:p>
          </p:txBody>
        </p:sp>
        <p:sp>
          <p:nvSpPr>
            <p:cNvPr id="36954" name="Line 3162"/>
            <p:cNvSpPr>
              <a:spLocks noChangeShapeType="1"/>
            </p:cNvSpPr>
            <p:nvPr/>
          </p:nvSpPr>
          <p:spPr bwMode="auto">
            <a:xfrm flipH="1">
              <a:off x="3439" y="2584"/>
              <a:ext cx="4" cy="2"/>
            </a:xfrm>
            <a:prstGeom prst="line">
              <a:avLst/>
            </a:prstGeom>
            <a:noFill/>
            <a:ln w="0">
              <a:solidFill>
                <a:schemeClr val="tx1"/>
              </a:solidFill>
              <a:round/>
              <a:headEnd/>
              <a:tailEnd/>
            </a:ln>
          </p:spPr>
          <p:txBody>
            <a:bodyPr/>
            <a:lstStyle/>
            <a:p>
              <a:endParaRPr lang="en-US"/>
            </a:p>
          </p:txBody>
        </p:sp>
        <p:sp>
          <p:nvSpPr>
            <p:cNvPr id="36955" name="Line 3163"/>
            <p:cNvSpPr>
              <a:spLocks noChangeShapeType="1"/>
            </p:cNvSpPr>
            <p:nvPr/>
          </p:nvSpPr>
          <p:spPr bwMode="auto">
            <a:xfrm flipH="1">
              <a:off x="3389" y="2617"/>
              <a:ext cx="4" cy="3"/>
            </a:xfrm>
            <a:prstGeom prst="line">
              <a:avLst/>
            </a:prstGeom>
            <a:noFill/>
            <a:ln w="0">
              <a:solidFill>
                <a:schemeClr val="tx1"/>
              </a:solidFill>
              <a:round/>
              <a:headEnd/>
              <a:tailEnd/>
            </a:ln>
          </p:spPr>
          <p:txBody>
            <a:bodyPr/>
            <a:lstStyle/>
            <a:p>
              <a:endParaRPr lang="en-US"/>
            </a:p>
          </p:txBody>
        </p:sp>
        <p:sp>
          <p:nvSpPr>
            <p:cNvPr id="36956" name="Line 3164"/>
            <p:cNvSpPr>
              <a:spLocks noChangeShapeType="1"/>
            </p:cNvSpPr>
            <p:nvPr/>
          </p:nvSpPr>
          <p:spPr bwMode="auto">
            <a:xfrm flipH="1">
              <a:off x="3418" y="2523"/>
              <a:ext cx="4" cy="3"/>
            </a:xfrm>
            <a:prstGeom prst="line">
              <a:avLst/>
            </a:prstGeom>
            <a:noFill/>
            <a:ln w="0">
              <a:solidFill>
                <a:schemeClr val="tx1"/>
              </a:solidFill>
              <a:round/>
              <a:headEnd/>
              <a:tailEnd/>
            </a:ln>
          </p:spPr>
          <p:txBody>
            <a:bodyPr/>
            <a:lstStyle/>
            <a:p>
              <a:endParaRPr lang="en-US"/>
            </a:p>
          </p:txBody>
        </p:sp>
        <p:sp>
          <p:nvSpPr>
            <p:cNvPr id="36957" name="Line 3165"/>
            <p:cNvSpPr>
              <a:spLocks noChangeShapeType="1"/>
            </p:cNvSpPr>
            <p:nvPr/>
          </p:nvSpPr>
          <p:spPr bwMode="auto">
            <a:xfrm flipH="1" flipV="1">
              <a:off x="3428" y="2736"/>
              <a:ext cx="1" cy="5"/>
            </a:xfrm>
            <a:prstGeom prst="line">
              <a:avLst/>
            </a:prstGeom>
            <a:noFill/>
            <a:ln w="0">
              <a:solidFill>
                <a:schemeClr val="tx1"/>
              </a:solidFill>
              <a:round/>
              <a:headEnd/>
              <a:tailEnd/>
            </a:ln>
          </p:spPr>
          <p:txBody>
            <a:bodyPr/>
            <a:lstStyle/>
            <a:p>
              <a:endParaRPr lang="en-US"/>
            </a:p>
          </p:txBody>
        </p:sp>
        <p:sp>
          <p:nvSpPr>
            <p:cNvPr id="36958" name="Line 3166"/>
            <p:cNvSpPr>
              <a:spLocks noChangeShapeType="1"/>
            </p:cNvSpPr>
            <p:nvPr/>
          </p:nvSpPr>
          <p:spPr bwMode="auto">
            <a:xfrm flipH="1" flipV="1">
              <a:off x="3407" y="2676"/>
              <a:ext cx="2" cy="5"/>
            </a:xfrm>
            <a:prstGeom prst="line">
              <a:avLst/>
            </a:prstGeom>
            <a:noFill/>
            <a:ln w="0">
              <a:solidFill>
                <a:schemeClr val="tx1"/>
              </a:solidFill>
              <a:round/>
              <a:headEnd/>
              <a:tailEnd/>
            </a:ln>
          </p:spPr>
          <p:txBody>
            <a:bodyPr/>
            <a:lstStyle/>
            <a:p>
              <a:endParaRPr lang="en-US"/>
            </a:p>
          </p:txBody>
        </p:sp>
        <p:sp>
          <p:nvSpPr>
            <p:cNvPr id="36959" name="Line 3167"/>
            <p:cNvSpPr>
              <a:spLocks noChangeShapeType="1"/>
            </p:cNvSpPr>
            <p:nvPr/>
          </p:nvSpPr>
          <p:spPr bwMode="auto">
            <a:xfrm flipH="1" flipV="1">
              <a:off x="3387" y="2615"/>
              <a:ext cx="2" cy="5"/>
            </a:xfrm>
            <a:prstGeom prst="line">
              <a:avLst/>
            </a:prstGeom>
            <a:noFill/>
            <a:ln w="0">
              <a:solidFill>
                <a:schemeClr val="tx1"/>
              </a:solidFill>
              <a:round/>
              <a:headEnd/>
              <a:tailEnd/>
            </a:ln>
          </p:spPr>
          <p:txBody>
            <a:bodyPr/>
            <a:lstStyle/>
            <a:p>
              <a:endParaRPr lang="en-US"/>
            </a:p>
          </p:txBody>
        </p:sp>
        <p:sp>
          <p:nvSpPr>
            <p:cNvPr id="36960" name="Line 3168"/>
            <p:cNvSpPr>
              <a:spLocks noChangeShapeType="1"/>
            </p:cNvSpPr>
            <p:nvPr/>
          </p:nvSpPr>
          <p:spPr bwMode="auto">
            <a:xfrm flipH="1" flipV="1">
              <a:off x="3378" y="2770"/>
              <a:ext cx="2" cy="5"/>
            </a:xfrm>
            <a:prstGeom prst="line">
              <a:avLst/>
            </a:prstGeom>
            <a:noFill/>
            <a:ln w="0">
              <a:solidFill>
                <a:schemeClr val="tx1"/>
              </a:solidFill>
              <a:round/>
              <a:headEnd/>
              <a:tailEnd/>
            </a:ln>
          </p:spPr>
          <p:txBody>
            <a:bodyPr/>
            <a:lstStyle/>
            <a:p>
              <a:endParaRPr lang="en-US"/>
            </a:p>
          </p:txBody>
        </p:sp>
        <p:sp>
          <p:nvSpPr>
            <p:cNvPr id="36961" name="Line 3169"/>
            <p:cNvSpPr>
              <a:spLocks noChangeShapeType="1"/>
            </p:cNvSpPr>
            <p:nvPr/>
          </p:nvSpPr>
          <p:spPr bwMode="auto">
            <a:xfrm flipH="1" flipV="1">
              <a:off x="3478" y="2702"/>
              <a:ext cx="1" cy="6"/>
            </a:xfrm>
            <a:prstGeom prst="line">
              <a:avLst/>
            </a:prstGeom>
            <a:noFill/>
            <a:ln w="0">
              <a:solidFill>
                <a:schemeClr val="tx1"/>
              </a:solidFill>
              <a:round/>
              <a:headEnd/>
              <a:tailEnd/>
            </a:ln>
          </p:spPr>
          <p:txBody>
            <a:bodyPr/>
            <a:lstStyle/>
            <a:p>
              <a:endParaRPr lang="en-US"/>
            </a:p>
          </p:txBody>
        </p:sp>
        <p:sp>
          <p:nvSpPr>
            <p:cNvPr id="36962" name="Line 3170"/>
            <p:cNvSpPr>
              <a:spLocks noChangeShapeType="1"/>
            </p:cNvSpPr>
            <p:nvPr/>
          </p:nvSpPr>
          <p:spPr bwMode="auto">
            <a:xfrm flipH="1" flipV="1">
              <a:off x="3457" y="2642"/>
              <a:ext cx="2" cy="5"/>
            </a:xfrm>
            <a:prstGeom prst="line">
              <a:avLst/>
            </a:prstGeom>
            <a:noFill/>
            <a:ln w="0">
              <a:solidFill>
                <a:schemeClr val="tx1"/>
              </a:solidFill>
              <a:round/>
              <a:headEnd/>
              <a:tailEnd/>
            </a:ln>
          </p:spPr>
          <p:txBody>
            <a:bodyPr/>
            <a:lstStyle/>
            <a:p>
              <a:endParaRPr lang="en-US"/>
            </a:p>
          </p:txBody>
        </p:sp>
        <p:sp>
          <p:nvSpPr>
            <p:cNvPr id="36963" name="Line 3171"/>
            <p:cNvSpPr>
              <a:spLocks noChangeShapeType="1"/>
            </p:cNvSpPr>
            <p:nvPr/>
          </p:nvSpPr>
          <p:spPr bwMode="auto">
            <a:xfrm flipH="1" flipV="1">
              <a:off x="3437" y="2581"/>
              <a:ext cx="2" cy="5"/>
            </a:xfrm>
            <a:prstGeom prst="line">
              <a:avLst/>
            </a:prstGeom>
            <a:noFill/>
            <a:ln w="0">
              <a:solidFill>
                <a:schemeClr val="tx1"/>
              </a:solidFill>
              <a:round/>
              <a:headEnd/>
              <a:tailEnd/>
            </a:ln>
          </p:spPr>
          <p:txBody>
            <a:bodyPr/>
            <a:lstStyle/>
            <a:p>
              <a:endParaRPr lang="en-US"/>
            </a:p>
          </p:txBody>
        </p:sp>
        <p:sp>
          <p:nvSpPr>
            <p:cNvPr id="36964" name="Line 3172"/>
            <p:cNvSpPr>
              <a:spLocks noChangeShapeType="1"/>
            </p:cNvSpPr>
            <p:nvPr/>
          </p:nvSpPr>
          <p:spPr bwMode="auto">
            <a:xfrm flipH="1" flipV="1">
              <a:off x="3417" y="2521"/>
              <a:ext cx="1" cy="5"/>
            </a:xfrm>
            <a:prstGeom prst="line">
              <a:avLst/>
            </a:prstGeom>
            <a:noFill/>
            <a:ln w="0">
              <a:solidFill>
                <a:schemeClr val="tx1"/>
              </a:solidFill>
              <a:round/>
              <a:headEnd/>
              <a:tailEnd/>
            </a:ln>
          </p:spPr>
          <p:txBody>
            <a:bodyPr/>
            <a:lstStyle/>
            <a:p>
              <a:endParaRPr lang="en-US"/>
            </a:p>
          </p:txBody>
        </p:sp>
        <p:sp>
          <p:nvSpPr>
            <p:cNvPr id="36965" name="Line 3173"/>
            <p:cNvSpPr>
              <a:spLocks noChangeShapeType="1"/>
            </p:cNvSpPr>
            <p:nvPr/>
          </p:nvSpPr>
          <p:spPr bwMode="auto">
            <a:xfrm flipH="1" flipV="1">
              <a:off x="3507" y="2608"/>
              <a:ext cx="2" cy="5"/>
            </a:xfrm>
            <a:prstGeom prst="line">
              <a:avLst/>
            </a:prstGeom>
            <a:noFill/>
            <a:ln w="0">
              <a:solidFill>
                <a:schemeClr val="tx1"/>
              </a:solidFill>
              <a:round/>
              <a:headEnd/>
              <a:tailEnd/>
            </a:ln>
          </p:spPr>
          <p:txBody>
            <a:bodyPr/>
            <a:lstStyle/>
            <a:p>
              <a:endParaRPr lang="en-US"/>
            </a:p>
          </p:txBody>
        </p:sp>
        <p:sp>
          <p:nvSpPr>
            <p:cNvPr id="36966" name="Line 3174"/>
            <p:cNvSpPr>
              <a:spLocks noChangeShapeType="1"/>
            </p:cNvSpPr>
            <p:nvPr/>
          </p:nvSpPr>
          <p:spPr bwMode="auto">
            <a:xfrm flipH="1" flipV="1">
              <a:off x="3487" y="2548"/>
              <a:ext cx="1" cy="5"/>
            </a:xfrm>
            <a:prstGeom prst="line">
              <a:avLst/>
            </a:prstGeom>
            <a:noFill/>
            <a:ln w="0">
              <a:solidFill>
                <a:schemeClr val="tx1"/>
              </a:solidFill>
              <a:round/>
              <a:headEnd/>
              <a:tailEnd/>
            </a:ln>
          </p:spPr>
          <p:txBody>
            <a:bodyPr/>
            <a:lstStyle/>
            <a:p>
              <a:endParaRPr lang="en-US"/>
            </a:p>
          </p:txBody>
        </p:sp>
        <p:sp>
          <p:nvSpPr>
            <p:cNvPr id="36967" name="Freeform 3175"/>
            <p:cNvSpPr>
              <a:spLocks/>
            </p:cNvSpPr>
            <p:nvPr/>
          </p:nvSpPr>
          <p:spPr bwMode="auto">
            <a:xfrm>
              <a:off x="2851" y="2355"/>
              <a:ext cx="37" cy="132"/>
            </a:xfrm>
            <a:custGeom>
              <a:avLst/>
              <a:gdLst/>
              <a:ahLst/>
              <a:cxnLst>
                <a:cxn ang="0">
                  <a:pos x="261" y="4"/>
                </a:cxn>
                <a:cxn ang="0">
                  <a:pos x="18" y="918"/>
                </a:cxn>
                <a:cxn ang="0">
                  <a:pos x="0" y="914"/>
                </a:cxn>
                <a:cxn ang="0">
                  <a:pos x="244" y="0"/>
                </a:cxn>
                <a:cxn ang="0">
                  <a:pos x="261" y="4"/>
                </a:cxn>
              </a:cxnLst>
              <a:rect l="0" t="0" r="r" b="b"/>
              <a:pathLst>
                <a:path w="261" h="918">
                  <a:moveTo>
                    <a:pt x="261" y="4"/>
                  </a:moveTo>
                  <a:lnTo>
                    <a:pt x="18" y="918"/>
                  </a:lnTo>
                  <a:lnTo>
                    <a:pt x="0" y="914"/>
                  </a:lnTo>
                  <a:lnTo>
                    <a:pt x="244" y="0"/>
                  </a:lnTo>
                  <a:lnTo>
                    <a:pt x="261" y="4"/>
                  </a:lnTo>
                  <a:close/>
                </a:path>
              </a:pathLst>
            </a:custGeom>
            <a:solidFill>
              <a:srgbClr val="000000"/>
            </a:solidFill>
            <a:ln w="0">
              <a:solidFill>
                <a:schemeClr val="tx1"/>
              </a:solidFill>
              <a:prstDash val="solid"/>
              <a:round/>
              <a:headEnd/>
              <a:tailEnd/>
            </a:ln>
          </p:spPr>
          <p:txBody>
            <a:bodyPr/>
            <a:lstStyle/>
            <a:p>
              <a:endParaRPr lang="en-US"/>
            </a:p>
          </p:txBody>
        </p:sp>
        <p:sp>
          <p:nvSpPr>
            <p:cNvPr id="36968" name="Freeform 3176"/>
            <p:cNvSpPr>
              <a:spLocks/>
            </p:cNvSpPr>
            <p:nvPr/>
          </p:nvSpPr>
          <p:spPr bwMode="auto">
            <a:xfrm>
              <a:off x="2851" y="2355"/>
              <a:ext cx="37" cy="132"/>
            </a:xfrm>
            <a:custGeom>
              <a:avLst/>
              <a:gdLst/>
              <a:ahLst/>
              <a:cxnLst>
                <a:cxn ang="0">
                  <a:pos x="18" y="0"/>
                </a:cxn>
                <a:cxn ang="0">
                  <a:pos x="261" y="914"/>
                </a:cxn>
                <a:cxn ang="0">
                  <a:pos x="244" y="918"/>
                </a:cxn>
                <a:cxn ang="0">
                  <a:pos x="0" y="4"/>
                </a:cxn>
                <a:cxn ang="0">
                  <a:pos x="18" y="0"/>
                </a:cxn>
              </a:cxnLst>
              <a:rect l="0" t="0" r="r" b="b"/>
              <a:pathLst>
                <a:path w="261" h="918">
                  <a:moveTo>
                    <a:pt x="18" y="0"/>
                  </a:moveTo>
                  <a:lnTo>
                    <a:pt x="261" y="914"/>
                  </a:lnTo>
                  <a:lnTo>
                    <a:pt x="244" y="918"/>
                  </a:lnTo>
                  <a:lnTo>
                    <a:pt x="0" y="4"/>
                  </a:lnTo>
                  <a:lnTo>
                    <a:pt x="18" y="0"/>
                  </a:lnTo>
                  <a:close/>
                </a:path>
              </a:pathLst>
            </a:custGeom>
            <a:solidFill>
              <a:srgbClr val="000000"/>
            </a:solidFill>
            <a:ln w="0">
              <a:solidFill>
                <a:schemeClr val="tx1"/>
              </a:solidFill>
              <a:prstDash val="solid"/>
              <a:round/>
              <a:headEnd/>
              <a:tailEnd/>
            </a:ln>
          </p:spPr>
          <p:txBody>
            <a:bodyPr/>
            <a:lstStyle/>
            <a:p>
              <a:endParaRPr lang="en-US"/>
            </a:p>
          </p:txBody>
        </p:sp>
        <p:sp>
          <p:nvSpPr>
            <p:cNvPr id="36969" name="Freeform 3177"/>
            <p:cNvSpPr>
              <a:spLocks/>
            </p:cNvSpPr>
            <p:nvPr/>
          </p:nvSpPr>
          <p:spPr bwMode="auto">
            <a:xfrm>
              <a:off x="2851" y="2354"/>
              <a:ext cx="3" cy="134"/>
            </a:xfrm>
            <a:custGeom>
              <a:avLst/>
              <a:gdLst/>
              <a:ahLst/>
              <a:cxnLst>
                <a:cxn ang="0">
                  <a:pos x="20" y="19"/>
                </a:cxn>
                <a:cxn ang="0">
                  <a:pos x="20" y="914"/>
                </a:cxn>
                <a:cxn ang="0">
                  <a:pos x="0" y="934"/>
                </a:cxn>
                <a:cxn ang="0">
                  <a:pos x="0" y="0"/>
                </a:cxn>
                <a:cxn ang="0">
                  <a:pos x="20" y="19"/>
                </a:cxn>
              </a:cxnLst>
              <a:rect l="0" t="0" r="r" b="b"/>
              <a:pathLst>
                <a:path w="20" h="934">
                  <a:moveTo>
                    <a:pt x="20" y="19"/>
                  </a:moveTo>
                  <a:lnTo>
                    <a:pt x="20" y="914"/>
                  </a:lnTo>
                  <a:lnTo>
                    <a:pt x="0" y="934"/>
                  </a:lnTo>
                  <a:lnTo>
                    <a:pt x="0" y="0"/>
                  </a:lnTo>
                  <a:lnTo>
                    <a:pt x="20" y="19"/>
                  </a:lnTo>
                  <a:close/>
                </a:path>
              </a:pathLst>
            </a:custGeom>
            <a:solidFill>
              <a:srgbClr val="000000"/>
            </a:solidFill>
            <a:ln w="0">
              <a:solidFill>
                <a:schemeClr val="tx1"/>
              </a:solidFill>
              <a:prstDash val="solid"/>
              <a:round/>
              <a:headEnd/>
              <a:tailEnd/>
            </a:ln>
          </p:spPr>
          <p:txBody>
            <a:bodyPr/>
            <a:lstStyle/>
            <a:p>
              <a:endParaRPr lang="en-US"/>
            </a:p>
          </p:txBody>
        </p:sp>
        <p:sp>
          <p:nvSpPr>
            <p:cNvPr id="36970" name="Freeform 3178"/>
            <p:cNvSpPr>
              <a:spLocks/>
            </p:cNvSpPr>
            <p:nvPr/>
          </p:nvSpPr>
          <p:spPr bwMode="auto">
            <a:xfrm>
              <a:off x="2851" y="2485"/>
              <a:ext cx="38" cy="3"/>
            </a:xfrm>
            <a:custGeom>
              <a:avLst/>
              <a:gdLst/>
              <a:ahLst/>
              <a:cxnLst>
                <a:cxn ang="0">
                  <a:pos x="20" y="0"/>
                </a:cxn>
                <a:cxn ang="0">
                  <a:pos x="244" y="0"/>
                </a:cxn>
                <a:cxn ang="0">
                  <a:pos x="263" y="20"/>
                </a:cxn>
                <a:cxn ang="0">
                  <a:pos x="0" y="20"/>
                </a:cxn>
                <a:cxn ang="0">
                  <a:pos x="20" y="0"/>
                </a:cxn>
              </a:cxnLst>
              <a:rect l="0" t="0" r="r" b="b"/>
              <a:pathLst>
                <a:path w="263" h="20">
                  <a:moveTo>
                    <a:pt x="20" y="0"/>
                  </a:moveTo>
                  <a:lnTo>
                    <a:pt x="244" y="0"/>
                  </a:lnTo>
                  <a:lnTo>
                    <a:pt x="263" y="20"/>
                  </a:lnTo>
                  <a:lnTo>
                    <a:pt x="0" y="20"/>
                  </a:lnTo>
                  <a:lnTo>
                    <a:pt x="20" y="0"/>
                  </a:lnTo>
                  <a:close/>
                </a:path>
              </a:pathLst>
            </a:custGeom>
            <a:solidFill>
              <a:srgbClr val="000000"/>
            </a:solidFill>
            <a:ln w="0">
              <a:solidFill>
                <a:schemeClr val="tx1"/>
              </a:solidFill>
              <a:prstDash val="solid"/>
              <a:round/>
              <a:headEnd/>
              <a:tailEnd/>
            </a:ln>
          </p:spPr>
          <p:txBody>
            <a:bodyPr/>
            <a:lstStyle/>
            <a:p>
              <a:endParaRPr lang="en-US"/>
            </a:p>
          </p:txBody>
        </p:sp>
        <p:sp>
          <p:nvSpPr>
            <p:cNvPr id="36971" name="Freeform 3179"/>
            <p:cNvSpPr>
              <a:spLocks/>
            </p:cNvSpPr>
            <p:nvPr/>
          </p:nvSpPr>
          <p:spPr bwMode="auto">
            <a:xfrm>
              <a:off x="2886" y="2354"/>
              <a:ext cx="3" cy="134"/>
            </a:xfrm>
            <a:custGeom>
              <a:avLst/>
              <a:gdLst/>
              <a:ahLst/>
              <a:cxnLst>
                <a:cxn ang="0">
                  <a:pos x="0" y="914"/>
                </a:cxn>
                <a:cxn ang="0">
                  <a:pos x="0" y="19"/>
                </a:cxn>
                <a:cxn ang="0">
                  <a:pos x="19" y="0"/>
                </a:cxn>
                <a:cxn ang="0">
                  <a:pos x="19" y="934"/>
                </a:cxn>
                <a:cxn ang="0">
                  <a:pos x="0" y="914"/>
                </a:cxn>
              </a:cxnLst>
              <a:rect l="0" t="0" r="r" b="b"/>
              <a:pathLst>
                <a:path w="19" h="934">
                  <a:moveTo>
                    <a:pt x="0" y="914"/>
                  </a:moveTo>
                  <a:lnTo>
                    <a:pt x="0" y="19"/>
                  </a:lnTo>
                  <a:lnTo>
                    <a:pt x="19" y="0"/>
                  </a:lnTo>
                  <a:lnTo>
                    <a:pt x="19" y="934"/>
                  </a:lnTo>
                  <a:lnTo>
                    <a:pt x="0" y="914"/>
                  </a:lnTo>
                  <a:close/>
                </a:path>
              </a:pathLst>
            </a:custGeom>
            <a:solidFill>
              <a:srgbClr val="000000"/>
            </a:solidFill>
            <a:ln w="0">
              <a:solidFill>
                <a:schemeClr val="tx1"/>
              </a:solidFill>
              <a:prstDash val="solid"/>
              <a:round/>
              <a:headEnd/>
              <a:tailEnd/>
            </a:ln>
          </p:spPr>
          <p:txBody>
            <a:bodyPr/>
            <a:lstStyle/>
            <a:p>
              <a:endParaRPr lang="en-US"/>
            </a:p>
          </p:txBody>
        </p:sp>
        <p:sp>
          <p:nvSpPr>
            <p:cNvPr id="36972" name="Freeform 3180"/>
            <p:cNvSpPr>
              <a:spLocks/>
            </p:cNvSpPr>
            <p:nvPr/>
          </p:nvSpPr>
          <p:spPr bwMode="auto">
            <a:xfrm>
              <a:off x="2851" y="2354"/>
              <a:ext cx="38" cy="3"/>
            </a:xfrm>
            <a:custGeom>
              <a:avLst/>
              <a:gdLst/>
              <a:ahLst/>
              <a:cxnLst>
                <a:cxn ang="0">
                  <a:pos x="244" y="19"/>
                </a:cxn>
                <a:cxn ang="0">
                  <a:pos x="20" y="19"/>
                </a:cxn>
                <a:cxn ang="0">
                  <a:pos x="0" y="0"/>
                </a:cxn>
                <a:cxn ang="0">
                  <a:pos x="263" y="0"/>
                </a:cxn>
                <a:cxn ang="0">
                  <a:pos x="244" y="19"/>
                </a:cxn>
              </a:cxnLst>
              <a:rect l="0" t="0" r="r" b="b"/>
              <a:pathLst>
                <a:path w="263" h="19">
                  <a:moveTo>
                    <a:pt x="244" y="19"/>
                  </a:moveTo>
                  <a:lnTo>
                    <a:pt x="20" y="19"/>
                  </a:lnTo>
                  <a:lnTo>
                    <a:pt x="0" y="0"/>
                  </a:lnTo>
                  <a:lnTo>
                    <a:pt x="263" y="0"/>
                  </a:lnTo>
                  <a:lnTo>
                    <a:pt x="244" y="19"/>
                  </a:lnTo>
                  <a:close/>
                </a:path>
              </a:pathLst>
            </a:custGeom>
            <a:solidFill>
              <a:srgbClr val="000000"/>
            </a:solidFill>
            <a:ln w="0">
              <a:solidFill>
                <a:schemeClr val="tx1"/>
              </a:solidFill>
              <a:prstDash val="solid"/>
              <a:round/>
              <a:headEnd/>
              <a:tailEnd/>
            </a:ln>
          </p:spPr>
          <p:txBody>
            <a:bodyPr/>
            <a:lstStyle/>
            <a:p>
              <a:endParaRPr lang="en-US"/>
            </a:p>
          </p:txBody>
        </p:sp>
        <p:sp>
          <p:nvSpPr>
            <p:cNvPr id="36973" name="Rectangle 3181"/>
            <p:cNvSpPr>
              <a:spLocks noChangeArrowheads="1"/>
            </p:cNvSpPr>
            <p:nvPr/>
          </p:nvSpPr>
          <p:spPr bwMode="auto">
            <a:xfrm>
              <a:off x="3513" y="2338"/>
              <a:ext cx="2" cy="18"/>
            </a:xfrm>
            <a:prstGeom prst="rect">
              <a:avLst/>
            </a:prstGeom>
            <a:solidFill>
              <a:srgbClr val="000000"/>
            </a:solidFill>
            <a:ln w="0">
              <a:solidFill>
                <a:schemeClr val="tx1"/>
              </a:solidFill>
              <a:miter lim="800000"/>
              <a:headEnd/>
              <a:tailEnd/>
            </a:ln>
          </p:spPr>
          <p:txBody>
            <a:bodyPr/>
            <a:lstStyle/>
            <a:p>
              <a:endParaRPr lang="en-US"/>
            </a:p>
          </p:txBody>
        </p:sp>
      </p:gr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536" name="Group 2648"/>
          <p:cNvGraphicFramePr>
            <a:graphicFrameLocks noGrp="1"/>
          </p:cNvGraphicFramePr>
          <p:nvPr/>
        </p:nvGraphicFramePr>
        <p:xfrm>
          <a:off x="0" y="-36513"/>
          <a:ext cx="6858000" cy="9180515"/>
        </p:xfrm>
        <a:graphic>
          <a:graphicData uri="http://schemas.openxmlformats.org/drawingml/2006/table">
            <a:tbl>
              <a:tblPr/>
              <a:tblGrid>
                <a:gridCol w="1792288"/>
                <a:gridCol w="1919287"/>
                <a:gridCol w="968375"/>
                <a:gridCol w="1165225"/>
                <a:gridCol w="1012825"/>
              </a:tblGrid>
              <a:tr h="457200">
                <a:tc gridSpan="5">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sng" strike="noStrike" cap="none" normalizeH="0" baseline="0" dirty="0" smtClean="0">
                          <a:ln>
                            <a:noFill/>
                          </a:ln>
                          <a:solidFill>
                            <a:schemeClr val="bg2"/>
                          </a:solidFill>
                          <a:effectLst/>
                          <a:latin typeface="Arial" charset="0"/>
                        </a:rPr>
                        <a:t>Concrete and Masonry Material Takeoff Sheet</a:t>
                      </a:r>
                    </a:p>
                  </a:txBody>
                  <a:tcPr anchor="ctr"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921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bg2"/>
                          </a:solidFill>
                          <a:effectLst/>
                          <a:latin typeface="Arial" charset="0"/>
                        </a:rPr>
                        <a:t>Item of Work</a:t>
                      </a:r>
                    </a:p>
                  </a:txBody>
                  <a:tcPr anchor="b"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bg2"/>
                          </a:solidFill>
                          <a:effectLst/>
                          <a:latin typeface="Arial" charset="0"/>
                        </a:rPr>
                        <a:t>Dimensions</a:t>
                      </a: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2"/>
                          </a:solidFill>
                          <a:effectLst/>
                          <a:latin typeface="Arial" charset="0"/>
                        </a:rPr>
                        <a:t>Quantity Required</a:t>
                      </a: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2"/>
                          </a:solidFill>
                          <a:effectLst/>
                          <a:latin typeface="Arial" charset="0"/>
                        </a:rPr>
                        <a:t>Concrete Volume    (L x W x H)</a:t>
                      </a: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2"/>
                          </a:solidFill>
                          <a:effectLst/>
                          <a:latin typeface="Arial" charset="0"/>
                        </a:rPr>
                        <a:t>Masonry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2"/>
                          </a:solidFill>
                          <a:effectLst/>
                          <a:latin typeface="Arial" charset="0"/>
                        </a:rPr>
                        <a:t>Area      (L x H)</a:t>
                      </a: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406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4048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406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406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406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4048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406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406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406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bg2"/>
                          </a:solidFill>
                          <a:effectLst/>
                          <a:latin typeface="Arial" charset="0"/>
                        </a:rPr>
                        <a:t> </a:t>
                      </a: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4048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406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406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406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406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4048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406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406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406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bg2"/>
                        </a:solidFill>
                        <a:effectLst/>
                        <a:latin typeface="Arial" charset="0"/>
                      </a:endParaRPr>
                    </a:p>
                  </a:txBody>
                  <a:tcPr anchor="b" anchorCtr="1"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11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bg2"/>
                          </a:solidFill>
                          <a:effectLst/>
                          <a:latin typeface="Arial" charset="0"/>
                        </a:rPr>
                        <a:t>Project:  </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bg2"/>
                          </a:solidFill>
                          <a:effectLst/>
                          <a:latin typeface="Arial" charset="0"/>
                        </a:rPr>
                        <a:t>Total Volume of Concrete =</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bg2"/>
                          </a:solidFill>
                          <a:effectLst/>
                          <a:latin typeface="Arial" charset="0"/>
                        </a:rPr>
                        <a:t>cf</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bg2"/>
                        </a:solidFill>
                        <a:effectLst/>
                        <a:latin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11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bg2"/>
                          </a:solidFill>
                          <a:effectLst/>
                          <a:latin typeface="Arial" charset="0"/>
                        </a:rPr>
                        <a:t>Estimator: </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3">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bg2"/>
                          </a:solidFill>
                          <a:effectLst/>
                          <a:latin typeface="Arial" charset="0"/>
                        </a:rPr>
                        <a:t>Total Surface Area of Masonry Units =</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bg2"/>
                          </a:solidFill>
                          <a:effectLst/>
                          <a:latin typeface="Arial" charset="0"/>
                        </a:rPr>
                        <a:t>sf</a:t>
                      </a:r>
                      <a:endParaRPr kumimoji="0" lang="en-US" sz="1400" b="0" i="0" u="none" strike="noStrike" cap="none" normalizeH="0" baseline="0" dirty="0" smtClean="0">
                        <a:ln>
                          <a:noFill/>
                        </a:ln>
                        <a:solidFill>
                          <a:schemeClr val="bg2"/>
                        </a:solidFill>
                        <a:effectLst/>
                        <a:latin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bl>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rmAutofit fontScale="90000"/>
          </a:bodyPr>
          <a:lstStyle/>
          <a:p>
            <a:r>
              <a:rPr lang="en-US"/>
              <a:t>MTO Demo</a:t>
            </a:r>
            <a:r>
              <a:rPr lang="en-US" sz="3600"/>
              <a:t> </a:t>
            </a:r>
            <a:br>
              <a:rPr lang="en-US" sz="3600"/>
            </a:br>
            <a:r>
              <a:rPr lang="en-US" sz="3600"/>
              <a:t>Floor Framing Plan</a:t>
            </a:r>
            <a:endParaRPr lang="en-US"/>
          </a:p>
        </p:txBody>
      </p:sp>
      <p:sp>
        <p:nvSpPr>
          <p:cNvPr id="1884" name="Slide Number Placeholder 4"/>
          <p:cNvSpPr>
            <a:spLocks noGrp="1"/>
          </p:cNvSpPr>
          <p:nvPr>
            <p:ph type="sldNum" sz="quarter" idx="12"/>
          </p:nvPr>
        </p:nvSpPr>
        <p:spPr/>
        <p:txBody>
          <a:bodyPr/>
          <a:lstStyle/>
          <a:p>
            <a:fld id="{7B0F4432-5499-4235-A679-B33338BD3B70}" type="slidenum">
              <a:rPr lang="en-US"/>
              <a:pPr/>
              <a:t>43</a:t>
            </a:fld>
            <a:endParaRPr lang="en-US"/>
          </a:p>
        </p:txBody>
      </p:sp>
      <p:sp>
        <p:nvSpPr>
          <p:cNvPr id="30724" name="Rectangle 4"/>
          <p:cNvSpPr>
            <a:spLocks noChangeArrowheads="1"/>
          </p:cNvSpPr>
          <p:nvPr/>
        </p:nvSpPr>
        <p:spPr bwMode="auto">
          <a:xfrm>
            <a:off x="795338" y="2552700"/>
            <a:ext cx="6858000" cy="0"/>
          </a:xfrm>
          <a:prstGeom prst="rect">
            <a:avLst/>
          </a:prstGeom>
          <a:noFill/>
          <a:ln w="9525">
            <a:noFill/>
            <a:miter lim="800000"/>
            <a:headEnd/>
            <a:tailEnd/>
          </a:ln>
          <a:effectLst/>
        </p:spPr>
        <p:txBody>
          <a:bodyPr>
            <a:spAutoFit/>
          </a:bodyPr>
          <a:lstStyle/>
          <a:p>
            <a:endParaRPr lang="en-US"/>
          </a:p>
        </p:txBody>
      </p:sp>
      <p:grpSp>
        <p:nvGrpSpPr>
          <p:cNvPr id="32603" name="Group 1883"/>
          <p:cNvGrpSpPr>
            <a:grpSpLocks/>
          </p:cNvGrpSpPr>
          <p:nvPr/>
        </p:nvGrpSpPr>
        <p:grpSpPr bwMode="auto">
          <a:xfrm>
            <a:off x="304800" y="2181225"/>
            <a:ext cx="6248400" cy="4754563"/>
            <a:chOff x="553" y="1656"/>
            <a:chExt cx="3204" cy="2438"/>
          </a:xfrm>
        </p:grpSpPr>
        <p:grpSp>
          <p:nvGrpSpPr>
            <p:cNvPr id="30925" name="Group 205"/>
            <p:cNvGrpSpPr>
              <a:grpSpLocks/>
            </p:cNvGrpSpPr>
            <p:nvPr/>
          </p:nvGrpSpPr>
          <p:grpSpPr bwMode="auto">
            <a:xfrm>
              <a:off x="2354" y="1658"/>
              <a:ext cx="1401" cy="1595"/>
              <a:chOff x="2354" y="1658"/>
              <a:chExt cx="1401" cy="1595"/>
            </a:xfrm>
          </p:grpSpPr>
          <p:sp>
            <p:nvSpPr>
              <p:cNvPr id="30725" name="Line 5"/>
              <p:cNvSpPr>
                <a:spLocks noChangeShapeType="1"/>
              </p:cNvSpPr>
              <p:nvPr/>
            </p:nvSpPr>
            <p:spPr bwMode="auto">
              <a:xfrm flipH="1">
                <a:off x="2965" y="1738"/>
                <a:ext cx="2" cy="1"/>
              </a:xfrm>
              <a:prstGeom prst="line">
                <a:avLst/>
              </a:prstGeom>
              <a:noFill/>
              <a:ln w="0">
                <a:solidFill>
                  <a:schemeClr val="tx1"/>
                </a:solidFill>
                <a:round/>
                <a:headEnd/>
                <a:tailEnd/>
              </a:ln>
            </p:spPr>
            <p:txBody>
              <a:bodyPr/>
              <a:lstStyle/>
              <a:p>
                <a:endParaRPr lang="en-US"/>
              </a:p>
            </p:txBody>
          </p:sp>
          <p:sp>
            <p:nvSpPr>
              <p:cNvPr id="30726" name="Line 6"/>
              <p:cNvSpPr>
                <a:spLocks noChangeShapeType="1"/>
              </p:cNvSpPr>
              <p:nvPr/>
            </p:nvSpPr>
            <p:spPr bwMode="auto">
              <a:xfrm flipH="1">
                <a:off x="2365" y="1738"/>
                <a:ext cx="2" cy="1"/>
              </a:xfrm>
              <a:prstGeom prst="line">
                <a:avLst/>
              </a:prstGeom>
              <a:noFill/>
              <a:ln w="0">
                <a:solidFill>
                  <a:schemeClr val="tx1"/>
                </a:solidFill>
                <a:round/>
                <a:headEnd/>
                <a:tailEnd/>
              </a:ln>
            </p:spPr>
            <p:txBody>
              <a:bodyPr/>
              <a:lstStyle/>
              <a:p>
                <a:endParaRPr lang="en-US"/>
              </a:p>
            </p:txBody>
          </p:sp>
          <p:sp>
            <p:nvSpPr>
              <p:cNvPr id="30727" name="Freeform 7"/>
              <p:cNvSpPr>
                <a:spLocks/>
              </p:cNvSpPr>
              <p:nvPr/>
            </p:nvSpPr>
            <p:spPr bwMode="auto">
              <a:xfrm>
                <a:off x="2354" y="1658"/>
                <a:ext cx="44" cy="282"/>
              </a:xfrm>
              <a:custGeom>
                <a:avLst/>
                <a:gdLst/>
                <a:ahLst/>
                <a:cxnLst>
                  <a:cxn ang="0">
                    <a:pos x="22" y="0"/>
                  </a:cxn>
                  <a:cxn ang="0">
                    <a:pos x="354" y="2252"/>
                  </a:cxn>
                  <a:cxn ang="0">
                    <a:pos x="331" y="2256"/>
                  </a:cxn>
                  <a:cxn ang="0">
                    <a:pos x="0" y="3"/>
                  </a:cxn>
                  <a:cxn ang="0">
                    <a:pos x="22" y="0"/>
                  </a:cxn>
                </a:cxnLst>
                <a:rect l="0" t="0" r="r" b="b"/>
                <a:pathLst>
                  <a:path w="354" h="2256">
                    <a:moveTo>
                      <a:pt x="22" y="0"/>
                    </a:moveTo>
                    <a:lnTo>
                      <a:pt x="354" y="2252"/>
                    </a:lnTo>
                    <a:lnTo>
                      <a:pt x="331" y="2256"/>
                    </a:lnTo>
                    <a:lnTo>
                      <a:pt x="0" y="3"/>
                    </a:lnTo>
                    <a:lnTo>
                      <a:pt x="22" y="0"/>
                    </a:lnTo>
                    <a:close/>
                  </a:path>
                </a:pathLst>
              </a:custGeom>
              <a:solidFill>
                <a:srgbClr val="000000"/>
              </a:solidFill>
              <a:ln w="0">
                <a:solidFill>
                  <a:schemeClr val="tx1"/>
                </a:solidFill>
                <a:prstDash val="solid"/>
                <a:round/>
                <a:headEnd/>
                <a:tailEnd/>
              </a:ln>
            </p:spPr>
            <p:txBody>
              <a:bodyPr/>
              <a:lstStyle/>
              <a:p>
                <a:endParaRPr lang="en-US"/>
              </a:p>
            </p:txBody>
          </p:sp>
          <p:sp>
            <p:nvSpPr>
              <p:cNvPr id="30728" name="Freeform 8"/>
              <p:cNvSpPr>
                <a:spLocks/>
              </p:cNvSpPr>
              <p:nvPr/>
            </p:nvSpPr>
            <p:spPr bwMode="auto">
              <a:xfrm>
                <a:off x="2395" y="1939"/>
                <a:ext cx="53" cy="249"/>
              </a:xfrm>
              <a:custGeom>
                <a:avLst/>
                <a:gdLst/>
                <a:ahLst/>
                <a:cxnLst>
                  <a:cxn ang="0">
                    <a:pos x="23" y="0"/>
                  </a:cxn>
                  <a:cxn ang="0">
                    <a:pos x="421" y="1986"/>
                  </a:cxn>
                  <a:cxn ang="0">
                    <a:pos x="398" y="1991"/>
                  </a:cxn>
                  <a:cxn ang="0">
                    <a:pos x="0" y="4"/>
                  </a:cxn>
                  <a:cxn ang="0">
                    <a:pos x="23" y="0"/>
                  </a:cxn>
                </a:cxnLst>
                <a:rect l="0" t="0" r="r" b="b"/>
                <a:pathLst>
                  <a:path w="421" h="1991">
                    <a:moveTo>
                      <a:pt x="23" y="0"/>
                    </a:moveTo>
                    <a:lnTo>
                      <a:pt x="421" y="1986"/>
                    </a:lnTo>
                    <a:lnTo>
                      <a:pt x="398" y="1991"/>
                    </a:lnTo>
                    <a:lnTo>
                      <a:pt x="0" y="4"/>
                    </a:lnTo>
                    <a:lnTo>
                      <a:pt x="23" y="0"/>
                    </a:lnTo>
                    <a:close/>
                  </a:path>
                </a:pathLst>
              </a:custGeom>
              <a:solidFill>
                <a:srgbClr val="000000"/>
              </a:solidFill>
              <a:ln w="0">
                <a:solidFill>
                  <a:schemeClr val="tx1"/>
                </a:solidFill>
                <a:prstDash val="solid"/>
                <a:round/>
                <a:headEnd/>
                <a:tailEnd/>
              </a:ln>
            </p:spPr>
            <p:txBody>
              <a:bodyPr/>
              <a:lstStyle/>
              <a:p>
                <a:endParaRPr lang="en-US"/>
              </a:p>
            </p:txBody>
          </p:sp>
          <p:sp>
            <p:nvSpPr>
              <p:cNvPr id="30729" name="Freeform 9"/>
              <p:cNvSpPr>
                <a:spLocks/>
              </p:cNvSpPr>
              <p:nvPr/>
            </p:nvSpPr>
            <p:spPr bwMode="auto">
              <a:xfrm>
                <a:off x="2445" y="2187"/>
                <a:ext cx="61" cy="221"/>
              </a:xfrm>
              <a:custGeom>
                <a:avLst/>
                <a:gdLst/>
                <a:ahLst/>
                <a:cxnLst>
                  <a:cxn ang="0">
                    <a:pos x="23" y="0"/>
                  </a:cxn>
                  <a:cxn ang="0">
                    <a:pos x="493" y="1758"/>
                  </a:cxn>
                  <a:cxn ang="0">
                    <a:pos x="470" y="1765"/>
                  </a:cxn>
                  <a:cxn ang="0">
                    <a:pos x="0" y="5"/>
                  </a:cxn>
                  <a:cxn ang="0">
                    <a:pos x="23" y="0"/>
                  </a:cxn>
                </a:cxnLst>
                <a:rect l="0" t="0" r="r" b="b"/>
                <a:pathLst>
                  <a:path w="493" h="1765">
                    <a:moveTo>
                      <a:pt x="23" y="0"/>
                    </a:moveTo>
                    <a:lnTo>
                      <a:pt x="493" y="1758"/>
                    </a:lnTo>
                    <a:lnTo>
                      <a:pt x="470" y="1765"/>
                    </a:lnTo>
                    <a:lnTo>
                      <a:pt x="0" y="5"/>
                    </a:lnTo>
                    <a:lnTo>
                      <a:pt x="23" y="0"/>
                    </a:lnTo>
                    <a:close/>
                  </a:path>
                </a:pathLst>
              </a:custGeom>
              <a:solidFill>
                <a:srgbClr val="000000"/>
              </a:solidFill>
              <a:ln w="0">
                <a:solidFill>
                  <a:schemeClr val="tx1"/>
                </a:solidFill>
                <a:prstDash val="solid"/>
                <a:round/>
                <a:headEnd/>
                <a:tailEnd/>
              </a:ln>
            </p:spPr>
            <p:txBody>
              <a:bodyPr/>
              <a:lstStyle/>
              <a:p>
                <a:endParaRPr lang="en-US"/>
              </a:p>
            </p:txBody>
          </p:sp>
          <p:sp>
            <p:nvSpPr>
              <p:cNvPr id="30730" name="Freeform 10"/>
              <p:cNvSpPr>
                <a:spLocks/>
              </p:cNvSpPr>
              <p:nvPr/>
            </p:nvSpPr>
            <p:spPr bwMode="auto">
              <a:xfrm>
                <a:off x="2503" y="2407"/>
                <a:ext cx="71" cy="197"/>
              </a:xfrm>
              <a:custGeom>
                <a:avLst/>
                <a:gdLst/>
                <a:ahLst/>
                <a:cxnLst>
                  <a:cxn ang="0">
                    <a:pos x="23" y="0"/>
                  </a:cxn>
                  <a:cxn ang="0">
                    <a:pos x="565" y="1570"/>
                  </a:cxn>
                  <a:cxn ang="0">
                    <a:pos x="545" y="1579"/>
                  </a:cxn>
                  <a:cxn ang="0">
                    <a:pos x="0" y="7"/>
                  </a:cxn>
                  <a:cxn ang="0">
                    <a:pos x="23" y="0"/>
                  </a:cxn>
                </a:cxnLst>
                <a:rect l="0" t="0" r="r" b="b"/>
                <a:pathLst>
                  <a:path w="565" h="1579">
                    <a:moveTo>
                      <a:pt x="23" y="0"/>
                    </a:moveTo>
                    <a:lnTo>
                      <a:pt x="565" y="1570"/>
                    </a:lnTo>
                    <a:lnTo>
                      <a:pt x="545" y="1579"/>
                    </a:lnTo>
                    <a:lnTo>
                      <a:pt x="0" y="7"/>
                    </a:lnTo>
                    <a:lnTo>
                      <a:pt x="23" y="0"/>
                    </a:lnTo>
                    <a:close/>
                  </a:path>
                </a:pathLst>
              </a:custGeom>
              <a:solidFill>
                <a:srgbClr val="000000"/>
              </a:solidFill>
              <a:ln w="0">
                <a:solidFill>
                  <a:schemeClr val="tx1"/>
                </a:solidFill>
                <a:prstDash val="solid"/>
                <a:round/>
                <a:headEnd/>
                <a:tailEnd/>
              </a:ln>
            </p:spPr>
            <p:txBody>
              <a:bodyPr/>
              <a:lstStyle/>
              <a:p>
                <a:endParaRPr lang="en-US"/>
              </a:p>
            </p:txBody>
          </p:sp>
          <p:sp>
            <p:nvSpPr>
              <p:cNvPr id="30731" name="Freeform 11"/>
              <p:cNvSpPr>
                <a:spLocks/>
              </p:cNvSpPr>
              <p:nvPr/>
            </p:nvSpPr>
            <p:spPr bwMode="auto">
              <a:xfrm>
                <a:off x="2572" y="2603"/>
                <a:ext cx="80" cy="179"/>
              </a:xfrm>
              <a:custGeom>
                <a:avLst/>
                <a:gdLst/>
                <a:ahLst/>
                <a:cxnLst>
                  <a:cxn ang="0">
                    <a:pos x="20" y="0"/>
                  </a:cxn>
                  <a:cxn ang="0">
                    <a:pos x="641" y="1422"/>
                  </a:cxn>
                  <a:cxn ang="0">
                    <a:pos x="620" y="1432"/>
                  </a:cxn>
                  <a:cxn ang="0">
                    <a:pos x="0" y="9"/>
                  </a:cxn>
                  <a:cxn ang="0">
                    <a:pos x="20" y="0"/>
                  </a:cxn>
                </a:cxnLst>
                <a:rect l="0" t="0" r="r" b="b"/>
                <a:pathLst>
                  <a:path w="641" h="1432">
                    <a:moveTo>
                      <a:pt x="20" y="0"/>
                    </a:moveTo>
                    <a:lnTo>
                      <a:pt x="641" y="1422"/>
                    </a:lnTo>
                    <a:lnTo>
                      <a:pt x="620" y="1432"/>
                    </a:lnTo>
                    <a:lnTo>
                      <a:pt x="0" y="9"/>
                    </a:lnTo>
                    <a:lnTo>
                      <a:pt x="20" y="0"/>
                    </a:lnTo>
                    <a:close/>
                  </a:path>
                </a:pathLst>
              </a:custGeom>
              <a:solidFill>
                <a:srgbClr val="000000"/>
              </a:solidFill>
              <a:ln w="0">
                <a:solidFill>
                  <a:schemeClr val="tx1"/>
                </a:solidFill>
                <a:prstDash val="solid"/>
                <a:round/>
                <a:headEnd/>
                <a:tailEnd/>
              </a:ln>
            </p:spPr>
            <p:txBody>
              <a:bodyPr/>
              <a:lstStyle/>
              <a:p>
                <a:endParaRPr lang="en-US"/>
              </a:p>
            </p:txBody>
          </p:sp>
          <p:sp>
            <p:nvSpPr>
              <p:cNvPr id="30732" name="Freeform 12"/>
              <p:cNvSpPr>
                <a:spLocks/>
              </p:cNvSpPr>
              <p:nvPr/>
            </p:nvSpPr>
            <p:spPr bwMode="auto">
              <a:xfrm>
                <a:off x="2649" y="2781"/>
                <a:ext cx="90" cy="166"/>
              </a:xfrm>
              <a:custGeom>
                <a:avLst/>
                <a:gdLst/>
                <a:ahLst/>
                <a:cxnLst>
                  <a:cxn ang="0">
                    <a:pos x="21" y="0"/>
                  </a:cxn>
                  <a:cxn ang="0">
                    <a:pos x="721" y="1312"/>
                  </a:cxn>
                  <a:cxn ang="0">
                    <a:pos x="702" y="1323"/>
                  </a:cxn>
                  <a:cxn ang="0">
                    <a:pos x="0" y="10"/>
                  </a:cxn>
                  <a:cxn ang="0">
                    <a:pos x="21" y="0"/>
                  </a:cxn>
                </a:cxnLst>
                <a:rect l="0" t="0" r="r" b="b"/>
                <a:pathLst>
                  <a:path w="721" h="1323">
                    <a:moveTo>
                      <a:pt x="21" y="0"/>
                    </a:moveTo>
                    <a:lnTo>
                      <a:pt x="721" y="1312"/>
                    </a:lnTo>
                    <a:lnTo>
                      <a:pt x="702" y="1323"/>
                    </a:lnTo>
                    <a:lnTo>
                      <a:pt x="0" y="10"/>
                    </a:lnTo>
                    <a:lnTo>
                      <a:pt x="21" y="0"/>
                    </a:lnTo>
                    <a:close/>
                  </a:path>
                </a:pathLst>
              </a:custGeom>
              <a:solidFill>
                <a:srgbClr val="000000"/>
              </a:solidFill>
              <a:ln w="0">
                <a:solidFill>
                  <a:schemeClr val="tx1"/>
                </a:solidFill>
                <a:prstDash val="solid"/>
                <a:round/>
                <a:headEnd/>
                <a:tailEnd/>
              </a:ln>
            </p:spPr>
            <p:txBody>
              <a:bodyPr/>
              <a:lstStyle/>
              <a:p>
                <a:endParaRPr lang="en-US"/>
              </a:p>
            </p:txBody>
          </p:sp>
          <p:sp>
            <p:nvSpPr>
              <p:cNvPr id="30733" name="Freeform 13"/>
              <p:cNvSpPr>
                <a:spLocks/>
              </p:cNvSpPr>
              <p:nvPr/>
            </p:nvSpPr>
            <p:spPr bwMode="auto">
              <a:xfrm>
                <a:off x="2737" y="2945"/>
                <a:ext cx="100" cy="157"/>
              </a:xfrm>
              <a:custGeom>
                <a:avLst/>
                <a:gdLst/>
                <a:ahLst/>
                <a:cxnLst>
                  <a:cxn ang="0">
                    <a:pos x="19" y="0"/>
                  </a:cxn>
                  <a:cxn ang="0">
                    <a:pos x="804" y="1240"/>
                  </a:cxn>
                  <a:cxn ang="0">
                    <a:pos x="785" y="1254"/>
                  </a:cxn>
                  <a:cxn ang="0">
                    <a:pos x="0" y="11"/>
                  </a:cxn>
                  <a:cxn ang="0">
                    <a:pos x="19" y="0"/>
                  </a:cxn>
                </a:cxnLst>
                <a:rect l="0" t="0" r="r" b="b"/>
                <a:pathLst>
                  <a:path w="804" h="1254">
                    <a:moveTo>
                      <a:pt x="19" y="0"/>
                    </a:moveTo>
                    <a:lnTo>
                      <a:pt x="804" y="1240"/>
                    </a:lnTo>
                    <a:lnTo>
                      <a:pt x="785" y="1254"/>
                    </a:lnTo>
                    <a:lnTo>
                      <a:pt x="0" y="11"/>
                    </a:lnTo>
                    <a:lnTo>
                      <a:pt x="19" y="0"/>
                    </a:lnTo>
                    <a:close/>
                  </a:path>
                </a:pathLst>
              </a:custGeom>
              <a:solidFill>
                <a:srgbClr val="000000"/>
              </a:solidFill>
              <a:ln w="0">
                <a:solidFill>
                  <a:schemeClr val="tx1"/>
                </a:solidFill>
                <a:prstDash val="solid"/>
                <a:round/>
                <a:headEnd/>
                <a:tailEnd/>
              </a:ln>
            </p:spPr>
            <p:txBody>
              <a:bodyPr/>
              <a:lstStyle/>
              <a:p>
                <a:endParaRPr lang="en-US"/>
              </a:p>
            </p:txBody>
          </p:sp>
          <p:sp>
            <p:nvSpPr>
              <p:cNvPr id="30734" name="Freeform 14"/>
              <p:cNvSpPr>
                <a:spLocks/>
              </p:cNvSpPr>
              <p:nvPr/>
            </p:nvSpPr>
            <p:spPr bwMode="auto">
              <a:xfrm>
                <a:off x="2835" y="3100"/>
                <a:ext cx="111" cy="153"/>
              </a:xfrm>
              <a:custGeom>
                <a:avLst/>
                <a:gdLst/>
                <a:ahLst/>
                <a:cxnLst>
                  <a:cxn ang="0">
                    <a:pos x="19" y="0"/>
                  </a:cxn>
                  <a:cxn ang="0">
                    <a:pos x="891" y="1209"/>
                  </a:cxn>
                  <a:cxn ang="0">
                    <a:pos x="872" y="1223"/>
                  </a:cxn>
                  <a:cxn ang="0">
                    <a:pos x="0" y="14"/>
                  </a:cxn>
                  <a:cxn ang="0">
                    <a:pos x="19" y="0"/>
                  </a:cxn>
                </a:cxnLst>
                <a:rect l="0" t="0" r="r" b="b"/>
                <a:pathLst>
                  <a:path w="891" h="1223">
                    <a:moveTo>
                      <a:pt x="19" y="0"/>
                    </a:moveTo>
                    <a:lnTo>
                      <a:pt x="891" y="1209"/>
                    </a:lnTo>
                    <a:lnTo>
                      <a:pt x="872" y="1223"/>
                    </a:lnTo>
                    <a:lnTo>
                      <a:pt x="0" y="14"/>
                    </a:lnTo>
                    <a:lnTo>
                      <a:pt x="19" y="0"/>
                    </a:lnTo>
                    <a:close/>
                  </a:path>
                </a:pathLst>
              </a:custGeom>
              <a:solidFill>
                <a:srgbClr val="000000"/>
              </a:solidFill>
              <a:ln w="0">
                <a:solidFill>
                  <a:schemeClr val="tx1"/>
                </a:solidFill>
                <a:prstDash val="solid"/>
                <a:round/>
                <a:headEnd/>
                <a:tailEnd/>
              </a:ln>
            </p:spPr>
            <p:txBody>
              <a:bodyPr/>
              <a:lstStyle/>
              <a:p>
                <a:endParaRPr lang="en-US"/>
              </a:p>
            </p:txBody>
          </p:sp>
          <p:sp>
            <p:nvSpPr>
              <p:cNvPr id="30735" name="Line 15"/>
              <p:cNvSpPr>
                <a:spLocks noChangeShapeType="1"/>
              </p:cNvSpPr>
              <p:nvPr/>
            </p:nvSpPr>
            <p:spPr bwMode="auto">
              <a:xfrm>
                <a:off x="3289" y="2854"/>
                <a:ext cx="466" cy="1"/>
              </a:xfrm>
              <a:prstGeom prst="line">
                <a:avLst/>
              </a:prstGeom>
              <a:noFill/>
              <a:ln w="0">
                <a:solidFill>
                  <a:schemeClr val="tx1"/>
                </a:solidFill>
                <a:round/>
                <a:headEnd/>
                <a:tailEnd/>
              </a:ln>
            </p:spPr>
            <p:txBody>
              <a:bodyPr/>
              <a:lstStyle/>
              <a:p>
                <a:endParaRPr lang="en-US"/>
              </a:p>
            </p:txBody>
          </p:sp>
          <p:sp>
            <p:nvSpPr>
              <p:cNvPr id="30736" name="Line 16"/>
              <p:cNvSpPr>
                <a:spLocks noChangeShapeType="1"/>
              </p:cNvSpPr>
              <p:nvPr/>
            </p:nvSpPr>
            <p:spPr bwMode="auto">
              <a:xfrm flipH="1">
                <a:off x="3121" y="2455"/>
                <a:ext cx="634" cy="1"/>
              </a:xfrm>
              <a:prstGeom prst="line">
                <a:avLst/>
              </a:prstGeom>
              <a:noFill/>
              <a:ln w="0">
                <a:solidFill>
                  <a:schemeClr val="tx1"/>
                </a:solidFill>
                <a:round/>
                <a:headEnd/>
                <a:tailEnd/>
              </a:ln>
            </p:spPr>
            <p:txBody>
              <a:bodyPr/>
              <a:lstStyle/>
              <a:p>
                <a:endParaRPr lang="en-US"/>
              </a:p>
            </p:txBody>
          </p:sp>
          <p:sp>
            <p:nvSpPr>
              <p:cNvPr id="30737" name="Line 17"/>
              <p:cNvSpPr>
                <a:spLocks noChangeShapeType="1"/>
              </p:cNvSpPr>
              <p:nvPr/>
            </p:nvSpPr>
            <p:spPr bwMode="auto">
              <a:xfrm flipH="1">
                <a:off x="3020" y="2056"/>
                <a:ext cx="735" cy="1"/>
              </a:xfrm>
              <a:prstGeom prst="line">
                <a:avLst/>
              </a:prstGeom>
              <a:noFill/>
              <a:ln w="0">
                <a:solidFill>
                  <a:schemeClr val="tx1"/>
                </a:solidFill>
                <a:round/>
                <a:headEnd/>
                <a:tailEnd/>
              </a:ln>
            </p:spPr>
            <p:txBody>
              <a:bodyPr/>
              <a:lstStyle/>
              <a:p>
                <a:endParaRPr lang="en-US"/>
              </a:p>
            </p:txBody>
          </p:sp>
          <p:sp>
            <p:nvSpPr>
              <p:cNvPr id="30738" name="Freeform 18"/>
              <p:cNvSpPr>
                <a:spLocks/>
              </p:cNvSpPr>
              <p:nvPr/>
            </p:nvSpPr>
            <p:spPr bwMode="auto">
              <a:xfrm>
                <a:off x="2966" y="2297"/>
                <a:ext cx="27" cy="57"/>
              </a:xfrm>
              <a:custGeom>
                <a:avLst/>
                <a:gdLst/>
                <a:ahLst/>
                <a:cxnLst>
                  <a:cxn ang="0">
                    <a:pos x="72" y="460"/>
                  </a:cxn>
                  <a:cxn ang="0">
                    <a:pos x="218" y="413"/>
                  </a:cxn>
                  <a:cxn ang="0">
                    <a:pos x="0" y="0"/>
                  </a:cxn>
                  <a:cxn ang="0">
                    <a:pos x="72" y="460"/>
                  </a:cxn>
                </a:cxnLst>
                <a:rect l="0" t="0" r="r" b="b"/>
                <a:pathLst>
                  <a:path w="218" h="460">
                    <a:moveTo>
                      <a:pt x="72" y="460"/>
                    </a:moveTo>
                    <a:lnTo>
                      <a:pt x="218" y="413"/>
                    </a:lnTo>
                    <a:lnTo>
                      <a:pt x="0" y="0"/>
                    </a:lnTo>
                    <a:lnTo>
                      <a:pt x="72" y="460"/>
                    </a:lnTo>
                    <a:close/>
                  </a:path>
                </a:pathLst>
              </a:custGeom>
              <a:solidFill>
                <a:srgbClr val="000000"/>
              </a:solidFill>
              <a:ln w="0">
                <a:solidFill>
                  <a:schemeClr val="tx1"/>
                </a:solidFill>
                <a:prstDash val="solid"/>
                <a:round/>
                <a:headEnd/>
                <a:tailEnd/>
              </a:ln>
            </p:spPr>
            <p:txBody>
              <a:bodyPr/>
              <a:lstStyle/>
              <a:p>
                <a:endParaRPr lang="en-US"/>
              </a:p>
            </p:txBody>
          </p:sp>
          <p:sp>
            <p:nvSpPr>
              <p:cNvPr id="30739" name="Line 19"/>
              <p:cNvSpPr>
                <a:spLocks noChangeShapeType="1"/>
              </p:cNvSpPr>
              <p:nvPr/>
            </p:nvSpPr>
            <p:spPr bwMode="auto">
              <a:xfrm>
                <a:off x="2984" y="2351"/>
                <a:ext cx="87" cy="263"/>
              </a:xfrm>
              <a:prstGeom prst="line">
                <a:avLst/>
              </a:prstGeom>
              <a:noFill/>
              <a:ln w="0">
                <a:solidFill>
                  <a:schemeClr val="tx1"/>
                </a:solidFill>
                <a:round/>
                <a:headEnd/>
                <a:tailEnd/>
              </a:ln>
            </p:spPr>
            <p:txBody>
              <a:bodyPr/>
              <a:lstStyle/>
              <a:p>
                <a:endParaRPr lang="en-US"/>
              </a:p>
            </p:txBody>
          </p:sp>
          <p:sp>
            <p:nvSpPr>
              <p:cNvPr id="30740" name="Line 20"/>
              <p:cNvSpPr>
                <a:spLocks noChangeShapeType="1"/>
              </p:cNvSpPr>
              <p:nvPr/>
            </p:nvSpPr>
            <p:spPr bwMode="auto">
              <a:xfrm>
                <a:off x="3071" y="2614"/>
                <a:ext cx="47" cy="1"/>
              </a:xfrm>
              <a:prstGeom prst="line">
                <a:avLst/>
              </a:prstGeom>
              <a:noFill/>
              <a:ln w="0">
                <a:solidFill>
                  <a:schemeClr val="tx1"/>
                </a:solidFill>
                <a:round/>
                <a:headEnd/>
                <a:tailEnd/>
              </a:ln>
            </p:spPr>
            <p:txBody>
              <a:bodyPr/>
              <a:lstStyle/>
              <a:p>
                <a:endParaRPr lang="en-US"/>
              </a:p>
            </p:txBody>
          </p:sp>
          <p:sp>
            <p:nvSpPr>
              <p:cNvPr id="30741" name="Freeform 21"/>
              <p:cNvSpPr>
                <a:spLocks/>
              </p:cNvSpPr>
              <p:nvPr/>
            </p:nvSpPr>
            <p:spPr bwMode="auto">
              <a:xfrm>
                <a:off x="3671" y="2872"/>
                <a:ext cx="20" cy="58"/>
              </a:xfrm>
              <a:custGeom>
                <a:avLst/>
                <a:gdLst/>
                <a:ahLst/>
                <a:cxnLst>
                  <a:cxn ang="0">
                    <a:pos x="151" y="0"/>
                  </a:cxn>
                  <a:cxn ang="0">
                    <a:pos x="0" y="29"/>
                  </a:cxn>
                  <a:cxn ang="0">
                    <a:pos x="160" y="466"/>
                  </a:cxn>
                  <a:cxn ang="0">
                    <a:pos x="151" y="0"/>
                  </a:cxn>
                </a:cxnLst>
                <a:rect l="0" t="0" r="r" b="b"/>
                <a:pathLst>
                  <a:path w="160" h="466">
                    <a:moveTo>
                      <a:pt x="151" y="0"/>
                    </a:moveTo>
                    <a:lnTo>
                      <a:pt x="0" y="29"/>
                    </a:lnTo>
                    <a:lnTo>
                      <a:pt x="160" y="466"/>
                    </a:lnTo>
                    <a:lnTo>
                      <a:pt x="151" y="0"/>
                    </a:lnTo>
                    <a:close/>
                  </a:path>
                </a:pathLst>
              </a:custGeom>
              <a:solidFill>
                <a:srgbClr val="000000"/>
              </a:solidFill>
              <a:ln w="0">
                <a:solidFill>
                  <a:schemeClr val="tx1"/>
                </a:solidFill>
                <a:prstDash val="solid"/>
                <a:round/>
                <a:headEnd/>
                <a:tailEnd/>
              </a:ln>
            </p:spPr>
            <p:txBody>
              <a:bodyPr/>
              <a:lstStyle/>
              <a:p>
                <a:endParaRPr lang="en-US"/>
              </a:p>
            </p:txBody>
          </p:sp>
          <p:sp>
            <p:nvSpPr>
              <p:cNvPr id="30742" name="Line 22"/>
              <p:cNvSpPr>
                <a:spLocks noChangeShapeType="1"/>
              </p:cNvSpPr>
              <p:nvPr/>
            </p:nvSpPr>
            <p:spPr bwMode="auto">
              <a:xfrm flipH="1" flipV="1">
                <a:off x="3632" y="2614"/>
                <a:ext cx="48" cy="260"/>
              </a:xfrm>
              <a:prstGeom prst="line">
                <a:avLst/>
              </a:prstGeom>
              <a:noFill/>
              <a:ln w="0">
                <a:solidFill>
                  <a:schemeClr val="tx1"/>
                </a:solidFill>
                <a:round/>
                <a:headEnd/>
                <a:tailEnd/>
              </a:ln>
            </p:spPr>
            <p:txBody>
              <a:bodyPr/>
              <a:lstStyle/>
              <a:p>
                <a:endParaRPr lang="en-US"/>
              </a:p>
            </p:txBody>
          </p:sp>
          <p:sp>
            <p:nvSpPr>
              <p:cNvPr id="30743" name="Line 23"/>
              <p:cNvSpPr>
                <a:spLocks noChangeShapeType="1"/>
              </p:cNvSpPr>
              <p:nvPr/>
            </p:nvSpPr>
            <p:spPr bwMode="auto">
              <a:xfrm flipH="1">
                <a:off x="3587" y="2614"/>
                <a:ext cx="45" cy="1"/>
              </a:xfrm>
              <a:prstGeom prst="line">
                <a:avLst/>
              </a:prstGeom>
              <a:noFill/>
              <a:ln w="0">
                <a:solidFill>
                  <a:schemeClr val="tx1"/>
                </a:solidFill>
                <a:round/>
                <a:headEnd/>
                <a:tailEnd/>
              </a:ln>
            </p:spPr>
            <p:txBody>
              <a:bodyPr/>
              <a:lstStyle/>
              <a:p>
                <a:endParaRPr lang="en-US"/>
              </a:p>
            </p:txBody>
          </p:sp>
          <p:sp>
            <p:nvSpPr>
              <p:cNvPr id="30744" name="Line 24"/>
              <p:cNvSpPr>
                <a:spLocks noChangeShapeType="1"/>
              </p:cNvSpPr>
              <p:nvPr/>
            </p:nvSpPr>
            <p:spPr bwMode="auto">
              <a:xfrm>
                <a:off x="3152" y="2598"/>
                <a:ext cx="21" cy="1"/>
              </a:xfrm>
              <a:prstGeom prst="line">
                <a:avLst/>
              </a:prstGeom>
              <a:noFill/>
              <a:ln w="0">
                <a:solidFill>
                  <a:schemeClr val="tx1"/>
                </a:solidFill>
                <a:round/>
                <a:headEnd/>
                <a:tailEnd/>
              </a:ln>
            </p:spPr>
            <p:txBody>
              <a:bodyPr/>
              <a:lstStyle/>
              <a:p>
                <a:endParaRPr lang="en-US"/>
              </a:p>
            </p:txBody>
          </p:sp>
          <p:sp>
            <p:nvSpPr>
              <p:cNvPr id="30745" name="Line 25"/>
              <p:cNvSpPr>
                <a:spLocks noChangeShapeType="1"/>
              </p:cNvSpPr>
              <p:nvPr/>
            </p:nvSpPr>
            <p:spPr bwMode="auto">
              <a:xfrm flipH="1">
                <a:off x="3161" y="2598"/>
                <a:ext cx="12" cy="15"/>
              </a:xfrm>
              <a:prstGeom prst="line">
                <a:avLst/>
              </a:prstGeom>
              <a:noFill/>
              <a:ln w="0">
                <a:solidFill>
                  <a:schemeClr val="tx1"/>
                </a:solidFill>
                <a:round/>
                <a:headEnd/>
                <a:tailEnd/>
              </a:ln>
            </p:spPr>
            <p:txBody>
              <a:bodyPr/>
              <a:lstStyle/>
              <a:p>
                <a:endParaRPr lang="en-US"/>
              </a:p>
            </p:txBody>
          </p:sp>
          <p:sp>
            <p:nvSpPr>
              <p:cNvPr id="30746" name="Line 26"/>
              <p:cNvSpPr>
                <a:spLocks noChangeShapeType="1"/>
              </p:cNvSpPr>
              <p:nvPr/>
            </p:nvSpPr>
            <p:spPr bwMode="auto">
              <a:xfrm>
                <a:off x="3161" y="2613"/>
                <a:ext cx="6" cy="1"/>
              </a:xfrm>
              <a:prstGeom prst="line">
                <a:avLst/>
              </a:prstGeom>
              <a:noFill/>
              <a:ln w="0">
                <a:solidFill>
                  <a:schemeClr val="tx1"/>
                </a:solidFill>
                <a:round/>
                <a:headEnd/>
                <a:tailEnd/>
              </a:ln>
            </p:spPr>
            <p:txBody>
              <a:bodyPr/>
              <a:lstStyle/>
              <a:p>
                <a:endParaRPr lang="en-US"/>
              </a:p>
            </p:txBody>
          </p:sp>
          <p:sp>
            <p:nvSpPr>
              <p:cNvPr id="30747" name="Line 27"/>
              <p:cNvSpPr>
                <a:spLocks noChangeShapeType="1"/>
              </p:cNvSpPr>
              <p:nvPr/>
            </p:nvSpPr>
            <p:spPr bwMode="auto">
              <a:xfrm>
                <a:off x="3167" y="2613"/>
                <a:ext cx="4" cy="2"/>
              </a:xfrm>
              <a:prstGeom prst="line">
                <a:avLst/>
              </a:prstGeom>
              <a:noFill/>
              <a:ln w="0">
                <a:solidFill>
                  <a:schemeClr val="tx1"/>
                </a:solidFill>
                <a:round/>
                <a:headEnd/>
                <a:tailEnd/>
              </a:ln>
            </p:spPr>
            <p:txBody>
              <a:bodyPr/>
              <a:lstStyle/>
              <a:p>
                <a:endParaRPr lang="en-US"/>
              </a:p>
            </p:txBody>
          </p:sp>
          <p:sp>
            <p:nvSpPr>
              <p:cNvPr id="30748" name="Line 28"/>
              <p:cNvSpPr>
                <a:spLocks noChangeShapeType="1"/>
              </p:cNvSpPr>
              <p:nvPr/>
            </p:nvSpPr>
            <p:spPr bwMode="auto">
              <a:xfrm>
                <a:off x="3171" y="2615"/>
                <a:ext cx="2" cy="2"/>
              </a:xfrm>
              <a:prstGeom prst="line">
                <a:avLst/>
              </a:prstGeom>
              <a:noFill/>
              <a:ln w="0">
                <a:solidFill>
                  <a:schemeClr val="tx1"/>
                </a:solidFill>
                <a:round/>
                <a:headEnd/>
                <a:tailEnd/>
              </a:ln>
            </p:spPr>
            <p:txBody>
              <a:bodyPr/>
              <a:lstStyle/>
              <a:p>
                <a:endParaRPr lang="en-US"/>
              </a:p>
            </p:txBody>
          </p:sp>
          <p:sp>
            <p:nvSpPr>
              <p:cNvPr id="30749" name="Line 29"/>
              <p:cNvSpPr>
                <a:spLocks noChangeShapeType="1"/>
              </p:cNvSpPr>
              <p:nvPr/>
            </p:nvSpPr>
            <p:spPr bwMode="auto">
              <a:xfrm>
                <a:off x="3173" y="2617"/>
                <a:ext cx="1" cy="5"/>
              </a:xfrm>
              <a:prstGeom prst="line">
                <a:avLst/>
              </a:prstGeom>
              <a:noFill/>
              <a:ln w="0">
                <a:solidFill>
                  <a:schemeClr val="tx1"/>
                </a:solidFill>
                <a:round/>
                <a:headEnd/>
                <a:tailEnd/>
              </a:ln>
            </p:spPr>
            <p:txBody>
              <a:bodyPr/>
              <a:lstStyle/>
              <a:p>
                <a:endParaRPr lang="en-US"/>
              </a:p>
            </p:txBody>
          </p:sp>
          <p:sp>
            <p:nvSpPr>
              <p:cNvPr id="30750" name="Line 30"/>
              <p:cNvSpPr>
                <a:spLocks noChangeShapeType="1"/>
              </p:cNvSpPr>
              <p:nvPr/>
            </p:nvSpPr>
            <p:spPr bwMode="auto">
              <a:xfrm>
                <a:off x="3174" y="2622"/>
                <a:ext cx="1" cy="4"/>
              </a:xfrm>
              <a:prstGeom prst="line">
                <a:avLst/>
              </a:prstGeom>
              <a:noFill/>
              <a:ln w="0">
                <a:solidFill>
                  <a:schemeClr val="tx1"/>
                </a:solidFill>
                <a:round/>
                <a:headEnd/>
                <a:tailEnd/>
              </a:ln>
            </p:spPr>
            <p:txBody>
              <a:bodyPr/>
              <a:lstStyle/>
              <a:p>
                <a:endParaRPr lang="en-US"/>
              </a:p>
            </p:txBody>
          </p:sp>
          <p:sp>
            <p:nvSpPr>
              <p:cNvPr id="30751" name="Line 31"/>
              <p:cNvSpPr>
                <a:spLocks noChangeShapeType="1"/>
              </p:cNvSpPr>
              <p:nvPr/>
            </p:nvSpPr>
            <p:spPr bwMode="auto">
              <a:xfrm flipH="1">
                <a:off x="3173" y="2626"/>
                <a:ext cx="1" cy="6"/>
              </a:xfrm>
              <a:prstGeom prst="line">
                <a:avLst/>
              </a:prstGeom>
              <a:noFill/>
              <a:ln w="0">
                <a:solidFill>
                  <a:schemeClr val="tx1"/>
                </a:solidFill>
                <a:round/>
                <a:headEnd/>
                <a:tailEnd/>
              </a:ln>
            </p:spPr>
            <p:txBody>
              <a:bodyPr/>
              <a:lstStyle/>
              <a:p>
                <a:endParaRPr lang="en-US"/>
              </a:p>
            </p:txBody>
          </p:sp>
          <p:sp>
            <p:nvSpPr>
              <p:cNvPr id="30752" name="Line 32"/>
              <p:cNvSpPr>
                <a:spLocks noChangeShapeType="1"/>
              </p:cNvSpPr>
              <p:nvPr/>
            </p:nvSpPr>
            <p:spPr bwMode="auto">
              <a:xfrm flipH="1">
                <a:off x="3169" y="2632"/>
                <a:ext cx="4" cy="4"/>
              </a:xfrm>
              <a:prstGeom prst="line">
                <a:avLst/>
              </a:prstGeom>
              <a:noFill/>
              <a:ln w="0">
                <a:solidFill>
                  <a:schemeClr val="tx1"/>
                </a:solidFill>
                <a:round/>
                <a:headEnd/>
                <a:tailEnd/>
              </a:ln>
            </p:spPr>
            <p:txBody>
              <a:bodyPr/>
              <a:lstStyle/>
              <a:p>
                <a:endParaRPr lang="en-US"/>
              </a:p>
            </p:txBody>
          </p:sp>
          <p:sp>
            <p:nvSpPr>
              <p:cNvPr id="30753" name="Line 33"/>
              <p:cNvSpPr>
                <a:spLocks noChangeShapeType="1"/>
              </p:cNvSpPr>
              <p:nvPr/>
            </p:nvSpPr>
            <p:spPr bwMode="auto">
              <a:xfrm flipH="1">
                <a:off x="3163" y="2636"/>
                <a:ext cx="6" cy="1"/>
              </a:xfrm>
              <a:prstGeom prst="line">
                <a:avLst/>
              </a:prstGeom>
              <a:noFill/>
              <a:ln w="0">
                <a:solidFill>
                  <a:schemeClr val="tx1"/>
                </a:solidFill>
                <a:round/>
                <a:headEnd/>
                <a:tailEnd/>
              </a:ln>
            </p:spPr>
            <p:txBody>
              <a:bodyPr/>
              <a:lstStyle/>
              <a:p>
                <a:endParaRPr lang="en-US"/>
              </a:p>
            </p:txBody>
          </p:sp>
          <p:sp>
            <p:nvSpPr>
              <p:cNvPr id="30754" name="Line 34"/>
              <p:cNvSpPr>
                <a:spLocks noChangeShapeType="1"/>
              </p:cNvSpPr>
              <p:nvPr/>
            </p:nvSpPr>
            <p:spPr bwMode="auto">
              <a:xfrm flipH="1">
                <a:off x="3157" y="2637"/>
                <a:ext cx="6" cy="1"/>
              </a:xfrm>
              <a:prstGeom prst="line">
                <a:avLst/>
              </a:prstGeom>
              <a:noFill/>
              <a:ln w="0">
                <a:solidFill>
                  <a:schemeClr val="tx1"/>
                </a:solidFill>
                <a:round/>
                <a:headEnd/>
                <a:tailEnd/>
              </a:ln>
            </p:spPr>
            <p:txBody>
              <a:bodyPr/>
              <a:lstStyle/>
              <a:p>
                <a:endParaRPr lang="en-US"/>
              </a:p>
            </p:txBody>
          </p:sp>
          <p:sp>
            <p:nvSpPr>
              <p:cNvPr id="30755" name="Line 35"/>
              <p:cNvSpPr>
                <a:spLocks noChangeShapeType="1"/>
              </p:cNvSpPr>
              <p:nvPr/>
            </p:nvSpPr>
            <p:spPr bwMode="auto">
              <a:xfrm flipH="1" flipV="1">
                <a:off x="3152" y="2636"/>
                <a:ext cx="5" cy="1"/>
              </a:xfrm>
              <a:prstGeom prst="line">
                <a:avLst/>
              </a:prstGeom>
              <a:noFill/>
              <a:ln w="0">
                <a:solidFill>
                  <a:schemeClr val="tx1"/>
                </a:solidFill>
                <a:round/>
                <a:headEnd/>
                <a:tailEnd/>
              </a:ln>
            </p:spPr>
            <p:txBody>
              <a:bodyPr/>
              <a:lstStyle/>
              <a:p>
                <a:endParaRPr lang="en-US"/>
              </a:p>
            </p:txBody>
          </p:sp>
          <p:sp>
            <p:nvSpPr>
              <p:cNvPr id="30756" name="Line 36"/>
              <p:cNvSpPr>
                <a:spLocks noChangeShapeType="1"/>
              </p:cNvSpPr>
              <p:nvPr/>
            </p:nvSpPr>
            <p:spPr bwMode="auto">
              <a:xfrm flipH="1" flipV="1">
                <a:off x="3150" y="2634"/>
                <a:ext cx="2" cy="2"/>
              </a:xfrm>
              <a:prstGeom prst="line">
                <a:avLst/>
              </a:prstGeom>
              <a:noFill/>
              <a:ln w="0">
                <a:solidFill>
                  <a:schemeClr val="tx1"/>
                </a:solidFill>
                <a:round/>
                <a:headEnd/>
                <a:tailEnd/>
              </a:ln>
            </p:spPr>
            <p:txBody>
              <a:bodyPr/>
              <a:lstStyle/>
              <a:p>
                <a:endParaRPr lang="en-US"/>
              </a:p>
            </p:txBody>
          </p:sp>
          <p:sp>
            <p:nvSpPr>
              <p:cNvPr id="30757" name="Line 37"/>
              <p:cNvSpPr>
                <a:spLocks noChangeShapeType="1"/>
              </p:cNvSpPr>
              <p:nvPr/>
            </p:nvSpPr>
            <p:spPr bwMode="auto">
              <a:xfrm flipH="1" flipV="1">
                <a:off x="3148" y="2630"/>
                <a:ext cx="2" cy="4"/>
              </a:xfrm>
              <a:prstGeom prst="line">
                <a:avLst/>
              </a:prstGeom>
              <a:noFill/>
              <a:ln w="0">
                <a:solidFill>
                  <a:schemeClr val="tx1"/>
                </a:solidFill>
                <a:round/>
                <a:headEnd/>
                <a:tailEnd/>
              </a:ln>
            </p:spPr>
            <p:txBody>
              <a:bodyPr/>
              <a:lstStyle/>
              <a:p>
                <a:endParaRPr lang="en-US"/>
              </a:p>
            </p:txBody>
          </p:sp>
          <p:sp>
            <p:nvSpPr>
              <p:cNvPr id="30758" name="Line 38"/>
              <p:cNvSpPr>
                <a:spLocks noChangeShapeType="1"/>
              </p:cNvSpPr>
              <p:nvPr/>
            </p:nvSpPr>
            <p:spPr bwMode="auto">
              <a:xfrm flipH="1">
                <a:off x="3184" y="2590"/>
                <a:ext cx="34" cy="61"/>
              </a:xfrm>
              <a:prstGeom prst="line">
                <a:avLst/>
              </a:prstGeom>
              <a:noFill/>
              <a:ln w="0">
                <a:solidFill>
                  <a:schemeClr val="tx1"/>
                </a:solidFill>
                <a:round/>
                <a:headEnd/>
                <a:tailEnd/>
              </a:ln>
            </p:spPr>
            <p:txBody>
              <a:bodyPr/>
              <a:lstStyle/>
              <a:p>
                <a:endParaRPr lang="en-US"/>
              </a:p>
            </p:txBody>
          </p:sp>
          <p:sp>
            <p:nvSpPr>
              <p:cNvPr id="30759" name="Line 39"/>
              <p:cNvSpPr>
                <a:spLocks noChangeShapeType="1"/>
              </p:cNvSpPr>
              <p:nvPr/>
            </p:nvSpPr>
            <p:spPr bwMode="auto">
              <a:xfrm flipH="1">
                <a:off x="3228" y="2598"/>
                <a:ext cx="19" cy="26"/>
              </a:xfrm>
              <a:prstGeom prst="line">
                <a:avLst/>
              </a:prstGeom>
              <a:noFill/>
              <a:ln w="0">
                <a:solidFill>
                  <a:schemeClr val="tx1"/>
                </a:solidFill>
                <a:round/>
                <a:headEnd/>
                <a:tailEnd/>
              </a:ln>
            </p:spPr>
            <p:txBody>
              <a:bodyPr/>
              <a:lstStyle/>
              <a:p>
                <a:endParaRPr lang="en-US"/>
              </a:p>
            </p:txBody>
          </p:sp>
          <p:sp>
            <p:nvSpPr>
              <p:cNvPr id="30760" name="Line 40"/>
              <p:cNvSpPr>
                <a:spLocks noChangeShapeType="1"/>
              </p:cNvSpPr>
              <p:nvPr/>
            </p:nvSpPr>
            <p:spPr bwMode="auto">
              <a:xfrm>
                <a:off x="3228" y="2624"/>
                <a:ext cx="28" cy="1"/>
              </a:xfrm>
              <a:prstGeom prst="line">
                <a:avLst/>
              </a:prstGeom>
              <a:noFill/>
              <a:ln w="0">
                <a:solidFill>
                  <a:schemeClr val="tx1"/>
                </a:solidFill>
                <a:round/>
                <a:headEnd/>
                <a:tailEnd/>
              </a:ln>
            </p:spPr>
            <p:txBody>
              <a:bodyPr/>
              <a:lstStyle/>
              <a:p>
                <a:endParaRPr lang="en-US"/>
              </a:p>
            </p:txBody>
          </p:sp>
          <p:sp>
            <p:nvSpPr>
              <p:cNvPr id="30761" name="Line 41"/>
              <p:cNvSpPr>
                <a:spLocks noChangeShapeType="1"/>
              </p:cNvSpPr>
              <p:nvPr/>
            </p:nvSpPr>
            <p:spPr bwMode="auto">
              <a:xfrm>
                <a:off x="3247" y="2598"/>
                <a:ext cx="1" cy="39"/>
              </a:xfrm>
              <a:prstGeom prst="line">
                <a:avLst/>
              </a:prstGeom>
              <a:noFill/>
              <a:ln w="0">
                <a:solidFill>
                  <a:schemeClr val="tx1"/>
                </a:solidFill>
                <a:round/>
                <a:headEnd/>
                <a:tailEnd/>
              </a:ln>
            </p:spPr>
            <p:txBody>
              <a:bodyPr/>
              <a:lstStyle/>
              <a:p>
                <a:endParaRPr lang="en-US"/>
              </a:p>
            </p:txBody>
          </p:sp>
          <p:sp>
            <p:nvSpPr>
              <p:cNvPr id="30762" name="Line 42"/>
              <p:cNvSpPr>
                <a:spLocks noChangeShapeType="1"/>
              </p:cNvSpPr>
              <p:nvPr/>
            </p:nvSpPr>
            <p:spPr bwMode="auto">
              <a:xfrm flipH="1">
                <a:off x="3262" y="2592"/>
                <a:ext cx="2" cy="2"/>
              </a:xfrm>
              <a:prstGeom prst="line">
                <a:avLst/>
              </a:prstGeom>
              <a:noFill/>
              <a:ln w="0">
                <a:solidFill>
                  <a:schemeClr val="tx1"/>
                </a:solidFill>
                <a:round/>
                <a:headEnd/>
                <a:tailEnd/>
              </a:ln>
            </p:spPr>
            <p:txBody>
              <a:bodyPr/>
              <a:lstStyle/>
              <a:p>
                <a:endParaRPr lang="en-US"/>
              </a:p>
            </p:txBody>
          </p:sp>
          <p:sp>
            <p:nvSpPr>
              <p:cNvPr id="30763" name="Line 43"/>
              <p:cNvSpPr>
                <a:spLocks noChangeShapeType="1"/>
              </p:cNvSpPr>
              <p:nvPr/>
            </p:nvSpPr>
            <p:spPr bwMode="auto">
              <a:xfrm flipH="1" flipV="1">
                <a:off x="3260" y="2592"/>
                <a:ext cx="2" cy="2"/>
              </a:xfrm>
              <a:prstGeom prst="line">
                <a:avLst/>
              </a:prstGeom>
              <a:noFill/>
              <a:ln w="0">
                <a:solidFill>
                  <a:schemeClr val="tx1"/>
                </a:solidFill>
                <a:round/>
                <a:headEnd/>
                <a:tailEnd/>
              </a:ln>
            </p:spPr>
            <p:txBody>
              <a:bodyPr/>
              <a:lstStyle/>
              <a:p>
                <a:endParaRPr lang="en-US"/>
              </a:p>
            </p:txBody>
          </p:sp>
          <p:sp>
            <p:nvSpPr>
              <p:cNvPr id="30764" name="Line 44"/>
              <p:cNvSpPr>
                <a:spLocks noChangeShapeType="1"/>
              </p:cNvSpPr>
              <p:nvPr/>
            </p:nvSpPr>
            <p:spPr bwMode="auto">
              <a:xfrm flipV="1">
                <a:off x="3260" y="2590"/>
                <a:ext cx="2" cy="2"/>
              </a:xfrm>
              <a:prstGeom prst="line">
                <a:avLst/>
              </a:prstGeom>
              <a:noFill/>
              <a:ln w="0">
                <a:solidFill>
                  <a:schemeClr val="tx1"/>
                </a:solidFill>
                <a:round/>
                <a:headEnd/>
                <a:tailEnd/>
              </a:ln>
            </p:spPr>
            <p:txBody>
              <a:bodyPr/>
              <a:lstStyle/>
              <a:p>
                <a:endParaRPr lang="en-US"/>
              </a:p>
            </p:txBody>
          </p:sp>
          <p:sp>
            <p:nvSpPr>
              <p:cNvPr id="30765" name="Line 45"/>
              <p:cNvSpPr>
                <a:spLocks noChangeShapeType="1"/>
              </p:cNvSpPr>
              <p:nvPr/>
            </p:nvSpPr>
            <p:spPr bwMode="auto">
              <a:xfrm>
                <a:off x="3262" y="2590"/>
                <a:ext cx="2" cy="2"/>
              </a:xfrm>
              <a:prstGeom prst="line">
                <a:avLst/>
              </a:prstGeom>
              <a:noFill/>
              <a:ln w="0">
                <a:solidFill>
                  <a:schemeClr val="tx1"/>
                </a:solidFill>
                <a:round/>
                <a:headEnd/>
                <a:tailEnd/>
              </a:ln>
            </p:spPr>
            <p:txBody>
              <a:bodyPr/>
              <a:lstStyle/>
              <a:p>
                <a:endParaRPr lang="en-US"/>
              </a:p>
            </p:txBody>
          </p:sp>
          <p:sp>
            <p:nvSpPr>
              <p:cNvPr id="30766" name="Line 46"/>
              <p:cNvSpPr>
                <a:spLocks noChangeShapeType="1"/>
              </p:cNvSpPr>
              <p:nvPr/>
            </p:nvSpPr>
            <p:spPr bwMode="auto">
              <a:xfrm>
                <a:off x="3264" y="2592"/>
                <a:ext cx="1" cy="4"/>
              </a:xfrm>
              <a:prstGeom prst="line">
                <a:avLst/>
              </a:prstGeom>
              <a:noFill/>
              <a:ln w="0">
                <a:solidFill>
                  <a:schemeClr val="tx1"/>
                </a:solidFill>
                <a:round/>
                <a:headEnd/>
                <a:tailEnd/>
              </a:ln>
            </p:spPr>
            <p:txBody>
              <a:bodyPr/>
              <a:lstStyle/>
              <a:p>
                <a:endParaRPr lang="en-US"/>
              </a:p>
            </p:txBody>
          </p:sp>
          <p:sp>
            <p:nvSpPr>
              <p:cNvPr id="30767" name="Line 47"/>
              <p:cNvSpPr>
                <a:spLocks noChangeShapeType="1"/>
              </p:cNvSpPr>
              <p:nvPr/>
            </p:nvSpPr>
            <p:spPr bwMode="auto">
              <a:xfrm flipH="1">
                <a:off x="3262" y="2596"/>
                <a:ext cx="2" cy="4"/>
              </a:xfrm>
              <a:prstGeom prst="line">
                <a:avLst/>
              </a:prstGeom>
              <a:noFill/>
              <a:ln w="0">
                <a:solidFill>
                  <a:schemeClr val="tx1"/>
                </a:solidFill>
                <a:round/>
                <a:headEnd/>
                <a:tailEnd/>
              </a:ln>
            </p:spPr>
            <p:txBody>
              <a:bodyPr/>
              <a:lstStyle/>
              <a:p>
                <a:endParaRPr lang="en-US"/>
              </a:p>
            </p:txBody>
          </p:sp>
          <p:sp>
            <p:nvSpPr>
              <p:cNvPr id="30768" name="Line 48"/>
              <p:cNvSpPr>
                <a:spLocks noChangeShapeType="1"/>
              </p:cNvSpPr>
              <p:nvPr/>
            </p:nvSpPr>
            <p:spPr bwMode="auto">
              <a:xfrm flipH="1">
                <a:off x="3260" y="2600"/>
                <a:ext cx="2" cy="1"/>
              </a:xfrm>
              <a:prstGeom prst="line">
                <a:avLst/>
              </a:prstGeom>
              <a:noFill/>
              <a:ln w="0">
                <a:solidFill>
                  <a:schemeClr val="tx1"/>
                </a:solidFill>
                <a:round/>
                <a:headEnd/>
                <a:tailEnd/>
              </a:ln>
            </p:spPr>
            <p:txBody>
              <a:bodyPr/>
              <a:lstStyle/>
              <a:p>
                <a:endParaRPr lang="en-US"/>
              </a:p>
            </p:txBody>
          </p:sp>
          <p:sp>
            <p:nvSpPr>
              <p:cNvPr id="30769" name="Line 49"/>
              <p:cNvSpPr>
                <a:spLocks noChangeShapeType="1"/>
              </p:cNvSpPr>
              <p:nvPr/>
            </p:nvSpPr>
            <p:spPr bwMode="auto">
              <a:xfrm flipH="1">
                <a:off x="3274" y="2592"/>
                <a:ext cx="1" cy="2"/>
              </a:xfrm>
              <a:prstGeom prst="line">
                <a:avLst/>
              </a:prstGeom>
              <a:noFill/>
              <a:ln w="0">
                <a:solidFill>
                  <a:schemeClr val="tx1"/>
                </a:solidFill>
                <a:round/>
                <a:headEnd/>
                <a:tailEnd/>
              </a:ln>
            </p:spPr>
            <p:txBody>
              <a:bodyPr/>
              <a:lstStyle/>
              <a:p>
                <a:endParaRPr lang="en-US"/>
              </a:p>
            </p:txBody>
          </p:sp>
          <p:sp>
            <p:nvSpPr>
              <p:cNvPr id="30770" name="Line 50"/>
              <p:cNvSpPr>
                <a:spLocks noChangeShapeType="1"/>
              </p:cNvSpPr>
              <p:nvPr/>
            </p:nvSpPr>
            <p:spPr bwMode="auto">
              <a:xfrm flipH="1" flipV="1">
                <a:off x="3272" y="2592"/>
                <a:ext cx="2" cy="2"/>
              </a:xfrm>
              <a:prstGeom prst="line">
                <a:avLst/>
              </a:prstGeom>
              <a:noFill/>
              <a:ln w="0">
                <a:solidFill>
                  <a:schemeClr val="tx1"/>
                </a:solidFill>
                <a:round/>
                <a:headEnd/>
                <a:tailEnd/>
              </a:ln>
            </p:spPr>
            <p:txBody>
              <a:bodyPr/>
              <a:lstStyle/>
              <a:p>
                <a:endParaRPr lang="en-US"/>
              </a:p>
            </p:txBody>
          </p:sp>
          <p:sp>
            <p:nvSpPr>
              <p:cNvPr id="30771" name="Line 51"/>
              <p:cNvSpPr>
                <a:spLocks noChangeShapeType="1"/>
              </p:cNvSpPr>
              <p:nvPr/>
            </p:nvSpPr>
            <p:spPr bwMode="auto">
              <a:xfrm flipV="1">
                <a:off x="3272" y="2590"/>
                <a:ext cx="2" cy="2"/>
              </a:xfrm>
              <a:prstGeom prst="line">
                <a:avLst/>
              </a:prstGeom>
              <a:noFill/>
              <a:ln w="0">
                <a:solidFill>
                  <a:schemeClr val="tx1"/>
                </a:solidFill>
                <a:round/>
                <a:headEnd/>
                <a:tailEnd/>
              </a:ln>
            </p:spPr>
            <p:txBody>
              <a:bodyPr/>
              <a:lstStyle/>
              <a:p>
                <a:endParaRPr lang="en-US"/>
              </a:p>
            </p:txBody>
          </p:sp>
          <p:sp>
            <p:nvSpPr>
              <p:cNvPr id="30772" name="Line 52"/>
              <p:cNvSpPr>
                <a:spLocks noChangeShapeType="1"/>
              </p:cNvSpPr>
              <p:nvPr/>
            </p:nvSpPr>
            <p:spPr bwMode="auto">
              <a:xfrm>
                <a:off x="3274" y="2590"/>
                <a:ext cx="1" cy="2"/>
              </a:xfrm>
              <a:prstGeom prst="line">
                <a:avLst/>
              </a:prstGeom>
              <a:noFill/>
              <a:ln w="0">
                <a:solidFill>
                  <a:schemeClr val="tx1"/>
                </a:solidFill>
                <a:round/>
                <a:headEnd/>
                <a:tailEnd/>
              </a:ln>
            </p:spPr>
            <p:txBody>
              <a:bodyPr/>
              <a:lstStyle/>
              <a:p>
                <a:endParaRPr lang="en-US"/>
              </a:p>
            </p:txBody>
          </p:sp>
          <p:sp>
            <p:nvSpPr>
              <p:cNvPr id="30773" name="Line 53"/>
              <p:cNvSpPr>
                <a:spLocks noChangeShapeType="1"/>
              </p:cNvSpPr>
              <p:nvPr/>
            </p:nvSpPr>
            <p:spPr bwMode="auto">
              <a:xfrm>
                <a:off x="3275" y="2592"/>
                <a:ext cx="1" cy="4"/>
              </a:xfrm>
              <a:prstGeom prst="line">
                <a:avLst/>
              </a:prstGeom>
              <a:noFill/>
              <a:ln w="0">
                <a:solidFill>
                  <a:schemeClr val="tx1"/>
                </a:solidFill>
                <a:round/>
                <a:headEnd/>
                <a:tailEnd/>
              </a:ln>
            </p:spPr>
            <p:txBody>
              <a:bodyPr/>
              <a:lstStyle/>
              <a:p>
                <a:endParaRPr lang="en-US"/>
              </a:p>
            </p:txBody>
          </p:sp>
          <p:sp>
            <p:nvSpPr>
              <p:cNvPr id="30774" name="Line 54"/>
              <p:cNvSpPr>
                <a:spLocks noChangeShapeType="1"/>
              </p:cNvSpPr>
              <p:nvPr/>
            </p:nvSpPr>
            <p:spPr bwMode="auto">
              <a:xfrm flipH="1">
                <a:off x="3274" y="2596"/>
                <a:ext cx="1" cy="4"/>
              </a:xfrm>
              <a:prstGeom prst="line">
                <a:avLst/>
              </a:prstGeom>
              <a:noFill/>
              <a:ln w="0">
                <a:solidFill>
                  <a:schemeClr val="tx1"/>
                </a:solidFill>
                <a:round/>
                <a:headEnd/>
                <a:tailEnd/>
              </a:ln>
            </p:spPr>
            <p:txBody>
              <a:bodyPr/>
              <a:lstStyle/>
              <a:p>
                <a:endParaRPr lang="en-US"/>
              </a:p>
            </p:txBody>
          </p:sp>
          <p:sp>
            <p:nvSpPr>
              <p:cNvPr id="30775" name="Line 55"/>
              <p:cNvSpPr>
                <a:spLocks noChangeShapeType="1"/>
              </p:cNvSpPr>
              <p:nvPr/>
            </p:nvSpPr>
            <p:spPr bwMode="auto">
              <a:xfrm flipH="1">
                <a:off x="3272" y="2600"/>
                <a:ext cx="2" cy="1"/>
              </a:xfrm>
              <a:prstGeom prst="line">
                <a:avLst/>
              </a:prstGeom>
              <a:noFill/>
              <a:ln w="0">
                <a:solidFill>
                  <a:schemeClr val="tx1"/>
                </a:solidFill>
                <a:round/>
                <a:headEnd/>
                <a:tailEnd/>
              </a:ln>
            </p:spPr>
            <p:txBody>
              <a:bodyPr/>
              <a:lstStyle/>
              <a:p>
                <a:endParaRPr lang="en-US"/>
              </a:p>
            </p:txBody>
          </p:sp>
          <p:sp>
            <p:nvSpPr>
              <p:cNvPr id="30776" name="Line 56"/>
              <p:cNvSpPr>
                <a:spLocks noChangeShapeType="1"/>
              </p:cNvSpPr>
              <p:nvPr/>
            </p:nvSpPr>
            <p:spPr bwMode="auto">
              <a:xfrm>
                <a:off x="3336" y="2598"/>
                <a:ext cx="1" cy="39"/>
              </a:xfrm>
              <a:prstGeom prst="line">
                <a:avLst/>
              </a:prstGeom>
              <a:noFill/>
              <a:ln w="0">
                <a:solidFill>
                  <a:schemeClr val="tx1"/>
                </a:solidFill>
                <a:round/>
                <a:headEnd/>
                <a:tailEnd/>
              </a:ln>
            </p:spPr>
            <p:txBody>
              <a:bodyPr/>
              <a:lstStyle/>
              <a:p>
                <a:endParaRPr lang="en-US"/>
              </a:p>
            </p:txBody>
          </p:sp>
          <p:sp>
            <p:nvSpPr>
              <p:cNvPr id="30777" name="Line 57"/>
              <p:cNvSpPr>
                <a:spLocks noChangeShapeType="1"/>
              </p:cNvSpPr>
              <p:nvPr/>
            </p:nvSpPr>
            <p:spPr bwMode="auto">
              <a:xfrm>
                <a:off x="3336" y="2598"/>
                <a:ext cx="18" cy="1"/>
              </a:xfrm>
              <a:prstGeom prst="line">
                <a:avLst/>
              </a:prstGeom>
              <a:noFill/>
              <a:ln w="0">
                <a:solidFill>
                  <a:schemeClr val="tx1"/>
                </a:solidFill>
                <a:round/>
                <a:headEnd/>
                <a:tailEnd/>
              </a:ln>
            </p:spPr>
            <p:txBody>
              <a:bodyPr/>
              <a:lstStyle/>
              <a:p>
                <a:endParaRPr lang="en-US"/>
              </a:p>
            </p:txBody>
          </p:sp>
          <p:sp>
            <p:nvSpPr>
              <p:cNvPr id="30778" name="Line 58"/>
              <p:cNvSpPr>
                <a:spLocks noChangeShapeType="1"/>
              </p:cNvSpPr>
              <p:nvPr/>
            </p:nvSpPr>
            <p:spPr bwMode="auto">
              <a:xfrm>
                <a:off x="3354" y="2598"/>
                <a:ext cx="5" cy="2"/>
              </a:xfrm>
              <a:prstGeom prst="line">
                <a:avLst/>
              </a:prstGeom>
              <a:noFill/>
              <a:ln w="0">
                <a:solidFill>
                  <a:schemeClr val="tx1"/>
                </a:solidFill>
                <a:round/>
                <a:headEnd/>
                <a:tailEnd/>
              </a:ln>
            </p:spPr>
            <p:txBody>
              <a:bodyPr/>
              <a:lstStyle/>
              <a:p>
                <a:endParaRPr lang="en-US"/>
              </a:p>
            </p:txBody>
          </p:sp>
          <p:sp>
            <p:nvSpPr>
              <p:cNvPr id="30779" name="Line 59"/>
              <p:cNvSpPr>
                <a:spLocks noChangeShapeType="1"/>
              </p:cNvSpPr>
              <p:nvPr/>
            </p:nvSpPr>
            <p:spPr bwMode="auto">
              <a:xfrm>
                <a:off x="3359" y="2600"/>
                <a:ext cx="2" cy="1"/>
              </a:xfrm>
              <a:prstGeom prst="line">
                <a:avLst/>
              </a:prstGeom>
              <a:noFill/>
              <a:ln w="0">
                <a:solidFill>
                  <a:schemeClr val="tx1"/>
                </a:solidFill>
                <a:round/>
                <a:headEnd/>
                <a:tailEnd/>
              </a:ln>
            </p:spPr>
            <p:txBody>
              <a:bodyPr/>
              <a:lstStyle/>
              <a:p>
                <a:endParaRPr lang="en-US"/>
              </a:p>
            </p:txBody>
          </p:sp>
          <p:sp>
            <p:nvSpPr>
              <p:cNvPr id="30780" name="Line 60"/>
              <p:cNvSpPr>
                <a:spLocks noChangeShapeType="1"/>
              </p:cNvSpPr>
              <p:nvPr/>
            </p:nvSpPr>
            <p:spPr bwMode="auto">
              <a:xfrm>
                <a:off x="3361" y="2601"/>
                <a:ext cx="2" cy="4"/>
              </a:xfrm>
              <a:prstGeom prst="line">
                <a:avLst/>
              </a:prstGeom>
              <a:noFill/>
              <a:ln w="0">
                <a:solidFill>
                  <a:schemeClr val="tx1"/>
                </a:solidFill>
                <a:round/>
                <a:headEnd/>
                <a:tailEnd/>
              </a:ln>
            </p:spPr>
            <p:txBody>
              <a:bodyPr/>
              <a:lstStyle/>
              <a:p>
                <a:endParaRPr lang="en-US"/>
              </a:p>
            </p:txBody>
          </p:sp>
          <p:sp>
            <p:nvSpPr>
              <p:cNvPr id="30781" name="Line 61"/>
              <p:cNvSpPr>
                <a:spLocks noChangeShapeType="1"/>
              </p:cNvSpPr>
              <p:nvPr/>
            </p:nvSpPr>
            <p:spPr bwMode="auto">
              <a:xfrm>
                <a:off x="3363" y="2605"/>
                <a:ext cx="1" cy="6"/>
              </a:xfrm>
              <a:prstGeom prst="line">
                <a:avLst/>
              </a:prstGeom>
              <a:noFill/>
              <a:ln w="0">
                <a:solidFill>
                  <a:schemeClr val="tx1"/>
                </a:solidFill>
                <a:round/>
                <a:headEnd/>
                <a:tailEnd/>
              </a:ln>
            </p:spPr>
            <p:txBody>
              <a:bodyPr/>
              <a:lstStyle/>
              <a:p>
                <a:endParaRPr lang="en-US"/>
              </a:p>
            </p:txBody>
          </p:sp>
          <p:sp>
            <p:nvSpPr>
              <p:cNvPr id="30782" name="Line 62"/>
              <p:cNvSpPr>
                <a:spLocks noChangeShapeType="1"/>
              </p:cNvSpPr>
              <p:nvPr/>
            </p:nvSpPr>
            <p:spPr bwMode="auto">
              <a:xfrm flipH="1">
                <a:off x="3361" y="2611"/>
                <a:ext cx="2" cy="4"/>
              </a:xfrm>
              <a:prstGeom prst="line">
                <a:avLst/>
              </a:prstGeom>
              <a:noFill/>
              <a:ln w="0">
                <a:solidFill>
                  <a:schemeClr val="tx1"/>
                </a:solidFill>
                <a:round/>
                <a:headEnd/>
                <a:tailEnd/>
              </a:ln>
            </p:spPr>
            <p:txBody>
              <a:bodyPr/>
              <a:lstStyle/>
              <a:p>
                <a:endParaRPr lang="en-US"/>
              </a:p>
            </p:txBody>
          </p:sp>
          <p:sp>
            <p:nvSpPr>
              <p:cNvPr id="30783" name="Line 63"/>
              <p:cNvSpPr>
                <a:spLocks noChangeShapeType="1"/>
              </p:cNvSpPr>
              <p:nvPr/>
            </p:nvSpPr>
            <p:spPr bwMode="auto">
              <a:xfrm flipH="1">
                <a:off x="3359" y="2615"/>
                <a:ext cx="2" cy="2"/>
              </a:xfrm>
              <a:prstGeom prst="line">
                <a:avLst/>
              </a:prstGeom>
              <a:noFill/>
              <a:ln w="0">
                <a:solidFill>
                  <a:schemeClr val="tx1"/>
                </a:solidFill>
                <a:round/>
                <a:headEnd/>
                <a:tailEnd/>
              </a:ln>
            </p:spPr>
            <p:txBody>
              <a:bodyPr/>
              <a:lstStyle/>
              <a:p>
                <a:endParaRPr lang="en-US"/>
              </a:p>
            </p:txBody>
          </p:sp>
          <p:sp>
            <p:nvSpPr>
              <p:cNvPr id="30784" name="Line 64"/>
              <p:cNvSpPr>
                <a:spLocks noChangeShapeType="1"/>
              </p:cNvSpPr>
              <p:nvPr/>
            </p:nvSpPr>
            <p:spPr bwMode="auto">
              <a:xfrm flipH="1">
                <a:off x="3354" y="2617"/>
                <a:ext cx="5" cy="2"/>
              </a:xfrm>
              <a:prstGeom prst="line">
                <a:avLst/>
              </a:prstGeom>
              <a:noFill/>
              <a:ln w="0">
                <a:solidFill>
                  <a:schemeClr val="tx1"/>
                </a:solidFill>
                <a:round/>
                <a:headEnd/>
                <a:tailEnd/>
              </a:ln>
            </p:spPr>
            <p:txBody>
              <a:bodyPr/>
              <a:lstStyle/>
              <a:p>
                <a:endParaRPr lang="en-US"/>
              </a:p>
            </p:txBody>
          </p:sp>
          <p:sp>
            <p:nvSpPr>
              <p:cNvPr id="30785" name="Line 65"/>
              <p:cNvSpPr>
                <a:spLocks noChangeShapeType="1"/>
              </p:cNvSpPr>
              <p:nvPr/>
            </p:nvSpPr>
            <p:spPr bwMode="auto">
              <a:xfrm flipH="1">
                <a:off x="3336" y="2619"/>
                <a:ext cx="18" cy="1"/>
              </a:xfrm>
              <a:prstGeom prst="line">
                <a:avLst/>
              </a:prstGeom>
              <a:noFill/>
              <a:ln w="0">
                <a:solidFill>
                  <a:schemeClr val="tx1"/>
                </a:solidFill>
                <a:round/>
                <a:headEnd/>
                <a:tailEnd/>
              </a:ln>
            </p:spPr>
            <p:txBody>
              <a:bodyPr/>
              <a:lstStyle/>
              <a:p>
                <a:endParaRPr lang="en-US"/>
              </a:p>
            </p:txBody>
          </p:sp>
          <p:sp>
            <p:nvSpPr>
              <p:cNvPr id="30786" name="Line 66"/>
              <p:cNvSpPr>
                <a:spLocks noChangeShapeType="1"/>
              </p:cNvSpPr>
              <p:nvPr/>
            </p:nvSpPr>
            <p:spPr bwMode="auto">
              <a:xfrm>
                <a:off x="3377" y="2598"/>
                <a:ext cx="1" cy="39"/>
              </a:xfrm>
              <a:prstGeom prst="line">
                <a:avLst/>
              </a:prstGeom>
              <a:noFill/>
              <a:ln w="0">
                <a:solidFill>
                  <a:schemeClr val="tx1"/>
                </a:solidFill>
                <a:round/>
                <a:headEnd/>
                <a:tailEnd/>
              </a:ln>
            </p:spPr>
            <p:txBody>
              <a:bodyPr/>
              <a:lstStyle/>
              <a:p>
                <a:endParaRPr lang="en-US"/>
              </a:p>
            </p:txBody>
          </p:sp>
          <p:sp>
            <p:nvSpPr>
              <p:cNvPr id="30787" name="Line 67"/>
              <p:cNvSpPr>
                <a:spLocks noChangeShapeType="1"/>
              </p:cNvSpPr>
              <p:nvPr/>
            </p:nvSpPr>
            <p:spPr bwMode="auto">
              <a:xfrm>
                <a:off x="3388" y="2611"/>
                <a:ext cx="11" cy="26"/>
              </a:xfrm>
              <a:prstGeom prst="line">
                <a:avLst/>
              </a:prstGeom>
              <a:noFill/>
              <a:ln w="0">
                <a:solidFill>
                  <a:schemeClr val="tx1"/>
                </a:solidFill>
                <a:round/>
                <a:headEnd/>
                <a:tailEnd/>
              </a:ln>
            </p:spPr>
            <p:txBody>
              <a:bodyPr/>
              <a:lstStyle/>
              <a:p>
                <a:endParaRPr lang="en-US"/>
              </a:p>
            </p:txBody>
          </p:sp>
          <p:sp>
            <p:nvSpPr>
              <p:cNvPr id="30788" name="Line 68"/>
              <p:cNvSpPr>
                <a:spLocks noChangeShapeType="1"/>
              </p:cNvSpPr>
              <p:nvPr/>
            </p:nvSpPr>
            <p:spPr bwMode="auto">
              <a:xfrm flipH="1">
                <a:off x="3399" y="2611"/>
                <a:ext cx="12" cy="26"/>
              </a:xfrm>
              <a:prstGeom prst="line">
                <a:avLst/>
              </a:prstGeom>
              <a:noFill/>
              <a:ln w="0">
                <a:solidFill>
                  <a:schemeClr val="tx1"/>
                </a:solidFill>
                <a:round/>
                <a:headEnd/>
                <a:tailEnd/>
              </a:ln>
            </p:spPr>
            <p:txBody>
              <a:bodyPr/>
              <a:lstStyle/>
              <a:p>
                <a:endParaRPr lang="en-US"/>
              </a:p>
            </p:txBody>
          </p:sp>
          <p:sp>
            <p:nvSpPr>
              <p:cNvPr id="30789" name="Line 69"/>
              <p:cNvSpPr>
                <a:spLocks noChangeShapeType="1"/>
              </p:cNvSpPr>
              <p:nvPr/>
            </p:nvSpPr>
            <p:spPr bwMode="auto">
              <a:xfrm flipH="1">
                <a:off x="3395" y="2637"/>
                <a:ext cx="4" cy="8"/>
              </a:xfrm>
              <a:prstGeom prst="line">
                <a:avLst/>
              </a:prstGeom>
              <a:noFill/>
              <a:ln w="0">
                <a:solidFill>
                  <a:schemeClr val="tx1"/>
                </a:solidFill>
                <a:round/>
                <a:headEnd/>
                <a:tailEnd/>
              </a:ln>
            </p:spPr>
            <p:txBody>
              <a:bodyPr/>
              <a:lstStyle/>
              <a:p>
                <a:endParaRPr lang="en-US"/>
              </a:p>
            </p:txBody>
          </p:sp>
          <p:sp>
            <p:nvSpPr>
              <p:cNvPr id="30790" name="Line 70"/>
              <p:cNvSpPr>
                <a:spLocks noChangeShapeType="1"/>
              </p:cNvSpPr>
              <p:nvPr/>
            </p:nvSpPr>
            <p:spPr bwMode="auto">
              <a:xfrm flipH="1">
                <a:off x="3392" y="2645"/>
                <a:ext cx="3" cy="4"/>
              </a:xfrm>
              <a:prstGeom prst="line">
                <a:avLst/>
              </a:prstGeom>
              <a:noFill/>
              <a:ln w="0">
                <a:solidFill>
                  <a:schemeClr val="tx1"/>
                </a:solidFill>
                <a:round/>
                <a:headEnd/>
                <a:tailEnd/>
              </a:ln>
            </p:spPr>
            <p:txBody>
              <a:bodyPr/>
              <a:lstStyle/>
              <a:p>
                <a:endParaRPr lang="en-US"/>
              </a:p>
            </p:txBody>
          </p:sp>
          <p:sp>
            <p:nvSpPr>
              <p:cNvPr id="30791" name="Line 71"/>
              <p:cNvSpPr>
                <a:spLocks noChangeShapeType="1"/>
              </p:cNvSpPr>
              <p:nvPr/>
            </p:nvSpPr>
            <p:spPr bwMode="auto">
              <a:xfrm flipH="1">
                <a:off x="3388" y="2649"/>
                <a:ext cx="4" cy="2"/>
              </a:xfrm>
              <a:prstGeom prst="line">
                <a:avLst/>
              </a:prstGeom>
              <a:noFill/>
              <a:ln w="0">
                <a:solidFill>
                  <a:schemeClr val="tx1"/>
                </a:solidFill>
                <a:round/>
                <a:headEnd/>
                <a:tailEnd/>
              </a:ln>
            </p:spPr>
            <p:txBody>
              <a:bodyPr/>
              <a:lstStyle/>
              <a:p>
                <a:endParaRPr lang="en-US"/>
              </a:p>
            </p:txBody>
          </p:sp>
          <p:sp>
            <p:nvSpPr>
              <p:cNvPr id="30792" name="Line 72"/>
              <p:cNvSpPr>
                <a:spLocks noChangeShapeType="1"/>
              </p:cNvSpPr>
              <p:nvPr/>
            </p:nvSpPr>
            <p:spPr bwMode="auto">
              <a:xfrm flipH="1">
                <a:off x="3386" y="2651"/>
                <a:ext cx="2" cy="1"/>
              </a:xfrm>
              <a:prstGeom prst="line">
                <a:avLst/>
              </a:prstGeom>
              <a:noFill/>
              <a:ln w="0">
                <a:solidFill>
                  <a:schemeClr val="tx1"/>
                </a:solidFill>
                <a:round/>
                <a:headEnd/>
                <a:tailEnd/>
              </a:ln>
            </p:spPr>
            <p:txBody>
              <a:bodyPr/>
              <a:lstStyle/>
              <a:p>
                <a:endParaRPr lang="en-US"/>
              </a:p>
            </p:txBody>
          </p:sp>
          <p:sp>
            <p:nvSpPr>
              <p:cNvPr id="30793" name="Line 73"/>
              <p:cNvSpPr>
                <a:spLocks noChangeShapeType="1"/>
              </p:cNvSpPr>
              <p:nvPr/>
            </p:nvSpPr>
            <p:spPr bwMode="auto">
              <a:xfrm>
                <a:off x="3420" y="2611"/>
                <a:ext cx="8" cy="26"/>
              </a:xfrm>
              <a:prstGeom prst="line">
                <a:avLst/>
              </a:prstGeom>
              <a:noFill/>
              <a:ln w="0">
                <a:solidFill>
                  <a:schemeClr val="tx1"/>
                </a:solidFill>
                <a:round/>
                <a:headEnd/>
                <a:tailEnd/>
              </a:ln>
            </p:spPr>
            <p:txBody>
              <a:bodyPr/>
              <a:lstStyle/>
              <a:p>
                <a:endParaRPr lang="en-US"/>
              </a:p>
            </p:txBody>
          </p:sp>
          <p:sp>
            <p:nvSpPr>
              <p:cNvPr id="30794" name="Line 74"/>
              <p:cNvSpPr>
                <a:spLocks noChangeShapeType="1"/>
              </p:cNvSpPr>
              <p:nvPr/>
            </p:nvSpPr>
            <p:spPr bwMode="auto">
              <a:xfrm flipH="1">
                <a:off x="3428" y="2611"/>
                <a:ext cx="7" cy="26"/>
              </a:xfrm>
              <a:prstGeom prst="line">
                <a:avLst/>
              </a:prstGeom>
              <a:noFill/>
              <a:ln w="0">
                <a:solidFill>
                  <a:schemeClr val="tx1"/>
                </a:solidFill>
                <a:round/>
                <a:headEnd/>
                <a:tailEnd/>
              </a:ln>
            </p:spPr>
            <p:txBody>
              <a:bodyPr/>
              <a:lstStyle/>
              <a:p>
                <a:endParaRPr lang="en-US"/>
              </a:p>
            </p:txBody>
          </p:sp>
          <p:sp>
            <p:nvSpPr>
              <p:cNvPr id="30795" name="Line 75"/>
              <p:cNvSpPr>
                <a:spLocks noChangeShapeType="1"/>
              </p:cNvSpPr>
              <p:nvPr/>
            </p:nvSpPr>
            <p:spPr bwMode="auto">
              <a:xfrm>
                <a:off x="3435" y="2611"/>
                <a:ext cx="8" cy="26"/>
              </a:xfrm>
              <a:prstGeom prst="line">
                <a:avLst/>
              </a:prstGeom>
              <a:noFill/>
              <a:ln w="0">
                <a:solidFill>
                  <a:schemeClr val="tx1"/>
                </a:solidFill>
                <a:round/>
                <a:headEnd/>
                <a:tailEnd/>
              </a:ln>
            </p:spPr>
            <p:txBody>
              <a:bodyPr/>
              <a:lstStyle/>
              <a:p>
                <a:endParaRPr lang="en-US"/>
              </a:p>
            </p:txBody>
          </p:sp>
          <p:sp>
            <p:nvSpPr>
              <p:cNvPr id="30796" name="Line 76"/>
              <p:cNvSpPr>
                <a:spLocks noChangeShapeType="1"/>
              </p:cNvSpPr>
              <p:nvPr/>
            </p:nvSpPr>
            <p:spPr bwMode="auto">
              <a:xfrm flipH="1">
                <a:off x="3443" y="2611"/>
                <a:ext cx="8" cy="26"/>
              </a:xfrm>
              <a:prstGeom prst="line">
                <a:avLst/>
              </a:prstGeom>
              <a:noFill/>
              <a:ln w="0">
                <a:solidFill>
                  <a:schemeClr val="tx1"/>
                </a:solidFill>
                <a:round/>
                <a:headEnd/>
                <a:tailEnd/>
              </a:ln>
            </p:spPr>
            <p:txBody>
              <a:bodyPr/>
              <a:lstStyle/>
              <a:p>
                <a:endParaRPr lang="en-US"/>
              </a:p>
            </p:txBody>
          </p:sp>
          <p:sp>
            <p:nvSpPr>
              <p:cNvPr id="30797" name="Line 77"/>
              <p:cNvSpPr>
                <a:spLocks noChangeShapeType="1"/>
              </p:cNvSpPr>
              <p:nvPr/>
            </p:nvSpPr>
            <p:spPr bwMode="auto">
              <a:xfrm flipH="1">
                <a:off x="3468" y="2611"/>
                <a:ext cx="4" cy="2"/>
              </a:xfrm>
              <a:prstGeom prst="line">
                <a:avLst/>
              </a:prstGeom>
              <a:noFill/>
              <a:ln w="0">
                <a:solidFill>
                  <a:schemeClr val="tx1"/>
                </a:solidFill>
                <a:round/>
                <a:headEnd/>
                <a:tailEnd/>
              </a:ln>
            </p:spPr>
            <p:txBody>
              <a:bodyPr/>
              <a:lstStyle/>
              <a:p>
                <a:endParaRPr lang="en-US"/>
              </a:p>
            </p:txBody>
          </p:sp>
          <p:sp>
            <p:nvSpPr>
              <p:cNvPr id="30798" name="Line 78"/>
              <p:cNvSpPr>
                <a:spLocks noChangeShapeType="1"/>
              </p:cNvSpPr>
              <p:nvPr/>
            </p:nvSpPr>
            <p:spPr bwMode="auto">
              <a:xfrm flipH="1">
                <a:off x="3464" y="2613"/>
                <a:ext cx="4" cy="4"/>
              </a:xfrm>
              <a:prstGeom prst="line">
                <a:avLst/>
              </a:prstGeom>
              <a:noFill/>
              <a:ln w="0">
                <a:solidFill>
                  <a:schemeClr val="tx1"/>
                </a:solidFill>
                <a:round/>
                <a:headEnd/>
                <a:tailEnd/>
              </a:ln>
            </p:spPr>
            <p:txBody>
              <a:bodyPr/>
              <a:lstStyle/>
              <a:p>
                <a:endParaRPr lang="en-US"/>
              </a:p>
            </p:txBody>
          </p:sp>
          <p:sp>
            <p:nvSpPr>
              <p:cNvPr id="30799" name="Line 79"/>
              <p:cNvSpPr>
                <a:spLocks noChangeShapeType="1"/>
              </p:cNvSpPr>
              <p:nvPr/>
            </p:nvSpPr>
            <p:spPr bwMode="auto">
              <a:xfrm flipH="1">
                <a:off x="3462" y="2617"/>
                <a:ext cx="2" cy="5"/>
              </a:xfrm>
              <a:prstGeom prst="line">
                <a:avLst/>
              </a:prstGeom>
              <a:noFill/>
              <a:ln w="0">
                <a:solidFill>
                  <a:schemeClr val="tx1"/>
                </a:solidFill>
                <a:round/>
                <a:headEnd/>
                <a:tailEnd/>
              </a:ln>
            </p:spPr>
            <p:txBody>
              <a:bodyPr/>
              <a:lstStyle/>
              <a:p>
                <a:endParaRPr lang="en-US"/>
              </a:p>
            </p:txBody>
          </p:sp>
          <p:sp>
            <p:nvSpPr>
              <p:cNvPr id="30800" name="Line 80"/>
              <p:cNvSpPr>
                <a:spLocks noChangeShapeType="1"/>
              </p:cNvSpPr>
              <p:nvPr/>
            </p:nvSpPr>
            <p:spPr bwMode="auto">
              <a:xfrm>
                <a:off x="3462" y="2622"/>
                <a:ext cx="1" cy="4"/>
              </a:xfrm>
              <a:prstGeom prst="line">
                <a:avLst/>
              </a:prstGeom>
              <a:noFill/>
              <a:ln w="0">
                <a:solidFill>
                  <a:schemeClr val="tx1"/>
                </a:solidFill>
                <a:round/>
                <a:headEnd/>
                <a:tailEnd/>
              </a:ln>
            </p:spPr>
            <p:txBody>
              <a:bodyPr/>
              <a:lstStyle/>
              <a:p>
                <a:endParaRPr lang="en-US"/>
              </a:p>
            </p:txBody>
          </p:sp>
          <p:sp>
            <p:nvSpPr>
              <p:cNvPr id="30801" name="Line 81"/>
              <p:cNvSpPr>
                <a:spLocks noChangeShapeType="1"/>
              </p:cNvSpPr>
              <p:nvPr/>
            </p:nvSpPr>
            <p:spPr bwMode="auto">
              <a:xfrm>
                <a:off x="3462" y="2626"/>
                <a:ext cx="2" cy="6"/>
              </a:xfrm>
              <a:prstGeom prst="line">
                <a:avLst/>
              </a:prstGeom>
              <a:noFill/>
              <a:ln w="0">
                <a:solidFill>
                  <a:schemeClr val="tx1"/>
                </a:solidFill>
                <a:round/>
                <a:headEnd/>
                <a:tailEnd/>
              </a:ln>
            </p:spPr>
            <p:txBody>
              <a:bodyPr/>
              <a:lstStyle/>
              <a:p>
                <a:endParaRPr lang="en-US"/>
              </a:p>
            </p:txBody>
          </p:sp>
          <p:sp>
            <p:nvSpPr>
              <p:cNvPr id="30802" name="Line 82"/>
              <p:cNvSpPr>
                <a:spLocks noChangeShapeType="1"/>
              </p:cNvSpPr>
              <p:nvPr/>
            </p:nvSpPr>
            <p:spPr bwMode="auto">
              <a:xfrm>
                <a:off x="3464" y="2632"/>
                <a:ext cx="4" cy="4"/>
              </a:xfrm>
              <a:prstGeom prst="line">
                <a:avLst/>
              </a:prstGeom>
              <a:noFill/>
              <a:ln w="0">
                <a:solidFill>
                  <a:schemeClr val="tx1"/>
                </a:solidFill>
                <a:round/>
                <a:headEnd/>
                <a:tailEnd/>
              </a:ln>
            </p:spPr>
            <p:txBody>
              <a:bodyPr/>
              <a:lstStyle/>
              <a:p>
                <a:endParaRPr lang="en-US"/>
              </a:p>
            </p:txBody>
          </p:sp>
          <p:sp>
            <p:nvSpPr>
              <p:cNvPr id="30803" name="Line 83"/>
              <p:cNvSpPr>
                <a:spLocks noChangeShapeType="1"/>
              </p:cNvSpPr>
              <p:nvPr/>
            </p:nvSpPr>
            <p:spPr bwMode="auto">
              <a:xfrm>
                <a:off x="3468" y="2636"/>
                <a:ext cx="4" cy="1"/>
              </a:xfrm>
              <a:prstGeom prst="line">
                <a:avLst/>
              </a:prstGeom>
              <a:noFill/>
              <a:ln w="0">
                <a:solidFill>
                  <a:schemeClr val="tx1"/>
                </a:solidFill>
                <a:round/>
                <a:headEnd/>
                <a:tailEnd/>
              </a:ln>
            </p:spPr>
            <p:txBody>
              <a:bodyPr/>
              <a:lstStyle/>
              <a:p>
                <a:endParaRPr lang="en-US"/>
              </a:p>
            </p:txBody>
          </p:sp>
          <p:sp>
            <p:nvSpPr>
              <p:cNvPr id="30804" name="Line 84"/>
              <p:cNvSpPr>
                <a:spLocks noChangeShapeType="1"/>
              </p:cNvSpPr>
              <p:nvPr/>
            </p:nvSpPr>
            <p:spPr bwMode="auto">
              <a:xfrm>
                <a:off x="3472" y="2637"/>
                <a:ext cx="5" cy="1"/>
              </a:xfrm>
              <a:prstGeom prst="line">
                <a:avLst/>
              </a:prstGeom>
              <a:noFill/>
              <a:ln w="0">
                <a:solidFill>
                  <a:schemeClr val="tx1"/>
                </a:solidFill>
                <a:round/>
                <a:headEnd/>
                <a:tailEnd/>
              </a:ln>
            </p:spPr>
            <p:txBody>
              <a:bodyPr/>
              <a:lstStyle/>
              <a:p>
                <a:endParaRPr lang="en-US"/>
              </a:p>
            </p:txBody>
          </p:sp>
          <p:sp>
            <p:nvSpPr>
              <p:cNvPr id="30805" name="Line 85"/>
              <p:cNvSpPr>
                <a:spLocks noChangeShapeType="1"/>
              </p:cNvSpPr>
              <p:nvPr/>
            </p:nvSpPr>
            <p:spPr bwMode="auto">
              <a:xfrm flipV="1">
                <a:off x="3477" y="2636"/>
                <a:ext cx="4" cy="1"/>
              </a:xfrm>
              <a:prstGeom prst="line">
                <a:avLst/>
              </a:prstGeom>
              <a:noFill/>
              <a:ln w="0">
                <a:solidFill>
                  <a:schemeClr val="tx1"/>
                </a:solidFill>
                <a:round/>
                <a:headEnd/>
                <a:tailEnd/>
              </a:ln>
            </p:spPr>
            <p:txBody>
              <a:bodyPr/>
              <a:lstStyle/>
              <a:p>
                <a:endParaRPr lang="en-US"/>
              </a:p>
            </p:txBody>
          </p:sp>
          <p:sp>
            <p:nvSpPr>
              <p:cNvPr id="30806" name="Line 86"/>
              <p:cNvSpPr>
                <a:spLocks noChangeShapeType="1"/>
              </p:cNvSpPr>
              <p:nvPr/>
            </p:nvSpPr>
            <p:spPr bwMode="auto">
              <a:xfrm flipV="1">
                <a:off x="3481" y="2632"/>
                <a:ext cx="4" cy="4"/>
              </a:xfrm>
              <a:prstGeom prst="line">
                <a:avLst/>
              </a:prstGeom>
              <a:noFill/>
              <a:ln w="0">
                <a:solidFill>
                  <a:schemeClr val="tx1"/>
                </a:solidFill>
                <a:round/>
                <a:headEnd/>
                <a:tailEnd/>
              </a:ln>
            </p:spPr>
            <p:txBody>
              <a:bodyPr/>
              <a:lstStyle/>
              <a:p>
                <a:endParaRPr lang="en-US"/>
              </a:p>
            </p:txBody>
          </p:sp>
          <p:sp>
            <p:nvSpPr>
              <p:cNvPr id="30807" name="Line 87"/>
              <p:cNvSpPr>
                <a:spLocks noChangeShapeType="1"/>
              </p:cNvSpPr>
              <p:nvPr/>
            </p:nvSpPr>
            <p:spPr bwMode="auto">
              <a:xfrm flipV="1">
                <a:off x="3485" y="2626"/>
                <a:ext cx="2" cy="6"/>
              </a:xfrm>
              <a:prstGeom prst="line">
                <a:avLst/>
              </a:prstGeom>
              <a:noFill/>
              <a:ln w="0">
                <a:solidFill>
                  <a:schemeClr val="tx1"/>
                </a:solidFill>
                <a:round/>
                <a:headEnd/>
                <a:tailEnd/>
              </a:ln>
            </p:spPr>
            <p:txBody>
              <a:bodyPr/>
              <a:lstStyle/>
              <a:p>
                <a:endParaRPr lang="en-US"/>
              </a:p>
            </p:txBody>
          </p:sp>
          <p:sp>
            <p:nvSpPr>
              <p:cNvPr id="30808" name="Line 88"/>
              <p:cNvSpPr>
                <a:spLocks noChangeShapeType="1"/>
              </p:cNvSpPr>
              <p:nvPr/>
            </p:nvSpPr>
            <p:spPr bwMode="auto">
              <a:xfrm flipV="1">
                <a:off x="3487" y="2622"/>
                <a:ext cx="1" cy="4"/>
              </a:xfrm>
              <a:prstGeom prst="line">
                <a:avLst/>
              </a:prstGeom>
              <a:noFill/>
              <a:ln w="0">
                <a:solidFill>
                  <a:schemeClr val="tx1"/>
                </a:solidFill>
                <a:round/>
                <a:headEnd/>
                <a:tailEnd/>
              </a:ln>
            </p:spPr>
            <p:txBody>
              <a:bodyPr/>
              <a:lstStyle/>
              <a:p>
                <a:endParaRPr lang="en-US"/>
              </a:p>
            </p:txBody>
          </p:sp>
          <p:sp>
            <p:nvSpPr>
              <p:cNvPr id="30809" name="Line 89"/>
              <p:cNvSpPr>
                <a:spLocks noChangeShapeType="1"/>
              </p:cNvSpPr>
              <p:nvPr/>
            </p:nvSpPr>
            <p:spPr bwMode="auto">
              <a:xfrm flipH="1" flipV="1">
                <a:off x="3485" y="2617"/>
                <a:ext cx="2" cy="5"/>
              </a:xfrm>
              <a:prstGeom prst="line">
                <a:avLst/>
              </a:prstGeom>
              <a:noFill/>
              <a:ln w="0">
                <a:solidFill>
                  <a:schemeClr val="tx1"/>
                </a:solidFill>
                <a:round/>
                <a:headEnd/>
                <a:tailEnd/>
              </a:ln>
            </p:spPr>
            <p:txBody>
              <a:bodyPr/>
              <a:lstStyle/>
              <a:p>
                <a:endParaRPr lang="en-US"/>
              </a:p>
            </p:txBody>
          </p:sp>
          <p:sp>
            <p:nvSpPr>
              <p:cNvPr id="30810" name="Line 90"/>
              <p:cNvSpPr>
                <a:spLocks noChangeShapeType="1"/>
              </p:cNvSpPr>
              <p:nvPr/>
            </p:nvSpPr>
            <p:spPr bwMode="auto">
              <a:xfrm flipH="1" flipV="1">
                <a:off x="3481" y="2613"/>
                <a:ext cx="4" cy="4"/>
              </a:xfrm>
              <a:prstGeom prst="line">
                <a:avLst/>
              </a:prstGeom>
              <a:noFill/>
              <a:ln w="0">
                <a:solidFill>
                  <a:schemeClr val="tx1"/>
                </a:solidFill>
                <a:round/>
                <a:headEnd/>
                <a:tailEnd/>
              </a:ln>
            </p:spPr>
            <p:txBody>
              <a:bodyPr/>
              <a:lstStyle/>
              <a:p>
                <a:endParaRPr lang="en-US"/>
              </a:p>
            </p:txBody>
          </p:sp>
          <p:sp>
            <p:nvSpPr>
              <p:cNvPr id="30811" name="Line 91"/>
              <p:cNvSpPr>
                <a:spLocks noChangeShapeType="1"/>
              </p:cNvSpPr>
              <p:nvPr/>
            </p:nvSpPr>
            <p:spPr bwMode="auto">
              <a:xfrm flipH="1" flipV="1">
                <a:off x="3477" y="2611"/>
                <a:ext cx="4" cy="2"/>
              </a:xfrm>
              <a:prstGeom prst="line">
                <a:avLst/>
              </a:prstGeom>
              <a:noFill/>
              <a:ln w="0">
                <a:solidFill>
                  <a:schemeClr val="tx1"/>
                </a:solidFill>
                <a:round/>
                <a:headEnd/>
                <a:tailEnd/>
              </a:ln>
            </p:spPr>
            <p:txBody>
              <a:bodyPr/>
              <a:lstStyle/>
              <a:p>
                <a:endParaRPr lang="en-US"/>
              </a:p>
            </p:txBody>
          </p:sp>
          <p:sp>
            <p:nvSpPr>
              <p:cNvPr id="30812" name="Line 92"/>
              <p:cNvSpPr>
                <a:spLocks noChangeShapeType="1"/>
              </p:cNvSpPr>
              <p:nvPr/>
            </p:nvSpPr>
            <p:spPr bwMode="auto">
              <a:xfrm flipH="1">
                <a:off x="3472" y="2611"/>
                <a:ext cx="5" cy="1"/>
              </a:xfrm>
              <a:prstGeom prst="line">
                <a:avLst/>
              </a:prstGeom>
              <a:noFill/>
              <a:ln w="0">
                <a:solidFill>
                  <a:schemeClr val="tx1"/>
                </a:solidFill>
                <a:round/>
                <a:headEnd/>
                <a:tailEnd/>
              </a:ln>
            </p:spPr>
            <p:txBody>
              <a:bodyPr/>
              <a:lstStyle/>
              <a:p>
                <a:endParaRPr lang="en-US"/>
              </a:p>
            </p:txBody>
          </p:sp>
          <p:sp>
            <p:nvSpPr>
              <p:cNvPr id="30813" name="Line 93"/>
              <p:cNvSpPr>
                <a:spLocks noChangeShapeType="1"/>
              </p:cNvSpPr>
              <p:nvPr/>
            </p:nvSpPr>
            <p:spPr bwMode="auto">
              <a:xfrm flipH="1">
                <a:off x="3504" y="2611"/>
                <a:ext cx="4" cy="2"/>
              </a:xfrm>
              <a:prstGeom prst="line">
                <a:avLst/>
              </a:prstGeom>
              <a:noFill/>
              <a:ln w="0">
                <a:solidFill>
                  <a:schemeClr val="tx1"/>
                </a:solidFill>
                <a:round/>
                <a:headEnd/>
                <a:tailEnd/>
              </a:ln>
            </p:spPr>
            <p:txBody>
              <a:bodyPr/>
              <a:lstStyle/>
              <a:p>
                <a:endParaRPr lang="en-US"/>
              </a:p>
            </p:txBody>
          </p:sp>
          <p:sp>
            <p:nvSpPr>
              <p:cNvPr id="30814" name="Line 94"/>
              <p:cNvSpPr>
                <a:spLocks noChangeShapeType="1"/>
              </p:cNvSpPr>
              <p:nvPr/>
            </p:nvSpPr>
            <p:spPr bwMode="auto">
              <a:xfrm flipH="1">
                <a:off x="3500" y="2613"/>
                <a:ext cx="4" cy="4"/>
              </a:xfrm>
              <a:prstGeom prst="line">
                <a:avLst/>
              </a:prstGeom>
              <a:noFill/>
              <a:ln w="0">
                <a:solidFill>
                  <a:schemeClr val="tx1"/>
                </a:solidFill>
                <a:round/>
                <a:headEnd/>
                <a:tailEnd/>
              </a:ln>
            </p:spPr>
            <p:txBody>
              <a:bodyPr/>
              <a:lstStyle/>
              <a:p>
                <a:endParaRPr lang="en-US"/>
              </a:p>
            </p:txBody>
          </p:sp>
          <p:sp>
            <p:nvSpPr>
              <p:cNvPr id="30815" name="Line 95"/>
              <p:cNvSpPr>
                <a:spLocks noChangeShapeType="1"/>
              </p:cNvSpPr>
              <p:nvPr/>
            </p:nvSpPr>
            <p:spPr bwMode="auto">
              <a:xfrm flipH="1">
                <a:off x="3498" y="2617"/>
                <a:ext cx="2" cy="5"/>
              </a:xfrm>
              <a:prstGeom prst="line">
                <a:avLst/>
              </a:prstGeom>
              <a:noFill/>
              <a:ln w="0">
                <a:solidFill>
                  <a:schemeClr val="tx1"/>
                </a:solidFill>
                <a:round/>
                <a:headEnd/>
                <a:tailEnd/>
              </a:ln>
            </p:spPr>
            <p:txBody>
              <a:bodyPr/>
              <a:lstStyle/>
              <a:p>
                <a:endParaRPr lang="en-US"/>
              </a:p>
            </p:txBody>
          </p:sp>
          <p:sp>
            <p:nvSpPr>
              <p:cNvPr id="30816" name="Line 96"/>
              <p:cNvSpPr>
                <a:spLocks noChangeShapeType="1"/>
              </p:cNvSpPr>
              <p:nvPr/>
            </p:nvSpPr>
            <p:spPr bwMode="auto">
              <a:xfrm>
                <a:off x="3498" y="2622"/>
                <a:ext cx="1" cy="4"/>
              </a:xfrm>
              <a:prstGeom prst="line">
                <a:avLst/>
              </a:prstGeom>
              <a:noFill/>
              <a:ln w="0">
                <a:solidFill>
                  <a:schemeClr val="tx1"/>
                </a:solidFill>
                <a:round/>
                <a:headEnd/>
                <a:tailEnd/>
              </a:ln>
            </p:spPr>
            <p:txBody>
              <a:bodyPr/>
              <a:lstStyle/>
              <a:p>
                <a:endParaRPr lang="en-US"/>
              </a:p>
            </p:txBody>
          </p:sp>
          <p:sp>
            <p:nvSpPr>
              <p:cNvPr id="30817" name="Line 97"/>
              <p:cNvSpPr>
                <a:spLocks noChangeShapeType="1"/>
              </p:cNvSpPr>
              <p:nvPr/>
            </p:nvSpPr>
            <p:spPr bwMode="auto">
              <a:xfrm>
                <a:off x="3498" y="2626"/>
                <a:ext cx="2" cy="6"/>
              </a:xfrm>
              <a:prstGeom prst="line">
                <a:avLst/>
              </a:prstGeom>
              <a:noFill/>
              <a:ln w="0">
                <a:solidFill>
                  <a:schemeClr val="tx1"/>
                </a:solidFill>
                <a:round/>
                <a:headEnd/>
                <a:tailEnd/>
              </a:ln>
            </p:spPr>
            <p:txBody>
              <a:bodyPr/>
              <a:lstStyle/>
              <a:p>
                <a:endParaRPr lang="en-US"/>
              </a:p>
            </p:txBody>
          </p:sp>
          <p:sp>
            <p:nvSpPr>
              <p:cNvPr id="30818" name="Line 98"/>
              <p:cNvSpPr>
                <a:spLocks noChangeShapeType="1"/>
              </p:cNvSpPr>
              <p:nvPr/>
            </p:nvSpPr>
            <p:spPr bwMode="auto">
              <a:xfrm>
                <a:off x="3500" y="2632"/>
                <a:ext cx="4" cy="4"/>
              </a:xfrm>
              <a:prstGeom prst="line">
                <a:avLst/>
              </a:prstGeom>
              <a:noFill/>
              <a:ln w="0">
                <a:solidFill>
                  <a:schemeClr val="tx1"/>
                </a:solidFill>
                <a:round/>
                <a:headEnd/>
                <a:tailEnd/>
              </a:ln>
            </p:spPr>
            <p:txBody>
              <a:bodyPr/>
              <a:lstStyle/>
              <a:p>
                <a:endParaRPr lang="en-US"/>
              </a:p>
            </p:txBody>
          </p:sp>
          <p:sp>
            <p:nvSpPr>
              <p:cNvPr id="30819" name="Line 99"/>
              <p:cNvSpPr>
                <a:spLocks noChangeShapeType="1"/>
              </p:cNvSpPr>
              <p:nvPr/>
            </p:nvSpPr>
            <p:spPr bwMode="auto">
              <a:xfrm>
                <a:off x="3504" y="2636"/>
                <a:ext cx="4" cy="1"/>
              </a:xfrm>
              <a:prstGeom prst="line">
                <a:avLst/>
              </a:prstGeom>
              <a:noFill/>
              <a:ln w="0">
                <a:solidFill>
                  <a:schemeClr val="tx1"/>
                </a:solidFill>
                <a:round/>
                <a:headEnd/>
                <a:tailEnd/>
              </a:ln>
            </p:spPr>
            <p:txBody>
              <a:bodyPr/>
              <a:lstStyle/>
              <a:p>
                <a:endParaRPr lang="en-US"/>
              </a:p>
            </p:txBody>
          </p:sp>
          <p:sp>
            <p:nvSpPr>
              <p:cNvPr id="30820" name="Line 100"/>
              <p:cNvSpPr>
                <a:spLocks noChangeShapeType="1"/>
              </p:cNvSpPr>
              <p:nvPr/>
            </p:nvSpPr>
            <p:spPr bwMode="auto">
              <a:xfrm>
                <a:off x="3508" y="2637"/>
                <a:ext cx="6" cy="1"/>
              </a:xfrm>
              <a:prstGeom prst="line">
                <a:avLst/>
              </a:prstGeom>
              <a:noFill/>
              <a:ln w="0">
                <a:solidFill>
                  <a:schemeClr val="tx1"/>
                </a:solidFill>
                <a:round/>
                <a:headEnd/>
                <a:tailEnd/>
              </a:ln>
            </p:spPr>
            <p:txBody>
              <a:bodyPr/>
              <a:lstStyle/>
              <a:p>
                <a:endParaRPr lang="en-US"/>
              </a:p>
            </p:txBody>
          </p:sp>
          <p:sp>
            <p:nvSpPr>
              <p:cNvPr id="30821" name="Line 101"/>
              <p:cNvSpPr>
                <a:spLocks noChangeShapeType="1"/>
              </p:cNvSpPr>
              <p:nvPr/>
            </p:nvSpPr>
            <p:spPr bwMode="auto">
              <a:xfrm flipV="1">
                <a:off x="3514" y="2636"/>
                <a:ext cx="3" cy="1"/>
              </a:xfrm>
              <a:prstGeom prst="line">
                <a:avLst/>
              </a:prstGeom>
              <a:noFill/>
              <a:ln w="0">
                <a:solidFill>
                  <a:schemeClr val="tx1"/>
                </a:solidFill>
                <a:round/>
                <a:headEnd/>
                <a:tailEnd/>
              </a:ln>
            </p:spPr>
            <p:txBody>
              <a:bodyPr/>
              <a:lstStyle/>
              <a:p>
                <a:endParaRPr lang="en-US"/>
              </a:p>
            </p:txBody>
          </p:sp>
          <p:sp>
            <p:nvSpPr>
              <p:cNvPr id="30822" name="Line 102"/>
              <p:cNvSpPr>
                <a:spLocks noChangeShapeType="1"/>
              </p:cNvSpPr>
              <p:nvPr/>
            </p:nvSpPr>
            <p:spPr bwMode="auto">
              <a:xfrm flipV="1">
                <a:off x="3517" y="2632"/>
                <a:ext cx="4" cy="4"/>
              </a:xfrm>
              <a:prstGeom prst="line">
                <a:avLst/>
              </a:prstGeom>
              <a:noFill/>
              <a:ln w="0">
                <a:solidFill>
                  <a:schemeClr val="tx1"/>
                </a:solidFill>
                <a:round/>
                <a:headEnd/>
                <a:tailEnd/>
              </a:ln>
            </p:spPr>
            <p:txBody>
              <a:bodyPr/>
              <a:lstStyle/>
              <a:p>
                <a:endParaRPr lang="en-US"/>
              </a:p>
            </p:txBody>
          </p:sp>
          <p:sp>
            <p:nvSpPr>
              <p:cNvPr id="30823" name="Line 103"/>
              <p:cNvSpPr>
                <a:spLocks noChangeShapeType="1"/>
              </p:cNvSpPr>
              <p:nvPr/>
            </p:nvSpPr>
            <p:spPr bwMode="auto">
              <a:xfrm flipV="1">
                <a:off x="3521" y="2626"/>
                <a:ext cx="2" cy="6"/>
              </a:xfrm>
              <a:prstGeom prst="line">
                <a:avLst/>
              </a:prstGeom>
              <a:noFill/>
              <a:ln w="0">
                <a:solidFill>
                  <a:schemeClr val="tx1"/>
                </a:solidFill>
                <a:round/>
                <a:headEnd/>
                <a:tailEnd/>
              </a:ln>
            </p:spPr>
            <p:txBody>
              <a:bodyPr/>
              <a:lstStyle/>
              <a:p>
                <a:endParaRPr lang="en-US"/>
              </a:p>
            </p:txBody>
          </p:sp>
          <p:sp>
            <p:nvSpPr>
              <p:cNvPr id="30824" name="Line 104"/>
              <p:cNvSpPr>
                <a:spLocks noChangeShapeType="1"/>
              </p:cNvSpPr>
              <p:nvPr/>
            </p:nvSpPr>
            <p:spPr bwMode="auto">
              <a:xfrm flipV="1">
                <a:off x="3523" y="2622"/>
                <a:ext cx="1" cy="4"/>
              </a:xfrm>
              <a:prstGeom prst="line">
                <a:avLst/>
              </a:prstGeom>
              <a:noFill/>
              <a:ln w="0">
                <a:solidFill>
                  <a:schemeClr val="tx1"/>
                </a:solidFill>
                <a:round/>
                <a:headEnd/>
                <a:tailEnd/>
              </a:ln>
            </p:spPr>
            <p:txBody>
              <a:bodyPr/>
              <a:lstStyle/>
              <a:p>
                <a:endParaRPr lang="en-US"/>
              </a:p>
            </p:txBody>
          </p:sp>
          <p:sp>
            <p:nvSpPr>
              <p:cNvPr id="30825" name="Line 105"/>
              <p:cNvSpPr>
                <a:spLocks noChangeShapeType="1"/>
              </p:cNvSpPr>
              <p:nvPr/>
            </p:nvSpPr>
            <p:spPr bwMode="auto">
              <a:xfrm flipH="1" flipV="1">
                <a:off x="3521" y="2617"/>
                <a:ext cx="2" cy="5"/>
              </a:xfrm>
              <a:prstGeom prst="line">
                <a:avLst/>
              </a:prstGeom>
              <a:noFill/>
              <a:ln w="0">
                <a:solidFill>
                  <a:schemeClr val="tx1"/>
                </a:solidFill>
                <a:round/>
                <a:headEnd/>
                <a:tailEnd/>
              </a:ln>
            </p:spPr>
            <p:txBody>
              <a:bodyPr/>
              <a:lstStyle/>
              <a:p>
                <a:endParaRPr lang="en-US"/>
              </a:p>
            </p:txBody>
          </p:sp>
          <p:sp>
            <p:nvSpPr>
              <p:cNvPr id="30826" name="Line 106"/>
              <p:cNvSpPr>
                <a:spLocks noChangeShapeType="1"/>
              </p:cNvSpPr>
              <p:nvPr/>
            </p:nvSpPr>
            <p:spPr bwMode="auto">
              <a:xfrm flipH="1" flipV="1">
                <a:off x="3517" y="2613"/>
                <a:ext cx="4" cy="4"/>
              </a:xfrm>
              <a:prstGeom prst="line">
                <a:avLst/>
              </a:prstGeom>
              <a:noFill/>
              <a:ln w="0">
                <a:solidFill>
                  <a:schemeClr val="tx1"/>
                </a:solidFill>
                <a:round/>
                <a:headEnd/>
                <a:tailEnd/>
              </a:ln>
            </p:spPr>
            <p:txBody>
              <a:bodyPr/>
              <a:lstStyle/>
              <a:p>
                <a:endParaRPr lang="en-US"/>
              </a:p>
            </p:txBody>
          </p:sp>
          <p:sp>
            <p:nvSpPr>
              <p:cNvPr id="30827" name="Line 107"/>
              <p:cNvSpPr>
                <a:spLocks noChangeShapeType="1"/>
              </p:cNvSpPr>
              <p:nvPr/>
            </p:nvSpPr>
            <p:spPr bwMode="auto">
              <a:xfrm flipH="1" flipV="1">
                <a:off x="3514" y="2611"/>
                <a:ext cx="3" cy="2"/>
              </a:xfrm>
              <a:prstGeom prst="line">
                <a:avLst/>
              </a:prstGeom>
              <a:noFill/>
              <a:ln w="0">
                <a:solidFill>
                  <a:schemeClr val="tx1"/>
                </a:solidFill>
                <a:round/>
                <a:headEnd/>
                <a:tailEnd/>
              </a:ln>
            </p:spPr>
            <p:txBody>
              <a:bodyPr/>
              <a:lstStyle/>
              <a:p>
                <a:endParaRPr lang="en-US"/>
              </a:p>
            </p:txBody>
          </p:sp>
          <p:sp>
            <p:nvSpPr>
              <p:cNvPr id="30828" name="Line 108"/>
              <p:cNvSpPr>
                <a:spLocks noChangeShapeType="1"/>
              </p:cNvSpPr>
              <p:nvPr/>
            </p:nvSpPr>
            <p:spPr bwMode="auto">
              <a:xfrm flipH="1">
                <a:off x="3508" y="2611"/>
                <a:ext cx="6" cy="1"/>
              </a:xfrm>
              <a:prstGeom prst="line">
                <a:avLst/>
              </a:prstGeom>
              <a:noFill/>
              <a:ln w="0">
                <a:solidFill>
                  <a:schemeClr val="tx1"/>
                </a:solidFill>
                <a:round/>
                <a:headEnd/>
                <a:tailEnd/>
              </a:ln>
            </p:spPr>
            <p:txBody>
              <a:bodyPr/>
              <a:lstStyle/>
              <a:p>
                <a:endParaRPr lang="en-US"/>
              </a:p>
            </p:txBody>
          </p:sp>
          <p:sp>
            <p:nvSpPr>
              <p:cNvPr id="30829" name="Line 109"/>
              <p:cNvSpPr>
                <a:spLocks noChangeShapeType="1"/>
              </p:cNvSpPr>
              <p:nvPr/>
            </p:nvSpPr>
            <p:spPr bwMode="auto">
              <a:xfrm>
                <a:off x="3557" y="2598"/>
                <a:ext cx="1" cy="39"/>
              </a:xfrm>
              <a:prstGeom prst="line">
                <a:avLst/>
              </a:prstGeom>
              <a:noFill/>
              <a:ln w="0">
                <a:solidFill>
                  <a:schemeClr val="tx1"/>
                </a:solidFill>
                <a:round/>
                <a:headEnd/>
                <a:tailEnd/>
              </a:ln>
            </p:spPr>
            <p:txBody>
              <a:bodyPr/>
              <a:lstStyle/>
              <a:p>
                <a:endParaRPr lang="en-US"/>
              </a:p>
            </p:txBody>
          </p:sp>
          <p:sp>
            <p:nvSpPr>
              <p:cNvPr id="30830" name="Line 110"/>
              <p:cNvSpPr>
                <a:spLocks noChangeShapeType="1"/>
              </p:cNvSpPr>
              <p:nvPr/>
            </p:nvSpPr>
            <p:spPr bwMode="auto">
              <a:xfrm flipH="1" flipV="1">
                <a:off x="3554" y="2613"/>
                <a:ext cx="3" cy="4"/>
              </a:xfrm>
              <a:prstGeom prst="line">
                <a:avLst/>
              </a:prstGeom>
              <a:noFill/>
              <a:ln w="0">
                <a:solidFill>
                  <a:schemeClr val="tx1"/>
                </a:solidFill>
                <a:round/>
                <a:headEnd/>
                <a:tailEnd/>
              </a:ln>
            </p:spPr>
            <p:txBody>
              <a:bodyPr/>
              <a:lstStyle/>
              <a:p>
                <a:endParaRPr lang="en-US"/>
              </a:p>
            </p:txBody>
          </p:sp>
          <p:sp>
            <p:nvSpPr>
              <p:cNvPr id="30831" name="Line 111"/>
              <p:cNvSpPr>
                <a:spLocks noChangeShapeType="1"/>
              </p:cNvSpPr>
              <p:nvPr/>
            </p:nvSpPr>
            <p:spPr bwMode="auto">
              <a:xfrm flipH="1" flipV="1">
                <a:off x="3550" y="2611"/>
                <a:ext cx="4" cy="2"/>
              </a:xfrm>
              <a:prstGeom prst="line">
                <a:avLst/>
              </a:prstGeom>
              <a:noFill/>
              <a:ln w="0">
                <a:solidFill>
                  <a:schemeClr val="tx1"/>
                </a:solidFill>
                <a:round/>
                <a:headEnd/>
                <a:tailEnd/>
              </a:ln>
            </p:spPr>
            <p:txBody>
              <a:bodyPr/>
              <a:lstStyle/>
              <a:p>
                <a:endParaRPr lang="en-US"/>
              </a:p>
            </p:txBody>
          </p:sp>
          <p:sp>
            <p:nvSpPr>
              <p:cNvPr id="30832" name="Line 112"/>
              <p:cNvSpPr>
                <a:spLocks noChangeShapeType="1"/>
              </p:cNvSpPr>
              <p:nvPr/>
            </p:nvSpPr>
            <p:spPr bwMode="auto">
              <a:xfrm flipH="1">
                <a:off x="3544" y="2611"/>
                <a:ext cx="6" cy="1"/>
              </a:xfrm>
              <a:prstGeom prst="line">
                <a:avLst/>
              </a:prstGeom>
              <a:noFill/>
              <a:ln w="0">
                <a:solidFill>
                  <a:schemeClr val="tx1"/>
                </a:solidFill>
                <a:round/>
                <a:headEnd/>
                <a:tailEnd/>
              </a:ln>
            </p:spPr>
            <p:txBody>
              <a:bodyPr/>
              <a:lstStyle/>
              <a:p>
                <a:endParaRPr lang="en-US"/>
              </a:p>
            </p:txBody>
          </p:sp>
          <p:sp>
            <p:nvSpPr>
              <p:cNvPr id="30833" name="Line 113"/>
              <p:cNvSpPr>
                <a:spLocks noChangeShapeType="1"/>
              </p:cNvSpPr>
              <p:nvPr/>
            </p:nvSpPr>
            <p:spPr bwMode="auto">
              <a:xfrm flipH="1">
                <a:off x="3540" y="2611"/>
                <a:ext cx="4" cy="2"/>
              </a:xfrm>
              <a:prstGeom prst="line">
                <a:avLst/>
              </a:prstGeom>
              <a:noFill/>
              <a:ln w="0">
                <a:solidFill>
                  <a:schemeClr val="tx1"/>
                </a:solidFill>
                <a:round/>
                <a:headEnd/>
                <a:tailEnd/>
              </a:ln>
            </p:spPr>
            <p:txBody>
              <a:bodyPr/>
              <a:lstStyle/>
              <a:p>
                <a:endParaRPr lang="en-US"/>
              </a:p>
            </p:txBody>
          </p:sp>
          <p:sp>
            <p:nvSpPr>
              <p:cNvPr id="30834" name="Line 114"/>
              <p:cNvSpPr>
                <a:spLocks noChangeShapeType="1"/>
              </p:cNvSpPr>
              <p:nvPr/>
            </p:nvSpPr>
            <p:spPr bwMode="auto">
              <a:xfrm flipH="1">
                <a:off x="3536" y="2613"/>
                <a:ext cx="4" cy="4"/>
              </a:xfrm>
              <a:prstGeom prst="line">
                <a:avLst/>
              </a:prstGeom>
              <a:noFill/>
              <a:ln w="0">
                <a:solidFill>
                  <a:schemeClr val="tx1"/>
                </a:solidFill>
                <a:round/>
                <a:headEnd/>
                <a:tailEnd/>
              </a:ln>
            </p:spPr>
            <p:txBody>
              <a:bodyPr/>
              <a:lstStyle/>
              <a:p>
                <a:endParaRPr lang="en-US"/>
              </a:p>
            </p:txBody>
          </p:sp>
          <p:sp>
            <p:nvSpPr>
              <p:cNvPr id="30835" name="Line 115"/>
              <p:cNvSpPr>
                <a:spLocks noChangeShapeType="1"/>
              </p:cNvSpPr>
              <p:nvPr/>
            </p:nvSpPr>
            <p:spPr bwMode="auto">
              <a:xfrm flipH="1">
                <a:off x="3535" y="2617"/>
                <a:ext cx="1" cy="5"/>
              </a:xfrm>
              <a:prstGeom prst="line">
                <a:avLst/>
              </a:prstGeom>
              <a:noFill/>
              <a:ln w="0">
                <a:solidFill>
                  <a:schemeClr val="tx1"/>
                </a:solidFill>
                <a:round/>
                <a:headEnd/>
                <a:tailEnd/>
              </a:ln>
            </p:spPr>
            <p:txBody>
              <a:bodyPr/>
              <a:lstStyle/>
              <a:p>
                <a:endParaRPr lang="en-US"/>
              </a:p>
            </p:txBody>
          </p:sp>
          <p:sp>
            <p:nvSpPr>
              <p:cNvPr id="30836" name="Line 116"/>
              <p:cNvSpPr>
                <a:spLocks noChangeShapeType="1"/>
              </p:cNvSpPr>
              <p:nvPr/>
            </p:nvSpPr>
            <p:spPr bwMode="auto">
              <a:xfrm>
                <a:off x="3535" y="2622"/>
                <a:ext cx="1" cy="4"/>
              </a:xfrm>
              <a:prstGeom prst="line">
                <a:avLst/>
              </a:prstGeom>
              <a:noFill/>
              <a:ln w="0">
                <a:solidFill>
                  <a:schemeClr val="tx1"/>
                </a:solidFill>
                <a:round/>
                <a:headEnd/>
                <a:tailEnd/>
              </a:ln>
            </p:spPr>
            <p:txBody>
              <a:bodyPr/>
              <a:lstStyle/>
              <a:p>
                <a:endParaRPr lang="en-US"/>
              </a:p>
            </p:txBody>
          </p:sp>
          <p:sp>
            <p:nvSpPr>
              <p:cNvPr id="30837" name="Line 117"/>
              <p:cNvSpPr>
                <a:spLocks noChangeShapeType="1"/>
              </p:cNvSpPr>
              <p:nvPr/>
            </p:nvSpPr>
            <p:spPr bwMode="auto">
              <a:xfrm>
                <a:off x="3535" y="2626"/>
                <a:ext cx="1" cy="6"/>
              </a:xfrm>
              <a:prstGeom prst="line">
                <a:avLst/>
              </a:prstGeom>
              <a:noFill/>
              <a:ln w="0">
                <a:solidFill>
                  <a:schemeClr val="tx1"/>
                </a:solidFill>
                <a:round/>
                <a:headEnd/>
                <a:tailEnd/>
              </a:ln>
            </p:spPr>
            <p:txBody>
              <a:bodyPr/>
              <a:lstStyle/>
              <a:p>
                <a:endParaRPr lang="en-US"/>
              </a:p>
            </p:txBody>
          </p:sp>
          <p:sp>
            <p:nvSpPr>
              <p:cNvPr id="30838" name="Line 118"/>
              <p:cNvSpPr>
                <a:spLocks noChangeShapeType="1"/>
              </p:cNvSpPr>
              <p:nvPr/>
            </p:nvSpPr>
            <p:spPr bwMode="auto">
              <a:xfrm>
                <a:off x="3536" y="2632"/>
                <a:ext cx="4" cy="4"/>
              </a:xfrm>
              <a:prstGeom prst="line">
                <a:avLst/>
              </a:prstGeom>
              <a:noFill/>
              <a:ln w="0">
                <a:solidFill>
                  <a:schemeClr val="tx1"/>
                </a:solidFill>
                <a:round/>
                <a:headEnd/>
                <a:tailEnd/>
              </a:ln>
            </p:spPr>
            <p:txBody>
              <a:bodyPr/>
              <a:lstStyle/>
              <a:p>
                <a:endParaRPr lang="en-US"/>
              </a:p>
            </p:txBody>
          </p:sp>
          <p:sp>
            <p:nvSpPr>
              <p:cNvPr id="30839" name="Line 119"/>
              <p:cNvSpPr>
                <a:spLocks noChangeShapeType="1"/>
              </p:cNvSpPr>
              <p:nvPr/>
            </p:nvSpPr>
            <p:spPr bwMode="auto">
              <a:xfrm>
                <a:off x="3540" y="2636"/>
                <a:ext cx="4" cy="1"/>
              </a:xfrm>
              <a:prstGeom prst="line">
                <a:avLst/>
              </a:prstGeom>
              <a:noFill/>
              <a:ln w="0">
                <a:solidFill>
                  <a:schemeClr val="tx1"/>
                </a:solidFill>
                <a:round/>
                <a:headEnd/>
                <a:tailEnd/>
              </a:ln>
            </p:spPr>
            <p:txBody>
              <a:bodyPr/>
              <a:lstStyle/>
              <a:p>
                <a:endParaRPr lang="en-US"/>
              </a:p>
            </p:txBody>
          </p:sp>
          <p:sp>
            <p:nvSpPr>
              <p:cNvPr id="30840" name="Line 120"/>
              <p:cNvSpPr>
                <a:spLocks noChangeShapeType="1"/>
              </p:cNvSpPr>
              <p:nvPr/>
            </p:nvSpPr>
            <p:spPr bwMode="auto">
              <a:xfrm>
                <a:off x="3544" y="2637"/>
                <a:ext cx="6" cy="1"/>
              </a:xfrm>
              <a:prstGeom prst="line">
                <a:avLst/>
              </a:prstGeom>
              <a:noFill/>
              <a:ln w="0">
                <a:solidFill>
                  <a:schemeClr val="tx1"/>
                </a:solidFill>
                <a:round/>
                <a:headEnd/>
                <a:tailEnd/>
              </a:ln>
            </p:spPr>
            <p:txBody>
              <a:bodyPr/>
              <a:lstStyle/>
              <a:p>
                <a:endParaRPr lang="en-US"/>
              </a:p>
            </p:txBody>
          </p:sp>
          <p:sp>
            <p:nvSpPr>
              <p:cNvPr id="30841" name="Line 121"/>
              <p:cNvSpPr>
                <a:spLocks noChangeShapeType="1"/>
              </p:cNvSpPr>
              <p:nvPr/>
            </p:nvSpPr>
            <p:spPr bwMode="auto">
              <a:xfrm flipV="1">
                <a:off x="3550" y="2636"/>
                <a:ext cx="4" cy="1"/>
              </a:xfrm>
              <a:prstGeom prst="line">
                <a:avLst/>
              </a:prstGeom>
              <a:noFill/>
              <a:ln w="0">
                <a:solidFill>
                  <a:schemeClr val="tx1"/>
                </a:solidFill>
                <a:round/>
                <a:headEnd/>
                <a:tailEnd/>
              </a:ln>
            </p:spPr>
            <p:txBody>
              <a:bodyPr/>
              <a:lstStyle/>
              <a:p>
                <a:endParaRPr lang="en-US"/>
              </a:p>
            </p:txBody>
          </p:sp>
          <p:sp>
            <p:nvSpPr>
              <p:cNvPr id="30842" name="Line 122"/>
              <p:cNvSpPr>
                <a:spLocks noChangeShapeType="1"/>
              </p:cNvSpPr>
              <p:nvPr/>
            </p:nvSpPr>
            <p:spPr bwMode="auto">
              <a:xfrm flipV="1">
                <a:off x="3554" y="2632"/>
                <a:ext cx="3" cy="4"/>
              </a:xfrm>
              <a:prstGeom prst="line">
                <a:avLst/>
              </a:prstGeom>
              <a:noFill/>
              <a:ln w="0">
                <a:solidFill>
                  <a:schemeClr val="tx1"/>
                </a:solidFill>
                <a:round/>
                <a:headEnd/>
                <a:tailEnd/>
              </a:ln>
            </p:spPr>
            <p:txBody>
              <a:bodyPr/>
              <a:lstStyle/>
              <a:p>
                <a:endParaRPr lang="en-US"/>
              </a:p>
            </p:txBody>
          </p:sp>
          <p:sp>
            <p:nvSpPr>
              <p:cNvPr id="30843" name="Line 123"/>
              <p:cNvSpPr>
                <a:spLocks noChangeShapeType="1"/>
              </p:cNvSpPr>
              <p:nvPr/>
            </p:nvSpPr>
            <p:spPr bwMode="auto">
              <a:xfrm flipH="1" flipV="1">
                <a:off x="3215" y="2664"/>
                <a:ext cx="4" cy="4"/>
              </a:xfrm>
              <a:prstGeom prst="line">
                <a:avLst/>
              </a:prstGeom>
              <a:noFill/>
              <a:ln w="0">
                <a:solidFill>
                  <a:schemeClr val="tx1"/>
                </a:solidFill>
                <a:round/>
                <a:headEnd/>
                <a:tailEnd/>
              </a:ln>
            </p:spPr>
            <p:txBody>
              <a:bodyPr/>
              <a:lstStyle/>
              <a:p>
                <a:endParaRPr lang="en-US"/>
              </a:p>
            </p:txBody>
          </p:sp>
          <p:sp>
            <p:nvSpPr>
              <p:cNvPr id="30844" name="Line 124"/>
              <p:cNvSpPr>
                <a:spLocks noChangeShapeType="1"/>
              </p:cNvSpPr>
              <p:nvPr/>
            </p:nvSpPr>
            <p:spPr bwMode="auto">
              <a:xfrm flipH="1" flipV="1">
                <a:off x="3210" y="2662"/>
                <a:ext cx="5" cy="2"/>
              </a:xfrm>
              <a:prstGeom prst="line">
                <a:avLst/>
              </a:prstGeom>
              <a:noFill/>
              <a:ln w="0">
                <a:solidFill>
                  <a:schemeClr val="tx1"/>
                </a:solidFill>
                <a:round/>
                <a:headEnd/>
                <a:tailEnd/>
              </a:ln>
            </p:spPr>
            <p:txBody>
              <a:bodyPr/>
              <a:lstStyle/>
              <a:p>
                <a:endParaRPr lang="en-US"/>
              </a:p>
            </p:txBody>
          </p:sp>
          <p:sp>
            <p:nvSpPr>
              <p:cNvPr id="30845" name="Line 125"/>
              <p:cNvSpPr>
                <a:spLocks noChangeShapeType="1"/>
              </p:cNvSpPr>
              <p:nvPr/>
            </p:nvSpPr>
            <p:spPr bwMode="auto">
              <a:xfrm flipH="1">
                <a:off x="3202" y="2662"/>
                <a:ext cx="8" cy="1"/>
              </a:xfrm>
              <a:prstGeom prst="line">
                <a:avLst/>
              </a:prstGeom>
              <a:noFill/>
              <a:ln w="0">
                <a:solidFill>
                  <a:schemeClr val="tx1"/>
                </a:solidFill>
                <a:round/>
                <a:headEnd/>
                <a:tailEnd/>
              </a:ln>
            </p:spPr>
            <p:txBody>
              <a:bodyPr/>
              <a:lstStyle/>
              <a:p>
                <a:endParaRPr lang="en-US"/>
              </a:p>
            </p:txBody>
          </p:sp>
          <p:sp>
            <p:nvSpPr>
              <p:cNvPr id="30846" name="Line 126"/>
              <p:cNvSpPr>
                <a:spLocks noChangeShapeType="1"/>
              </p:cNvSpPr>
              <p:nvPr/>
            </p:nvSpPr>
            <p:spPr bwMode="auto">
              <a:xfrm flipH="1">
                <a:off x="3196" y="2662"/>
                <a:ext cx="6" cy="2"/>
              </a:xfrm>
              <a:prstGeom prst="line">
                <a:avLst/>
              </a:prstGeom>
              <a:noFill/>
              <a:ln w="0">
                <a:solidFill>
                  <a:schemeClr val="tx1"/>
                </a:solidFill>
                <a:round/>
                <a:headEnd/>
                <a:tailEnd/>
              </a:ln>
            </p:spPr>
            <p:txBody>
              <a:bodyPr/>
              <a:lstStyle/>
              <a:p>
                <a:endParaRPr lang="en-US"/>
              </a:p>
            </p:txBody>
          </p:sp>
          <p:sp>
            <p:nvSpPr>
              <p:cNvPr id="30847" name="Line 127"/>
              <p:cNvSpPr>
                <a:spLocks noChangeShapeType="1"/>
              </p:cNvSpPr>
              <p:nvPr/>
            </p:nvSpPr>
            <p:spPr bwMode="auto">
              <a:xfrm flipH="1">
                <a:off x="3193" y="2664"/>
                <a:ext cx="3" cy="4"/>
              </a:xfrm>
              <a:prstGeom prst="line">
                <a:avLst/>
              </a:prstGeom>
              <a:noFill/>
              <a:ln w="0">
                <a:solidFill>
                  <a:schemeClr val="tx1"/>
                </a:solidFill>
                <a:round/>
                <a:headEnd/>
                <a:tailEnd/>
              </a:ln>
            </p:spPr>
            <p:txBody>
              <a:bodyPr/>
              <a:lstStyle/>
              <a:p>
                <a:endParaRPr lang="en-US"/>
              </a:p>
            </p:txBody>
          </p:sp>
          <p:sp>
            <p:nvSpPr>
              <p:cNvPr id="30848" name="Line 128"/>
              <p:cNvSpPr>
                <a:spLocks noChangeShapeType="1"/>
              </p:cNvSpPr>
              <p:nvPr/>
            </p:nvSpPr>
            <p:spPr bwMode="auto">
              <a:xfrm>
                <a:off x="3193" y="2668"/>
                <a:ext cx="1" cy="4"/>
              </a:xfrm>
              <a:prstGeom prst="line">
                <a:avLst/>
              </a:prstGeom>
              <a:noFill/>
              <a:ln w="0">
                <a:solidFill>
                  <a:schemeClr val="tx1"/>
                </a:solidFill>
                <a:round/>
                <a:headEnd/>
                <a:tailEnd/>
              </a:ln>
            </p:spPr>
            <p:txBody>
              <a:bodyPr/>
              <a:lstStyle/>
              <a:p>
                <a:endParaRPr lang="en-US"/>
              </a:p>
            </p:txBody>
          </p:sp>
          <p:sp>
            <p:nvSpPr>
              <p:cNvPr id="30849" name="Line 129"/>
              <p:cNvSpPr>
                <a:spLocks noChangeShapeType="1"/>
              </p:cNvSpPr>
              <p:nvPr/>
            </p:nvSpPr>
            <p:spPr bwMode="auto">
              <a:xfrm>
                <a:off x="3193" y="2672"/>
                <a:ext cx="1" cy="3"/>
              </a:xfrm>
              <a:prstGeom prst="line">
                <a:avLst/>
              </a:prstGeom>
              <a:noFill/>
              <a:ln w="0">
                <a:solidFill>
                  <a:schemeClr val="tx1"/>
                </a:solidFill>
                <a:round/>
                <a:headEnd/>
                <a:tailEnd/>
              </a:ln>
            </p:spPr>
            <p:txBody>
              <a:bodyPr/>
              <a:lstStyle/>
              <a:p>
                <a:endParaRPr lang="en-US"/>
              </a:p>
            </p:txBody>
          </p:sp>
          <p:sp>
            <p:nvSpPr>
              <p:cNvPr id="30850" name="Line 130"/>
              <p:cNvSpPr>
                <a:spLocks noChangeShapeType="1"/>
              </p:cNvSpPr>
              <p:nvPr/>
            </p:nvSpPr>
            <p:spPr bwMode="auto">
              <a:xfrm>
                <a:off x="3194" y="2675"/>
                <a:ext cx="2" cy="2"/>
              </a:xfrm>
              <a:prstGeom prst="line">
                <a:avLst/>
              </a:prstGeom>
              <a:noFill/>
              <a:ln w="0">
                <a:solidFill>
                  <a:schemeClr val="tx1"/>
                </a:solidFill>
                <a:round/>
                <a:headEnd/>
                <a:tailEnd/>
              </a:ln>
            </p:spPr>
            <p:txBody>
              <a:bodyPr/>
              <a:lstStyle/>
              <a:p>
                <a:endParaRPr lang="en-US"/>
              </a:p>
            </p:txBody>
          </p:sp>
          <p:sp>
            <p:nvSpPr>
              <p:cNvPr id="30851" name="Line 131"/>
              <p:cNvSpPr>
                <a:spLocks noChangeShapeType="1"/>
              </p:cNvSpPr>
              <p:nvPr/>
            </p:nvSpPr>
            <p:spPr bwMode="auto">
              <a:xfrm>
                <a:off x="3196" y="2677"/>
                <a:ext cx="4" cy="2"/>
              </a:xfrm>
              <a:prstGeom prst="line">
                <a:avLst/>
              </a:prstGeom>
              <a:noFill/>
              <a:ln w="0">
                <a:solidFill>
                  <a:schemeClr val="tx1"/>
                </a:solidFill>
                <a:round/>
                <a:headEnd/>
                <a:tailEnd/>
              </a:ln>
            </p:spPr>
            <p:txBody>
              <a:bodyPr/>
              <a:lstStyle/>
              <a:p>
                <a:endParaRPr lang="en-US"/>
              </a:p>
            </p:txBody>
          </p:sp>
          <p:sp>
            <p:nvSpPr>
              <p:cNvPr id="30852" name="Line 132"/>
              <p:cNvSpPr>
                <a:spLocks noChangeShapeType="1"/>
              </p:cNvSpPr>
              <p:nvPr/>
            </p:nvSpPr>
            <p:spPr bwMode="auto">
              <a:xfrm>
                <a:off x="3200" y="2679"/>
                <a:ext cx="12" cy="4"/>
              </a:xfrm>
              <a:prstGeom prst="line">
                <a:avLst/>
              </a:prstGeom>
              <a:noFill/>
              <a:ln w="0">
                <a:solidFill>
                  <a:schemeClr val="tx1"/>
                </a:solidFill>
                <a:round/>
                <a:headEnd/>
                <a:tailEnd/>
              </a:ln>
            </p:spPr>
            <p:txBody>
              <a:bodyPr/>
              <a:lstStyle/>
              <a:p>
                <a:endParaRPr lang="en-US"/>
              </a:p>
            </p:txBody>
          </p:sp>
          <p:sp>
            <p:nvSpPr>
              <p:cNvPr id="30853" name="Line 133"/>
              <p:cNvSpPr>
                <a:spLocks noChangeShapeType="1"/>
              </p:cNvSpPr>
              <p:nvPr/>
            </p:nvSpPr>
            <p:spPr bwMode="auto">
              <a:xfrm>
                <a:off x="3212" y="2683"/>
                <a:ext cx="3" cy="2"/>
              </a:xfrm>
              <a:prstGeom prst="line">
                <a:avLst/>
              </a:prstGeom>
              <a:noFill/>
              <a:ln w="0">
                <a:solidFill>
                  <a:schemeClr val="tx1"/>
                </a:solidFill>
                <a:round/>
                <a:headEnd/>
                <a:tailEnd/>
              </a:ln>
            </p:spPr>
            <p:txBody>
              <a:bodyPr/>
              <a:lstStyle/>
              <a:p>
                <a:endParaRPr lang="en-US"/>
              </a:p>
            </p:txBody>
          </p:sp>
          <p:sp>
            <p:nvSpPr>
              <p:cNvPr id="30854" name="Line 134"/>
              <p:cNvSpPr>
                <a:spLocks noChangeShapeType="1"/>
              </p:cNvSpPr>
              <p:nvPr/>
            </p:nvSpPr>
            <p:spPr bwMode="auto">
              <a:xfrm>
                <a:off x="3215" y="2685"/>
                <a:ext cx="2" cy="2"/>
              </a:xfrm>
              <a:prstGeom prst="line">
                <a:avLst/>
              </a:prstGeom>
              <a:noFill/>
              <a:ln w="0">
                <a:solidFill>
                  <a:schemeClr val="tx1"/>
                </a:solidFill>
                <a:round/>
                <a:headEnd/>
                <a:tailEnd/>
              </a:ln>
            </p:spPr>
            <p:txBody>
              <a:bodyPr/>
              <a:lstStyle/>
              <a:p>
                <a:endParaRPr lang="en-US"/>
              </a:p>
            </p:txBody>
          </p:sp>
          <p:sp>
            <p:nvSpPr>
              <p:cNvPr id="30855" name="Line 135"/>
              <p:cNvSpPr>
                <a:spLocks noChangeShapeType="1"/>
              </p:cNvSpPr>
              <p:nvPr/>
            </p:nvSpPr>
            <p:spPr bwMode="auto">
              <a:xfrm>
                <a:off x="3217" y="2687"/>
                <a:ext cx="2" cy="4"/>
              </a:xfrm>
              <a:prstGeom prst="line">
                <a:avLst/>
              </a:prstGeom>
              <a:noFill/>
              <a:ln w="0">
                <a:solidFill>
                  <a:schemeClr val="tx1"/>
                </a:solidFill>
                <a:round/>
                <a:headEnd/>
                <a:tailEnd/>
              </a:ln>
            </p:spPr>
            <p:txBody>
              <a:bodyPr/>
              <a:lstStyle/>
              <a:p>
                <a:endParaRPr lang="en-US"/>
              </a:p>
            </p:txBody>
          </p:sp>
          <p:sp>
            <p:nvSpPr>
              <p:cNvPr id="30856" name="Line 136"/>
              <p:cNvSpPr>
                <a:spLocks noChangeShapeType="1"/>
              </p:cNvSpPr>
              <p:nvPr/>
            </p:nvSpPr>
            <p:spPr bwMode="auto">
              <a:xfrm>
                <a:off x="3219" y="2691"/>
                <a:ext cx="1" cy="5"/>
              </a:xfrm>
              <a:prstGeom prst="line">
                <a:avLst/>
              </a:prstGeom>
              <a:noFill/>
              <a:ln w="0">
                <a:solidFill>
                  <a:schemeClr val="tx1"/>
                </a:solidFill>
                <a:round/>
                <a:headEnd/>
                <a:tailEnd/>
              </a:ln>
            </p:spPr>
            <p:txBody>
              <a:bodyPr/>
              <a:lstStyle/>
              <a:p>
                <a:endParaRPr lang="en-US"/>
              </a:p>
            </p:txBody>
          </p:sp>
          <p:sp>
            <p:nvSpPr>
              <p:cNvPr id="30857" name="Line 137"/>
              <p:cNvSpPr>
                <a:spLocks noChangeShapeType="1"/>
              </p:cNvSpPr>
              <p:nvPr/>
            </p:nvSpPr>
            <p:spPr bwMode="auto">
              <a:xfrm flipH="1">
                <a:off x="3215" y="2696"/>
                <a:ext cx="4" cy="4"/>
              </a:xfrm>
              <a:prstGeom prst="line">
                <a:avLst/>
              </a:prstGeom>
              <a:noFill/>
              <a:ln w="0">
                <a:solidFill>
                  <a:schemeClr val="tx1"/>
                </a:solidFill>
                <a:round/>
                <a:headEnd/>
                <a:tailEnd/>
              </a:ln>
            </p:spPr>
            <p:txBody>
              <a:bodyPr/>
              <a:lstStyle/>
              <a:p>
                <a:endParaRPr lang="en-US"/>
              </a:p>
            </p:txBody>
          </p:sp>
          <p:sp>
            <p:nvSpPr>
              <p:cNvPr id="30858" name="Line 138"/>
              <p:cNvSpPr>
                <a:spLocks noChangeShapeType="1"/>
              </p:cNvSpPr>
              <p:nvPr/>
            </p:nvSpPr>
            <p:spPr bwMode="auto">
              <a:xfrm flipH="1">
                <a:off x="3210" y="2700"/>
                <a:ext cx="5" cy="2"/>
              </a:xfrm>
              <a:prstGeom prst="line">
                <a:avLst/>
              </a:prstGeom>
              <a:noFill/>
              <a:ln w="0">
                <a:solidFill>
                  <a:schemeClr val="tx1"/>
                </a:solidFill>
                <a:round/>
                <a:headEnd/>
                <a:tailEnd/>
              </a:ln>
            </p:spPr>
            <p:txBody>
              <a:bodyPr/>
              <a:lstStyle/>
              <a:p>
                <a:endParaRPr lang="en-US"/>
              </a:p>
            </p:txBody>
          </p:sp>
          <p:sp>
            <p:nvSpPr>
              <p:cNvPr id="30859" name="Line 139"/>
              <p:cNvSpPr>
                <a:spLocks noChangeShapeType="1"/>
              </p:cNvSpPr>
              <p:nvPr/>
            </p:nvSpPr>
            <p:spPr bwMode="auto">
              <a:xfrm flipH="1">
                <a:off x="3202" y="2702"/>
                <a:ext cx="8" cy="1"/>
              </a:xfrm>
              <a:prstGeom prst="line">
                <a:avLst/>
              </a:prstGeom>
              <a:noFill/>
              <a:ln w="0">
                <a:solidFill>
                  <a:schemeClr val="tx1"/>
                </a:solidFill>
                <a:round/>
                <a:headEnd/>
                <a:tailEnd/>
              </a:ln>
            </p:spPr>
            <p:txBody>
              <a:bodyPr/>
              <a:lstStyle/>
              <a:p>
                <a:endParaRPr lang="en-US"/>
              </a:p>
            </p:txBody>
          </p:sp>
          <p:sp>
            <p:nvSpPr>
              <p:cNvPr id="30860" name="Line 140"/>
              <p:cNvSpPr>
                <a:spLocks noChangeShapeType="1"/>
              </p:cNvSpPr>
              <p:nvPr/>
            </p:nvSpPr>
            <p:spPr bwMode="auto">
              <a:xfrm flipH="1" flipV="1">
                <a:off x="3196" y="2700"/>
                <a:ext cx="6" cy="2"/>
              </a:xfrm>
              <a:prstGeom prst="line">
                <a:avLst/>
              </a:prstGeom>
              <a:noFill/>
              <a:ln w="0">
                <a:solidFill>
                  <a:schemeClr val="tx1"/>
                </a:solidFill>
                <a:round/>
                <a:headEnd/>
                <a:tailEnd/>
              </a:ln>
            </p:spPr>
            <p:txBody>
              <a:bodyPr/>
              <a:lstStyle/>
              <a:p>
                <a:endParaRPr lang="en-US"/>
              </a:p>
            </p:txBody>
          </p:sp>
          <p:sp>
            <p:nvSpPr>
              <p:cNvPr id="30861" name="Line 141"/>
              <p:cNvSpPr>
                <a:spLocks noChangeShapeType="1"/>
              </p:cNvSpPr>
              <p:nvPr/>
            </p:nvSpPr>
            <p:spPr bwMode="auto">
              <a:xfrm flipH="1" flipV="1">
                <a:off x="3193" y="2696"/>
                <a:ext cx="3" cy="4"/>
              </a:xfrm>
              <a:prstGeom prst="line">
                <a:avLst/>
              </a:prstGeom>
              <a:noFill/>
              <a:ln w="0">
                <a:solidFill>
                  <a:schemeClr val="tx1"/>
                </a:solidFill>
                <a:round/>
                <a:headEnd/>
                <a:tailEnd/>
              </a:ln>
            </p:spPr>
            <p:txBody>
              <a:bodyPr/>
              <a:lstStyle/>
              <a:p>
                <a:endParaRPr lang="en-US"/>
              </a:p>
            </p:txBody>
          </p:sp>
          <p:sp>
            <p:nvSpPr>
              <p:cNvPr id="30862" name="Line 142"/>
              <p:cNvSpPr>
                <a:spLocks noChangeShapeType="1"/>
              </p:cNvSpPr>
              <p:nvPr/>
            </p:nvSpPr>
            <p:spPr bwMode="auto">
              <a:xfrm>
                <a:off x="3233" y="2675"/>
                <a:ext cx="1" cy="19"/>
              </a:xfrm>
              <a:prstGeom prst="line">
                <a:avLst/>
              </a:prstGeom>
              <a:noFill/>
              <a:ln w="0">
                <a:solidFill>
                  <a:schemeClr val="tx1"/>
                </a:solidFill>
                <a:round/>
                <a:headEnd/>
                <a:tailEnd/>
              </a:ln>
            </p:spPr>
            <p:txBody>
              <a:bodyPr/>
              <a:lstStyle/>
              <a:p>
                <a:endParaRPr lang="en-US"/>
              </a:p>
            </p:txBody>
          </p:sp>
          <p:sp>
            <p:nvSpPr>
              <p:cNvPr id="30863" name="Line 143"/>
              <p:cNvSpPr>
                <a:spLocks noChangeShapeType="1"/>
              </p:cNvSpPr>
              <p:nvPr/>
            </p:nvSpPr>
            <p:spPr bwMode="auto">
              <a:xfrm>
                <a:off x="3233" y="2694"/>
                <a:ext cx="2" cy="6"/>
              </a:xfrm>
              <a:prstGeom prst="line">
                <a:avLst/>
              </a:prstGeom>
              <a:noFill/>
              <a:ln w="0">
                <a:solidFill>
                  <a:schemeClr val="tx1"/>
                </a:solidFill>
                <a:round/>
                <a:headEnd/>
                <a:tailEnd/>
              </a:ln>
            </p:spPr>
            <p:txBody>
              <a:bodyPr/>
              <a:lstStyle/>
              <a:p>
                <a:endParaRPr lang="en-US"/>
              </a:p>
            </p:txBody>
          </p:sp>
          <p:sp>
            <p:nvSpPr>
              <p:cNvPr id="30864" name="Line 144"/>
              <p:cNvSpPr>
                <a:spLocks noChangeShapeType="1"/>
              </p:cNvSpPr>
              <p:nvPr/>
            </p:nvSpPr>
            <p:spPr bwMode="auto">
              <a:xfrm>
                <a:off x="3235" y="2700"/>
                <a:ext cx="3" cy="2"/>
              </a:xfrm>
              <a:prstGeom prst="line">
                <a:avLst/>
              </a:prstGeom>
              <a:noFill/>
              <a:ln w="0">
                <a:solidFill>
                  <a:schemeClr val="tx1"/>
                </a:solidFill>
                <a:round/>
                <a:headEnd/>
                <a:tailEnd/>
              </a:ln>
            </p:spPr>
            <p:txBody>
              <a:bodyPr/>
              <a:lstStyle/>
              <a:p>
                <a:endParaRPr lang="en-US"/>
              </a:p>
            </p:txBody>
          </p:sp>
          <p:sp>
            <p:nvSpPr>
              <p:cNvPr id="30865" name="Line 145"/>
              <p:cNvSpPr>
                <a:spLocks noChangeShapeType="1"/>
              </p:cNvSpPr>
              <p:nvPr/>
            </p:nvSpPr>
            <p:spPr bwMode="auto">
              <a:xfrm>
                <a:off x="3238" y="2702"/>
                <a:ext cx="6" cy="1"/>
              </a:xfrm>
              <a:prstGeom prst="line">
                <a:avLst/>
              </a:prstGeom>
              <a:noFill/>
              <a:ln w="0">
                <a:solidFill>
                  <a:schemeClr val="tx1"/>
                </a:solidFill>
                <a:round/>
                <a:headEnd/>
                <a:tailEnd/>
              </a:ln>
            </p:spPr>
            <p:txBody>
              <a:bodyPr/>
              <a:lstStyle/>
              <a:p>
                <a:endParaRPr lang="en-US"/>
              </a:p>
            </p:txBody>
          </p:sp>
          <p:sp>
            <p:nvSpPr>
              <p:cNvPr id="30866" name="Line 146"/>
              <p:cNvSpPr>
                <a:spLocks noChangeShapeType="1"/>
              </p:cNvSpPr>
              <p:nvPr/>
            </p:nvSpPr>
            <p:spPr bwMode="auto">
              <a:xfrm flipV="1">
                <a:off x="3244" y="2700"/>
                <a:ext cx="4" cy="2"/>
              </a:xfrm>
              <a:prstGeom prst="line">
                <a:avLst/>
              </a:prstGeom>
              <a:noFill/>
              <a:ln w="0">
                <a:solidFill>
                  <a:schemeClr val="tx1"/>
                </a:solidFill>
                <a:round/>
                <a:headEnd/>
                <a:tailEnd/>
              </a:ln>
            </p:spPr>
            <p:txBody>
              <a:bodyPr/>
              <a:lstStyle/>
              <a:p>
                <a:endParaRPr lang="en-US"/>
              </a:p>
            </p:txBody>
          </p:sp>
          <p:sp>
            <p:nvSpPr>
              <p:cNvPr id="30867" name="Line 147"/>
              <p:cNvSpPr>
                <a:spLocks noChangeShapeType="1"/>
              </p:cNvSpPr>
              <p:nvPr/>
            </p:nvSpPr>
            <p:spPr bwMode="auto">
              <a:xfrm flipV="1">
                <a:off x="3248" y="2694"/>
                <a:ext cx="6" cy="6"/>
              </a:xfrm>
              <a:prstGeom prst="line">
                <a:avLst/>
              </a:prstGeom>
              <a:noFill/>
              <a:ln w="0">
                <a:solidFill>
                  <a:schemeClr val="tx1"/>
                </a:solidFill>
                <a:round/>
                <a:headEnd/>
                <a:tailEnd/>
              </a:ln>
            </p:spPr>
            <p:txBody>
              <a:bodyPr/>
              <a:lstStyle/>
              <a:p>
                <a:endParaRPr lang="en-US"/>
              </a:p>
            </p:txBody>
          </p:sp>
          <p:sp>
            <p:nvSpPr>
              <p:cNvPr id="30868" name="Line 148"/>
              <p:cNvSpPr>
                <a:spLocks noChangeShapeType="1"/>
              </p:cNvSpPr>
              <p:nvPr/>
            </p:nvSpPr>
            <p:spPr bwMode="auto">
              <a:xfrm>
                <a:off x="3254" y="2675"/>
                <a:ext cx="1" cy="27"/>
              </a:xfrm>
              <a:prstGeom prst="line">
                <a:avLst/>
              </a:prstGeom>
              <a:noFill/>
              <a:ln w="0">
                <a:solidFill>
                  <a:schemeClr val="tx1"/>
                </a:solidFill>
                <a:round/>
                <a:headEnd/>
                <a:tailEnd/>
              </a:ln>
            </p:spPr>
            <p:txBody>
              <a:bodyPr/>
              <a:lstStyle/>
              <a:p>
                <a:endParaRPr lang="en-US"/>
              </a:p>
            </p:txBody>
          </p:sp>
          <p:sp>
            <p:nvSpPr>
              <p:cNvPr id="30869" name="Line 149"/>
              <p:cNvSpPr>
                <a:spLocks noChangeShapeType="1"/>
              </p:cNvSpPr>
              <p:nvPr/>
            </p:nvSpPr>
            <p:spPr bwMode="auto">
              <a:xfrm>
                <a:off x="3269" y="2662"/>
                <a:ext cx="1" cy="40"/>
              </a:xfrm>
              <a:prstGeom prst="line">
                <a:avLst/>
              </a:prstGeom>
              <a:noFill/>
              <a:ln w="0">
                <a:solidFill>
                  <a:schemeClr val="tx1"/>
                </a:solidFill>
                <a:round/>
                <a:headEnd/>
                <a:tailEnd/>
              </a:ln>
            </p:spPr>
            <p:txBody>
              <a:bodyPr/>
              <a:lstStyle/>
              <a:p>
                <a:endParaRPr lang="en-US"/>
              </a:p>
            </p:txBody>
          </p:sp>
          <p:sp>
            <p:nvSpPr>
              <p:cNvPr id="30870" name="Line 150"/>
              <p:cNvSpPr>
                <a:spLocks noChangeShapeType="1"/>
              </p:cNvSpPr>
              <p:nvPr/>
            </p:nvSpPr>
            <p:spPr bwMode="auto">
              <a:xfrm flipV="1">
                <a:off x="3269" y="2677"/>
                <a:ext cx="4" cy="4"/>
              </a:xfrm>
              <a:prstGeom prst="line">
                <a:avLst/>
              </a:prstGeom>
              <a:noFill/>
              <a:ln w="0">
                <a:solidFill>
                  <a:schemeClr val="tx1"/>
                </a:solidFill>
                <a:round/>
                <a:headEnd/>
                <a:tailEnd/>
              </a:ln>
            </p:spPr>
            <p:txBody>
              <a:bodyPr/>
              <a:lstStyle/>
              <a:p>
                <a:endParaRPr lang="en-US"/>
              </a:p>
            </p:txBody>
          </p:sp>
          <p:sp>
            <p:nvSpPr>
              <p:cNvPr id="30871" name="Line 151"/>
              <p:cNvSpPr>
                <a:spLocks noChangeShapeType="1"/>
              </p:cNvSpPr>
              <p:nvPr/>
            </p:nvSpPr>
            <p:spPr bwMode="auto">
              <a:xfrm flipV="1">
                <a:off x="3273" y="2675"/>
                <a:ext cx="3" cy="2"/>
              </a:xfrm>
              <a:prstGeom prst="line">
                <a:avLst/>
              </a:prstGeom>
              <a:noFill/>
              <a:ln w="0">
                <a:solidFill>
                  <a:schemeClr val="tx1"/>
                </a:solidFill>
                <a:round/>
                <a:headEnd/>
                <a:tailEnd/>
              </a:ln>
            </p:spPr>
            <p:txBody>
              <a:bodyPr/>
              <a:lstStyle/>
              <a:p>
                <a:endParaRPr lang="en-US"/>
              </a:p>
            </p:txBody>
          </p:sp>
          <p:sp>
            <p:nvSpPr>
              <p:cNvPr id="30872" name="Line 152"/>
              <p:cNvSpPr>
                <a:spLocks noChangeShapeType="1"/>
              </p:cNvSpPr>
              <p:nvPr/>
            </p:nvSpPr>
            <p:spPr bwMode="auto">
              <a:xfrm>
                <a:off x="3276" y="2675"/>
                <a:ext cx="6" cy="1"/>
              </a:xfrm>
              <a:prstGeom prst="line">
                <a:avLst/>
              </a:prstGeom>
              <a:noFill/>
              <a:ln w="0">
                <a:solidFill>
                  <a:schemeClr val="tx1"/>
                </a:solidFill>
                <a:round/>
                <a:headEnd/>
                <a:tailEnd/>
              </a:ln>
            </p:spPr>
            <p:txBody>
              <a:bodyPr/>
              <a:lstStyle/>
              <a:p>
                <a:endParaRPr lang="en-US"/>
              </a:p>
            </p:txBody>
          </p:sp>
          <p:sp>
            <p:nvSpPr>
              <p:cNvPr id="30873" name="Line 153"/>
              <p:cNvSpPr>
                <a:spLocks noChangeShapeType="1"/>
              </p:cNvSpPr>
              <p:nvPr/>
            </p:nvSpPr>
            <p:spPr bwMode="auto">
              <a:xfrm>
                <a:off x="3282" y="2675"/>
                <a:ext cx="4" cy="2"/>
              </a:xfrm>
              <a:prstGeom prst="line">
                <a:avLst/>
              </a:prstGeom>
              <a:noFill/>
              <a:ln w="0">
                <a:solidFill>
                  <a:schemeClr val="tx1"/>
                </a:solidFill>
                <a:round/>
                <a:headEnd/>
                <a:tailEnd/>
              </a:ln>
            </p:spPr>
            <p:txBody>
              <a:bodyPr/>
              <a:lstStyle/>
              <a:p>
                <a:endParaRPr lang="en-US"/>
              </a:p>
            </p:txBody>
          </p:sp>
          <p:sp>
            <p:nvSpPr>
              <p:cNvPr id="30874" name="Line 154"/>
              <p:cNvSpPr>
                <a:spLocks noChangeShapeType="1"/>
              </p:cNvSpPr>
              <p:nvPr/>
            </p:nvSpPr>
            <p:spPr bwMode="auto">
              <a:xfrm>
                <a:off x="3286" y="2677"/>
                <a:ext cx="4" cy="4"/>
              </a:xfrm>
              <a:prstGeom prst="line">
                <a:avLst/>
              </a:prstGeom>
              <a:noFill/>
              <a:ln w="0">
                <a:solidFill>
                  <a:schemeClr val="tx1"/>
                </a:solidFill>
                <a:round/>
                <a:headEnd/>
                <a:tailEnd/>
              </a:ln>
            </p:spPr>
            <p:txBody>
              <a:bodyPr/>
              <a:lstStyle/>
              <a:p>
                <a:endParaRPr lang="en-US"/>
              </a:p>
            </p:txBody>
          </p:sp>
          <p:sp>
            <p:nvSpPr>
              <p:cNvPr id="30875" name="Line 155"/>
              <p:cNvSpPr>
                <a:spLocks noChangeShapeType="1"/>
              </p:cNvSpPr>
              <p:nvPr/>
            </p:nvSpPr>
            <p:spPr bwMode="auto">
              <a:xfrm>
                <a:off x="3290" y="2681"/>
                <a:ext cx="2" cy="6"/>
              </a:xfrm>
              <a:prstGeom prst="line">
                <a:avLst/>
              </a:prstGeom>
              <a:noFill/>
              <a:ln w="0">
                <a:solidFill>
                  <a:schemeClr val="tx1"/>
                </a:solidFill>
                <a:round/>
                <a:headEnd/>
                <a:tailEnd/>
              </a:ln>
            </p:spPr>
            <p:txBody>
              <a:bodyPr/>
              <a:lstStyle/>
              <a:p>
                <a:endParaRPr lang="en-US"/>
              </a:p>
            </p:txBody>
          </p:sp>
          <p:sp>
            <p:nvSpPr>
              <p:cNvPr id="30876" name="Line 156"/>
              <p:cNvSpPr>
                <a:spLocks noChangeShapeType="1"/>
              </p:cNvSpPr>
              <p:nvPr/>
            </p:nvSpPr>
            <p:spPr bwMode="auto">
              <a:xfrm>
                <a:off x="3292" y="2687"/>
                <a:ext cx="1" cy="4"/>
              </a:xfrm>
              <a:prstGeom prst="line">
                <a:avLst/>
              </a:prstGeom>
              <a:noFill/>
              <a:ln w="0">
                <a:solidFill>
                  <a:schemeClr val="tx1"/>
                </a:solidFill>
                <a:round/>
                <a:headEnd/>
                <a:tailEnd/>
              </a:ln>
            </p:spPr>
            <p:txBody>
              <a:bodyPr/>
              <a:lstStyle/>
              <a:p>
                <a:endParaRPr lang="en-US"/>
              </a:p>
            </p:txBody>
          </p:sp>
          <p:sp>
            <p:nvSpPr>
              <p:cNvPr id="30877" name="Line 157"/>
              <p:cNvSpPr>
                <a:spLocks noChangeShapeType="1"/>
              </p:cNvSpPr>
              <p:nvPr/>
            </p:nvSpPr>
            <p:spPr bwMode="auto">
              <a:xfrm flipH="1">
                <a:off x="3290" y="2691"/>
                <a:ext cx="2" cy="5"/>
              </a:xfrm>
              <a:prstGeom prst="line">
                <a:avLst/>
              </a:prstGeom>
              <a:noFill/>
              <a:ln w="0">
                <a:solidFill>
                  <a:schemeClr val="tx1"/>
                </a:solidFill>
                <a:round/>
                <a:headEnd/>
                <a:tailEnd/>
              </a:ln>
            </p:spPr>
            <p:txBody>
              <a:bodyPr/>
              <a:lstStyle/>
              <a:p>
                <a:endParaRPr lang="en-US"/>
              </a:p>
            </p:txBody>
          </p:sp>
          <p:sp>
            <p:nvSpPr>
              <p:cNvPr id="30878" name="Line 158"/>
              <p:cNvSpPr>
                <a:spLocks noChangeShapeType="1"/>
              </p:cNvSpPr>
              <p:nvPr/>
            </p:nvSpPr>
            <p:spPr bwMode="auto">
              <a:xfrm flipH="1">
                <a:off x="3286" y="2696"/>
                <a:ext cx="4" cy="4"/>
              </a:xfrm>
              <a:prstGeom prst="line">
                <a:avLst/>
              </a:prstGeom>
              <a:noFill/>
              <a:ln w="0">
                <a:solidFill>
                  <a:schemeClr val="tx1"/>
                </a:solidFill>
                <a:round/>
                <a:headEnd/>
                <a:tailEnd/>
              </a:ln>
            </p:spPr>
            <p:txBody>
              <a:bodyPr/>
              <a:lstStyle/>
              <a:p>
                <a:endParaRPr lang="en-US"/>
              </a:p>
            </p:txBody>
          </p:sp>
          <p:sp>
            <p:nvSpPr>
              <p:cNvPr id="30879" name="Line 159"/>
              <p:cNvSpPr>
                <a:spLocks noChangeShapeType="1"/>
              </p:cNvSpPr>
              <p:nvPr/>
            </p:nvSpPr>
            <p:spPr bwMode="auto">
              <a:xfrm flipH="1">
                <a:off x="3282" y="2700"/>
                <a:ext cx="4" cy="2"/>
              </a:xfrm>
              <a:prstGeom prst="line">
                <a:avLst/>
              </a:prstGeom>
              <a:noFill/>
              <a:ln w="0">
                <a:solidFill>
                  <a:schemeClr val="tx1"/>
                </a:solidFill>
                <a:round/>
                <a:headEnd/>
                <a:tailEnd/>
              </a:ln>
            </p:spPr>
            <p:txBody>
              <a:bodyPr/>
              <a:lstStyle/>
              <a:p>
                <a:endParaRPr lang="en-US"/>
              </a:p>
            </p:txBody>
          </p:sp>
          <p:sp>
            <p:nvSpPr>
              <p:cNvPr id="30880" name="Line 160"/>
              <p:cNvSpPr>
                <a:spLocks noChangeShapeType="1"/>
              </p:cNvSpPr>
              <p:nvPr/>
            </p:nvSpPr>
            <p:spPr bwMode="auto">
              <a:xfrm flipH="1">
                <a:off x="3276" y="2702"/>
                <a:ext cx="6" cy="1"/>
              </a:xfrm>
              <a:prstGeom prst="line">
                <a:avLst/>
              </a:prstGeom>
              <a:noFill/>
              <a:ln w="0">
                <a:solidFill>
                  <a:schemeClr val="tx1"/>
                </a:solidFill>
                <a:round/>
                <a:headEnd/>
                <a:tailEnd/>
              </a:ln>
            </p:spPr>
            <p:txBody>
              <a:bodyPr/>
              <a:lstStyle/>
              <a:p>
                <a:endParaRPr lang="en-US"/>
              </a:p>
            </p:txBody>
          </p:sp>
          <p:sp>
            <p:nvSpPr>
              <p:cNvPr id="30881" name="Line 161"/>
              <p:cNvSpPr>
                <a:spLocks noChangeShapeType="1"/>
              </p:cNvSpPr>
              <p:nvPr/>
            </p:nvSpPr>
            <p:spPr bwMode="auto">
              <a:xfrm flipH="1" flipV="1">
                <a:off x="3273" y="2700"/>
                <a:ext cx="3" cy="2"/>
              </a:xfrm>
              <a:prstGeom prst="line">
                <a:avLst/>
              </a:prstGeom>
              <a:noFill/>
              <a:ln w="0">
                <a:solidFill>
                  <a:schemeClr val="tx1"/>
                </a:solidFill>
                <a:round/>
                <a:headEnd/>
                <a:tailEnd/>
              </a:ln>
            </p:spPr>
            <p:txBody>
              <a:bodyPr/>
              <a:lstStyle/>
              <a:p>
                <a:endParaRPr lang="en-US"/>
              </a:p>
            </p:txBody>
          </p:sp>
          <p:sp>
            <p:nvSpPr>
              <p:cNvPr id="30882" name="Line 162"/>
              <p:cNvSpPr>
                <a:spLocks noChangeShapeType="1"/>
              </p:cNvSpPr>
              <p:nvPr/>
            </p:nvSpPr>
            <p:spPr bwMode="auto">
              <a:xfrm flipH="1" flipV="1">
                <a:off x="3269" y="2696"/>
                <a:ext cx="4" cy="4"/>
              </a:xfrm>
              <a:prstGeom prst="line">
                <a:avLst/>
              </a:prstGeom>
              <a:noFill/>
              <a:ln w="0">
                <a:solidFill>
                  <a:schemeClr val="tx1"/>
                </a:solidFill>
                <a:round/>
                <a:headEnd/>
                <a:tailEnd/>
              </a:ln>
            </p:spPr>
            <p:txBody>
              <a:bodyPr/>
              <a:lstStyle/>
              <a:p>
                <a:endParaRPr lang="en-US"/>
              </a:p>
            </p:txBody>
          </p:sp>
          <p:sp>
            <p:nvSpPr>
              <p:cNvPr id="30883" name="Line 163"/>
              <p:cNvSpPr>
                <a:spLocks noChangeShapeType="1"/>
              </p:cNvSpPr>
              <p:nvPr/>
            </p:nvSpPr>
            <p:spPr bwMode="auto">
              <a:xfrm flipH="1">
                <a:off x="3313" y="2662"/>
                <a:ext cx="3" cy="1"/>
              </a:xfrm>
              <a:prstGeom prst="line">
                <a:avLst/>
              </a:prstGeom>
              <a:noFill/>
              <a:ln w="0">
                <a:solidFill>
                  <a:schemeClr val="tx1"/>
                </a:solidFill>
                <a:round/>
                <a:headEnd/>
                <a:tailEnd/>
              </a:ln>
            </p:spPr>
            <p:txBody>
              <a:bodyPr/>
              <a:lstStyle/>
              <a:p>
                <a:endParaRPr lang="en-US"/>
              </a:p>
            </p:txBody>
          </p:sp>
          <p:sp>
            <p:nvSpPr>
              <p:cNvPr id="30884" name="Line 164"/>
              <p:cNvSpPr>
                <a:spLocks noChangeShapeType="1"/>
              </p:cNvSpPr>
              <p:nvPr/>
            </p:nvSpPr>
            <p:spPr bwMode="auto">
              <a:xfrm flipH="1">
                <a:off x="3309" y="2662"/>
                <a:ext cx="4" cy="2"/>
              </a:xfrm>
              <a:prstGeom prst="line">
                <a:avLst/>
              </a:prstGeom>
              <a:noFill/>
              <a:ln w="0">
                <a:solidFill>
                  <a:schemeClr val="tx1"/>
                </a:solidFill>
                <a:round/>
                <a:headEnd/>
                <a:tailEnd/>
              </a:ln>
            </p:spPr>
            <p:txBody>
              <a:bodyPr/>
              <a:lstStyle/>
              <a:p>
                <a:endParaRPr lang="en-US"/>
              </a:p>
            </p:txBody>
          </p:sp>
          <p:sp>
            <p:nvSpPr>
              <p:cNvPr id="30885" name="Line 165"/>
              <p:cNvSpPr>
                <a:spLocks noChangeShapeType="1"/>
              </p:cNvSpPr>
              <p:nvPr/>
            </p:nvSpPr>
            <p:spPr bwMode="auto">
              <a:xfrm flipH="1">
                <a:off x="3307" y="2664"/>
                <a:ext cx="2" cy="6"/>
              </a:xfrm>
              <a:prstGeom prst="line">
                <a:avLst/>
              </a:prstGeom>
              <a:noFill/>
              <a:ln w="0">
                <a:solidFill>
                  <a:schemeClr val="tx1"/>
                </a:solidFill>
                <a:round/>
                <a:headEnd/>
                <a:tailEnd/>
              </a:ln>
            </p:spPr>
            <p:txBody>
              <a:bodyPr/>
              <a:lstStyle/>
              <a:p>
                <a:endParaRPr lang="en-US"/>
              </a:p>
            </p:txBody>
          </p:sp>
          <p:sp>
            <p:nvSpPr>
              <p:cNvPr id="30886" name="Line 166"/>
              <p:cNvSpPr>
                <a:spLocks noChangeShapeType="1"/>
              </p:cNvSpPr>
              <p:nvPr/>
            </p:nvSpPr>
            <p:spPr bwMode="auto">
              <a:xfrm>
                <a:off x="3307" y="2670"/>
                <a:ext cx="1" cy="32"/>
              </a:xfrm>
              <a:prstGeom prst="line">
                <a:avLst/>
              </a:prstGeom>
              <a:noFill/>
              <a:ln w="0">
                <a:solidFill>
                  <a:schemeClr val="tx1"/>
                </a:solidFill>
                <a:round/>
                <a:headEnd/>
                <a:tailEnd/>
              </a:ln>
            </p:spPr>
            <p:txBody>
              <a:bodyPr/>
              <a:lstStyle/>
              <a:p>
                <a:endParaRPr lang="en-US"/>
              </a:p>
            </p:txBody>
          </p:sp>
          <p:sp>
            <p:nvSpPr>
              <p:cNvPr id="30887" name="Line 167"/>
              <p:cNvSpPr>
                <a:spLocks noChangeShapeType="1"/>
              </p:cNvSpPr>
              <p:nvPr/>
            </p:nvSpPr>
            <p:spPr bwMode="auto">
              <a:xfrm>
                <a:off x="3301" y="2675"/>
                <a:ext cx="14" cy="1"/>
              </a:xfrm>
              <a:prstGeom prst="line">
                <a:avLst/>
              </a:prstGeom>
              <a:noFill/>
              <a:ln w="0">
                <a:solidFill>
                  <a:schemeClr val="tx1"/>
                </a:solidFill>
                <a:round/>
                <a:headEnd/>
                <a:tailEnd/>
              </a:ln>
            </p:spPr>
            <p:txBody>
              <a:bodyPr/>
              <a:lstStyle/>
              <a:p>
                <a:endParaRPr lang="en-US"/>
              </a:p>
            </p:txBody>
          </p:sp>
          <p:sp>
            <p:nvSpPr>
              <p:cNvPr id="30888" name="Line 168"/>
              <p:cNvSpPr>
                <a:spLocks noChangeShapeType="1"/>
              </p:cNvSpPr>
              <p:nvPr/>
            </p:nvSpPr>
            <p:spPr bwMode="auto">
              <a:xfrm>
                <a:off x="3328" y="2662"/>
                <a:ext cx="1" cy="40"/>
              </a:xfrm>
              <a:prstGeom prst="line">
                <a:avLst/>
              </a:prstGeom>
              <a:noFill/>
              <a:ln w="0">
                <a:solidFill>
                  <a:schemeClr val="tx1"/>
                </a:solidFill>
                <a:round/>
                <a:headEnd/>
                <a:tailEnd/>
              </a:ln>
            </p:spPr>
            <p:txBody>
              <a:bodyPr/>
              <a:lstStyle/>
              <a:p>
                <a:endParaRPr lang="en-US"/>
              </a:p>
            </p:txBody>
          </p:sp>
          <p:sp>
            <p:nvSpPr>
              <p:cNvPr id="30889" name="Line 169"/>
              <p:cNvSpPr>
                <a:spLocks noChangeShapeType="1"/>
              </p:cNvSpPr>
              <p:nvPr/>
            </p:nvSpPr>
            <p:spPr bwMode="auto">
              <a:xfrm flipH="1">
                <a:off x="3347" y="2675"/>
                <a:ext cx="4" cy="2"/>
              </a:xfrm>
              <a:prstGeom prst="line">
                <a:avLst/>
              </a:prstGeom>
              <a:noFill/>
              <a:ln w="0">
                <a:solidFill>
                  <a:schemeClr val="tx1"/>
                </a:solidFill>
                <a:round/>
                <a:headEnd/>
                <a:tailEnd/>
              </a:ln>
            </p:spPr>
            <p:txBody>
              <a:bodyPr/>
              <a:lstStyle/>
              <a:p>
                <a:endParaRPr lang="en-US"/>
              </a:p>
            </p:txBody>
          </p:sp>
          <p:sp>
            <p:nvSpPr>
              <p:cNvPr id="30890" name="Line 170"/>
              <p:cNvSpPr>
                <a:spLocks noChangeShapeType="1"/>
              </p:cNvSpPr>
              <p:nvPr/>
            </p:nvSpPr>
            <p:spPr bwMode="auto">
              <a:xfrm flipH="1">
                <a:off x="3343" y="2677"/>
                <a:ext cx="4" cy="4"/>
              </a:xfrm>
              <a:prstGeom prst="line">
                <a:avLst/>
              </a:prstGeom>
              <a:noFill/>
              <a:ln w="0">
                <a:solidFill>
                  <a:schemeClr val="tx1"/>
                </a:solidFill>
                <a:round/>
                <a:headEnd/>
                <a:tailEnd/>
              </a:ln>
            </p:spPr>
            <p:txBody>
              <a:bodyPr/>
              <a:lstStyle/>
              <a:p>
                <a:endParaRPr lang="en-US"/>
              </a:p>
            </p:txBody>
          </p:sp>
          <p:sp>
            <p:nvSpPr>
              <p:cNvPr id="30891" name="Line 171"/>
              <p:cNvSpPr>
                <a:spLocks noChangeShapeType="1"/>
              </p:cNvSpPr>
              <p:nvPr/>
            </p:nvSpPr>
            <p:spPr bwMode="auto">
              <a:xfrm flipH="1">
                <a:off x="3341" y="2681"/>
                <a:ext cx="2" cy="6"/>
              </a:xfrm>
              <a:prstGeom prst="line">
                <a:avLst/>
              </a:prstGeom>
              <a:noFill/>
              <a:ln w="0">
                <a:solidFill>
                  <a:schemeClr val="tx1"/>
                </a:solidFill>
                <a:round/>
                <a:headEnd/>
                <a:tailEnd/>
              </a:ln>
            </p:spPr>
            <p:txBody>
              <a:bodyPr/>
              <a:lstStyle/>
              <a:p>
                <a:endParaRPr lang="en-US"/>
              </a:p>
            </p:txBody>
          </p:sp>
          <p:sp>
            <p:nvSpPr>
              <p:cNvPr id="30892" name="Line 172"/>
              <p:cNvSpPr>
                <a:spLocks noChangeShapeType="1"/>
              </p:cNvSpPr>
              <p:nvPr/>
            </p:nvSpPr>
            <p:spPr bwMode="auto">
              <a:xfrm>
                <a:off x="3341" y="2687"/>
                <a:ext cx="1" cy="4"/>
              </a:xfrm>
              <a:prstGeom prst="line">
                <a:avLst/>
              </a:prstGeom>
              <a:noFill/>
              <a:ln w="0">
                <a:solidFill>
                  <a:schemeClr val="tx1"/>
                </a:solidFill>
                <a:round/>
                <a:headEnd/>
                <a:tailEnd/>
              </a:ln>
            </p:spPr>
            <p:txBody>
              <a:bodyPr/>
              <a:lstStyle/>
              <a:p>
                <a:endParaRPr lang="en-US"/>
              </a:p>
            </p:txBody>
          </p:sp>
          <p:sp>
            <p:nvSpPr>
              <p:cNvPr id="30893" name="Line 173"/>
              <p:cNvSpPr>
                <a:spLocks noChangeShapeType="1"/>
              </p:cNvSpPr>
              <p:nvPr/>
            </p:nvSpPr>
            <p:spPr bwMode="auto">
              <a:xfrm>
                <a:off x="3341" y="2691"/>
                <a:ext cx="2" cy="5"/>
              </a:xfrm>
              <a:prstGeom prst="line">
                <a:avLst/>
              </a:prstGeom>
              <a:noFill/>
              <a:ln w="0">
                <a:solidFill>
                  <a:schemeClr val="tx1"/>
                </a:solidFill>
                <a:round/>
                <a:headEnd/>
                <a:tailEnd/>
              </a:ln>
            </p:spPr>
            <p:txBody>
              <a:bodyPr/>
              <a:lstStyle/>
              <a:p>
                <a:endParaRPr lang="en-US"/>
              </a:p>
            </p:txBody>
          </p:sp>
          <p:sp>
            <p:nvSpPr>
              <p:cNvPr id="30894" name="Line 174"/>
              <p:cNvSpPr>
                <a:spLocks noChangeShapeType="1"/>
              </p:cNvSpPr>
              <p:nvPr/>
            </p:nvSpPr>
            <p:spPr bwMode="auto">
              <a:xfrm>
                <a:off x="3343" y="2696"/>
                <a:ext cx="4" cy="4"/>
              </a:xfrm>
              <a:prstGeom prst="line">
                <a:avLst/>
              </a:prstGeom>
              <a:noFill/>
              <a:ln w="0">
                <a:solidFill>
                  <a:schemeClr val="tx1"/>
                </a:solidFill>
                <a:round/>
                <a:headEnd/>
                <a:tailEnd/>
              </a:ln>
            </p:spPr>
            <p:txBody>
              <a:bodyPr/>
              <a:lstStyle/>
              <a:p>
                <a:endParaRPr lang="en-US"/>
              </a:p>
            </p:txBody>
          </p:sp>
          <p:sp>
            <p:nvSpPr>
              <p:cNvPr id="30895" name="Line 175"/>
              <p:cNvSpPr>
                <a:spLocks noChangeShapeType="1"/>
              </p:cNvSpPr>
              <p:nvPr/>
            </p:nvSpPr>
            <p:spPr bwMode="auto">
              <a:xfrm>
                <a:off x="3347" y="2700"/>
                <a:ext cx="4" cy="2"/>
              </a:xfrm>
              <a:prstGeom prst="line">
                <a:avLst/>
              </a:prstGeom>
              <a:noFill/>
              <a:ln w="0">
                <a:solidFill>
                  <a:schemeClr val="tx1"/>
                </a:solidFill>
                <a:round/>
                <a:headEnd/>
                <a:tailEnd/>
              </a:ln>
            </p:spPr>
            <p:txBody>
              <a:bodyPr/>
              <a:lstStyle/>
              <a:p>
                <a:endParaRPr lang="en-US"/>
              </a:p>
            </p:txBody>
          </p:sp>
          <p:sp>
            <p:nvSpPr>
              <p:cNvPr id="30896" name="Line 176"/>
              <p:cNvSpPr>
                <a:spLocks noChangeShapeType="1"/>
              </p:cNvSpPr>
              <p:nvPr/>
            </p:nvSpPr>
            <p:spPr bwMode="auto">
              <a:xfrm>
                <a:off x="3351" y="2702"/>
                <a:ext cx="5" cy="1"/>
              </a:xfrm>
              <a:prstGeom prst="line">
                <a:avLst/>
              </a:prstGeom>
              <a:noFill/>
              <a:ln w="0">
                <a:solidFill>
                  <a:schemeClr val="tx1"/>
                </a:solidFill>
                <a:round/>
                <a:headEnd/>
                <a:tailEnd/>
              </a:ln>
            </p:spPr>
            <p:txBody>
              <a:bodyPr/>
              <a:lstStyle/>
              <a:p>
                <a:endParaRPr lang="en-US"/>
              </a:p>
            </p:txBody>
          </p:sp>
          <p:sp>
            <p:nvSpPr>
              <p:cNvPr id="30897" name="Line 177"/>
              <p:cNvSpPr>
                <a:spLocks noChangeShapeType="1"/>
              </p:cNvSpPr>
              <p:nvPr/>
            </p:nvSpPr>
            <p:spPr bwMode="auto">
              <a:xfrm flipV="1">
                <a:off x="3356" y="2700"/>
                <a:ext cx="4" cy="2"/>
              </a:xfrm>
              <a:prstGeom prst="line">
                <a:avLst/>
              </a:prstGeom>
              <a:noFill/>
              <a:ln w="0">
                <a:solidFill>
                  <a:schemeClr val="tx1"/>
                </a:solidFill>
                <a:round/>
                <a:headEnd/>
                <a:tailEnd/>
              </a:ln>
            </p:spPr>
            <p:txBody>
              <a:bodyPr/>
              <a:lstStyle/>
              <a:p>
                <a:endParaRPr lang="en-US"/>
              </a:p>
            </p:txBody>
          </p:sp>
          <p:sp>
            <p:nvSpPr>
              <p:cNvPr id="30898" name="Line 178"/>
              <p:cNvSpPr>
                <a:spLocks noChangeShapeType="1"/>
              </p:cNvSpPr>
              <p:nvPr/>
            </p:nvSpPr>
            <p:spPr bwMode="auto">
              <a:xfrm flipV="1">
                <a:off x="3360" y="2696"/>
                <a:ext cx="4" cy="4"/>
              </a:xfrm>
              <a:prstGeom prst="line">
                <a:avLst/>
              </a:prstGeom>
              <a:noFill/>
              <a:ln w="0">
                <a:solidFill>
                  <a:schemeClr val="tx1"/>
                </a:solidFill>
                <a:round/>
                <a:headEnd/>
                <a:tailEnd/>
              </a:ln>
            </p:spPr>
            <p:txBody>
              <a:bodyPr/>
              <a:lstStyle/>
              <a:p>
                <a:endParaRPr lang="en-US"/>
              </a:p>
            </p:txBody>
          </p:sp>
          <p:sp>
            <p:nvSpPr>
              <p:cNvPr id="30899" name="Line 179"/>
              <p:cNvSpPr>
                <a:spLocks noChangeShapeType="1"/>
              </p:cNvSpPr>
              <p:nvPr/>
            </p:nvSpPr>
            <p:spPr bwMode="auto">
              <a:xfrm flipV="1">
                <a:off x="3364" y="2691"/>
                <a:ext cx="2" cy="5"/>
              </a:xfrm>
              <a:prstGeom prst="line">
                <a:avLst/>
              </a:prstGeom>
              <a:noFill/>
              <a:ln w="0">
                <a:solidFill>
                  <a:schemeClr val="tx1"/>
                </a:solidFill>
                <a:round/>
                <a:headEnd/>
                <a:tailEnd/>
              </a:ln>
            </p:spPr>
            <p:txBody>
              <a:bodyPr/>
              <a:lstStyle/>
              <a:p>
                <a:endParaRPr lang="en-US"/>
              </a:p>
            </p:txBody>
          </p:sp>
          <p:sp>
            <p:nvSpPr>
              <p:cNvPr id="30900" name="Line 180"/>
              <p:cNvSpPr>
                <a:spLocks noChangeShapeType="1"/>
              </p:cNvSpPr>
              <p:nvPr/>
            </p:nvSpPr>
            <p:spPr bwMode="auto">
              <a:xfrm flipV="1">
                <a:off x="3366" y="2687"/>
                <a:ext cx="1" cy="4"/>
              </a:xfrm>
              <a:prstGeom prst="line">
                <a:avLst/>
              </a:prstGeom>
              <a:noFill/>
              <a:ln w="0">
                <a:solidFill>
                  <a:schemeClr val="tx1"/>
                </a:solidFill>
                <a:round/>
                <a:headEnd/>
                <a:tailEnd/>
              </a:ln>
            </p:spPr>
            <p:txBody>
              <a:bodyPr/>
              <a:lstStyle/>
              <a:p>
                <a:endParaRPr lang="en-US"/>
              </a:p>
            </p:txBody>
          </p:sp>
          <p:sp>
            <p:nvSpPr>
              <p:cNvPr id="30901" name="Line 181"/>
              <p:cNvSpPr>
                <a:spLocks noChangeShapeType="1"/>
              </p:cNvSpPr>
              <p:nvPr/>
            </p:nvSpPr>
            <p:spPr bwMode="auto">
              <a:xfrm flipH="1" flipV="1">
                <a:off x="3364" y="2681"/>
                <a:ext cx="2" cy="6"/>
              </a:xfrm>
              <a:prstGeom prst="line">
                <a:avLst/>
              </a:prstGeom>
              <a:noFill/>
              <a:ln w="0">
                <a:solidFill>
                  <a:schemeClr val="tx1"/>
                </a:solidFill>
                <a:round/>
                <a:headEnd/>
                <a:tailEnd/>
              </a:ln>
            </p:spPr>
            <p:txBody>
              <a:bodyPr/>
              <a:lstStyle/>
              <a:p>
                <a:endParaRPr lang="en-US"/>
              </a:p>
            </p:txBody>
          </p:sp>
          <p:sp>
            <p:nvSpPr>
              <p:cNvPr id="30902" name="Line 182"/>
              <p:cNvSpPr>
                <a:spLocks noChangeShapeType="1"/>
              </p:cNvSpPr>
              <p:nvPr/>
            </p:nvSpPr>
            <p:spPr bwMode="auto">
              <a:xfrm flipH="1" flipV="1">
                <a:off x="3360" y="2677"/>
                <a:ext cx="4" cy="4"/>
              </a:xfrm>
              <a:prstGeom prst="line">
                <a:avLst/>
              </a:prstGeom>
              <a:noFill/>
              <a:ln w="0">
                <a:solidFill>
                  <a:schemeClr val="tx1"/>
                </a:solidFill>
                <a:round/>
                <a:headEnd/>
                <a:tailEnd/>
              </a:ln>
            </p:spPr>
            <p:txBody>
              <a:bodyPr/>
              <a:lstStyle/>
              <a:p>
                <a:endParaRPr lang="en-US"/>
              </a:p>
            </p:txBody>
          </p:sp>
          <p:sp>
            <p:nvSpPr>
              <p:cNvPr id="30903" name="Line 183"/>
              <p:cNvSpPr>
                <a:spLocks noChangeShapeType="1"/>
              </p:cNvSpPr>
              <p:nvPr/>
            </p:nvSpPr>
            <p:spPr bwMode="auto">
              <a:xfrm flipH="1" flipV="1">
                <a:off x="3356" y="2675"/>
                <a:ext cx="4" cy="2"/>
              </a:xfrm>
              <a:prstGeom prst="line">
                <a:avLst/>
              </a:prstGeom>
              <a:noFill/>
              <a:ln w="0">
                <a:solidFill>
                  <a:schemeClr val="tx1"/>
                </a:solidFill>
                <a:round/>
                <a:headEnd/>
                <a:tailEnd/>
              </a:ln>
            </p:spPr>
            <p:txBody>
              <a:bodyPr/>
              <a:lstStyle/>
              <a:p>
                <a:endParaRPr lang="en-US"/>
              </a:p>
            </p:txBody>
          </p:sp>
          <p:sp>
            <p:nvSpPr>
              <p:cNvPr id="30904" name="Line 184"/>
              <p:cNvSpPr>
                <a:spLocks noChangeShapeType="1"/>
              </p:cNvSpPr>
              <p:nvPr/>
            </p:nvSpPr>
            <p:spPr bwMode="auto">
              <a:xfrm flipH="1">
                <a:off x="3351" y="2675"/>
                <a:ext cx="5" cy="1"/>
              </a:xfrm>
              <a:prstGeom prst="line">
                <a:avLst/>
              </a:prstGeom>
              <a:noFill/>
              <a:ln w="0">
                <a:solidFill>
                  <a:schemeClr val="tx1"/>
                </a:solidFill>
                <a:round/>
                <a:headEnd/>
                <a:tailEnd/>
              </a:ln>
            </p:spPr>
            <p:txBody>
              <a:bodyPr/>
              <a:lstStyle/>
              <a:p>
                <a:endParaRPr lang="en-US"/>
              </a:p>
            </p:txBody>
          </p:sp>
          <p:sp>
            <p:nvSpPr>
              <p:cNvPr id="30905" name="Line 185"/>
              <p:cNvSpPr>
                <a:spLocks noChangeShapeType="1"/>
              </p:cNvSpPr>
              <p:nvPr/>
            </p:nvSpPr>
            <p:spPr bwMode="auto">
              <a:xfrm flipH="1">
                <a:off x="3383" y="2675"/>
                <a:ext cx="4" cy="2"/>
              </a:xfrm>
              <a:prstGeom prst="line">
                <a:avLst/>
              </a:prstGeom>
              <a:noFill/>
              <a:ln w="0">
                <a:solidFill>
                  <a:schemeClr val="tx1"/>
                </a:solidFill>
                <a:round/>
                <a:headEnd/>
                <a:tailEnd/>
              </a:ln>
            </p:spPr>
            <p:txBody>
              <a:bodyPr/>
              <a:lstStyle/>
              <a:p>
                <a:endParaRPr lang="en-US"/>
              </a:p>
            </p:txBody>
          </p:sp>
          <p:sp>
            <p:nvSpPr>
              <p:cNvPr id="30906" name="Line 186"/>
              <p:cNvSpPr>
                <a:spLocks noChangeShapeType="1"/>
              </p:cNvSpPr>
              <p:nvPr/>
            </p:nvSpPr>
            <p:spPr bwMode="auto">
              <a:xfrm flipH="1">
                <a:off x="3379" y="2677"/>
                <a:ext cx="4" cy="4"/>
              </a:xfrm>
              <a:prstGeom prst="line">
                <a:avLst/>
              </a:prstGeom>
              <a:noFill/>
              <a:ln w="0">
                <a:solidFill>
                  <a:schemeClr val="tx1"/>
                </a:solidFill>
                <a:round/>
                <a:headEnd/>
                <a:tailEnd/>
              </a:ln>
            </p:spPr>
            <p:txBody>
              <a:bodyPr/>
              <a:lstStyle/>
              <a:p>
                <a:endParaRPr lang="en-US"/>
              </a:p>
            </p:txBody>
          </p:sp>
          <p:sp>
            <p:nvSpPr>
              <p:cNvPr id="30907" name="Line 187"/>
              <p:cNvSpPr>
                <a:spLocks noChangeShapeType="1"/>
              </p:cNvSpPr>
              <p:nvPr/>
            </p:nvSpPr>
            <p:spPr bwMode="auto">
              <a:xfrm flipH="1">
                <a:off x="3377" y="2681"/>
                <a:ext cx="2" cy="6"/>
              </a:xfrm>
              <a:prstGeom prst="line">
                <a:avLst/>
              </a:prstGeom>
              <a:noFill/>
              <a:ln w="0">
                <a:solidFill>
                  <a:schemeClr val="tx1"/>
                </a:solidFill>
                <a:round/>
                <a:headEnd/>
                <a:tailEnd/>
              </a:ln>
            </p:spPr>
            <p:txBody>
              <a:bodyPr/>
              <a:lstStyle/>
              <a:p>
                <a:endParaRPr lang="en-US"/>
              </a:p>
            </p:txBody>
          </p:sp>
          <p:sp>
            <p:nvSpPr>
              <p:cNvPr id="30908" name="Line 188"/>
              <p:cNvSpPr>
                <a:spLocks noChangeShapeType="1"/>
              </p:cNvSpPr>
              <p:nvPr/>
            </p:nvSpPr>
            <p:spPr bwMode="auto">
              <a:xfrm>
                <a:off x="3377" y="2687"/>
                <a:ext cx="1" cy="4"/>
              </a:xfrm>
              <a:prstGeom prst="line">
                <a:avLst/>
              </a:prstGeom>
              <a:noFill/>
              <a:ln w="0">
                <a:solidFill>
                  <a:schemeClr val="tx1"/>
                </a:solidFill>
                <a:round/>
                <a:headEnd/>
                <a:tailEnd/>
              </a:ln>
            </p:spPr>
            <p:txBody>
              <a:bodyPr/>
              <a:lstStyle/>
              <a:p>
                <a:endParaRPr lang="en-US"/>
              </a:p>
            </p:txBody>
          </p:sp>
          <p:sp>
            <p:nvSpPr>
              <p:cNvPr id="30909" name="Line 189"/>
              <p:cNvSpPr>
                <a:spLocks noChangeShapeType="1"/>
              </p:cNvSpPr>
              <p:nvPr/>
            </p:nvSpPr>
            <p:spPr bwMode="auto">
              <a:xfrm>
                <a:off x="3377" y="2691"/>
                <a:ext cx="2" cy="5"/>
              </a:xfrm>
              <a:prstGeom prst="line">
                <a:avLst/>
              </a:prstGeom>
              <a:noFill/>
              <a:ln w="0">
                <a:solidFill>
                  <a:schemeClr val="tx1"/>
                </a:solidFill>
                <a:round/>
                <a:headEnd/>
                <a:tailEnd/>
              </a:ln>
            </p:spPr>
            <p:txBody>
              <a:bodyPr/>
              <a:lstStyle/>
              <a:p>
                <a:endParaRPr lang="en-US"/>
              </a:p>
            </p:txBody>
          </p:sp>
          <p:sp>
            <p:nvSpPr>
              <p:cNvPr id="30910" name="Line 190"/>
              <p:cNvSpPr>
                <a:spLocks noChangeShapeType="1"/>
              </p:cNvSpPr>
              <p:nvPr/>
            </p:nvSpPr>
            <p:spPr bwMode="auto">
              <a:xfrm>
                <a:off x="3379" y="2696"/>
                <a:ext cx="4" cy="4"/>
              </a:xfrm>
              <a:prstGeom prst="line">
                <a:avLst/>
              </a:prstGeom>
              <a:noFill/>
              <a:ln w="0">
                <a:solidFill>
                  <a:schemeClr val="tx1"/>
                </a:solidFill>
                <a:round/>
                <a:headEnd/>
                <a:tailEnd/>
              </a:ln>
            </p:spPr>
            <p:txBody>
              <a:bodyPr/>
              <a:lstStyle/>
              <a:p>
                <a:endParaRPr lang="en-US"/>
              </a:p>
            </p:txBody>
          </p:sp>
          <p:sp>
            <p:nvSpPr>
              <p:cNvPr id="30911" name="Line 191"/>
              <p:cNvSpPr>
                <a:spLocks noChangeShapeType="1"/>
              </p:cNvSpPr>
              <p:nvPr/>
            </p:nvSpPr>
            <p:spPr bwMode="auto">
              <a:xfrm>
                <a:off x="3383" y="2700"/>
                <a:ext cx="4" cy="2"/>
              </a:xfrm>
              <a:prstGeom prst="line">
                <a:avLst/>
              </a:prstGeom>
              <a:noFill/>
              <a:ln w="0">
                <a:solidFill>
                  <a:schemeClr val="tx1"/>
                </a:solidFill>
                <a:round/>
                <a:headEnd/>
                <a:tailEnd/>
              </a:ln>
            </p:spPr>
            <p:txBody>
              <a:bodyPr/>
              <a:lstStyle/>
              <a:p>
                <a:endParaRPr lang="en-US"/>
              </a:p>
            </p:txBody>
          </p:sp>
          <p:sp>
            <p:nvSpPr>
              <p:cNvPr id="30912" name="Line 192"/>
              <p:cNvSpPr>
                <a:spLocks noChangeShapeType="1"/>
              </p:cNvSpPr>
              <p:nvPr/>
            </p:nvSpPr>
            <p:spPr bwMode="auto">
              <a:xfrm>
                <a:off x="3387" y="2702"/>
                <a:ext cx="6" cy="1"/>
              </a:xfrm>
              <a:prstGeom prst="line">
                <a:avLst/>
              </a:prstGeom>
              <a:noFill/>
              <a:ln w="0">
                <a:solidFill>
                  <a:schemeClr val="tx1"/>
                </a:solidFill>
                <a:round/>
                <a:headEnd/>
                <a:tailEnd/>
              </a:ln>
            </p:spPr>
            <p:txBody>
              <a:bodyPr/>
              <a:lstStyle/>
              <a:p>
                <a:endParaRPr lang="en-US"/>
              </a:p>
            </p:txBody>
          </p:sp>
          <p:sp>
            <p:nvSpPr>
              <p:cNvPr id="30913" name="Line 193"/>
              <p:cNvSpPr>
                <a:spLocks noChangeShapeType="1"/>
              </p:cNvSpPr>
              <p:nvPr/>
            </p:nvSpPr>
            <p:spPr bwMode="auto">
              <a:xfrm flipV="1">
                <a:off x="3393" y="2700"/>
                <a:ext cx="4" cy="2"/>
              </a:xfrm>
              <a:prstGeom prst="line">
                <a:avLst/>
              </a:prstGeom>
              <a:noFill/>
              <a:ln w="0">
                <a:solidFill>
                  <a:schemeClr val="tx1"/>
                </a:solidFill>
                <a:round/>
                <a:headEnd/>
                <a:tailEnd/>
              </a:ln>
            </p:spPr>
            <p:txBody>
              <a:bodyPr/>
              <a:lstStyle/>
              <a:p>
                <a:endParaRPr lang="en-US"/>
              </a:p>
            </p:txBody>
          </p:sp>
          <p:sp>
            <p:nvSpPr>
              <p:cNvPr id="30914" name="Line 194"/>
              <p:cNvSpPr>
                <a:spLocks noChangeShapeType="1"/>
              </p:cNvSpPr>
              <p:nvPr/>
            </p:nvSpPr>
            <p:spPr bwMode="auto">
              <a:xfrm flipV="1">
                <a:off x="3397" y="2696"/>
                <a:ext cx="3" cy="4"/>
              </a:xfrm>
              <a:prstGeom prst="line">
                <a:avLst/>
              </a:prstGeom>
              <a:noFill/>
              <a:ln w="0">
                <a:solidFill>
                  <a:schemeClr val="tx1"/>
                </a:solidFill>
                <a:round/>
                <a:headEnd/>
                <a:tailEnd/>
              </a:ln>
            </p:spPr>
            <p:txBody>
              <a:bodyPr/>
              <a:lstStyle/>
              <a:p>
                <a:endParaRPr lang="en-US"/>
              </a:p>
            </p:txBody>
          </p:sp>
          <p:sp>
            <p:nvSpPr>
              <p:cNvPr id="30915" name="Line 195"/>
              <p:cNvSpPr>
                <a:spLocks noChangeShapeType="1"/>
              </p:cNvSpPr>
              <p:nvPr/>
            </p:nvSpPr>
            <p:spPr bwMode="auto">
              <a:xfrm flipV="1">
                <a:off x="3400" y="2691"/>
                <a:ext cx="2" cy="5"/>
              </a:xfrm>
              <a:prstGeom prst="line">
                <a:avLst/>
              </a:prstGeom>
              <a:noFill/>
              <a:ln w="0">
                <a:solidFill>
                  <a:schemeClr val="tx1"/>
                </a:solidFill>
                <a:round/>
                <a:headEnd/>
                <a:tailEnd/>
              </a:ln>
            </p:spPr>
            <p:txBody>
              <a:bodyPr/>
              <a:lstStyle/>
              <a:p>
                <a:endParaRPr lang="en-US"/>
              </a:p>
            </p:txBody>
          </p:sp>
          <p:sp>
            <p:nvSpPr>
              <p:cNvPr id="30916" name="Line 196"/>
              <p:cNvSpPr>
                <a:spLocks noChangeShapeType="1"/>
              </p:cNvSpPr>
              <p:nvPr/>
            </p:nvSpPr>
            <p:spPr bwMode="auto">
              <a:xfrm flipV="1">
                <a:off x="3402" y="2687"/>
                <a:ext cx="1" cy="4"/>
              </a:xfrm>
              <a:prstGeom prst="line">
                <a:avLst/>
              </a:prstGeom>
              <a:noFill/>
              <a:ln w="0">
                <a:solidFill>
                  <a:schemeClr val="tx1"/>
                </a:solidFill>
                <a:round/>
                <a:headEnd/>
                <a:tailEnd/>
              </a:ln>
            </p:spPr>
            <p:txBody>
              <a:bodyPr/>
              <a:lstStyle/>
              <a:p>
                <a:endParaRPr lang="en-US"/>
              </a:p>
            </p:txBody>
          </p:sp>
          <p:sp>
            <p:nvSpPr>
              <p:cNvPr id="30917" name="Line 197"/>
              <p:cNvSpPr>
                <a:spLocks noChangeShapeType="1"/>
              </p:cNvSpPr>
              <p:nvPr/>
            </p:nvSpPr>
            <p:spPr bwMode="auto">
              <a:xfrm flipH="1" flipV="1">
                <a:off x="3400" y="2681"/>
                <a:ext cx="2" cy="6"/>
              </a:xfrm>
              <a:prstGeom prst="line">
                <a:avLst/>
              </a:prstGeom>
              <a:noFill/>
              <a:ln w="0">
                <a:solidFill>
                  <a:schemeClr val="tx1"/>
                </a:solidFill>
                <a:round/>
                <a:headEnd/>
                <a:tailEnd/>
              </a:ln>
            </p:spPr>
            <p:txBody>
              <a:bodyPr/>
              <a:lstStyle/>
              <a:p>
                <a:endParaRPr lang="en-US"/>
              </a:p>
            </p:txBody>
          </p:sp>
          <p:sp>
            <p:nvSpPr>
              <p:cNvPr id="30918" name="Line 198"/>
              <p:cNvSpPr>
                <a:spLocks noChangeShapeType="1"/>
              </p:cNvSpPr>
              <p:nvPr/>
            </p:nvSpPr>
            <p:spPr bwMode="auto">
              <a:xfrm flipH="1" flipV="1">
                <a:off x="3397" y="2677"/>
                <a:ext cx="3" cy="4"/>
              </a:xfrm>
              <a:prstGeom prst="line">
                <a:avLst/>
              </a:prstGeom>
              <a:noFill/>
              <a:ln w="0">
                <a:solidFill>
                  <a:schemeClr val="tx1"/>
                </a:solidFill>
                <a:round/>
                <a:headEnd/>
                <a:tailEnd/>
              </a:ln>
            </p:spPr>
            <p:txBody>
              <a:bodyPr/>
              <a:lstStyle/>
              <a:p>
                <a:endParaRPr lang="en-US"/>
              </a:p>
            </p:txBody>
          </p:sp>
          <p:sp>
            <p:nvSpPr>
              <p:cNvPr id="30919" name="Line 199"/>
              <p:cNvSpPr>
                <a:spLocks noChangeShapeType="1"/>
              </p:cNvSpPr>
              <p:nvPr/>
            </p:nvSpPr>
            <p:spPr bwMode="auto">
              <a:xfrm flipH="1" flipV="1">
                <a:off x="3393" y="2675"/>
                <a:ext cx="4" cy="2"/>
              </a:xfrm>
              <a:prstGeom prst="line">
                <a:avLst/>
              </a:prstGeom>
              <a:noFill/>
              <a:ln w="0">
                <a:solidFill>
                  <a:schemeClr val="tx1"/>
                </a:solidFill>
                <a:round/>
                <a:headEnd/>
                <a:tailEnd/>
              </a:ln>
            </p:spPr>
            <p:txBody>
              <a:bodyPr/>
              <a:lstStyle/>
              <a:p>
                <a:endParaRPr lang="en-US"/>
              </a:p>
            </p:txBody>
          </p:sp>
          <p:sp>
            <p:nvSpPr>
              <p:cNvPr id="30920" name="Line 200"/>
              <p:cNvSpPr>
                <a:spLocks noChangeShapeType="1"/>
              </p:cNvSpPr>
              <p:nvPr/>
            </p:nvSpPr>
            <p:spPr bwMode="auto">
              <a:xfrm flipH="1">
                <a:off x="3387" y="2675"/>
                <a:ext cx="6" cy="1"/>
              </a:xfrm>
              <a:prstGeom prst="line">
                <a:avLst/>
              </a:prstGeom>
              <a:noFill/>
              <a:ln w="0">
                <a:solidFill>
                  <a:schemeClr val="tx1"/>
                </a:solidFill>
                <a:round/>
                <a:headEnd/>
                <a:tailEnd/>
              </a:ln>
            </p:spPr>
            <p:txBody>
              <a:bodyPr/>
              <a:lstStyle/>
              <a:p>
                <a:endParaRPr lang="en-US"/>
              </a:p>
            </p:txBody>
          </p:sp>
          <p:sp>
            <p:nvSpPr>
              <p:cNvPr id="30921" name="Line 201"/>
              <p:cNvSpPr>
                <a:spLocks noChangeShapeType="1"/>
              </p:cNvSpPr>
              <p:nvPr/>
            </p:nvSpPr>
            <p:spPr bwMode="auto">
              <a:xfrm>
                <a:off x="3415" y="2675"/>
                <a:ext cx="1" cy="27"/>
              </a:xfrm>
              <a:prstGeom prst="line">
                <a:avLst/>
              </a:prstGeom>
              <a:noFill/>
              <a:ln w="0">
                <a:solidFill>
                  <a:schemeClr val="tx1"/>
                </a:solidFill>
                <a:round/>
                <a:headEnd/>
                <a:tailEnd/>
              </a:ln>
            </p:spPr>
            <p:txBody>
              <a:bodyPr/>
              <a:lstStyle/>
              <a:p>
                <a:endParaRPr lang="en-US"/>
              </a:p>
            </p:txBody>
          </p:sp>
          <p:sp>
            <p:nvSpPr>
              <p:cNvPr id="30922" name="Line 202"/>
              <p:cNvSpPr>
                <a:spLocks noChangeShapeType="1"/>
              </p:cNvSpPr>
              <p:nvPr/>
            </p:nvSpPr>
            <p:spPr bwMode="auto">
              <a:xfrm flipV="1">
                <a:off x="3415" y="2681"/>
                <a:ext cx="2" cy="6"/>
              </a:xfrm>
              <a:prstGeom prst="line">
                <a:avLst/>
              </a:prstGeom>
              <a:noFill/>
              <a:ln w="0">
                <a:solidFill>
                  <a:schemeClr val="tx1"/>
                </a:solidFill>
                <a:round/>
                <a:headEnd/>
                <a:tailEnd/>
              </a:ln>
            </p:spPr>
            <p:txBody>
              <a:bodyPr/>
              <a:lstStyle/>
              <a:p>
                <a:endParaRPr lang="en-US"/>
              </a:p>
            </p:txBody>
          </p:sp>
          <p:sp>
            <p:nvSpPr>
              <p:cNvPr id="30923" name="Line 203"/>
              <p:cNvSpPr>
                <a:spLocks noChangeShapeType="1"/>
              </p:cNvSpPr>
              <p:nvPr/>
            </p:nvSpPr>
            <p:spPr bwMode="auto">
              <a:xfrm flipV="1">
                <a:off x="3417" y="2677"/>
                <a:ext cx="4" cy="4"/>
              </a:xfrm>
              <a:prstGeom prst="line">
                <a:avLst/>
              </a:prstGeom>
              <a:noFill/>
              <a:ln w="0">
                <a:solidFill>
                  <a:schemeClr val="tx1"/>
                </a:solidFill>
                <a:round/>
                <a:headEnd/>
                <a:tailEnd/>
              </a:ln>
            </p:spPr>
            <p:txBody>
              <a:bodyPr/>
              <a:lstStyle/>
              <a:p>
                <a:endParaRPr lang="en-US"/>
              </a:p>
            </p:txBody>
          </p:sp>
          <p:sp>
            <p:nvSpPr>
              <p:cNvPr id="30924" name="Line 204"/>
              <p:cNvSpPr>
                <a:spLocks noChangeShapeType="1"/>
              </p:cNvSpPr>
              <p:nvPr/>
            </p:nvSpPr>
            <p:spPr bwMode="auto">
              <a:xfrm flipV="1">
                <a:off x="3421" y="2675"/>
                <a:ext cx="4" cy="2"/>
              </a:xfrm>
              <a:prstGeom prst="line">
                <a:avLst/>
              </a:prstGeom>
              <a:noFill/>
              <a:ln w="0">
                <a:solidFill>
                  <a:schemeClr val="tx1"/>
                </a:solidFill>
                <a:round/>
                <a:headEnd/>
                <a:tailEnd/>
              </a:ln>
            </p:spPr>
            <p:txBody>
              <a:bodyPr/>
              <a:lstStyle/>
              <a:p>
                <a:endParaRPr lang="en-US"/>
              </a:p>
            </p:txBody>
          </p:sp>
        </p:grpSp>
        <p:grpSp>
          <p:nvGrpSpPr>
            <p:cNvPr id="31126" name="Group 406"/>
            <p:cNvGrpSpPr>
              <a:grpSpLocks/>
            </p:cNvGrpSpPr>
            <p:nvPr/>
          </p:nvGrpSpPr>
          <p:grpSpPr bwMode="auto">
            <a:xfrm>
              <a:off x="555" y="2660"/>
              <a:ext cx="3201" cy="1434"/>
              <a:chOff x="555" y="2660"/>
              <a:chExt cx="3201" cy="1434"/>
            </a:xfrm>
          </p:grpSpPr>
          <p:sp>
            <p:nvSpPr>
              <p:cNvPr id="30926" name="Line 206"/>
              <p:cNvSpPr>
                <a:spLocks noChangeShapeType="1"/>
              </p:cNvSpPr>
              <p:nvPr/>
            </p:nvSpPr>
            <p:spPr bwMode="auto">
              <a:xfrm>
                <a:off x="3425" y="2675"/>
                <a:ext cx="6" cy="1"/>
              </a:xfrm>
              <a:prstGeom prst="line">
                <a:avLst/>
              </a:prstGeom>
              <a:noFill/>
              <a:ln w="0">
                <a:solidFill>
                  <a:schemeClr val="tx1"/>
                </a:solidFill>
                <a:round/>
                <a:headEnd/>
                <a:tailEnd/>
              </a:ln>
            </p:spPr>
            <p:txBody>
              <a:bodyPr/>
              <a:lstStyle/>
              <a:p>
                <a:endParaRPr lang="en-US"/>
              </a:p>
            </p:txBody>
          </p:sp>
          <p:sp>
            <p:nvSpPr>
              <p:cNvPr id="30927" name="Line 207"/>
              <p:cNvSpPr>
                <a:spLocks noChangeShapeType="1"/>
              </p:cNvSpPr>
              <p:nvPr/>
            </p:nvSpPr>
            <p:spPr bwMode="auto">
              <a:xfrm>
                <a:off x="3438" y="2662"/>
                <a:ext cx="2" cy="2"/>
              </a:xfrm>
              <a:prstGeom prst="line">
                <a:avLst/>
              </a:prstGeom>
              <a:noFill/>
              <a:ln w="0">
                <a:solidFill>
                  <a:schemeClr val="tx1"/>
                </a:solidFill>
                <a:round/>
                <a:headEnd/>
                <a:tailEnd/>
              </a:ln>
            </p:spPr>
            <p:txBody>
              <a:bodyPr/>
              <a:lstStyle/>
              <a:p>
                <a:endParaRPr lang="en-US"/>
              </a:p>
            </p:txBody>
          </p:sp>
          <p:sp>
            <p:nvSpPr>
              <p:cNvPr id="30928" name="Line 208"/>
              <p:cNvSpPr>
                <a:spLocks noChangeShapeType="1"/>
              </p:cNvSpPr>
              <p:nvPr/>
            </p:nvSpPr>
            <p:spPr bwMode="auto">
              <a:xfrm flipV="1">
                <a:off x="3440" y="2662"/>
                <a:ext cx="2" cy="2"/>
              </a:xfrm>
              <a:prstGeom prst="line">
                <a:avLst/>
              </a:prstGeom>
              <a:noFill/>
              <a:ln w="0">
                <a:solidFill>
                  <a:schemeClr val="tx1"/>
                </a:solidFill>
                <a:round/>
                <a:headEnd/>
                <a:tailEnd/>
              </a:ln>
            </p:spPr>
            <p:txBody>
              <a:bodyPr/>
              <a:lstStyle/>
              <a:p>
                <a:endParaRPr lang="en-US"/>
              </a:p>
            </p:txBody>
          </p:sp>
          <p:sp>
            <p:nvSpPr>
              <p:cNvPr id="30929" name="Line 209"/>
              <p:cNvSpPr>
                <a:spLocks noChangeShapeType="1"/>
              </p:cNvSpPr>
              <p:nvPr/>
            </p:nvSpPr>
            <p:spPr bwMode="auto">
              <a:xfrm flipH="1" flipV="1">
                <a:off x="3440" y="2660"/>
                <a:ext cx="2" cy="2"/>
              </a:xfrm>
              <a:prstGeom prst="line">
                <a:avLst/>
              </a:prstGeom>
              <a:noFill/>
              <a:ln w="0">
                <a:solidFill>
                  <a:schemeClr val="tx1"/>
                </a:solidFill>
                <a:round/>
                <a:headEnd/>
                <a:tailEnd/>
              </a:ln>
            </p:spPr>
            <p:txBody>
              <a:bodyPr/>
              <a:lstStyle/>
              <a:p>
                <a:endParaRPr lang="en-US"/>
              </a:p>
            </p:txBody>
          </p:sp>
          <p:sp>
            <p:nvSpPr>
              <p:cNvPr id="30930" name="Line 210"/>
              <p:cNvSpPr>
                <a:spLocks noChangeShapeType="1"/>
              </p:cNvSpPr>
              <p:nvPr/>
            </p:nvSpPr>
            <p:spPr bwMode="auto">
              <a:xfrm flipH="1">
                <a:off x="3438" y="2660"/>
                <a:ext cx="2" cy="2"/>
              </a:xfrm>
              <a:prstGeom prst="line">
                <a:avLst/>
              </a:prstGeom>
              <a:noFill/>
              <a:ln w="0">
                <a:solidFill>
                  <a:schemeClr val="tx1"/>
                </a:solidFill>
                <a:round/>
                <a:headEnd/>
                <a:tailEnd/>
              </a:ln>
            </p:spPr>
            <p:txBody>
              <a:bodyPr/>
              <a:lstStyle/>
              <a:p>
                <a:endParaRPr lang="en-US"/>
              </a:p>
            </p:txBody>
          </p:sp>
          <p:sp>
            <p:nvSpPr>
              <p:cNvPr id="30931" name="Line 211"/>
              <p:cNvSpPr>
                <a:spLocks noChangeShapeType="1"/>
              </p:cNvSpPr>
              <p:nvPr/>
            </p:nvSpPr>
            <p:spPr bwMode="auto">
              <a:xfrm>
                <a:off x="3440" y="2675"/>
                <a:ext cx="1" cy="27"/>
              </a:xfrm>
              <a:prstGeom prst="line">
                <a:avLst/>
              </a:prstGeom>
              <a:noFill/>
              <a:ln w="0">
                <a:solidFill>
                  <a:schemeClr val="tx1"/>
                </a:solidFill>
                <a:round/>
                <a:headEnd/>
                <a:tailEnd/>
              </a:ln>
            </p:spPr>
            <p:txBody>
              <a:bodyPr/>
              <a:lstStyle/>
              <a:p>
                <a:endParaRPr lang="en-US"/>
              </a:p>
            </p:txBody>
          </p:sp>
          <p:sp>
            <p:nvSpPr>
              <p:cNvPr id="30932" name="Line 212"/>
              <p:cNvSpPr>
                <a:spLocks noChangeShapeType="1"/>
              </p:cNvSpPr>
              <p:nvPr/>
            </p:nvSpPr>
            <p:spPr bwMode="auto">
              <a:xfrm>
                <a:off x="3455" y="2675"/>
                <a:ext cx="1" cy="27"/>
              </a:xfrm>
              <a:prstGeom prst="line">
                <a:avLst/>
              </a:prstGeom>
              <a:noFill/>
              <a:ln w="0">
                <a:solidFill>
                  <a:schemeClr val="tx1"/>
                </a:solidFill>
                <a:round/>
                <a:headEnd/>
                <a:tailEnd/>
              </a:ln>
            </p:spPr>
            <p:txBody>
              <a:bodyPr/>
              <a:lstStyle/>
              <a:p>
                <a:endParaRPr lang="en-US"/>
              </a:p>
            </p:txBody>
          </p:sp>
          <p:sp>
            <p:nvSpPr>
              <p:cNvPr id="30933" name="Line 213"/>
              <p:cNvSpPr>
                <a:spLocks noChangeShapeType="1"/>
              </p:cNvSpPr>
              <p:nvPr/>
            </p:nvSpPr>
            <p:spPr bwMode="auto">
              <a:xfrm flipV="1">
                <a:off x="3455" y="2677"/>
                <a:ext cx="6" cy="6"/>
              </a:xfrm>
              <a:prstGeom prst="line">
                <a:avLst/>
              </a:prstGeom>
              <a:noFill/>
              <a:ln w="0">
                <a:solidFill>
                  <a:schemeClr val="tx1"/>
                </a:solidFill>
                <a:round/>
                <a:headEnd/>
                <a:tailEnd/>
              </a:ln>
            </p:spPr>
            <p:txBody>
              <a:bodyPr/>
              <a:lstStyle/>
              <a:p>
                <a:endParaRPr lang="en-US"/>
              </a:p>
            </p:txBody>
          </p:sp>
          <p:sp>
            <p:nvSpPr>
              <p:cNvPr id="30934" name="Line 214"/>
              <p:cNvSpPr>
                <a:spLocks noChangeShapeType="1"/>
              </p:cNvSpPr>
              <p:nvPr/>
            </p:nvSpPr>
            <p:spPr bwMode="auto">
              <a:xfrm flipV="1">
                <a:off x="3461" y="2675"/>
                <a:ext cx="4" cy="2"/>
              </a:xfrm>
              <a:prstGeom prst="line">
                <a:avLst/>
              </a:prstGeom>
              <a:noFill/>
              <a:ln w="0">
                <a:solidFill>
                  <a:schemeClr val="tx1"/>
                </a:solidFill>
                <a:round/>
                <a:headEnd/>
                <a:tailEnd/>
              </a:ln>
            </p:spPr>
            <p:txBody>
              <a:bodyPr/>
              <a:lstStyle/>
              <a:p>
                <a:endParaRPr lang="en-US"/>
              </a:p>
            </p:txBody>
          </p:sp>
          <p:sp>
            <p:nvSpPr>
              <p:cNvPr id="30935" name="Line 215"/>
              <p:cNvSpPr>
                <a:spLocks noChangeShapeType="1"/>
              </p:cNvSpPr>
              <p:nvPr/>
            </p:nvSpPr>
            <p:spPr bwMode="auto">
              <a:xfrm>
                <a:off x="3465" y="2675"/>
                <a:ext cx="6" cy="1"/>
              </a:xfrm>
              <a:prstGeom prst="line">
                <a:avLst/>
              </a:prstGeom>
              <a:noFill/>
              <a:ln w="0">
                <a:solidFill>
                  <a:schemeClr val="tx1"/>
                </a:solidFill>
                <a:round/>
                <a:headEnd/>
                <a:tailEnd/>
              </a:ln>
            </p:spPr>
            <p:txBody>
              <a:bodyPr/>
              <a:lstStyle/>
              <a:p>
                <a:endParaRPr lang="en-US"/>
              </a:p>
            </p:txBody>
          </p:sp>
          <p:sp>
            <p:nvSpPr>
              <p:cNvPr id="30936" name="Line 216"/>
              <p:cNvSpPr>
                <a:spLocks noChangeShapeType="1"/>
              </p:cNvSpPr>
              <p:nvPr/>
            </p:nvSpPr>
            <p:spPr bwMode="auto">
              <a:xfrm>
                <a:off x="3471" y="2675"/>
                <a:ext cx="4" cy="2"/>
              </a:xfrm>
              <a:prstGeom prst="line">
                <a:avLst/>
              </a:prstGeom>
              <a:noFill/>
              <a:ln w="0">
                <a:solidFill>
                  <a:schemeClr val="tx1"/>
                </a:solidFill>
                <a:round/>
                <a:headEnd/>
                <a:tailEnd/>
              </a:ln>
            </p:spPr>
            <p:txBody>
              <a:bodyPr/>
              <a:lstStyle/>
              <a:p>
                <a:endParaRPr lang="en-US"/>
              </a:p>
            </p:txBody>
          </p:sp>
          <p:sp>
            <p:nvSpPr>
              <p:cNvPr id="30937" name="Line 217"/>
              <p:cNvSpPr>
                <a:spLocks noChangeShapeType="1"/>
              </p:cNvSpPr>
              <p:nvPr/>
            </p:nvSpPr>
            <p:spPr bwMode="auto">
              <a:xfrm>
                <a:off x="3475" y="2677"/>
                <a:ext cx="2" cy="6"/>
              </a:xfrm>
              <a:prstGeom prst="line">
                <a:avLst/>
              </a:prstGeom>
              <a:noFill/>
              <a:ln w="0">
                <a:solidFill>
                  <a:schemeClr val="tx1"/>
                </a:solidFill>
                <a:round/>
                <a:headEnd/>
                <a:tailEnd/>
              </a:ln>
            </p:spPr>
            <p:txBody>
              <a:bodyPr/>
              <a:lstStyle/>
              <a:p>
                <a:endParaRPr lang="en-US"/>
              </a:p>
            </p:txBody>
          </p:sp>
          <p:sp>
            <p:nvSpPr>
              <p:cNvPr id="30938" name="Line 218"/>
              <p:cNvSpPr>
                <a:spLocks noChangeShapeType="1"/>
              </p:cNvSpPr>
              <p:nvPr/>
            </p:nvSpPr>
            <p:spPr bwMode="auto">
              <a:xfrm>
                <a:off x="3477" y="2683"/>
                <a:ext cx="1" cy="19"/>
              </a:xfrm>
              <a:prstGeom prst="line">
                <a:avLst/>
              </a:prstGeom>
              <a:noFill/>
              <a:ln w="0">
                <a:solidFill>
                  <a:schemeClr val="tx1"/>
                </a:solidFill>
                <a:round/>
                <a:headEnd/>
                <a:tailEnd/>
              </a:ln>
            </p:spPr>
            <p:txBody>
              <a:bodyPr/>
              <a:lstStyle/>
              <a:p>
                <a:endParaRPr lang="en-US"/>
              </a:p>
            </p:txBody>
          </p:sp>
          <p:sp>
            <p:nvSpPr>
              <p:cNvPr id="30939" name="Line 219"/>
              <p:cNvSpPr>
                <a:spLocks noChangeShapeType="1"/>
              </p:cNvSpPr>
              <p:nvPr/>
            </p:nvSpPr>
            <p:spPr bwMode="auto">
              <a:xfrm>
                <a:off x="3513" y="2675"/>
                <a:ext cx="1" cy="31"/>
              </a:xfrm>
              <a:prstGeom prst="line">
                <a:avLst/>
              </a:prstGeom>
              <a:noFill/>
              <a:ln w="0">
                <a:solidFill>
                  <a:schemeClr val="tx1"/>
                </a:solidFill>
                <a:round/>
                <a:headEnd/>
                <a:tailEnd/>
              </a:ln>
            </p:spPr>
            <p:txBody>
              <a:bodyPr/>
              <a:lstStyle/>
              <a:p>
                <a:endParaRPr lang="en-US"/>
              </a:p>
            </p:txBody>
          </p:sp>
          <p:sp>
            <p:nvSpPr>
              <p:cNvPr id="30940" name="Line 220"/>
              <p:cNvSpPr>
                <a:spLocks noChangeShapeType="1"/>
              </p:cNvSpPr>
              <p:nvPr/>
            </p:nvSpPr>
            <p:spPr bwMode="auto">
              <a:xfrm flipH="1">
                <a:off x="3511" y="2706"/>
                <a:ext cx="2" cy="5"/>
              </a:xfrm>
              <a:prstGeom prst="line">
                <a:avLst/>
              </a:prstGeom>
              <a:noFill/>
              <a:ln w="0">
                <a:solidFill>
                  <a:schemeClr val="tx1"/>
                </a:solidFill>
                <a:round/>
                <a:headEnd/>
                <a:tailEnd/>
              </a:ln>
            </p:spPr>
            <p:txBody>
              <a:bodyPr/>
              <a:lstStyle/>
              <a:p>
                <a:endParaRPr lang="en-US"/>
              </a:p>
            </p:txBody>
          </p:sp>
          <p:sp>
            <p:nvSpPr>
              <p:cNvPr id="30941" name="Line 221"/>
              <p:cNvSpPr>
                <a:spLocks noChangeShapeType="1"/>
              </p:cNvSpPr>
              <p:nvPr/>
            </p:nvSpPr>
            <p:spPr bwMode="auto">
              <a:xfrm flipH="1">
                <a:off x="3509" y="2711"/>
                <a:ext cx="2" cy="2"/>
              </a:xfrm>
              <a:prstGeom prst="line">
                <a:avLst/>
              </a:prstGeom>
              <a:noFill/>
              <a:ln w="0">
                <a:solidFill>
                  <a:schemeClr val="tx1"/>
                </a:solidFill>
                <a:round/>
                <a:headEnd/>
                <a:tailEnd/>
              </a:ln>
            </p:spPr>
            <p:txBody>
              <a:bodyPr/>
              <a:lstStyle/>
              <a:p>
                <a:endParaRPr lang="en-US"/>
              </a:p>
            </p:txBody>
          </p:sp>
          <p:sp>
            <p:nvSpPr>
              <p:cNvPr id="30942" name="Line 222"/>
              <p:cNvSpPr>
                <a:spLocks noChangeShapeType="1"/>
              </p:cNvSpPr>
              <p:nvPr/>
            </p:nvSpPr>
            <p:spPr bwMode="auto">
              <a:xfrm flipH="1">
                <a:off x="3505" y="2713"/>
                <a:ext cx="4" cy="2"/>
              </a:xfrm>
              <a:prstGeom prst="line">
                <a:avLst/>
              </a:prstGeom>
              <a:noFill/>
              <a:ln w="0">
                <a:solidFill>
                  <a:schemeClr val="tx1"/>
                </a:solidFill>
                <a:round/>
                <a:headEnd/>
                <a:tailEnd/>
              </a:ln>
            </p:spPr>
            <p:txBody>
              <a:bodyPr/>
              <a:lstStyle/>
              <a:p>
                <a:endParaRPr lang="en-US"/>
              </a:p>
            </p:txBody>
          </p:sp>
          <p:sp>
            <p:nvSpPr>
              <p:cNvPr id="30943" name="Line 223"/>
              <p:cNvSpPr>
                <a:spLocks noChangeShapeType="1"/>
              </p:cNvSpPr>
              <p:nvPr/>
            </p:nvSpPr>
            <p:spPr bwMode="auto">
              <a:xfrm flipH="1">
                <a:off x="3499" y="2715"/>
                <a:ext cx="6" cy="1"/>
              </a:xfrm>
              <a:prstGeom prst="line">
                <a:avLst/>
              </a:prstGeom>
              <a:noFill/>
              <a:ln w="0">
                <a:solidFill>
                  <a:schemeClr val="tx1"/>
                </a:solidFill>
                <a:round/>
                <a:headEnd/>
                <a:tailEnd/>
              </a:ln>
            </p:spPr>
            <p:txBody>
              <a:bodyPr/>
              <a:lstStyle/>
              <a:p>
                <a:endParaRPr lang="en-US"/>
              </a:p>
            </p:txBody>
          </p:sp>
          <p:sp>
            <p:nvSpPr>
              <p:cNvPr id="30944" name="Line 224"/>
              <p:cNvSpPr>
                <a:spLocks noChangeShapeType="1"/>
              </p:cNvSpPr>
              <p:nvPr/>
            </p:nvSpPr>
            <p:spPr bwMode="auto">
              <a:xfrm flipH="1" flipV="1">
                <a:off x="3496" y="2713"/>
                <a:ext cx="3" cy="2"/>
              </a:xfrm>
              <a:prstGeom prst="line">
                <a:avLst/>
              </a:prstGeom>
              <a:noFill/>
              <a:ln w="0">
                <a:solidFill>
                  <a:schemeClr val="tx1"/>
                </a:solidFill>
                <a:round/>
                <a:headEnd/>
                <a:tailEnd/>
              </a:ln>
            </p:spPr>
            <p:txBody>
              <a:bodyPr/>
              <a:lstStyle/>
              <a:p>
                <a:endParaRPr lang="en-US"/>
              </a:p>
            </p:txBody>
          </p:sp>
          <p:sp>
            <p:nvSpPr>
              <p:cNvPr id="30945" name="Line 225"/>
              <p:cNvSpPr>
                <a:spLocks noChangeShapeType="1"/>
              </p:cNvSpPr>
              <p:nvPr/>
            </p:nvSpPr>
            <p:spPr bwMode="auto">
              <a:xfrm flipH="1" flipV="1">
                <a:off x="3509" y="2677"/>
                <a:ext cx="4" cy="4"/>
              </a:xfrm>
              <a:prstGeom prst="line">
                <a:avLst/>
              </a:prstGeom>
              <a:noFill/>
              <a:ln w="0">
                <a:solidFill>
                  <a:schemeClr val="tx1"/>
                </a:solidFill>
                <a:round/>
                <a:headEnd/>
                <a:tailEnd/>
              </a:ln>
            </p:spPr>
            <p:txBody>
              <a:bodyPr/>
              <a:lstStyle/>
              <a:p>
                <a:endParaRPr lang="en-US"/>
              </a:p>
            </p:txBody>
          </p:sp>
          <p:sp>
            <p:nvSpPr>
              <p:cNvPr id="30946" name="Line 226"/>
              <p:cNvSpPr>
                <a:spLocks noChangeShapeType="1"/>
              </p:cNvSpPr>
              <p:nvPr/>
            </p:nvSpPr>
            <p:spPr bwMode="auto">
              <a:xfrm flipH="1" flipV="1">
                <a:off x="3505" y="2675"/>
                <a:ext cx="4" cy="2"/>
              </a:xfrm>
              <a:prstGeom prst="line">
                <a:avLst/>
              </a:prstGeom>
              <a:noFill/>
              <a:ln w="0">
                <a:solidFill>
                  <a:schemeClr val="tx1"/>
                </a:solidFill>
                <a:round/>
                <a:headEnd/>
                <a:tailEnd/>
              </a:ln>
            </p:spPr>
            <p:txBody>
              <a:bodyPr/>
              <a:lstStyle/>
              <a:p>
                <a:endParaRPr lang="en-US"/>
              </a:p>
            </p:txBody>
          </p:sp>
          <p:sp>
            <p:nvSpPr>
              <p:cNvPr id="30947" name="Line 227"/>
              <p:cNvSpPr>
                <a:spLocks noChangeShapeType="1"/>
              </p:cNvSpPr>
              <p:nvPr/>
            </p:nvSpPr>
            <p:spPr bwMode="auto">
              <a:xfrm flipH="1">
                <a:off x="3499" y="2675"/>
                <a:ext cx="6" cy="1"/>
              </a:xfrm>
              <a:prstGeom prst="line">
                <a:avLst/>
              </a:prstGeom>
              <a:noFill/>
              <a:ln w="0">
                <a:solidFill>
                  <a:schemeClr val="tx1"/>
                </a:solidFill>
                <a:round/>
                <a:headEnd/>
                <a:tailEnd/>
              </a:ln>
            </p:spPr>
            <p:txBody>
              <a:bodyPr/>
              <a:lstStyle/>
              <a:p>
                <a:endParaRPr lang="en-US"/>
              </a:p>
            </p:txBody>
          </p:sp>
          <p:sp>
            <p:nvSpPr>
              <p:cNvPr id="30948" name="Line 228"/>
              <p:cNvSpPr>
                <a:spLocks noChangeShapeType="1"/>
              </p:cNvSpPr>
              <p:nvPr/>
            </p:nvSpPr>
            <p:spPr bwMode="auto">
              <a:xfrm flipH="1">
                <a:off x="3496" y="2675"/>
                <a:ext cx="3" cy="2"/>
              </a:xfrm>
              <a:prstGeom prst="line">
                <a:avLst/>
              </a:prstGeom>
              <a:noFill/>
              <a:ln w="0">
                <a:solidFill>
                  <a:schemeClr val="tx1"/>
                </a:solidFill>
                <a:round/>
                <a:headEnd/>
                <a:tailEnd/>
              </a:ln>
            </p:spPr>
            <p:txBody>
              <a:bodyPr/>
              <a:lstStyle/>
              <a:p>
                <a:endParaRPr lang="en-US"/>
              </a:p>
            </p:txBody>
          </p:sp>
          <p:sp>
            <p:nvSpPr>
              <p:cNvPr id="30949" name="Line 229"/>
              <p:cNvSpPr>
                <a:spLocks noChangeShapeType="1"/>
              </p:cNvSpPr>
              <p:nvPr/>
            </p:nvSpPr>
            <p:spPr bwMode="auto">
              <a:xfrm flipH="1">
                <a:off x="3492" y="2677"/>
                <a:ext cx="4" cy="4"/>
              </a:xfrm>
              <a:prstGeom prst="line">
                <a:avLst/>
              </a:prstGeom>
              <a:noFill/>
              <a:ln w="0">
                <a:solidFill>
                  <a:schemeClr val="tx1"/>
                </a:solidFill>
                <a:round/>
                <a:headEnd/>
                <a:tailEnd/>
              </a:ln>
            </p:spPr>
            <p:txBody>
              <a:bodyPr/>
              <a:lstStyle/>
              <a:p>
                <a:endParaRPr lang="en-US"/>
              </a:p>
            </p:txBody>
          </p:sp>
          <p:sp>
            <p:nvSpPr>
              <p:cNvPr id="30950" name="Line 230"/>
              <p:cNvSpPr>
                <a:spLocks noChangeShapeType="1"/>
              </p:cNvSpPr>
              <p:nvPr/>
            </p:nvSpPr>
            <p:spPr bwMode="auto">
              <a:xfrm flipH="1">
                <a:off x="3490" y="2681"/>
                <a:ext cx="2" cy="6"/>
              </a:xfrm>
              <a:prstGeom prst="line">
                <a:avLst/>
              </a:prstGeom>
              <a:noFill/>
              <a:ln w="0">
                <a:solidFill>
                  <a:schemeClr val="tx1"/>
                </a:solidFill>
                <a:round/>
                <a:headEnd/>
                <a:tailEnd/>
              </a:ln>
            </p:spPr>
            <p:txBody>
              <a:bodyPr/>
              <a:lstStyle/>
              <a:p>
                <a:endParaRPr lang="en-US"/>
              </a:p>
            </p:txBody>
          </p:sp>
          <p:sp>
            <p:nvSpPr>
              <p:cNvPr id="30951" name="Line 231"/>
              <p:cNvSpPr>
                <a:spLocks noChangeShapeType="1"/>
              </p:cNvSpPr>
              <p:nvPr/>
            </p:nvSpPr>
            <p:spPr bwMode="auto">
              <a:xfrm>
                <a:off x="3490" y="2687"/>
                <a:ext cx="1" cy="4"/>
              </a:xfrm>
              <a:prstGeom prst="line">
                <a:avLst/>
              </a:prstGeom>
              <a:noFill/>
              <a:ln w="0">
                <a:solidFill>
                  <a:schemeClr val="tx1"/>
                </a:solidFill>
                <a:round/>
                <a:headEnd/>
                <a:tailEnd/>
              </a:ln>
            </p:spPr>
            <p:txBody>
              <a:bodyPr/>
              <a:lstStyle/>
              <a:p>
                <a:endParaRPr lang="en-US"/>
              </a:p>
            </p:txBody>
          </p:sp>
          <p:sp>
            <p:nvSpPr>
              <p:cNvPr id="30952" name="Line 232"/>
              <p:cNvSpPr>
                <a:spLocks noChangeShapeType="1"/>
              </p:cNvSpPr>
              <p:nvPr/>
            </p:nvSpPr>
            <p:spPr bwMode="auto">
              <a:xfrm>
                <a:off x="3490" y="2691"/>
                <a:ext cx="2" cy="5"/>
              </a:xfrm>
              <a:prstGeom prst="line">
                <a:avLst/>
              </a:prstGeom>
              <a:noFill/>
              <a:ln w="0">
                <a:solidFill>
                  <a:schemeClr val="tx1"/>
                </a:solidFill>
                <a:round/>
                <a:headEnd/>
                <a:tailEnd/>
              </a:ln>
            </p:spPr>
            <p:txBody>
              <a:bodyPr/>
              <a:lstStyle/>
              <a:p>
                <a:endParaRPr lang="en-US"/>
              </a:p>
            </p:txBody>
          </p:sp>
          <p:sp>
            <p:nvSpPr>
              <p:cNvPr id="30953" name="Line 233"/>
              <p:cNvSpPr>
                <a:spLocks noChangeShapeType="1"/>
              </p:cNvSpPr>
              <p:nvPr/>
            </p:nvSpPr>
            <p:spPr bwMode="auto">
              <a:xfrm>
                <a:off x="3492" y="2696"/>
                <a:ext cx="4" cy="4"/>
              </a:xfrm>
              <a:prstGeom prst="line">
                <a:avLst/>
              </a:prstGeom>
              <a:noFill/>
              <a:ln w="0">
                <a:solidFill>
                  <a:schemeClr val="tx1"/>
                </a:solidFill>
                <a:round/>
                <a:headEnd/>
                <a:tailEnd/>
              </a:ln>
            </p:spPr>
            <p:txBody>
              <a:bodyPr/>
              <a:lstStyle/>
              <a:p>
                <a:endParaRPr lang="en-US"/>
              </a:p>
            </p:txBody>
          </p:sp>
          <p:sp>
            <p:nvSpPr>
              <p:cNvPr id="30954" name="Line 234"/>
              <p:cNvSpPr>
                <a:spLocks noChangeShapeType="1"/>
              </p:cNvSpPr>
              <p:nvPr/>
            </p:nvSpPr>
            <p:spPr bwMode="auto">
              <a:xfrm>
                <a:off x="3496" y="2700"/>
                <a:ext cx="3" cy="2"/>
              </a:xfrm>
              <a:prstGeom prst="line">
                <a:avLst/>
              </a:prstGeom>
              <a:noFill/>
              <a:ln w="0">
                <a:solidFill>
                  <a:schemeClr val="tx1"/>
                </a:solidFill>
                <a:round/>
                <a:headEnd/>
                <a:tailEnd/>
              </a:ln>
            </p:spPr>
            <p:txBody>
              <a:bodyPr/>
              <a:lstStyle/>
              <a:p>
                <a:endParaRPr lang="en-US"/>
              </a:p>
            </p:txBody>
          </p:sp>
          <p:sp>
            <p:nvSpPr>
              <p:cNvPr id="30955" name="Line 235"/>
              <p:cNvSpPr>
                <a:spLocks noChangeShapeType="1"/>
              </p:cNvSpPr>
              <p:nvPr/>
            </p:nvSpPr>
            <p:spPr bwMode="auto">
              <a:xfrm>
                <a:off x="3499" y="2702"/>
                <a:ext cx="6" cy="1"/>
              </a:xfrm>
              <a:prstGeom prst="line">
                <a:avLst/>
              </a:prstGeom>
              <a:noFill/>
              <a:ln w="0">
                <a:solidFill>
                  <a:schemeClr val="tx1"/>
                </a:solidFill>
                <a:round/>
                <a:headEnd/>
                <a:tailEnd/>
              </a:ln>
            </p:spPr>
            <p:txBody>
              <a:bodyPr/>
              <a:lstStyle/>
              <a:p>
                <a:endParaRPr lang="en-US"/>
              </a:p>
            </p:txBody>
          </p:sp>
          <p:sp>
            <p:nvSpPr>
              <p:cNvPr id="30956" name="Line 236"/>
              <p:cNvSpPr>
                <a:spLocks noChangeShapeType="1"/>
              </p:cNvSpPr>
              <p:nvPr/>
            </p:nvSpPr>
            <p:spPr bwMode="auto">
              <a:xfrm flipV="1">
                <a:off x="3505" y="2700"/>
                <a:ext cx="4" cy="2"/>
              </a:xfrm>
              <a:prstGeom prst="line">
                <a:avLst/>
              </a:prstGeom>
              <a:noFill/>
              <a:ln w="0">
                <a:solidFill>
                  <a:schemeClr val="tx1"/>
                </a:solidFill>
                <a:round/>
                <a:headEnd/>
                <a:tailEnd/>
              </a:ln>
            </p:spPr>
            <p:txBody>
              <a:bodyPr/>
              <a:lstStyle/>
              <a:p>
                <a:endParaRPr lang="en-US"/>
              </a:p>
            </p:txBody>
          </p:sp>
          <p:sp>
            <p:nvSpPr>
              <p:cNvPr id="30957" name="Line 237"/>
              <p:cNvSpPr>
                <a:spLocks noChangeShapeType="1"/>
              </p:cNvSpPr>
              <p:nvPr/>
            </p:nvSpPr>
            <p:spPr bwMode="auto">
              <a:xfrm flipV="1">
                <a:off x="3509" y="2696"/>
                <a:ext cx="4" cy="4"/>
              </a:xfrm>
              <a:prstGeom prst="line">
                <a:avLst/>
              </a:prstGeom>
              <a:noFill/>
              <a:ln w="0">
                <a:solidFill>
                  <a:schemeClr val="tx1"/>
                </a:solidFill>
                <a:round/>
                <a:headEnd/>
                <a:tailEnd/>
              </a:ln>
            </p:spPr>
            <p:txBody>
              <a:bodyPr/>
              <a:lstStyle/>
              <a:p>
                <a:endParaRPr lang="en-US"/>
              </a:p>
            </p:txBody>
          </p:sp>
          <p:sp>
            <p:nvSpPr>
              <p:cNvPr id="30958" name="Line 238"/>
              <p:cNvSpPr>
                <a:spLocks noChangeShapeType="1"/>
              </p:cNvSpPr>
              <p:nvPr/>
            </p:nvSpPr>
            <p:spPr bwMode="auto">
              <a:xfrm>
                <a:off x="555" y="3910"/>
                <a:ext cx="1" cy="184"/>
              </a:xfrm>
              <a:prstGeom prst="line">
                <a:avLst/>
              </a:prstGeom>
              <a:noFill/>
              <a:ln w="0">
                <a:solidFill>
                  <a:schemeClr val="tx1"/>
                </a:solidFill>
                <a:round/>
                <a:headEnd/>
                <a:tailEnd/>
              </a:ln>
            </p:spPr>
            <p:txBody>
              <a:bodyPr/>
              <a:lstStyle/>
              <a:p>
                <a:endParaRPr lang="en-US"/>
              </a:p>
            </p:txBody>
          </p:sp>
          <p:sp>
            <p:nvSpPr>
              <p:cNvPr id="30959" name="Line 239"/>
              <p:cNvSpPr>
                <a:spLocks noChangeShapeType="1"/>
              </p:cNvSpPr>
              <p:nvPr/>
            </p:nvSpPr>
            <p:spPr bwMode="auto">
              <a:xfrm>
                <a:off x="3755" y="3910"/>
                <a:ext cx="1" cy="184"/>
              </a:xfrm>
              <a:prstGeom prst="line">
                <a:avLst/>
              </a:prstGeom>
              <a:noFill/>
              <a:ln w="0">
                <a:solidFill>
                  <a:schemeClr val="tx1"/>
                </a:solidFill>
                <a:round/>
                <a:headEnd/>
                <a:tailEnd/>
              </a:ln>
            </p:spPr>
            <p:txBody>
              <a:bodyPr/>
              <a:lstStyle/>
              <a:p>
                <a:endParaRPr lang="en-US"/>
              </a:p>
            </p:txBody>
          </p:sp>
          <p:sp>
            <p:nvSpPr>
              <p:cNvPr id="30960" name="Line 240"/>
              <p:cNvSpPr>
                <a:spLocks noChangeShapeType="1"/>
              </p:cNvSpPr>
              <p:nvPr/>
            </p:nvSpPr>
            <p:spPr bwMode="auto">
              <a:xfrm>
                <a:off x="612" y="4036"/>
                <a:ext cx="3086" cy="1"/>
              </a:xfrm>
              <a:prstGeom prst="line">
                <a:avLst/>
              </a:prstGeom>
              <a:noFill/>
              <a:ln w="0">
                <a:solidFill>
                  <a:schemeClr val="tx1"/>
                </a:solidFill>
                <a:round/>
                <a:headEnd/>
                <a:tailEnd/>
              </a:ln>
            </p:spPr>
            <p:txBody>
              <a:bodyPr/>
              <a:lstStyle/>
              <a:p>
                <a:endParaRPr lang="en-US"/>
              </a:p>
            </p:txBody>
          </p:sp>
          <p:sp>
            <p:nvSpPr>
              <p:cNvPr id="30961" name="Freeform 241"/>
              <p:cNvSpPr>
                <a:spLocks/>
              </p:cNvSpPr>
              <p:nvPr/>
            </p:nvSpPr>
            <p:spPr bwMode="auto">
              <a:xfrm>
                <a:off x="555" y="4027"/>
                <a:ext cx="57" cy="19"/>
              </a:xfrm>
              <a:custGeom>
                <a:avLst/>
                <a:gdLst/>
                <a:ahLst/>
                <a:cxnLst>
                  <a:cxn ang="0">
                    <a:pos x="462" y="0"/>
                  </a:cxn>
                  <a:cxn ang="0">
                    <a:pos x="462" y="154"/>
                  </a:cxn>
                  <a:cxn ang="0">
                    <a:pos x="0" y="77"/>
                  </a:cxn>
                  <a:cxn ang="0">
                    <a:pos x="462" y="0"/>
                  </a:cxn>
                </a:cxnLst>
                <a:rect l="0" t="0" r="r" b="b"/>
                <a:pathLst>
                  <a:path w="462" h="154">
                    <a:moveTo>
                      <a:pt x="462" y="0"/>
                    </a:moveTo>
                    <a:lnTo>
                      <a:pt x="462" y="154"/>
                    </a:lnTo>
                    <a:lnTo>
                      <a:pt x="0" y="77"/>
                    </a:lnTo>
                    <a:lnTo>
                      <a:pt x="462" y="0"/>
                    </a:lnTo>
                    <a:close/>
                  </a:path>
                </a:pathLst>
              </a:custGeom>
              <a:solidFill>
                <a:srgbClr val="000000"/>
              </a:solidFill>
              <a:ln w="0">
                <a:solidFill>
                  <a:schemeClr val="tx1"/>
                </a:solidFill>
                <a:prstDash val="solid"/>
                <a:round/>
                <a:headEnd/>
                <a:tailEnd/>
              </a:ln>
            </p:spPr>
            <p:txBody>
              <a:bodyPr/>
              <a:lstStyle/>
              <a:p>
                <a:endParaRPr lang="en-US"/>
              </a:p>
            </p:txBody>
          </p:sp>
          <p:sp>
            <p:nvSpPr>
              <p:cNvPr id="30962" name="Freeform 242"/>
              <p:cNvSpPr>
                <a:spLocks/>
              </p:cNvSpPr>
              <p:nvPr/>
            </p:nvSpPr>
            <p:spPr bwMode="auto">
              <a:xfrm>
                <a:off x="3698" y="4027"/>
                <a:ext cx="57" cy="19"/>
              </a:xfrm>
              <a:custGeom>
                <a:avLst/>
                <a:gdLst/>
                <a:ahLst/>
                <a:cxnLst>
                  <a:cxn ang="0">
                    <a:pos x="0" y="0"/>
                  </a:cxn>
                  <a:cxn ang="0">
                    <a:pos x="0" y="154"/>
                  </a:cxn>
                  <a:cxn ang="0">
                    <a:pos x="461" y="77"/>
                  </a:cxn>
                  <a:cxn ang="0">
                    <a:pos x="0" y="0"/>
                  </a:cxn>
                </a:cxnLst>
                <a:rect l="0" t="0" r="r" b="b"/>
                <a:pathLst>
                  <a:path w="461" h="154">
                    <a:moveTo>
                      <a:pt x="0" y="0"/>
                    </a:moveTo>
                    <a:lnTo>
                      <a:pt x="0" y="154"/>
                    </a:lnTo>
                    <a:lnTo>
                      <a:pt x="461" y="77"/>
                    </a:lnTo>
                    <a:lnTo>
                      <a:pt x="0" y="0"/>
                    </a:lnTo>
                    <a:close/>
                  </a:path>
                </a:pathLst>
              </a:custGeom>
              <a:solidFill>
                <a:srgbClr val="000000"/>
              </a:solidFill>
              <a:ln w="0">
                <a:solidFill>
                  <a:schemeClr val="tx1"/>
                </a:solidFill>
                <a:prstDash val="solid"/>
                <a:round/>
                <a:headEnd/>
                <a:tailEnd/>
              </a:ln>
            </p:spPr>
            <p:txBody>
              <a:bodyPr/>
              <a:lstStyle/>
              <a:p>
                <a:endParaRPr lang="en-US"/>
              </a:p>
            </p:txBody>
          </p:sp>
          <p:sp>
            <p:nvSpPr>
              <p:cNvPr id="30963" name="Line 243"/>
              <p:cNvSpPr>
                <a:spLocks noChangeShapeType="1"/>
              </p:cNvSpPr>
              <p:nvPr/>
            </p:nvSpPr>
            <p:spPr bwMode="auto">
              <a:xfrm flipV="1">
                <a:off x="1042" y="3961"/>
                <a:ext cx="1" cy="3"/>
              </a:xfrm>
              <a:prstGeom prst="line">
                <a:avLst/>
              </a:prstGeom>
              <a:noFill/>
              <a:ln w="0">
                <a:solidFill>
                  <a:schemeClr val="tx1"/>
                </a:solidFill>
                <a:round/>
                <a:headEnd/>
                <a:tailEnd/>
              </a:ln>
            </p:spPr>
            <p:txBody>
              <a:bodyPr/>
              <a:lstStyle/>
              <a:p>
                <a:endParaRPr lang="en-US"/>
              </a:p>
            </p:txBody>
          </p:sp>
          <p:sp>
            <p:nvSpPr>
              <p:cNvPr id="30964" name="Line 244"/>
              <p:cNvSpPr>
                <a:spLocks noChangeShapeType="1"/>
              </p:cNvSpPr>
              <p:nvPr/>
            </p:nvSpPr>
            <p:spPr bwMode="auto">
              <a:xfrm flipV="1">
                <a:off x="1042" y="3956"/>
                <a:ext cx="3" cy="5"/>
              </a:xfrm>
              <a:prstGeom prst="line">
                <a:avLst/>
              </a:prstGeom>
              <a:noFill/>
              <a:ln w="0">
                <a:solidFill>
                  <a:schemeClr val="tx1"/>
                </a:solidFill>
                <a:round/>
                <a:headEnd/>
                <a:tailEnd/>
              </a:ln>
            </p:spPr>
            <p:txBody>
              <a:bodyPr/>
              <a:lstStyle/>
              <a:p>
                <a:endParaRPr lang="en-US"/>
              </a:p>
            </p:txBody>
          </p:sp>
          <p:sp>
            <p:nvSpPr>
              <p:cNvPr id="30965" name="Line 245"/>
              <p:cNvSpPr>
                <a:spLocks noChangeShapeType="1"/>
              </p:cNvSpPr>
              <p:nvPr/>
            </p:nvSpPr>
            <p:spPr bwMode="auto">
              <a:xfrm flipV="1">
                <a:off x="1045" y="3953"/>
                <a:ext cx="3" cy="3"/>
              </a:xfrm>
              <a:prstGeom prst="line">
                <a:avLst/>
              </a:prstGeom>
              <a:noFill/>
              <a:ln w="0">
                <a:solidFill>
                  <a:schemeClr val="tx1"/>
                </a:solidFill>
                <a:round/>
                <a:headEnd/>
                <a:tailEnd/>
              </a:ln>
            </p:spPr>
            <p:txBody>
              <a:bodyPr/>
              <a:lstStyle/>
              <a:p>
                <a:endParaRPr lang="en-US"/>
              </a:p>
            </p:txBody>
          </p:sp>
          <p:sp>
            <p:nvSpPr>
              <p:cNvPr id="30966" name="Line 246"/>
              <p:cNvSpPr>
                <a:spLocks noChangeShapeType="1"/>
              </p:cNvSpPr>
              <p:nvPr/>
            </p:nvSpPr>
            <p:spPr bwMode="auto">
              <a:xfrm flipV="1">
                <a:off x="1048" y="3950"/>
                <a:ext cx="5" cy="3"/>
              </a:xfrm>
              <a:prstGeom prst="line">
                <a:avLst/>
              </a:prstGeom>
              <a:noFill/>
              <a:ln w="0">
                <a:solidFill>
                  <a:schemeClr val="tx1"/>
                </a:solidFill>
                <a:round/>
                <a:headEnd/>
                <a:tailEnd/>
              </a:ln>
            </p:spPr>
            <p:txBody>
              <a:bodyPr/>
              <a:lstStyle/>
              <a:p>
                <a:endParaRPr lang="en-US"/>
              </a:p>
            </p:txBody>
          </p:sp>
          <p:sp>
            <p:nvSpPr>
              <p:cNvPr id="30967" name="Line 247"/>
              <p:cNvSpPr>
                <a:spLocks noChangeShapeType="1"/>
              </p:cNvSpPr>
              <p:nvPr/>
            </p:nvSpPr>
            <p:spPr bwMode="auto">
              <a:xfrm>
                <a:off x="1053" y="3950"/>
                <a:ext cx="11" cy="1"/>
              </a:xfrm>
              <a:prstGeom prst="line">
                <a:avLst/>
              </a:prstGeom>
              <a:noFill/>
              <a:ln w="0">
                <a:solidFill>
                  <a:schemeClr val="tx1"/>
                </a:solidFill>
                <a:round/>
                <a:headEnd/>
                <a:tailEnd/>
              </a:ln>
            </p:spPr>
            <p:txBody>
              <a:bodyPr/>
              <a:lstStyle/>
              <a:p>
                <a:endParaRPr lang="en-US"/>
              </a:p>
            </p:txBody>
          </p:sp>
          <p:sp>
            <p:nvSpPr>
              <p:cNvPr id="30968" name="Line 248"/>
              <p:cNvSpPr>
                <a:spLocks noChangeShapeType="1"/>
              </p:cNvSpPr>
              <p:nvPr/>
            </p:nvSpPr>
            <p:spPr bwMode="auto">
              <a:xfrm>
                <a:off x="1064" y="3950"/>
                <a:ext cx="6" cy="3"/>
              </a:xfrm>
              <a:prstGeom prst="line">
                <a:avLst/>
              </a:prstGeom>
              <a:noFill/>
              <a:ln w="0">
                <a:solidFill>
                  <a:schemeClr val="tx1"/>
                </a:solidFill>
                <a:round/>
                <a:headEnd/>
                <a:tailEnd/>
              </a:ln>
            </p:spPr>
            <p:txBody>
              <a:bodyPr/>
              <a:lstStyle/>
              <a:p>
                <a:endParaRPr lang="en-US"/>
              </a:p>
            </p:txBody>
          </p:sp>
          <p:sp>
            <p:nvSpPr>
              <p:cNvPr id="30969" name="Line 249"/>
              <p:cNvSpPr>
                <a:spLocks noChangeShapeType="1"/>
              </p:cNvSpPr>
              <p:nvPr/>
            </p:nvSpPr>
            <p:spPr bwMode="auto">
              <a:xfrm>
                <a:off x="1070" y="3953"/>
                <a:ext cx="3" cy="3"/>
              </a:xfrm>
              <a:prstGeom prst="line">
                <a:avLst/>
              </a:prstGeom>
              <a:noFill/>
              <a:ln w="0">
                <a:solidFill>
                  <a:schemeClr val="tx1"/>
                </a:solidFill>
                <a:round/>
                <a:headEnd/>
                <a:tailEnd/>
              </a:ln>
            </p:spPr>
            <p:txBody>
              <a:bodyPr/>
              <a:lstStyle/>
              <a:p>
                <a:endParaRPr lang="en-US"/>
              </a:p>
            </p:txBody>
          </p:sp>
          <p:sp>
            <p:nvSpPr>
              <p:cNvPr id="30970" name="Line 250"/>
              <p:cNvSpPr>
                <a:spLocks noChangeShapeType="1"/>
              </p:cNvSpPr>
              <p:nvPr/>
            </p:nvSpPr>
            <p:spPr bwMode="auto">
              <a:xfrm>
                <a:off x="1073" y="3956"/>
                <a:ext cx="2" cy="5"/>
              </a:xfrm>
              <a:prstGeom prst="line">
                <a:avLst/>
              </a:prstGeom>
              <a:noFill/>
              <a:ln w="0">
                <a:solidFill>
                  <a:schemeClr val="tx1"/>
                </a:solidFill>
                <a:round/>
                <a:headEnd/>
                <a:tailEnd/>
              </a:ln>
            </p:spPr>
            <p:txBody>
              <a:bodyPr/>
              <a:lstStyle/>
              <a:p>
                <a:endParaRPr lang="en-US"/>
              </a:p>
            </p:txBody>
          </p:sp>
          <p:sp>
            <p:nvSpPr>
              <p:cNvPr id="30971" name="Line 251"/>
              <p:cNvSpPr>
                <a:spLocks noChangeShapeType="1"/>
              </p:cNvSpPr>
              <p:nvPr/>
            </p:nvSpPr>
            <p:spPr bwMode="auto">
              <a:xfrm>
                <a:off x="1075" y="3961"/>
                <a:ext cx="1" cy="6"/>
              </a:xfrm>
              <a:prstGeom prst="line">
                <a:avLst/>
              </a:prstGeom>
              <a:noFill/>
              <a:ln w="0">
                <a:solidFill>
                  <a:schemeClr val="tx1"/>
                </a:solidFill>
                <a:round/>
                <a:headEnd/>
                <a:tailEnd/>
              </a:ln>
            </p:spPr>
            <p:txBody>
              <a:bodyPr/>
              <a:lstStyle/>
              <a:p>
                <a:endParaRPr lang="en-US"/>
              </a:p>
            </p:txBody>
          </p:sp>
          <p:sp>
            <p:nvSpPr>
              <p:cNvPr id="30972" name="Line 252"/>
              <p:cNvSpPr>
                <a:spLocks noChangeShapeType="1"/>
              </p:cNvSpPr>
              <p:nvPr/>
            </p:nvSpPr>
            <p:spPr bwMode="auto">
              <a:xfrm flipH="1">
                <a:off x="1073" y="3967"/>
                <a:ext cx="2" cy="5"/>
              </a:xfrm>
              <a:prstGeom prst="line">
                <a:avLst/>
              </a:prstGeom>
              <a:noFill/>
              <a:ln w="0">
                <a:solidFill>
                  <a:schemeClr val="tx1"/>
                </a:solidFill>
                <a:round/>
                <a:headEnd/>
                <a:tailEnd/>
              </a:ln>
            </p:spPr>
            <p:txBody>
              <a:bodyPr/>
              <a:lstStyle/>
              <a:p>
                <a:endParaRPr lang="en-US"/>
              </a:p>
            </p:txBody>
          </p:sp>
          <p:sp>
            <p:nvSpPr>
              <p:cNvPr id="30973" name="Line 253"/>
              <p:cNvSpPr>
                <a:spLocks noChangeShapeType="1"/>
              </p:cNvSpPr>
              <p:nvPr/>
            </p:nvSpPr>
            <p:spPr bwMode="auto">
              <a:xfrm flipH="1">
                <a:off x="1067" y="3972"/>
                <a:ext cx="6" cy="8"/>
              </a:xfrm>
              <a:prstGeom prst="line">
                <a:avLst/>
              </a:prstGeom>
              <a:noFill/>
              <a:ln w="0">
                <a:solidFill>
                  <a:schemeClr val="tx1"/>
                </a:solidFill>
                <a:round/>
                <a:headEnd/>
                <a:tailEnd/>
              </a:ln>
            </p:spPr>
            <p:txBody>
              <a:bodyPr/>
              <a:lstStyle/>
              <a:p>
                <a:endParaRPr lang="en-US"/>
              </a:p>
            </p:txBody>
          </p:sp>
          <p:sp>
            <p:nvSpPr>
              <p:cNvPr id="30974" name="Line 254"/>
              <p:cNvSpPr>
                <a:spLocks noChangeShapeType="1"/>
              </p:cNvSpPr>
              <p:nvPr/>
            </p:nvSpPr>
            <p:spPr bwMode="auto">
              <a:xfrm flipH="1">
                <a:off x="1040" y="3980"/>
                <a:ext cx="27" cy="28"/>
              </a:xfrm>
              <a:prstGeom prst="line">
                <a:avLst/>
              </a:prstGeom>
              <a:noFill/>
              <a:ln w="0">
                <a:solidFill>
                  <a:schemeClr val="tx1"/>
                </a:solidFill>
                <a:round/>
                <a:headEnd/>
                <a:tailEnd/>
              </a:ln>
            </p:spPr>
            <p:txBody>
              <a:bodyPr/>
              <a:lstStyle/>
              <a:p>
                <a:endParaRPr lang="en-US"/>
              </a:p>
            </p:txBody>
          </p:sp>
          <p:sp>
            <p:nvSpPr>
              <p:cNvPr id="30975" name="Line 255"/>
              <p:cNvSpPr>
                <a:spLocks noChangeShapeType="1"/>
              </p:cNvSpPr>
              <p:nvPr/>
            </p:nvSpPr>
            <p:spPr bwMode="auto">
              <a:xfrm>
                <a:off x="1040" y="4008"/>
                <a:ext cx="38" cy="1"/>
              </a:xfrm>
              <a:prstGeom prst="line">
                <a:avLst/>
              </a:prstGeom>
              <a:noFill/>
              <a:ln w="0">
                <a:solidFill>
                  <a:schemeClr val="tx1"/>
                </a:solidFill>
                <a:round/>
                <a:headEnd/>
                <a:tailEnd/>
              </a:ln>
            </p:spPr>
            <p:txBody>
              <a:bodyPr/>
              <a:lstStyle/>
              <a:p>
                <a:endParaRPr lang="en-US"/>
              </a:p>
            </p:txBody>
          </p:sp>
          <p:sp>
            <p:nvSpPr>
              <p:cNvPr id="30976" name="Line 256"/>
              <p:cNvSpPr>
                <a:spLocks noChangeShapeType="1"/>
              </p:cNvSpPr>
              <p:nvPr/>
            </p:nvSpPr>
            <p:spPr bwMode="auto">
              <a:xfrm flipH="1">
                <a:off x="1089" y="3942"/>
                <a:ext cx="3" cy="3"/>
              </a:xfrm>
              <a:prstGeom prst="line">
                <a:avLst/>
              </a:prstGeom>
              <a:noFill/>
              <a:ln w="0">
                <a:solidFill>
                  <a:schemeClr val="tx1"/>
                </a:solidFill>
                <a:round/>
                <a:headEnd/>
                <a:tailEnd/>
              </a:ln>
            </p:spPr>
            <p:txBody>
              <a:bodyPr/>
              <a:lstStyle/>
              <a:p>
                <a:endParaRPr lang="en-US"/>
              </a:p>
            </p:txBody>
          </p:sp>
          <p:sp>
            <p:nvSpPr>
              <p:cNvPr id="30977" name="Line 257"/>
              <p:cNvSpPr>
                <a:spLocks noChangeShapeType="1"/>
              </p:cNvSpPr>
              <p:nvPr/>
            </p:nvSpPr>
            <p:spPr bwMode="auto">
              <a:xfrm flipH="1" flipV="1">
                <a:off x="1086" y="3942"/>
                <a:ext cx="3" cy="3"/>
              </a:xfrm>
              <a:prstGeom prst="line">
                <a:avLst/>
              </a:prstGeom>
              <a:noFill/>
              <a:ln w="0">
                <a:solidFill>
                  <a:schemeClr val="tx1"/>
                </a:solidFill>
                <a:round/>
                <a:headEnd/>
                <a:tailEnd/>
              </a:ln>
            </p:spPr>
            <p:txBody>
              <a:bodyPr/>
              <a:lstStyle/>
              <a:p>
                <a:endParaRPr lang="en-US"/>
              </a:p>
            </p:txBody>
          </p:sp>
          <p:sp>
            <p:nvSpPr>
              <p:cNvPr id="30978" name="Line 258"/>
              <p:cNvSpPr>
                <a:spLocks noChangeShapeType="1"/>
              </p:cNvSpPr>
              <p:nvPr/>
            </p:nvSpPr>
            <p:spPr bwMode="auto">
              <a:xfrm flipV="1">
                <a:off x="1086" y="3939"/>
                <a:ext cx="3" cy="3"/>
              </a:xfrm>
              <a:prstGeom prst="line">
                <a:avLst/>
              </a:prstGeom>
              <a:noFill/>
              <a:ln w="0">
                <a:solidFill>
                  <a:schemeClr val="tx1"/>
                </a:solidFill>
                <a:round/>
                <a:headEnd/>
                <a:tailEnd/>
              </a:ln>
            </p:spPr>
            <p:txBody>
              <a:bodyPr/>
              <a:lstStyle/>
              <a:p>
                <a:endParaRPr lang="en-US"/>
              </a:p>
            </p:txBody>
          </p:sp>
          <p:sp>
            <p:nvSpPr>
              <p:cNvPr id="30979" name="Line 259"/>
              <p:cNvSpPr>
                <a:spLocks noChangeShapeType="1"/>
              </p:cNvSpPr>
              <p:nvPr/>
            </p:nvSpPr>
            <p:spPr bwMode="auto">
              <a:xfrm>
                <a:off x="1089" y="3939"/>
                <a:ext cx="3" cy="3"/>
              </a:xfrm>
              <a:prstGeom prst="line">
                <a:avLst/>
              </a:prstGeom>
              <a:noFill/>
              <a:ln w="0">
                <a:solidFill>
                  <a:schemeClr val="tx1"/>
                </a:solidFill>
                <a:round/>
                <a:headEnd/>
                <a:tailEnd/>
              </a:ln>
            </p:spPr>
            <p:txBody>
              <a:bodyPr/>
              <a:lstStyle/>
              <a:p>
                <a:endParaRPr lang="en-US"/>
              </a:p>
            </p:txBody>
          </p:sp>
          <p:sp>
            <p:nvSpPr>
              <p:cNvPr id="30980" name="Line 260"/>
              <p:cNvSpPr>
                <a:spLocks noChangeShapeType="1"/>
              </p:cNvSpPr>
              <p:nvPr/>
            </p:nvSpPr>
            <p:spPr bwMode="auto">
              <a:xfrm>
                <a:off x="1092" y="3942"/>
                <a:ext cx="1" cy="6"/>
              </a:xfrm>
              <a:prstGeom prst="line">
                <a:avLst/>
              </a:prstGeom>
              <a:noFill/>
              <a:ln w="0">
                <a:solidFill>
                  <a:schemeClr val="tx1"/>
                </a:solidFill>
                <a:round/>
                <a:headEnd/>
                <a:tailEnd/>
              </a:ln>
            </p:spPr>
            <p:txBody>
              <a:bodyPr/>
              <a:lstStyle/>
              <a:p>
                <a:endParaRPr lang="en-US"/>
              </a:p>
            </p:txBody>
          </p:sp>
          <p:sp>
            <p:nvSpPr>
              <p:cNvPr id="30981" name="Line 261"/>
              <p:cNvSpPr>
                <a:spLocks noChangeShapeType="1"/>
              </p:cNvSpPr>
              <p:nvPr/>
            </p:nvSpPr>
            <p:spPr bwMode="auto">
              <a:xfrm flipH="1">
                <a:off x="1089" y="3948"/>
                <a:ext cx="3" cy="5"/>
              </a:xfrm>
              <a:prstGeom prst="line">
                <a:avLst/>
              </a:prstGeom>
              <a:noFill/>
              <a:ln w="0">
                <a:solidFill>
                  <a:schemeClr val="tx1"/>
                </a:solidFill>
                <a:round/>
                <a:headEnd/>
                <a:tailEnd/>
              </a:ln>
            </p:spPr>
            <p:txBody>
              <a:bodyPr/>
              <a:lstStyle/>
              <a:p>
                <a:endParaRPr lang="en-US"/>
              </a:p>
            </p:txBody>
          </p:sp>
          <p:sp>
            <p:nvSpPr>
              <p:cNvPr id="30982" name="Line 262"/>
              <p:cNvSpPr>
                <a:spLocks noChangeShapeType="1"/>
              </p:cNvSpPr>
              <p:nvPr/>
            </p:nvSpPr>
            <p:spPr bwMode="auto">
              <a:xfrm flipH="1">
                <a:off x="1086" y="3953"/>
                <a:ext cx="3" cy="3"/>
              </a:xfrm>
              <a:prstGeom prst="line">
                <a:avLst/>
              </a:prstGeom>
              <a:noFill/>
              <a:ln w="0">
                <a:solidFill>
                  <a:schemeClr val="tx1"/>
                </a:solidFill>
                <a:round/>
                <a:headEnd/>
                <a:tailEnd/>
              </a:ln>
            </p:spPr>
            <p:txBody>
              <a:bodyPr/>
              <a:lstStyle/>
              <a:p>
                <a:endParaRPr lang="en-US"/>
              </a:p>
            </p:txBody>
          </p:sp>
          <p:sp>
            <p:nvSpPr>
              <p:cNvPr id="30983" name="Line 263"/>
              <p:cNvSpPr>
                <a:spLocks noChangeShapeType="1"/>
              </p:cNvSpPr>
              <p:nvPr/>
            </p:nvSpPr>
            <p:spPr bwMode="auto">
              <a:xfrm flipH="1">
                <a:off x="1106" y="3942"/>
                <a:ext cx="2" cy="3"/>
              </a:xfrm>
              <a:prstGeom prst="line">
                <a:avLst/>
              </a:prstGeom>
              <a:noFill/>
              <a:ln w="0">
                <a:solidFill>
                  <a:schemeClr val="tx1"/>
                </a:solidFill>
                <a:round/>
                <a:headEnd/>
                <a:tailEnd/>
              </a:ln>
            </p:spPr>
            <p:txBody>
              <a:bodyPr/>
              <a:lstStyle/>
              <a:p>
                <a:endParaRPr lang="en-US"/>
              </a:p>
            </p:txBody>
          </p:sp>
          <p:sp>
            <p:nvSpPr>
              <p:cNvPr id="30984" name="Line 264"/>
              <p:cNvSpPr>
                <a:spLocks noChangeShapeType="1"/>
              </p:cNvSpPr>
              <p:nvPr/>
            </p:nvSpPr>
            <p:spPr bwMode="auto">
              <a:xfrm flipH="1" flipV="1">
                <a:off x="1103" y="3942"/>
                <a:ext cx="3" cy="3"/>
              </a:xfrm>
              <a:prstGeom prst="line">
                <a:avLst/>
              </a:prstGeom>
              <a:noFill/>
              <a:ln w="0">
                <a:solidFill>
                  <a:schemeClr val="tx1"/>
                </a:solidFill>
                <a:round/>
                <a:headEnd/>
                <a:tailEnd/>
              </a:ln>
            </p:spPr>
            <p:txBody>
              <a:bodyPr/>
              <a:lstStyle/>
              <a:p>
                <a:endParaRPr lang="en-US"/>
              </a:p>
            </p:txBody>
          </p:sp>
          <p:sp>
            <p:nvSpPr>
              <p:cNvPr id="30985" name="Line 265"/>
              <p:cNvSpPr>
                <a:spLocks noChangeShapeType="1"/>
              </p:cNvSpPr>
              <p:nvPr/>
            </p:nvSpPr>
            <p:spPr bwMode="auto">
              <a:xfrm flipV="1">
                <a:off x="1103" y="3939"/>
                <a:ext cx="3" cy="3"/>
              </a:xfrm>
              <a:prstGeom prst="line">
                <a:avLst/>
              </a:prstGeom>
              <a:noFill/>
              <a:ln w="0">
                <a:solidFill>
                  <a:schemeClr val="tx1"/>
                </a:solidFill>
                <a:round/>
                <a:headEnd/>
                <a:tailEnd/>
              </a:ln>
            </p:spPr>
            <p:txBody>
              <a:bodyPr/>
              <a:lstStyle/>
              <a:p>
                <a:endParaRPr lang="en-US"/>
              </a:p>
            </p:txBody>
          </p:sp>
          <p:sp>
            <p:nvSpPr>
              <p:cNvPr id="30986" name="Line 266"/>
              <p:cNvSpPr>
                <a:spLocks noChangeShapeType="1"/>
              </p:cNvSpPr>
              <p:nvPr/>
            </p:nvSpPr>
            <p:spPr bwMode="auto">
              <a:xfrm>
                <a:off x="1106" y="3939"/>
                <a:ext cx="2" cy="3"/>
              </a:xfrm>
              <a:prstGeom prst="line">
                <a:avLst/>
              </a:prstGeom>
              <a:noFill/>
              <a:ln w="0">
                <a:solidFill>
                  <a:schemeClr val="tx1"/>
                </a:solidFill>
                <a:round/>
                <a:headEnd/>
                <a:tailEnd/>
              </a:ln>
            </p:spPr>
            <p:txBody>
              <a:bodyPr/>
              <a:lstStyle/>
              <a:p>
                <a:endParaRPr lang="en-US"/>
              </a:p>
            </p:txBody>
          </p:sp>
          <p:sp>
            <p:nvSpPr>
              <p:cNvPr id="30987" name="Line 267"/>
              <p:cNvSpPr>
                <a:spLocks noChangeShapeType="1"/>
              </p:cNvSpPr>
              <p:nvPr/>
            </p:nvSpPr>
            <p:spPr bwMode="auto">
              <a:xfrm>
                <a:off x="1108" y="3942"/>
                <a:ext cx="1" cy="6"/>
              </a:xfrm>
              <a:prstGeom prst="line">
                <a:avLst/>
              </a:prstGeom>
              <a:noFill/>
              <a:ln w="0">
                <a:solidFill>
                  <a:schemeClr val="tx1"/>
                </a:solidFill>
                <a:round/>
                <a:headEnd/>
                <a:tailEnd/>
              </a:ln>
            </p:spPr>
            <p:txBody>
              <a:bodyPr/>
              <a:lstStyle/>
              <a:p>
                <a:endParaRPr lang="en-US"/>
              </a:p>
            </p:txBody>
          </p:sp>
          <p:sp>
            <p:nvSpPr>
              <p:cNvPr id="30988" name="Line 268"/>
              <p:cNvSpPr>
                <a:spLocks noChangeShapeType="1"/>
              </p:cNvSpPr>
              <p:nvPr/>
            </p:nvSpPr>
            <p:spPr bwMode="auto">
              <a:xfrm flipH="1">
                <a:off x="1106" y="3948"/>
                <a:ext cx="2" cy="5"/>
              </a:xfrm>
              <a:prstGeom prst="line">
                <a:avLst/>
              </a:prstGeom>
              <a:noFill/>
              <a:ln w="0">
                <a:solidFill>
                  <a:schemeClr val="tx1"/>
                </a:solidFill>
                <a:round/>
                <a:headEnd/>
                <a:tailEnd/>
              </a:ln>
            </p:spPr>
            <p:txBody>
              <a:bodyPr/>
              <a:lstStyle/>
              <a:p>
                <a:endParaRPr lang="en-US"/>
              </a:p>
            </p:txBody>
          </p:sp>
          <p:sp>
            <p:nvSpPr>
              <p:cNvPr id="30989" name="Line 269"/>
              <p:cNvSpPr>
                <a:spLocks noChangeShapeType="1"/>
              </p:cNvSpPr>
              <p:nvPr/>
            </p:nvSpPr>
            <p:spPr bwMode="auto">
              <a:xfrm flipH="1">
                <a:off x="1103" y="3953"/>
                <a:ext cx="3" cy="3"/>
              </a:xfrm>
              <a:prstGeom prst="line">
                <a:avLst/>
              </a:prstGeom>
              <a:noFill/>
              <a:ln w="0">
                <a:solidFill>
                  <a:schemeClr val="tx1"/>
                </a:solidFill>
                <a:round/>
                <a:headEnd/>
                <a:tailEnd/>
              </a:ln>
            </p:spPr>
            <p:txBody>
              <a:bodyPr/>
              <a:lstStyle/>
              <a:p>
                <a:endParaRPr lang="en-US"/>
              </a:p>
            </p:txBody>
          </p:sp>
          <p:sp>
            <p:nvSpPr>
              <p:cNvPr id="30990" name="Line 270"/>
              <p:cNvSpPr>
                <a:spLocks noChangeShapeType="1"/>
              </p:cNvSpPr>
              <p:nvPr/>
            </p:nvSpPr>
            <p:spPr bwMode="auto">
              <a:xfrm>
                <a:off x="1193" y="3969"/>
                <a:ext cx="31" cy="39"/>
              </a:xfrm>
              <a:prstGeom prst="line">
                <a:avLst/>
              </a:prstGeom>
              <a:noFill/>
              <a:ln w="0">
                <a:solidFill>
                  <a:schemeClr val="tx1"/>
                </a:solidFill>
                <a:round/>
                <a:headEnd/>
                <a:tailEnd/>
              </a:ln>
            </p:spPr>
            <p:txBody>
              <a:bodyPr/>
              <a:lstStyle/>
              <a:p>
                <a:endParaRPr lang="en-US"/>
              </a:p>
            </p:txBody>
          </p:sp>
          <p:sp>
            <p:nvSpPr>
              <p:cNvPr id="30991" name="Line 271"/>
              <p:cNvSpPr>
                <a:spLocks noChangeShapeType="1"/>
              </p:cNvSpPr>
              <p:nvPr/>
            </p:nvSpPr>
            <p:spPr bwMode="auto">
              <a:xfrm flipH="1">
                <a:off x="1193" y="3969"/>
                <a:ext cx="31" cy="39"/>
              </a:xfrm>
              <a:prstGeom prst="line">
                <a:avLst/>
              </a:prstGeom>
              <a:noFill/>
              <a:ln w="0">
                <a:solidFill>
                  <a:schemeClr val="tx1"/>
                </a:solidFill>
                <a:round/>
                <a:headEnd/>
                <a:tailEnd/>
              </a:ln>
            </p:spPr>
            <p:txBody>
              <a:bodyPr/>
              <a:lstStyle/>
              <a:p>
                <a:endParaRPr lang="en-US"/>
              </a:p>
            </p:txBody>
          </p:sp>
          <p:sp>
            <p:nvSpPr>
              <p:cNvPr id="30992" name="Line 272"/>
              <p:cNvSpPr>
                <a:spLocks noChangeShapeType="1"/>
              </p:cNvSpPr>
              <p:nvPr/>
            </p:nvSpPr>
            <p:spPr bwMode="auto">
              <a:xfrm flipH="1">
                <a:off x="1303" y="3950"/>
                <a:ext cx="8" cy="3"/>
              </a:xfrm>
              <a:prstGeom prst="line">
                <a:avLst/>
              </a:prstGeom>
              <a:noFill/>
              <a:ln w="0">
                <a:solidFill>
                  <a:schemeClr val="tx1"/>
                </a:solidFill>
                <a:round/>
                <a:headEnd/>
                <a:tailEnd/>
              </a:ln>
            </p:spPr>
            <p:txBody>
              <a:bodyPr/>
              <a:lstStyle/>
              <a:p>
                <a:endParaRPr lang="en-US"/>
              </a:p>
            </p:txBody>
          </p:sp>
          <p:sp>
            <p:nvSpPr>
              <p:cNvPr id="30993" name="Line 273"/>
              <p:cNvSpPr>
                <a:spLocks noChangeShapeType="1"/>
              </p:cNvSpPr>
              <p:nvPr/>
            </p:nvSpPr>
            <p:spPr bwMode="auto">
              <a:xfrm flipH="1">
                <a:off x="1300" y="3953"/>
                <a:ext cx="3" cy="5"/>
              </a:xfrm>
              <a:prstGeom prst="line">
                <a:avLst/>
              </a:prstGeom>
              <a:noFill/>
              <a:ln w="0">
                <a:solidFill>
                  <a:schemeClr val="tx1"/>
                </a:solidFill>
                <a:round/>
                <a:headEnd/>
                <a:tailEnd/>
              </a:ln>
            </p:spPr>
            <p:txBody>
              <a:bodyPr/>
              <a:lstStyle/>
              <a:p>
                <a:endParaRPr lang="en-US"/>
              </a:p>
            </p:txBody>
          </p:sp>
          <p:sp>
            <p:nvSpPr>
              <p:cNvPr id="30994" name="Line 274"/>
              <p:cNvSpPr>
                <a:spLocks noChangeShapeType="1"/>
              </p:cNvSpPr>
              <p:nvPr/>
            </p:nvSpPr>
            <p:spPr bwMode="auto">
              <a:xfrm>
                <a:off x="1300" y="3958"/>
                <a:ext cx="1" cy="6"/>
              </a:xfrm>
              <a:prstGeom prst="line">
                <a:avLst/>
              </a:prstGeom>
              <a:noFill/>
              <a:ln w="0">
                <a:solidFill>
                  <a:schemeClr val="tx1"/>
                </a:solidFill>
                <a:round/>
                <a:headEnd/>
                <a:tailEnd/>
              </a:ln>
            </p:spPr>
            <p:txBody>
              <a:bodyPr/>
              <a:lstStyle/>
              <a:p>
                <a:endParaRPr lang="en-US"/>
              </a:p>
            </p:txBody>
          </p:sp>
          <p:sp>
            <p:nvSpPr>
              <p:cNvPr id="30995" name="Line 275"/>
              <p:cNvSpPr>
                <a:spLocks noChangeShapeType="1"/>
              </p:cNvSpPr>
              <p:nvPr/>
            </p:nvSpPr>
            <p:spPr bwMode="auto">
              <a:xfrm>
                <a:off x="1300" y="3964"/>
                <a:ext cx="3" cy="5"/>
              </a:xfrm>
              <a:prstGeom prst="line">
                <a:avLst/>
              </a:prstGeom>
              <a:noFill/>
              <a:ln w="0">
                <a:solidFill>
                  <a:schemeClr val="tx1"/>
                </a:solidFill>
                <a:round/>
                <a:headEnd/>
                <a:tailEnd/>
              </a:ln>
            </p:spPr>
            <p:txBody>
              <a:bodyPr/>
              <a:lstStyle/>
              <a:p>
                <a:endParaRPr lang="en-US"/>
              </a:p>
            </p:txBody>
          </p:sp>
          <p:sp>
            <p:nvSpPr>
              <p:cNvPr id="30996" name="Line 276"/>
              <p:cNvSpPr>
                <a:spLocks noChangeShapeType="1"/>
              </p:cNvSpPr>
              <p:nvPr/>
            </p:nvSpPr>
            <p:spPr bwMode="auto">
              <a:xfrm>
                <a:off x="1303" y="3969"/>
                <a:ext cx="6" cy="3"/>
              </a:xfrm>
              <a:prstGeom prst="line">
                <a:avLst/>
              </a:prstGeom>
              <a:noFill/>
              <a:ln w="0">
                <a:solidFill>
                  <a:schemeClr val="tx1"/>
                </a:solidFill>
                <a:round/>
                <a:headEnd/>
                <a:tailEnd/>
              </a:ln>
            </p:spPr>
            <p:txBody>
              <a:bodyPr/>
              <a:lstStyle/>
              <a:p>
                <a:endParaRPr lang="en-US"/>
              </a:p>
            </p:txBody>
          </p:sp>
          <p:sp>
            <p:nvSpPr>
              <p:cNvPr id="30997" name="Line 277"/>
              <p:cNvSpPr>
                <a:spLocks noChangeShapeType="1"/>
              </p:cNvSpPr>
              <p:nvPr/>
            </p:nvSpPr>
            <p:spPr bwMode="auto">
              <a:xfrm>
                <a:off x="1309" y="3972"/>
                <a:ext cx="11" cy="3"/>
              </a:xfrm>
              <a:prstGeom prst="line">
                <a:avLst/>
              </a:prstGeom>
              <a:noFill/>
              <a:ln w="0">
                <a:solidFill>
                  <a:schemeClr val="tx1"/>
                </a:solidFill>
                <a:round/>
                <a:headEnd/>
                <a:tailEnd/>
              </a:ln>
            </p:spPr>
            <p:txBody>
              <a:bodyPr/>
              <a:lstStyle/>
              <a:p>
                <a:endParaRPr lang="en-US"/>
              </a:p>
            </p:txBody>
          </p:sp>
          <p:sp>
            <p:nvSpPr>
              <p:cNvPr id="30998" name="Line 278"/>
              <p:cNvSpPr>
                <a:spLocks noChangeShapeType="1"/>
              </p:cNvSpPr>
              <p:nvPr/>
            </p:nvSpPr>
            <p:spPr bwMode="auto">
              <a:xfrm>
                <a:off x="1320" y="3975"/>
                <a:ext cx="8" cy="3"/>
              </a:xfrm>
              <a:prstGeom prst="line">
                <a:avLst/>
              </a:prstGeom>
              <a:noFill/>
              <a:ln w="0">
                <a:solidFill>
                  <a:schemeClr val="tx1"/>
                </a:solidFill>
                <a:round/>
                <a:headEnd/>
                <a:tailEnd/>
              </a:ln>
            </p:spPr>
            <p:txBody>
              <a:bodyPr/>
              <a:lstStyle/>
              <a:p>
                <a:endParaRPr lang="en-US"/>
              </a:p>
            </p:txBody>
          </p:sp>
          <p:sp>
            <p:nvSpPr>
              <p:cNvPr id="30999" name="Line 279"/>
              <p:cNvSpPr>
                <a:spLocks noChangeShapeType="1"/>
              </p:cNvSpPr>
              <p:nvPr/>
            </p:nvSpPr>
            <p:spPr bwMode="auto">
              <a:xfrm>
                <a:off x="1328" y="3978"/>
                <a:ext cx="5" cy="5"/>
              </a:xfrm>
              <a:prstGeom prst="line">
                <a:avLst/>
              </a:prstGeom>
              <a:noFill/>
              <a:ln w="0">
                <a:solidFill>
                  <a:schemeClr val="tx1"/>
                </a:solidFill>
                <a:round/>
                <a:headEnd/>
                <a:tailEnd/>
              </a:ln>
            </p:spPr>
            <p:txBody>
              <a:bodyPr/>
              <a:lstStyle/>
              <a:p>
                <a:endParaRPr lang="en-US"/>
              </a:p>
            </p:txBody>
          </p:sp>
          <p:sp>
            <p:nvSpPr>
              <p:cNvPr id="31000" name="Line 280"/>
              <p:cNvSpPr>
                <a:spLocks noChangeShapeType="1"/>
              </p:cNvSpPr>
              <p:nvPr/>
            </p:nvSpPr>
            <p:spPr bwMode="auto">
              <a:xfrm>
                <a:off x="1333" y="3983"/>
                <a:ext cx="3" cy="6"/>
              </a:xfrm>
              <a:prstGeom prst="line">
                <a:avLst/>
              </a:prstGeom>
              <a:noFill/>
              <a:ln w="0">
                <a:solidFill>
                  <a:schemeClr val="tx1"/>
                </a:solidFill>
                <a:round/>
                <a:headEnd/>
                <a:tailEnd/>
              </a:ln>
            </p:spPr>
            <p:txBody>
              <a:bodyPr/>
              <a:lstStyle/>
              <a:p>
                <a:endParaRPr lang="en-US"/>
              </a:p>
            </p:txBody>
          </p:sp>
          <p:sp>
            <p:nvSpPr>
              <p:cNvPr id="31001" name="Line 281"/>
              <p:cNvSpPr>
                <a:spLocks noChangeShapeType="1"/>
              </p:cNvSpPr>
              <p:nvPr/>
            </p:nvSpPr>
            <p:spPr bwMode="auto">
              <a:xfrm>
                <a:off x="1336" y="3989"/>
                <a:ext cx="1" cy="8"/>
              </a:xfrm>
              <a:prstGeom prst="line">
                <a:avLst/>
              </a:prstGeom>
              <a:noFill/>
              <a:ln w="0">
                <a:solidFill>
                  <a:schemeClr val="tx1"/>
                </a:solidFill>
                <a:round/>
                <a:headEnd/>
                <a:tailEnd/>
              </a:ln>
            </p:spPr>
            <p:txBody>
              <a:bodyPr/>
              <a:lstStyle/>
              <a:p>
                <a:endParaRPr lang="en-US"/>
              </a:p>
            </p:txBody>
          </p:sp>
          <p:sp>
            <p:nvSpPr>
              <p:cNvPr id="31002" name="Line 282"/>
              <p:cNvSpPr>
                <a:spLocks noChangeShapeType="1"/>
              </p:cNvSpPr>
              <p:nvPr/>
            </p:nvSpPr>
            <p:spPr bwMode="auto">
              <a:xfrm flipH="1">
                <a:off x="1333" y="3997"/>
                <a:ext cx="3" cy="5"/>
              </a:xfrm>
              <a:prstGeom prst="line">
                <a:avLst/>
              </a:prstGeom>
              <a:noFill/>
              <a:ln w="0">
                <a:solidFill>
                  <a:schemeClr val="tx1"/>
                </a:solidFill>
                <a:round/>
                <a:headEnd/>
                <a:tailEnd/>
              </a:ln>
            </p:spPr>
            <p:txBody>
              <a:bodyPr/>
              <a:lstStyle/>
              <a:p>
                <a:endParaRPr lang="en-US"/>
              </a:p>
            </p:txBody>
          </p:sp>
          <p:sp>
            <p:nvSpPr>
              <p:cNvPr id="31003" name="Line 283"/>
              <p:cNvSpPr>
                <a:spLocks noChangeShapeType="1"/>
              </p:cNvSpPr>
              <p:nvPr/>
            </p:nvSpPr>
            <p:spPr bwMode="auto">
              <a:xfrm flipH="1">
                <a:off x="1331" y="4002"/>
                <a:ext cx="2" cy="3"/>
              </a:xfrm>
              <a:prstGeom prst="line">
                <a:avLst/>
              </a:prstGeom>
              <a:noFill/>
              <a:ln w="0">
                <a:solidFill>
                  <a:schemeClr val="tx1"/>
                </a:solidFill>
                <a:round/>
                <a:headEnd/>
                <a:tailEnd/>
              </a:ln>
            </p:spPr>
            <p:txBody>
              <a:bodyPr/>
              <a:lstStyle/>
              <a:p>
                <a:endParaRPr lang="en-US"/>
              </a:p>
            </p:txBody>
          </p:sp>
          <p:sp>
            <p:nvSpPr>
              <p:cNvPr id="31004" name="Line 284"/>
              <p:cNvSpPr>
                <a:spLocks noChangeShapeType="1"/>
              </p:cNvSpPr>
              <p:nvPr/>
            </p:nvSpPr>
            <p:spPr bwMode="auto">
              <a:xfrm flipH="1">
                <a:off x="1322" y="4005"/>
                <a:ext cx="9" cy="3"/>
              </a:xfrm>
              <a:prstGeom prst="line">
                <a:avLst/>
              </a:prstGeom>
              <a:noFill/>
              <a:ln w="0">
                <a:solidFill>
                  <a:schemeClr val="tx1"/>
                </a:solidFill>
                <a:round/>
                <a:headEnd/>
                <a:tailEnd/>
              </a:ln>
            </p:spPr>
            <p:txBody>
              <a:bodyPr/>
              <a:lstStyle/>
              <a:p>
                <a:endParaRPr lang="en-US"/>
              </a:p>
            </p:txBody>
          </p:sp>
          <p:sp>
            <p:nvSpPr>
              <p:cNvPr id="31005" name="Line 285"/>
              <p:cNvSpPr>
                <a:spLocks noChangeShapeType="1"/>
              </p:cNvSpPr>
              <p:nvPr/>
            </p:nvSpPr>
            <p:spPr bwMode="auto">
              <a:xfrm flipH="1">
                <a:off x="1311" y="4008"/>
                <a:ext cx="11" cy="1"/>
              </a:xfrm>
              <a:prstGeom prst="line">
                <a:avLst/>
              </a:prstGeom>
              <a:noFill/>
              <a:ln w="0">
                <a:solidFill>
                  <a:schemeClr val="tx1"/>
                </a:solidFill>
                <a:round/>
                <a:headEnd/>
                <a:tailEnd/>
              </a:ln>
            </p:spPr>
            <p:txBody>
              <a:bodyPr/>
              <a:lstStyle/>
              <a:p>
                <a:endParaRPr lang="en-US"/>
              </a:p>
            </p:txBody>
          </p:sp>
          <p:sp>
            <p:nvSpPr>
              <p:cNvPr id="31006" name="Line 286"/>
              <p:cNvSpPr>
                <a:spLocks noChangeShapeType="1"/>
              </p:cNvSpPr>
              <p:nvPr/>
            </p:nvSpPr>
            <p:spPr bwMode="auto">
              <a:xfrm flipH="1" flipV="1">
                <a:off x="1303" y="4005"/>
                <a:ext cx="8" cy="3"/>
              </a:xfrm>
              <a:prstGeom prst="line">
                <a:avLst/>
              </a:prstGeom>
              <a:noFill/>
              <a:ln w="0">
                <a:solidFill>
                  <a:schemeClr val="tx1"/>
                </a:solidFill>
                <a:round/>
                <a:headEnd/>
                <a:tailEnd/>
              </a:ln>
            </p:spPr>
            <p:txBody>
              <a:bodyPr/>
              <a:lstStyle/>
              <a:p>
                <a:endParaRPr lang="en-US"/>
              </a:p>
            </p:txBody>
          </p:sp>
          <p:sp>
            <p:nvSpPr>
              <p:cNvPr id="31007" name="Line 287"/>
              <p:cNvSpPr>
                <a:spLocks noChangeShapeType="1"/>
              </p:cNvSpPr>
              <p:nvPr/>
            </p:nvSpPr>
            <p:spPr bwMode="auto">
              <a:xfrm flipH="1" flipV="1">
                <a:off x="1300" y="4002"/>
                <a:ext cx="3" cy="3"/>
              </a:xfrm>
              <a:prstGeom prst="line">
                <a:avLst/>
              </a:prstGeom>
              <a:noFill/>
              <a:ln w="0">
                <a:solidFill>
                  <a:schemeClr val="tx1"/>
                </a:solidFill>
                <a:round/>
                <a:headEnd/>
                <a:tailEnd/>
              </a:ln>
            </p:spPr>
            <p:txBody>
              <a:bodyPr/>
              <a:lstStyle/>
              <a:p>
                <a:endParaRPr lang="en-US"/>
              </a:p>
            </p:txBody>
          </p:sp>
          <p:sp>
            <p:nvSpPr>
              <p:cNvPr id="31008" name="Line 288"/>
              <p:cNvSpPr>
                <a:spLocks noChangeShapeType="1"/>
              </p:cNvSpPr>
              <p:nvPr/>
            </p:nvSpPr>
            <p:spPr bwMode="auto">
              <a:xfrm flipH="1" flipV="1">
                <a:off x="1298" y="3997"/>
                <a:ext cx="2" cy="5"/>
              </a:xfrm>
              <a:prstGeom prst="line">
                <a:avLst/>
              </a:prstGeom>
              <a:noFill/>
              <a:ln w="0">
                <a:solidFill>
                  <a:schemeClr val="tx1"/>
                </a:solidFill>
                <a:round/>
                <a:headEnd/>
                <a:tailEnd/>
              </a:ln>
            </p:spPr>
            <p:txBody>
              <a:bodyPr/>
              <a:lstStyle/>
              <a:p>
                <a:endParaRPr lang="en-US"/>
              </a:p>
            </p:txBody>
          </p:sp>
          <p:sp>
            <p:nvSpPr>
              <p:cNvPr id="31009" name="Line 289"/>
              <p:cNvSpPr>
                <a:spLocks noChangeShapeType="1"/>
              </p:cNvSpPr>
              <p:nvPr/>
            </p:nvSpPr>
            <p:spPr bwMode="auto">
              <a:xfrm flipV="1">
                <a:off x="1298" y="3989"/>
                <a:ext cx="1" cy="8"/>
              </a:xfrm>
              <a:prstGeom prst="line">
                <a:avLst/>
              </a:prstGeom>
              <a:noFill/>
              <a:ln w="0">
                <a:solidFill>
                  <a:schemeClr val="tx1"/>
                </a:solidFill>
                <a:round/>
                <a:headEnd/>
                <a:tailEnd/>
              </a:ln>
            </p:spPr>
            <p:txBody>
              <a:bodyPr/>
              <a:lstStyle/>
              <a:p>
                <a:endParaRPr lang="en-US"/>
              </a:p>
            </p:txBody>
          </p:sp>
          <p:sp>
            <p:nvSpPr>
              <p:cNvPr id="31010" name="Line 290"/>
              <p:cNvSpPr>
                <a:spLocks noChangeShapeType="1"/>
              </p:cNvSpPr>
              <p:nvPr/>
            </p:nvSpPr>
            <p:spPr bwMode="auto">
              <a:xfrm flipV="1">
                <a:off x="1298" y="3983"/>
                <a:ext cx="2" cy="6"/>
              </a:xfrm>
              <a:prstGeom prst="line">
                <a:avLst/>
              </a:prstGeom>
              <a:noFill/>
              <a:ln w="0">
                <a:solidFill>
                  <a:schemeClr val="tx1"/>
                </a:solidFill>
                <a:round/>
                <a:headEnd/>
                <a:tailEnd/>
              </a:ln>
            </p:spPr>
            <p:txBody>
              <a:bodyPr/>
              <a:lstStyle/>
              <a:p>
                <a:endParaRPr lang="en-US"/>
              </a:p>
            </p:txBody>
          </p:sp>
          <p:sp>
            <p:nvSpPr>
              <p:cNvPr id="31011" name="Line 291"/>
              <p:cNvSpPr>
                <a:spLocks noChangeShapeType="1"/>
              </p:cNvSpPr>
              <p:nvPr/>
            </p:nvSpPr>
            <p:spPr bwMode="auto">
              <a:xfrm flipV="1">
                <a:off x="1300" y="3978"/>
                <a:ext cx="6" cy="5"/>
              </a:xfrm>
              <a:prstGeom prst="line">
                <a:avLst/>
              </a:prstGeom>
              <a:noFill/>
              <a:ln w="0">
                <a:solidFill>
                  <a:schemeClr val="tx1"/>
                </a:solidFill>
                <a:round/>
                <a:headEnd/>
                <a:tailEnd/>
              </a:ln>
            </p:spPr>
            <p:txBody>
              <a:bodyPr/>
              <a:lstStyle/>
              <a:p>
                <a:endParaRPr lang="en-US"/>
              </a:p>
            </p:txBody>
          </p:sp>
          <p:sp>
            <p:nvSpPr>
              <p:cNvPr id="31012" name="Line 292"/>
              <p:cNvSpPr>
                <a:spLocks noChangeShapeType="1"/>
              </p:cNvSpPr>
              <p:nvPr/>
            </p:nvSpPr>
            <p:spPr bwMode="auto">
              <a:xfrm flipV="1">
                <a:off x="1306" y="3975"/>
                <a:ext cx="8" cy="3"/>
              </a:xfrm>
              <a:prstGeom prst="line">
                <a:avLst/>
              </a:prstGeom>
              <a:noFill/>
              <a:ln w="0">
                <a:solidFill>
                  <a:schemeClr val="tx1"/>
                </a:solidFill>
                <a:round/>
                <a:headEnd/>
                <a:tailEnd/>
              </a:ln>
            </p:spPr>
            <p:txBody>
              <a:bodyPr/>
              <a:lstStyle/>
              <a:p>
                <a:endParaRPr lang="en-US"/>
              </a:p>
            </p:txBody>
          </p:sp>
          <p:sp>
            <p:nvSpPr>
              <p:cNvPr id="31013" name="Line 293"/>
              <p:cNvSpPr>
                <a:spLocks noChangeShapeType="1"/>
              </p:cNvSpPr>
              <p:nvPr/>
            </p:nvSpPr>
            <p:spPr bwMode="auto">
              <a:xfrm flipV="1">
                <a:off x="1314" y="3972"/>
                <a:ext cx="11" cy="3"/>
              </a:xfrm>
              <a:prstGeom prst="line">
                <a:avLst/>
              </a:prstGeom>
              <a:noFill/>
              <a:ln w="0">
                <a:solidFill>
                  <a:schemeClr val="tx1"/>
                </a:solidFill>
                <a:round/>
                <a:headEnd/>
                <a:tailEnd/>
              </a:ln>
            </p:spPr>
            <p:txBody>
              <a:bodyPr/>
              <a:lstStyle/>
              <a:p>
                <a:endParaRPr lang="en-US"/>
              </a:p>
            </p:txBody>
          </p:sp>
          <p:sp>
            <p:nvSpPr>
              <p:cNvPr id="31014" name="Line 294"/>
              <p:cNvSpPr>
                <a:spLocks noChangeShapeType="1"/>
              </p:cNvSpPr>
              <p:nvPr/>
            </p:nvSpPr>
            <p:spPr bwMode="auto">
              <a:xfrm flipV="1">
                <a:off x="1325" y="3969"/>
                <a:ext cx="6" cy="3"/>
              </a:xfrm>
              <a:prstGeom prst="line">
                <a:avLst/>
              </a:prstGeom>
              <a:noFill/>
              <a:ln w="0">
                <a:solidFill>
                  <a:schemeClr val="tx1"/>
                </a:solidFill>
                <a:round/>
                <a:headEnd/>
                <a:tailEnd/>
              </a:ln>
            </p:spPr>
            <p:txBody>
              <a:bodyPr/>
              <a:lstStyle/>
              <a:p>
                <a:endParaRPr lang="en-US"/>
              </a:p>
            </p:txBody>
          </p:sp>
          <p:sp>
            <p:nvSpPr>
              <p:cNvPr id="31015" name="Line 295"/>
              <p:cNvSpPr>
                <a:spLocks noChangeShapeType="1"/>
              </p:cNvSpPr>
              <p:nvPr/>
            </p:nvSpPr>
            <p:spPr bwMode="auto">
              <a:xfrm flipV="1">
                <a:off x="1331" y="3964"/>
                <a:ext cx="2" cy="5"/>
              </a:xfrm>
              <a:prstGeom prst="line">
                <a:avLst/>
              </a:prstGeom>
              <a:noFill/>
              <a:ln w="0">
                <a:solidFill>
                  <a:schemeClr val="tx1"/>
                </a:solidFill>
                <a:round/>
                <a:headEnd/>
                <a:tailEnd/>
              </a:ln>
            </p:spPr>
            <p:txBody>
              <a:bodyPr/>
              <a:lstStyle/>
              <a:p>
                <a:endParaRPr lang="en-US"/>
              </a:p>
            </p:txBody>
          </p:sp>
          <p:sp>
            <p:nvSpPr>
              <p:cNvPr id="31016" name="Line 296"/>
              <p:cNvSpPr>
                <a:spLocks noChangeShapeType="1"/>
              </p:cNvSpPr>
              <p:nvPr/>
            </p:nvSpPr>
            <p:spPr bwMode="auto">
              <a:xfrm flipV="1">
                <a:off x="1333" y="3958"/>
                <a:ext cx="1" cy="6"/>
              </a:xfrm>
              <a:prstGeom prst="line">
                <a:avLst/>
              </a:prstGeom>
              <a:noFill/>
              <a:ln w="0">
                <a:solidFill>
                  <a:schemeClr val="tx1"/>
                </a:solidFill>
                <a:round/>
                <a:headEnd/>
                <a:tailEnd/>
              </a:ln>
            </p:spPr>
            <p:txBody>
              <a:bodyPr/>
              <a:lstStyle/>
              <a:p>
                <a:endParaRPr lang="en-US"/>
              </a:p>
            </p:txBody>
          </p:sp>
          <p:sp>
            <p:nvSpPr>
              <p:cNvPr id="31017" name="Line 297"/>
              <p:cNvSpPr>
                <a:spLocks noChangeShapeType="1"/>
              </p:cNvSpPr>
              <p:nvPr/>
            </p:nvSpPr>
            <p:spPr bwMode="auto">
              <a:xfrm flipH="1" flipV="1">
                <a:off x="1331" y="3953"/>
                <a:ext cx="2" cy="5"/>
              </a:xfrm>
              <a:prstGeom prst="line">
                <a:avLst/>
              </a:prstGeom>
              <a:noFill/>
              <a:ln w="0">
                <a:solidFill>
                  <a:schemeClr val="tx1"/>
                </a:solidFill>
                <a:round/>
                <a:headEnd/>
                <a:tailEnd/>
              </a:ln>
            </p:spPr>
            <p:txBody>
              <a:bodyPr/>
              <a:lstStyle/>
              <a:p>
                <a:endParaRPr lang="en-US"/>
              </a:p>
            </p:txBody>
          </p:sp>
          <p:sp>
            <p:nvSpPr>
              <p:cNvPr id="31018" name="Line 298"/>
              <p:cNvSpPr>
                <a:spLocks noChangeShapeType="1"/>
              </p:cNvSpPr>
              <p:nvPr/>
            </p:nvSpPr>
            <p:spPr bwMode="auto">
              <a:xfrm flipH="1" flipV="1">
                <a:off x="1322" y="3950"/>
                <a:ext cx="9" cy="3"/>
              </a:xfrm>
              <a:prstGeom prst="line">
                <a:avLst/>
              </a:prstGeom>
              <a:noFill/>
              <a:ln w="0">
                <a:solidFill>
                  <a:schemeClr val="tx1"/>
                </a:solidFill>
                <a:round/>
                <a:headEnd/>
                <a:tailEnd/>
              </a:ln>
            </p:spPr>
            <p:txBody>
              <a:bodyPr/>
              <a:lstStyle/>
              <a:p>
                <a:endParaRPr lang="en-US"/>
              </a:p>
            </p:txBody>
          </p:sp>
          <p:sp>
            <p:nvSpPr>
              <p:cNvPr id="31019" name="Line 299"/>
              <p:cNvSpPr>
                <a:spLocks noChangeShapeType="1"/>
              </p:cNvSpPr>
              <p:nvPr/>
            </p:nvSpPr>
            <p:spPr bwMode="auto">
              <a:xfrm flipH="1">
                <a:off x="1311" y="3950"/>
                <a:ext cx="11" cy="1"/>
              </a:xfrm>
              <a:prstGeom prst="line">
                <a:avLst/>
              </a:prstGeom>
              <a:noFill/>
              <a:ln w="0">
                <a:solidFill>
                  <a:schemeClr val="tx1"/>
                </a:solidFill>
                <a:round/>
                <a:headEnd/>
                <a:tailEnd/>
              </a:ln>
            </p:spPr>
            <p:txBody>
              <a:bodyPr/>
              <a:lstStyle/>
              <a:p>
                <a:endParaRPr lang="en-US"/>
              </a:p>
            </p:txBody>
          </p:sp>
          <p:sp>
            <p:nvSpPr>
              <p:cNvPr id="31020" name="Line 300"/>
              <p:cNvSpPr>
                <a:spLocks noChangeShapeType="1"/>
              </p:cNvSpPr>
              <p:nvPr/>
            </p:nvSpPr>
            <p:spPr bwMode="auto">
              <a:xfrm flipH="1">
                <a:off x="1347" y="3942"/>
                <a:ext cx="3" cy="3"/>
              </a:xfrm>
              <a:prstGeom prst="line">
                <a:avLst/>
              </a:prstGeom>
              <a:noFill/>
              <a:ln w="0">
                <a:solidFill>
                  <a:schemeClr val="tx1"/>
                </a:solidFill>
                <a:round/>
                <a:headEnd/>
                <a:tailEnd/>
              </a:ln>
            </p:spPr>
            <p:txBody>
              <a:bodyPr/>
              <a:lstStyle/>
              <a:p>
                <a:endParaRPr lang="en-US"/>
              </a:p>
            </p:txBody>
          </p:sp>
          <p:sp>
            <p:nvSpPr>
              <p:cNvPr id="31021" name="Line 301"/>
              <p:cNvSpPr>
                <a:spLocks noChangeShapeType="1"/>
              </p:cNvSpPr>
              <p:nvPr/>
            </p:nvSpPr>
            <p:spPr bwMode="auto">
              <a:xfrm flipH="1" flipV="1">
                <a:off x="1344" y="3942"/>
                <a:ext cx="3" cy="3"/>
              </a:xfrm>
              <a:prstGeom prst="line">
                <a:avLst/>
              </a:prstGeom>
              <a:noFill/>
              <a:ln w="0">
                <a:solidFill>
                  <a:schemeClr val="tx1"/>
                </a:solidFill>
                <a:round/>
                <a:headEnd/>
                <a:tailEnd/>
              </a:ln>
            </p:spPr>
            <p:txBody>
              <a:bodyPr/>
              <a:lstStyle/>
              <a:p>
                <a:endParaRPr lang="en-US"/>
              </a:p>
            </p:txBody>
          </p:sp>
          <p:sp>
            <p:nvSpPr>
              <p:cNvPr id="31022" name="Line 302"/>
              <p:cNvSpPr>
                <a:spLocks noChangeShapeType="1"/>
              </p:cNvSpPr>
              <p:nvPr/>
            </p:nvSpPr>
            <p:spPr bwMode="auto">
              <a:xfrm flipV="1">
                <a:off x="1344" y="3939"/>
                <a:ext cx="3" cy="3"/>
              </a:xfrm>
              <a:prstGeom prst="line">
                <a:avLst/>
              </a:prstGeom>
              <a:noFill/>
              <a:ln w="0">
                <a:solidFill>
                  <a:schemeClr val="tx1"/>
                </a:solidFill>
                <a:round/>
                <a:headEnd/>
                <a:tailEnd/>
              </a:ln>
            </p:spPr>
            <p:txBody>
              <a:bodyPr/>
              <a:lstStyle/>
              <a:p>
                <a:endParaRPr lang="en-US"/>
              </a:p>
            </p:txBody>
          </p:sp>
          <p:sp>
            <p:nvSpPr>
              <p:cNvPr id="31023" name="Line 303"/>
              <p:cNvSpPr>
                <a:spLocks noChangeShapeType="1"/>
              </p:cNvSpPr>
              <p:nvPr/>
            </p:nvSpPr>
            <p:spPr bwMode="auto">
              <a:xfrm>
                <a:off x="1347" y="3939"/>
                <a:ext cx="3" cy="3"/>
              </a:xfrm>
              <a:prstGeom prst="line">
                <a:avLst/>
              </a:prstGeom>
              <a:noFill/>
              <a:ln w="0">
                <a:solidFill>
                  <a:schemeClr val="tx1"/>
                </a:solidFill>
                <a:round/>
                <a:headEnd/>
                <a:tailEnd/>
              </a:ln>
            </p:spPr>
            <p:txBody>
              <a:bodyPr/>
              <a:lstStyle/>
              <a:p>
                <a:endParaRPr lang="en-US"/>
              </a:p>
            </p:txBody>
          </p:sp>
          <p:sp>
            <p:nvSpPr>
              <p:cNvPr id="31024" name="Line 304"/>
              <p:cNvSpPr>
                <a:spLocks noChangeShapeType="1"/>
              </p:cNvSpPr>
              <p:nvPr/>
            </p:nvSpPr>
            <p:spPr bwMode="auto">
              <a:xfrm>
                <a:off x="1350" y="3942"/>
                <a:ext cx="1" cy="6"/>
              </a:xfrm>
              <a:prstGeom prst="line">
                <a:avLst/>
              </a:prstGeom>
              <a:noFill/>
              <a:ln w="0">
                <a:solidFill>
                  <a:schemeClr val="tx1"/>
                </a:solidFill>
                <a:round/>
                <a:headEnd/>
                <a:tailEnd/>
              </a:ln>
            </p:spPr>
            <p:txBody>
              <a:bodyPr/>
              <a:lstStyle/>
              <a:p>
                <a:endParaRPr lang="en-US"/>
              </a:p>
            </p:txBody>
          </p:sp>
          <p:sp>
            <p:nvSpPr>
              <p:cNvPr id="31025" name="Line 305"/>
              <p:cNvSpPr>
                <a:spLocks noChangeShapeType="1"/>
              </p:cNvSpPr>
              <p:nvPr/>
            </p:nvSpPr>
            <p:spPr bwMode="auto">
              <a:xfrm flipH="1">
                <a:off x="1347" y="3948"/>
                <a:ext cx="3" cy="5"/>
              </a:xfrm>
              <a:prstGeom prst="line">
                <a:avLst/>
              </a:prstGeom>
              <a:noFill/>
              <a:ln w="0">
                <a:solidFill>
                  <a:schemeClr val="tx1"/>
                </a:solidFill>
                <a:round/>
                <a:headEnd/>
                <a:tailEnd/>
              </a:ln>
            </p:spPr>
            <p:txBody>
              <a:bodyPr/>
              <a:lstStyle/>
              <a:p>
                <a:endParaRPr lang="en-US"/>
              </a:p>
            </p:txBody>
          </p:sp>
          <p:sp>
            <p:nvSpPr>
              <p:cNvPr id="31026" name="Line 306"/>
              <p:cNvSpPr>
                <a:spLocks noChangeShapeType="1"/>
              </p:cNvSpPr>
              <p:nvPr/>
            </p:nvSpPr>
            <p:spPr bwMode="auto">
              <a:xfrm flipH="1">
                <a:off x="1344" y="3953"/>
                <a:ext cx="3" cy="3"/>
              </a:xfrm>
              <a:prstGeom prst="line">
                <a:avLst/>
              </a:prstGeom>
              <a:noFill/>
              <a:ln w="0">
                <a:solidFill>
                  <a:schemeClr val="tx1"/>
                </a:solidFill>
                <a:round/>
                <a:headEnd/>
                <a:tailEnd/>
              </a:ln>
            </p:spPr>
            <p:txBody>
              <a:bodyPr/>
              <a:lstStyle/>
              <a:p>
                <a:endParaRPr lang="en-US"/>
              </a:p>
            </p:txBody>
          </p:sp>
          <p:sp>
            <p:nvSpPr>
              <p:cNvPr id="31027" name="Line 307"/>
              <p:cNvSpPr>
                <a:spLocks noChangeShapeType="1"/>
              </p:cNvSpPr>
              <p:nvPr/>
            </p:nvSpPr>
            <p:spPr bwMode="auto">
              <a:xfrm flipH="1">
                <a:off x="1364" y="3942"/>
                <a:ext cx="2" cy="3"/>
              </a:xfrm>
              <a:prstGeom prst="line">
                <a:avLst/>
              </a:prstGeom>
              <a:noFill/>
              <a:ln w="0">
                <a:solidFill>
                  <a:schemeClr val="tx1"/>
                </a:solidFill>
                <a:round/>
                <a:headEnd/>
                <a:tailEnd/>
              </a:ln>
            </p:spPr>
            <p:txBody>
              <a:bodyPr/>
              <a:lstStyle/>
              <a:p>
                <a:endParaRPr lang="en-US"/>
              </a:p>
            </p:txBody>
          </p:sp>
          <p:sp>
            <p:nvSpPr>
              <p:cNvPr id="31028" name="Line 308"/>
              <p:cNvSpPr>
                <a:spLocks noChangeShapeType="1"/>
              </p:cNvSpPr>
              <p:nvPr/>
            </p:nvSpPr>
            <p:spPr bwMode="auto">
              <a:xfrm flipH="1" flipV="1">
                <a:off x="1361" y="3942"/>
                <a:ext cx="3" cy="3"/>
              </a:xfrm>
              <a:prstGeom prst="line">
                <a:avLst/>
              </a:prstGeom>
              <a:noFill/>
              <a:ln w="0">
                <a:solidFill>
                  <a:schemeClr val="tx1"/>
                </a:solidFill>
                <a:round/>
                <a:headEnd/>
                <a:tailEnd/>
              </a:ln>
            </p:spPr>
            <p:txBody>
              <a:bodyPr/>
              <a:lstStyle/>
              <a:p>
                <a:endParaRPr lang="en-US"/>
              </a:p>
            </p:txBody>
          </p:sp>
          <p:sp>
            <p:nvSpPr>
              <p:cNvPr id="31029" name="Line 309"/>
              <p:cNvSpPr>
                <a:spLocks noChangeShapeType="1"/>
              </p:cNvSpPr>
              <p:nvPr/>
            </p:nvSpPr>
            <p:spPr bwMode="auto">
              <a:xfrm flipV="1">
                <a:off x="1361" y="3939"/>
                <a:ext cx="3" cy="3"/>
              </a:xfrm>
              <a:prstGeom prst="line">
                <a:avLst/>
              </a:prstGeom>
              <a:noFill/>
              <a:ln w="0">
                <a:solidFill>
                  <a:schemeClr val="tx1"/>
                </a:solidFill>
                <a:round/>
                <a:headEnd/>
                <a:tailEnd/>
              </a:ln>
            </p:spPr>
            <p:txBody>
              <a:bodyPr/>
              <a:lstStyle/>
              <a:p>
                <a:endParaRPr lang="en-US"/>
              </a:p>
            </p:txBody>
          </p:sp>
          <p:sp>
            <p:nvSpPr>
              <p:cNvPr id="31030" name="Line 310"/>
              <p:cNvSpPr>
                <a:spLocks noChangeShapeType="1"/>
              </p:cNvSpPr>
              <p:nvPr/>
            </p:nvSpPr>
            <p:spPr bwMode="auto">
              <a:xfrm>
                <a:off x="1364" y="3939"/>
                <a:ext cx="2" cy="3"/>
              </a:xfrm>
              <a:prstGeom prst="line">
                <a:avLst/>
              </a:prstGeom>
              <a:noFill/>
              <a:ln w="0">
                <a:solidFill>
                  <a:schemeClr val="tx1"/>
                </a:solidFill>
                <a:round/>
                <a:headEnd/>
                <a:tailEnd/>
              </a:ln>
            </p:spPr>
            <p:txBody>
              <a:bodyPr/>
              <a:lstStyle/>
              <a:p>
                <a:endParaRPr lang="en-US"/>
              </a:p>
            </p:txBody>
          </p:sp>
          <p:sp>
            <p:nvSpPr>
              <p:cNvPr id="31031" name="Line 311"/>
              <p:cNvSpPr>
                <a:spLocks noChangeShapeType="1"/>
              </p:cNvSpPr>
              <p:nvPr/>
            </p:nvSpPr>
            <p:spPr bwMode="auto">
              <a:xfrm>
                <a:off x="1366" y="3942"/>
                <a:ext cx="1" cy="6"/>
              </a:xfrm>
              <a:prstGeom prst="line">
                <a:avLst/>
              </a:prstGeom>
              <a:noFill/>
              <a:ln w="0">
                <a:solidFill>
                  <a:schemeClr val="tx1"/>
                </a:solidFill>
                <a:round/>
                <a:headEnd/>
                <a:tailEnd/>
              </a:ln>
            </p:spPr>
            <p:txBody>
              <a:bodyPr/>
              <a:lstStyle/>
              <a:p>
                <a:endParaRPr lang="en-US"/>
              </a:p>
            </p:txBody>
          </p:sp>
          <p:sp>
            <p:nvSpPr>
              <p:cNvPr id="31032" name="Line 312"/>
              <p:cNvSpPr>
                <a:spLocks noChangeShapeType="1"/>
              </p:cNvSpPr>
              <p:nvPr/>
            </p:nvSpPr>
            <p:spPr bwMode="auto">
              <a:xfrm flipH="1">
                <a:off x="1364" y="3948"/>
                <a:ext cx="2" cy="5"/>
              </a:xfrm>
              <a:prstGeom prst="line">
                <a:avLst/>
              </a:prstGeom>
              <a:noFill/>
              <a:ln w="0">
                <a:solidFill>
                  <a:schemeClr val="tx1"/>
                </a:solidFill>
                <a:round/>
                <a:headEnd/>
                <a:tailEnd/>
              </a:ln>
            </p:spPr>
            <p:txBody>
              <a:bodyPr/>
              <a:lstStyle/>
              <a:p>
                <a:endParaRPr lang="en-US"/>
              </a:p>
            </p:txBody>
          </p:sp>
          <p:sp>
            <p:nvSpPr>
              <p:cNvPr id="31033" name="Line 313"/>
              <p:cNvSpPr>
                <a:spLocks noChangeShapeType="1"/>
              </p:cNvSpPr>
              <p:nvPr/>
            </p:nvSpPr>
            <p:spPr bwMode="auto">
              <a:xfrm flipH="1">
                <a:off x="1361" y="3953"/>
                <a:ext cx="3" cy="3"/>
              </a:xfrm>
              <a:prstGeom prst="line">
                <a:avLst/>
              </a:prstGeom>
              <a:noFill/>
              <a:ln w="0">
                <a:solidFill>
                  <a:schemeClr val="tx1"/>
                </a:solidFill>
                <a:round/>
                <a:headEnd/>
                <a:tailEnd/>
              </a:ln>
            </p:spPr>
            <p:txBody>
              <a:bodyPr/>
              <a:lstStyle/>
              <a:p>
                <a:endParaRPr lang="en-US"/>
              </a:p>
            </p:txBody>
          </p:sp>
          <p:sp>
            <p:nvSpPr>
              <p:cNvPr id="31034" name="Line 314"/>
              <p:cNvSpPr>
                <a:spLocks noChangeShapeType="1"/>
              </p:cNvSpPr>
              <p:nvPr/>
            </p:nvSpPr>
            <p:spPr bwMode="auto">
              <a:xfrm>
                <a:off x="1476" y="3950"/>
                <a:ext cx="1" cy="44"/>
              </a:xfrm>
              <a:prstGeom prst="line">
                <a:avLst/>
              </a:prstGeom>
              <a:noFill/>
              <a:ln w="0">
                <a:solidFill>
                  <a:schemeClr val="tx1"/>
                </a:solidFill>
                <a:round/>
                <a:headEnd/>
                <a:tailEnd/>
              </a:ln>
            </p:spPr>
            <p:txBody>
              <a:bodyPr/>
              <a:lstStyle/>
              <a:p>
                <a:endParaRPr lang="en-US"/>
              </a:p>
            </p:txBody>
          </p:sp>
          <p:sp>
            <p:nvSpPr>
              <p:cNvPr id="31035" name="Line 315"/>
              <p:cNvSpPr>
                <a:spLocks noChangeShapeType="1"/>
              </p:cNvSpPr>
              <p:nvPr/>
            </p:nvSpPr>
            <p:spPr bwMode="auto">
              <a:xfrm flipH="1">
                <a:off x="1473" y="3994"/>
                <a:ext cx="3" cy="8"/>
              </a:xfrm>
              <a:prstGeom prst="line">
                <a:avLst/>
              </a:prstGeom>
              <a:noFill/>
              <a:ln w="0">
                <a:solidFill>
                  <a:schemeClr val="tx1"/>
                </a:solidFill>
                <a:round/>
                <a:headEnd/>
                <a:tailEnd/>
              </a:ln>
            </p:spPr>
            <p:txBody>
              <a:bodyPr/>
              <a:lstStyle/>
              <a:p>
                <a:endParaRPr lang="en-US"/>
              </a:p>
            </p:txBody>
          </p:sp>
          <p:sp>
            <p:nvSpPr>
              <p:cNvPr id="31036" name="Line 316"/>
              <p:cNvSpPr>
                <a:spLocks noChangeShapeType="1"/>
              </p:cNvSpPr>
              <p:nvPr/>
            </p:nvSpPr>
            <p:spPr bwMode="auto">
              <a:xfrm flipH="1">
                <a:off x="1470" y="4002"/>
                <a:ext cx="3" cy="3"/>
              </a:xfrm>
              <a:prstGeom prst="line">
                <a:avLst/>
              </a:prstGeom>
              <a:noFill/>
              <a:ln w="0">
                <a:solidFill>
                  <a:schemeClr val="tx1"/>
                </a:solidFill>
                <a:round/>
                <a:headEnd/>
                <a:tailEnd/>
              </a:ln>
            </p:spPr>
            <p:txBody>
              <a:bodyPr/>
              <a:lstStyle/>
              <a:p>
                <a:endParaRPr lang="en-US"/>
              </a:p>
            </p:txBody>
          </p:sp>
          <p:sp>
            <p:nvSpPr>
              <p:cNvPr id="31037" name="Line 317"/>
              <p:cNvSpPr>
                <a:spLocks noChangeShapeType="1"/>
              </p:cNvSpPr>
              <p:nvPr/>
            </p:nvSpPr>
            <p:spPr bwMode="auto">
              <a:xfrm flipH="1">
                <a:off x="1465" y="4005"/>
                <a:ext cx="5" cy="3"/>
              </a:xfrm>
              <a:prstGeom prst="line">
                <a:avLst/>
              </a:prstGeom>
              <a:noFill/>
              <a:ln w="0">
                <a:solidFill>
                  <a:schemeClr val="tx1"/>
                </a:solidFill>
                <a:round/>
                <a:headEnd/>
                <a:tailEnd/>
              </a:ln>
            </p:spPr>
            <p:txBody>
              <a:bodyPr/>
              <a:lstStyle/>
              <a:p>
                <a:endParaRPr lang="en-US"/>
              </a:p>
            </p:txBody>
          </p:sp>
          <p:sp>
            <p:nvSpPr>
              <p:cNvPr id="31038" name="Line 318"/>
              <p:cNvSpPr>
                <a:spLocks noChangeShapeType="1"/>
              </p:cNvSpPr>
              <p:nvPr/>
            </p:nvSpPr>
            <p:spPr bwMode="auto">
              <a:xfrm flipH="1">
                <a:off x="1460" y="4008"/>
                <a:ext cx="5" cy="1"/>
              </a:xfrm>
              <a:prstGeom prst="line">
                <a:avLst/>
              </a:prstGeom>
              <a:noFill/>
              <a:ln w="0">
                <a:solidFill>
                  <a:schemeClr val="tx1"/>
                </a:solidFill>
                <a:round/>
                <a:headEnd/>
                <a:tailEnd/>
              </a:ln>
            </p:spPr>
            <p:txBody>
              <a:bodyPr/>
              <a:lstStyle/>
              <a:p>
                <a:endParaRPr lang="en-US"/>
              </a:p>
            </p:txBody>
          </p:sp>
          <p:sp>
            <p:nvSpPr>
              <p:cNvPr id="31039" name="Line 319"/>
              <p:cNvSpPr>
                <a:spLocks noChangeShapeType="1"/>
              </p:cNvSpPr>
              <p:nvPr/>
            </p:nvSpPr>
            <p:spPr bwMode="auto">
              <a:xfrm flipH="1" flipV="1">
                <a:off x="1454" y="4005"/>
                <a:ext cx="6" cy="3"/>
              </a:xfrm>
              <a:prstGeom prst="line">
                <a:avLst/>
              </a:prstGeom>
              <a:noFill/>
              <a:ln w="0">
                <a:solidFill>
                  <a:schemeClr val="tx1"/>
                </a:solidFill>
                <a:round/>
                <a:headEnd/>
                <a:tailEnd/>
              </a:ln>
            </p:spPr>
            <p:txBody>
              <a:bodyPr/>
              <a:lstStyle/>
              <a:p>
                <a:endParaRPr lang="en-US"/>
              </a:p>
            </p:txBody>
          </p:sp>
          <p:sp>
            <p:nvSpPr>
              <p:cNvPr id="31040" name="Line 320"/>
              <p:cNvSpPr>
                <a:spLocks noChangeShapeType="1"/>
              </p:cNvSpPr>
              <p:nvPr/>
            </p:nvSpPr>
            <p:spPr bwMode="auto">
              <a:xfrm flipH="1" flipV="1">
                <a:off x="1451" y="4002"/>
                <a:ext cx="3" cy="3"/>
              </a:xfrm>
              <a:prstGeom prst="line">
                <a:avLst/>
              </a:prstGeom>
              <a:noFill/>
              <a:ln w="0">
                <a:solidFill>
                  <a:schemeClr val="tx1"/>
                </a:solidFill>
                <a:round/>
                <a:headEnd/>
                <a:tailEnd/>
              </a:ln>
            </p:spPr>
            <p:txBody>
              <a:bodyPr/>
              <a:lstStyle/>
              <a:p>
                <a:endParaRPr lang="en-US"/>
              </a:p>
            </p:txBody>
          </p:sp>
          <p:sp>
            <p:nvSpPr>
              <p:cNvPr id="31041" name="Line 321"/>
              <p:cNvSpPr>
                <a:spLocks noChangeShapeType="1"/>
              </p:cNvSpPr>
              <p:nvPr/>
            </p:nvSpPr>
            <p:spPr bwMode="auto">
              <a:xfrm flipH="1" flipV="1">
                <a:off x="1448" y="3994"/>
                <a:ext cx="3" cy="8"/>
              </a:xfrm>
              <a:prstGeom prst="line">
                <a:avLst/>
              </a:prstGeom>
              <a:noFill/>
              <a:ln w="0">
                <a:solidFill>
                  <a:schemeClr val="tx1"/>
                </a:solidFill>
                <a:round/>
                <a:headEnd/>
                <a:tailEnd/>
              </a:ln>
            </p:spPr>
            <p:txBody>
              <a:bodyPr/>
              <a:lstStyle/>
              <a:p>
                <a:endParaRPr lang="en-US"/>
              </a:p>
            </p:txBody>
          </p:sp>
          <p:sp>
            <p:nvSpPr>
              <p:cNvPr id="31042" name="Line 322"/>
              <p:cNvSpPr>
                <a:spLocks noChangeShapeType="1"/>
              </p:cNvSpPr>
              <p:nvPr/>
            </p:nvSpPr>
            <p:spPr bwMode="auto">
              <a:xfrm flipV="1">
                <a:off x="1448" y="3989"/>
                <a:ext cx="1" cy="5"/>
              </a:xfrm>
              <a:prstGeom prst="line">
                <a:avLst/>
              </a:prstGeom>
              <a:noFill/>
              <a:ln w="0">
                <a:solidFill>
                  <a:schemeClr val="tx1"/>
                </a:solidFill>
                <a:round/>
                <a:headEnd/>
                <a:tailEnd/>
              </a:ln>
            </p:spPr>
            <p:txBody>
              <a:bodyPr/>
              <a:lstStyle/>
              <a:p>
                <a:endParaRPr lang="en-US"/>
              </a:p>
            </p:txBody>
          </p:sp>
          <p:sp>
            <p:nvSpPr>
              <p:cNvPr id="31043" name="Line 323"/>
              <p:cNvSpPr>
                <a:spLocks noChangeShapeType="1"/>
              </p:cNvSpPr>
              <p:nvPr/>
            </p:nvSpPr>
            <p:spPr bwMode="auto">
              <a:xfrm flipH="1">
                <a:off x="1503" y="3969"/>
                <a:ext cx="6" cy="3"/>
              </a:xfrm>
              <a:prstGeom prst="line">
                <a:avLst/>
              </a:prstGeom>
              <a:noFill/>
              <a:ln w="0">
                <a:solidFill>
                  <a:schemeClr val="tx1"/>
                </a:solidFill>
                <a:round/>
                <a:headEnd/>
                <a:tailEnd/>
              </a:ln>
            </p:spPr>
            <p:txBody>
              <a:bodyPr/>
              <a:lstStyle/>
              <a:p>
                <a:endParaRPr lang="en-US"/>
              </a:p>
            </p:txBody>
          </p:sp>
          <p:sp>
            <p:nvSpPr>
              <p:cNvPr id="31044" name="Line 324"/>
              <p:cNvSpPr>
                <a:spLocks noChangeShapeType="1"/>
              </p:cNvSpPr>
              <p:nvPr/>
            </p:nvSpPr>
            <p:spPr bwMode="auto">
              <a:xfrm flipH="1">
                <a:off x="1498" y="3972"/>
                <a:ext cx="5" cy="6"/>
              </a:xfrm>
              <a:prstGeom prst="line">
                <a:avLst/>
              </a:prstGeom>
              <a:noFill/>
              <a:ln w="0">
                <a:solidFill>
                  <a:schemeClr val="tx1"/>
                </a:solidFill>
                <a:round/>
                <a:headEnd/>
                <a:tailEnd/>
              </a:ln>
            </p:spPr>
            <p:txBody>
              <a:bodyPr/>
              <a:lstStyle/>
              <a:p>
                <a:endParaRPr lang="en-US"/>
              </a:p>
            </p:txBody>
          </p:sp>
          <p:sp>
            <p:nvSpPr>
              <p:cNvPr id="31045" name="Line 325"/>
              <p:cNvSpPr>
                <a:spLocks noChangeShapeType="1"/>
              </p:cNvSpPr>
              <p:nvPr/>
            </p:nvSpPr>
            <p:spPr bwMode="auto">
              <a:xfrm flipH="1">
                <a:off x="1495" y="3978"/>
                <a:ext cx="3" cy="8"/>
              </a:xfrm>
              <a:prstGeom prst="line">
                <a:avLst/>
              </a:prstGeom>
              <a:noFill/>
              <a:ln w="0">
                <a:solidFill>
                  <a:schemeClr val="tx1"/>
                </a:solidFill>
                <a:round/>
                <a:headEnd/>
                <a:tailEnd/>
              </a:ln>
            </p:spPr>
            <p:txBody>
              <a:bodyPr/>
              <a:lstStyle/>
              <a:p>
                <a:endParaRPr lang="en-US"/>
              </a:p>
            </p:txBody>
          </p:sp>
          <p:sp>
            <p:nvSpPr>
              <p:cNvPr id="31046" name="Line 326"/>
              <p:cNvSpPr>
                <a:spLocks noChangeShapeType="1"/>
              </p:cNvSpPr>
              <p:nvPr/>
            </p:nvSpPr>
            <p:spPr bwMode="auto">
              <a:xfrm>
                <a:off x="1495" y="3986"/>
                <a:ext cx="1" cy="5"/>
              </a:xfrm>
              <a:prstGeom prst="line">
                <a:avLst/>
              </a:prstGeom>
              <a:noFill/>
              <a:ln w="0">
                <a:solidFill>
                  <a:schemeClr val="tx1"/>
                </a:solidFill>
                <a:round/>
                <a:headEnd/>
                <a:tailEnd/>
              </a:ln>
            </p:spPr>
            <p:txBody>
              <a:bodyPr/>
              <a:lstStyle/>
              <a:p>
                <a:endParaRPr lang="en-US"/>
              </a:p>
            </p:txBody>
          </p:sp>
          <p:sp>
            <p:nvSpPr>
              <p:cNvPr id="31047" name="Line 327"/>
              <p:cNvSpPr>
                <a:spLocks noChangeShapeType="1"/>
              </p:cNvSpPr>
              <p:nvPr/>
            </p:nvSpPr>
            <p:spPr bwMode="auto">
              <a:xfrm>
                <a:off x="1495" y="3991"/>
                <a:ext cx="3" cy="8"/>
              </a:xfrm>
              <a:prstGeom prst="line">
                <a:avLst/>
              </a:prstGeom>
              <a:noFill/>
              <a:ln w="0">
                <a:solidFill>
                  <a:schemeClr val="tx1"/>
                </a:solidFill>
                <a:round/>
                <a:headEnd/>
                <a:tailEnd/>
              </a:ln>
            </p:spPr>
            <p:txBody>
              <a:bodyPr/>
              <a:lstStyle/>
              <a:p>
                <a:endParaRPr lang="en-US"/>
              </a:p>
            </p:txBody>
          </p:sp>
          <p:sp>
            <p:nvSpPr>
              <p:cNvPr id="31048" name="Line 328"/>
              <p:cNvSpPr>
                <a:spLocks noChangeShapeType="1"/>
              </p:cNvSpPr>
              <p:nvPr/>
            </p:nvSpPr>
            <p:spPr bwMode="auto">
              <a:xfrm>
                <a:off x="1498" y="3999"/>
                <a:ext cx="5" cy="6"/>
              </a:xfrm>
              <a:prstGeom prst="line">
                <a:avLst/>
              </a:prstGeom>
              <a:noFill/>
              <a:ln w="0">
                <a:solidFill>
                  <a:schemeClr val="tx1"/>
                </a:solidFill>
                <a:round/>
                <a:headEnd/>
                <a:tailEnd/>
              </a:ln>
            </p:spPr>
            <p:txBody>
              <a:bodyPr/>
              <a:lstStyle/>
              <a:p>
                <a:endParaRPr lang="en-US"/>
              </a:p>
            </p:txBody>
          </p:sp>
          <p:sp>
            <p:nvSpPr>
              <p:cNvPr id="31049" name="Line 329"/>
              <p:cNvSpPr>
                <a:spLocks noChangeShapeType="1"/>
              </p:cNvSpPr>
              <p:nvPr/>
            </p:nvSpPr>
            <p:spPr bwMode="auto">
              <a:xfrm>
                <a:off x="1503" y="4005"/>
                <a:ext cx="6" cy="3"/>
              </a:xfrm>
              <a:prstGeom prst="line">
                <a:avLst/>
              </a:prstGeom>
              <a:noFill/>
              <a:ln w="0">
                <a:solidFill>
                  <a:schemeClr val="tx1"/>
                </a:solidFill>
                <a:round/>
                <a:headEnd/>
                <a:tailEnd/>
              </a:ln>
            </p:spPr>
            <p:txBody>
              <a:bodyPr/>
              <a:lstStyle/>
              <a:p>
                <a:endParaRPr lang="en-US"/>
              </a:p>
            </p:txBody>
          </p:sp>
          <p:sp>
            <p:nvSpPr>
              <p:cNvPr id="31050" name="Line 330"/>
              <p:cNvSpPr>
                <a:spLocks noChangeShapeType="1"/>
              </p:cNvSpPr>
              <p:nvPr/>
            </p:nvSpPr>
            <p:spPr bwMode="auto">
              <a:xfrm>
                <a:off x="1509" y="4008"/>
                <a:ext cx="8" cy="1"/>
              </a:xfrm>
              <a:prstGeom prst="line">
                <a:avLst/>
              </a:prstGeom>
              <a:noFill/>
              <a:ln w="0">
                <a:solidFill>
                  <a:schemeClr val="tx1"/>
                </a:solidFill>
                <a:round/>
                <a:headEnd/>
                <a:tailEnd/>
              </a:ln>
            </p:spPr>
            <p:txBody>
              <a:bodyPr/>
              <a:lstStyle/>
              <a:p>
                <a:endParaRPr lang="en-US"/>
              </a:p>
            </p:txBody>
          </p:sp>
          <p:sp>
            <p:nvSpPr>
              <p:cNvPr id="31051" name="Line 331"/>
              <p:cNvSpPr>
                <a:spLocks noChangeShapeType="1"/>
              </p:cNvSpPr>
              <p:nvPr/>
            </p:nvSpPr>
            <p:spPr bwMode="auto">
              <a:xfrm flipV="1">
                <a:off x="1517" y="4005"/>
                <a:ext cx="6" cy="3"/>
              </a:xfrm>
              <a:prstGeom prst="line">
                <a:avLst/>
              </a:prstGeom>
              <a:noFill/>
              <a:ln w="0">
                <a:solidFill>
                  <a:schemeClr val="tx1"/>
                </a:solidFill>
                <a:round/>
                <a:headEnd/>
                <a:tailEnd/>
              </a:ln>
            </p:spPr>
            <p:txBody>
              <a:bodyPr/>
              <a:lstStyle/>
              <a:p>
                <a:endParaRPr lang="en-US"/>
              </a:p>
            </p:txBody>
          </p:sp>
          <p:sp>
            <p:nvSpPr>
              <p:cNvPr id="31052" name="Line 332"/>
              <p:cNvSpPr>
                <a:spLocks noChangeShapeType="1"/>
              </p:cNvSpPr>
              <p:nvPr/>
            </p:nvSpPr>
            <p:spPr bwMode="auto">
              <a:xfrm flipV="1">
                <a:off x="1523" y="3999"/>
                <a:ext cx="5" cy="6"/>
              </a:xfrm>
              <a:prstGeom prst="line">
                <a:avLst/>
              </a:prstGeom>
              <a:noFill/>
              <a:ln w="0">
                <a:solidFill>
                  <a:schemeClr val="tx1"/>
                </a:solidFill>
                <a:round/>
                <a:headEnd/>
                <a:tailEnd/>
              </a:ln>
            </p:spPr>
            <p:txBody>
              <a:bodyPr/>
              <a:lstStyle/>
              <a:p>
                <a:endParaRPr lang="en-US"/>
              </a:p>
            </p:txBody>
          </p:sp>
          <p:sp>
            <p:nvSpPr>
              <p:cNvPr id="31053" name="Line 333"/>
              <p:cNvSpPr>
                <a:spLocks noChangeShapeType="1"/>
              </p:cNvSpPr>
              <p:nvPr/>
            </p:nvSpPr>
            <p:spPr bwMode="auto">
              <a:xfrm flipV="1">
                <a:off x="1528" y="3991"/>
                <a:ext cx="3" cy="8"/>
              </a:xfrm>
              <a:prstGeom prst="line">
                <a:avLst/>
              </a:prstGeom>
              <a:noFill/>
              <a:ln w="0">
                <a:solidFill>
                  <a:schemeClr val="tx1"/>
                </a:solidFill>
                <a:round/>
                <a:headEnd/>
                <a:tailEnd/>
              </a:ln>
            </p:spPr>
            <p:txBody>
              <a:bodyPr/>
              <a:lstStyle/>
              <a:p>
                <a:endParaRPr lang="en-US"/>
              </a:p>
            </p:txBody>
          </p:sp>
          <p:sp>
            <p:nvSpPr>
              <p:cNvPr id="31054" name="Line 334"/>
              <p:cNvSpPr>
                <a:spLocks noChangeShapeType="1"/>
              </p:cNvSpPr>
              <p:nvPr/>
            </p:nvSpPr>
            <p:spPr bwMode="auto">
              <a:xfrm flipV="1">
                <a:off x="1531" y="3986"/>
                <a:ext cx="1" cy="5"/>
              </a:xfrm>
              <a:prstGeom prst="line">
                <a:avLst/>
              </a:prstGeom>
              <a:noFill/>
              <a:ln w="0">
                <a:solidFill>
                  <a:schemeClr val="tx1"/>
                </a:solidFill>
                <a:round/>
                <a:headEnd/>
                <a:tailEnd/>
              </a:ln>
            </p:spPr>
            <p:txBody>
              <a:bodyPr/>
              <a:lstStyle/>
              <a:p>
                <a:endParaRPr lang="en-US"/>
              </a:p>
            </p:txBody>
          </p:sp>
          <p:sp>
            <p:nvSpPr>
              <p:cNvPr id="31055" name="Line 335"/>
              <p:cNvSpPr>
                <a:spLocks noChangeShapeType="1"/>
              </p:cNvSpPr>
              <p:nvPr/>
            </p:nvSpPr>
            <p:spPr bwMode="auto">
              <a:xfrm flipH="1" flipV="1">
                <a:off x="1528" y="3978"/>
                <a:ext cx="3" cy="8"/>
              </a:xfrm>
              <a:prstGeom prst="line">
                <a:avLst/>
              </a:prstGeom>
              <a:noFill/>
              <a:ln w="0">
                <a:solidFill>
                  <a:schemeClr val="tx1"/>
                </a:solidFill>
                <a:round/>
                <a:headEnd/>
                <a:tailEnd/>
              </a:ln>
            </p:spPr>
            <p:txBody>
              <a:bodyPr/>
              <a:lstStyle/>
              <a:p>
                <a:endParaRPr lang="en-US"/>
              </a:p>
            </p:txBody>
          </p:sp>
          <p:sp>
            <p:nvSpPr>
              <p:cNvPr id="31056" name="Line 336"/>
              <p:cNvSpPr>
                <a:spLocks noChangeShapeType="1"/>
              </p:cNvSpPr>
              <p:nvPr/>
            </p:nvSpPr>
            <p:spPr bwMode="auto">
              <a:xfrm flipH="1" flipV="1">
                <a:off x="1523" y="3972"/>
                <a:ext cx="5" cy="6"/>
              </a:xfrm>
              <a:prstGeom prst="line">
                <a:avLst/>
              </a:prstGeom>
              <a:noFill/>
              <a:ln w="0">
                <a:solidFill>
                  <a:schemeClr val="tx1"/>
                </a:solidFill>
                <a:round/>
                <a:headEnd/>
                <a:tailEnd/>
              </a:ln>
            </p:spPr>
            <p:txBody>
              <a:bodyPr/>
              <a:lstStyle/>
              <a:p>
                <a:endParaRPr lang="en-US"/>
              </a:p>
            </p:txBody>
          </p:sp>
          <p:sp>
            <p:nvSpPr>
              <p:cNvPr id="31057" name="Line 337"/>
              <p:cNvSpPr>
                <a:spLocks noChangeShapeType="1"/>
              </p:cNvSpPr>
              <p:nvPr/>
            </p:nvSpPr>
            <p:spPr bwMode="auto">
              <a:xfrm flipH="1" flipV="1">
                <a:off x="1517" y="3969"/>
                <a:ext cx="6" cy="3"/>
              </a:xfrm>
              <a:prstGeom prst="line">
                <a:avLst/>
              </a:prstGeom>
              <a:noFill/>
              <a:ln w="0">
                <a:solidFill>
                  <a:schemeClr val="tx1"/>
                </a:solidFill>
                <a:round/>
                <a:headEnd/>
                <a:tailEnd/>
              </a:ln>
            </p:spPr>
            <p:txBody>
              <a:bodyPr/>
              <a:lstStyle/>
              <a:p>
                <a:endParaRPr lang="en-US"/>
              </a:p>
            </p:txBody>
          </p:sp>
          <p:sp>
            <p:nvSpPr>
              <p:cNvPr id="31058" name="Line 338"/>
              <p:cNvSpPr>
                <a:spLocks noChangeShapeType="1"/>
              </p:cNvSpPr>
              <p:nvPr/>
            </p:nvSpPr>
            <p:spPr bwMode="auto">
              <a:xfrm flipH="1">
                <a:off x="1509" y="3969"/>
                <a:ext cx="8" cy="1"/>
              </a:xfrm>
              <a:prstGeom prst="line">
                <a:avLst/>
              </a:prstGeom>
              <a:noFill/>
              <a:ln w="0">
                <a:solidFill>
                  <a:schemeClr val="tx1"/>
                </a:solidFill>
                <a:round/>
                <a:headEnd/>
                <a:tailEnd/>
              </a:ln>
            </p:spPr>
            <p:txBody>
              <a:bodyPr/>
              <a:lstStyle/>
              <a:p>
                <a:endParaRPr lang="en-US"/>
              </a:p>
            </p:txBody>
          </p:sp>
          <p:sp>
            <p:nvSpPr>
              <p:cNvPr id="31059" name="Line 339"/>
              <p:cNvSpPr>
                <a:spLocks noChangeShapeType="1"/>
              </p:cNvSpPr>
              <p:nvPr/>
            </p:nvSpPr>
            <p:spPr bwMode="auto">
              <a:xfrm>
                <a:off x="1547" y="3950"/>
                <a:ext cx="3" cy="3"/>
              </a:xfrm>
              <a:prstGeom prst="line">
                <a:avLst/>
              </a:prstGeom>
              <a:noFill/>
              <a:ln w="0">
                <a:solidFill>
                  <a:schemeClr val="tx1"/>
                </a:solidFill>
                <a:round/>
                <a:headEnd/>
                <a:tailEnd/>
              </a:ln>
            </p:spPr>
            <p:txBody>
              <a:bodyPr/>
              <a:lstStyle/>
              <a:p>
                <a:endParaRPr lang="en-US"/>
              </a:p>
            </p:txBody>
          </p:sp>
          <p:sp>
            <p:nvSpPr>
              <p:cNvPr id="31060" name="Line 340"/>
              <p:cNvSpPr>
                <a:spLocks noChangeShapeType="1"/>
              </p:cNvSpPr>
              <p:nvPr/>
            </p:nvSpPr>
            <p:spPr bwMode="auto">
              <a:xfrm flipV="1">
                <a:off x="1550" y="3950"/>
                <a:ext cx="3" cy="3"/>
              </a:xfrm>
              <a:prstGeom prst="line">
                <a:avLst/>
              </a:prstGeom>
              <a:noFill/>
              <a:ln w="0">
                <a:solidFill>
                  <a:schemeClr val="tx1"/>
                </a:solidFill>
                <a:round/>
                <a:headEnd/>
                <a:tailEnd/>
              </a:ln>
            </p:spPr>
            <p:txBody>
              <a:bodyPr/>
              <a:lstStyle/>
              <a:p>
                <a:endParaRPr lang="en-US"/>
              </a:p>
            </p:txBody>
          </p:sp>
          <p:sp>
            <p:nvSpPr>
              <p:cNvPr id="31061" name="Line 341"/>
              <p:cNvSpPr>
                <a:spLocks noChangeShapeType="1"/>
              </p:cNvSpPr>
              <p:nvPr/>
            </p:nvSpPr>
            <p:spPr bwMode="auto">
              <a:xfrm flipH="1" flipV="1">
                <a:off x="1550" y="3948"/>
                <a:ext cx="3" cy="2"/>
              </a:xfrm>
              <a:prstGeom prst="line">
                <a:avLst/>
              </a:prstGeom>
              <a:noFill/>
              <a:ln w="0">
                <a:solidFill>
                  <a:schemeClr val="tx1"/>
                </a:solidFill>
                <a:round/>
                <a:headEnd/>
                <a:tailEnd/>
              </a:ln>
            </p:spPr>
            <p:txBody>
              <a:bodyPr/>
              <a:lstStyle/>
              <a:p>
                <a:endParaRPr lang="en-US"/>
              </a:p>
            </p:txBody>
          </p:sp>
          <p:sp>
            <p:nvSpPr>
              <p:cNvPr id="31062" name="Line 342"/>
              <p:cNvSpPr>
                <a:spLocks noChangeShapeType="1"/>
              </p:cNvSpPr>
              <p:nvPr/>
            </p:nvSpPr>
            <p:spPr bwMode="auto">
              <a:xfrm flipH="1">
                <a:off x="1547" y="3948"/>
                <a:ext cx="3" cy="2"/>
              </a:xfrm>
              <a:prstGeom prst="line">
                <a:avLst/>
              </a:prstGeom>
              <a:noFill/>
              <a:ln w="0">
                <a:solidFill>
                  <a:schemeClr val="tx1"/>
                </a:solidFill>
                <a:round/>
                <a:headEnd/>
                <a:tailEnd/>
              </a:ln>
            </p:spPr>
            <p:txBody>
              <a:bodyPr/>
              <a:lstStyle/>
              <a:p>
                <a:endParaRPr lang="en-US"/>
              </a:p>
            </p:txBody>
          </p:sp>
          <p:sp>
            <p:nvSpPr>
              <p:cNvPr id="31063" name="Line 343"/>
              <p:cNvSpPr>
                <a:spLocks noChangeShapeType="1"/>
              </p:cNvSpPr>
              <p:nvPr/>
            </p:nvSpPr>
            <p:spPr bwMode="auto">
              <a:xfrm>
                <a:off x="1550" y="3969"/>
                <a:ext cx="1" cy="39"/>
              </a:xfrm>
              <a:prstGeom prst="line">
                <a:avLst/>
              </a:prstGeom>
              <a:noFill/>
              <a:ln w="0">
                <a:solidFill>
                  <a:schemeClr val="tx1"/>
                </a:solidFill>
                <a:round/>
                <a:headEnd/>
                <a:tailEnd/>
              </a:ln>
            </p:spPr>
            <p:txBody>
              <a:bodyPr/>
              <a:lstStyle/>
              <a:p>
                <a:endParaRPr lang="en-US"/>
              </a:p>
            </p:txBody>
          </p:sp>
          <p:sp>
            <p:nvSpPr>
              <p:cNvPr id="31064" name="Line 344"/>
              <p:cNvSpPr>
                <a:spLocks noChangeShapeType="1"/>
              </p:cNvSpPr>
              <p:nvPr/>
            </p:nvSpPr>
            <p:spPr bwMode="auto">
              <a:xfrm flipH="1" flipV="1">
                <a:off x="1597" y="3972"/>
                <a:ext cx="2" cy="6"/>
              </a:xfrm>
              <a:prstGeom prst="line">
                <a:avLst/>
              </a:prstGeom>
              <a:noFill/>
              <a:ln w="0">
                <a:solidFill>
                  <a:schemeClr val="tx1"/>
                </a:solidFill>
                <a:round/>
                <a:headEnd/>
                <a:tailEnd/>
              </a:ln>
            </p:spPr>
            <p:txBody>
              <a:bodyPr/>
              <a:lstStyle/>
              <a:p>
                <a:endParaRPr lang="en-US"/>
              </a:p>
            </p:txBody>
          </p:sp>
          <p:sp>
            <p:nvSpPr>
              <p:cNvPr id="31065" name="Line 345"/>
              <p:cNvSpPr>
                <a:spLocks noChangeShapeType="1"/>
              </p:cNvSpPr>
              <p:nvPr/>
            </p:nvSpPr>
            <p:spPr bwMode="auto">
              <a:xfrm flipH="1" flipV="1">
                <a:off x="1588" y="3969"/>
                <a:ext cx="9" cy="3"/>
              </a:xfrm>
              <a:prstGeom prst="line">
                <a:avLst/>
              </a:prstGeom>
              <a:noFill/>
              <a:ln w="0">
                <a:solidFill>
                  <a:schemeClr val="tx1"/>
                </a:solidFill>
                <a:round/>
                <a:headEnd/>
                <a:tailEnd/>
              </a:ln>
            </p:spPr>
            <p:txBody>
              <a:bodyPr/>
              <a:lstStyle/>
              <a:p>
                <a:endParaRPr lang="en-US"/>
              </a:p>
            </p:txBody>
          </p:sp>
          <p:sp>
            <p:nvSpPr>
              <p:cNvPr id="31066" name="Line 346"/>
              <p:cNvSpPr>
                <a:spLocks noChangeShapeType="1"/>
              </p:cNvSpPr>
              <p:nvPr/>
            </p:nvSpPr>
            <p:spPr bwMode="auto">
              <a:xfrm flipH="1">
                <a:off x="1580" y="3969"/>
                <a:ext cx="8" cy="1"/>
              </a:xfrm>
              <a:prstGeom prst="line">
                <a:avLst/>
              </a:prstGeom>
              <a:noFill/>
              <a:ln w="0">
                <a:solidFill>
                  <a:schemeClr val="tx1"/>
                </a:solidFill>
                <a:round/>
                <a:headEnd/>
                <a:tailEnd/>
              </a:ln>
            </p:spPr>
            <p:txBody>
              <a:bodyPr/>
              <a:lstStyle/>
              <a:p>
                <a:endParaRPr lang="en-US"/>
              </a:p>
            </p:txBody>
          </p:sp>
          <p:sp>
            <p:nvSpPr>
              <p:cNvPr id="31067" name="Line 347"/>
              <p:cNvSpPr>
                <a:spLocks noChangeShapeType="1"/>
              </p:cNvSpPr>
              <p:nvPr/>
            </p:nvSpPr>
            <p:spPr bwMode="auto">
              <a:xfrm flipH="1">
                <a:off x="1572" y="3969"/>
                <a:ext cx="8" cy="3"/>
              </a:xfrm>
              <a:prstGeom prst="line">
                <a:avLst/>
              </a:prstGeom>
              <a:noFill/>
              <a:ln w="0">
                <a:solidFill>
                  <a:schemeClr val="tx1"/>
                </a:solidFill>
                <a:round/>
                <a:headEnd/>
                <a:tailEnd/>
              </a:ln>
            </p:spPr>
            <p:txBody>
              <a:bodyPr/>
              <a:lstStyle/>
              <a:p>
                <a:endParaRPr lang="en-US"/>
              </a:p>
            </p:txBody>
          </p:sp>
          <p:sp>
            <p:nvSpPr>
              <p:cNvPr id="31068" name="Line 348"/>
              <p:cNvSpPr>
                <a:spLocks noChangeShapeType="1"/>
              </p:cNvSpPr>
              <p:nvPr/>
            </p:nvSpPr>
            <p:spPr bwMode="auto">
              <a:xfrm flipH="1">
                <a:off x="1569" y="3972"/>
                <a:ext cx="3" cy="6"/>
              </a:xfrm>
              <a:prstGeom prst="line">
                <a:avLst/>
              </a:prstGeom>
              <a:noFill/>
              <a:ln w="0">
                <a:solidFill>
                  <a:schemeClr val="tx1"/>
                </a:solidFill>
                <a:round/>
                <a:headEnd/>
                <a:tailEnd/>
              </a:ln>
            </p:spPr>
            <p:txBody>
              <a:bodyPr/>
              <a:lstStyle/>
              <a:p>
                <a:endParaRPr lang="en-US"/>
              </a:p>
            </p:txBody>
          </p:sp>
          <p:sp>
            <p:nvSpPr>
              <p:cNvPr id="31069" name="Line 349"/>
              <p:cNvSpPr>
                <a:spLocks noChangeShapeType="1"/>
              </p:cNvSpPr>
              <p:nvPr/>
            </p:nvSpPr>
            <p:spPr bwMode="auto">
              <a:xfrm>
                <a:off x="1569" y="3978"/>
                <a:ext cx="3" cy="5"/>
              </a:xfrm>
              <a:prstGeom prst="line">
                <a:avLst/>
              </a:prstGeom>
              <a:noFill/>
              <a:ln w="0">
                <a:solidFill>
                  <a:schemeClr val="tx1"/>
                </a:solidFill>
                <a:round/>
                <a:headEnd/>
                <a:tailEnd/>
              </a:ln>
            </p:spPr>
            <p:txBody>
              <a:bodyPr/>
              <a:lstStyle/>
              <a:p>
                <a:endParaRPr lang="en-US"/>
              </a:p>
            </p:txBody>
          </p:sp>
          <p:sp>
            <p:nvSpPr>
              <p:cNvPr id="31070" name="Line 350"/>
              <p:cNvSpPr>
                <a:spLocks noChangeShapeType="1"/>
              </p:cNvSpPr>
              <p:nvPr/>
            </p:nvSpPr>
            <p:spPr bwMode="auto">
              <a:xfrm>
                <a:off x="1572" y="3983"/>
                <a:ext cx="5" cy="3"/>
              </a:xfrm>
              <a:prstGeom prst="line">
                <a:avLst/>
              </a:prstGeom>
              <a:noFill/>
              <a:ln w="0">
                <a:solidFill>
                  <a:schemeClr val="tx1"/>
                </a:solidFill>
                <a:round/>
                <a:headEnd/>
                <a:tailEnd/>
              </a:ln>
            </p:spPr>
            <p:txBody>
              <a:bodyPr/>
              <a:lstStyle/>
              <a:p>
                <a:endParaRPr lang="en-US"/>
              </a:p>
            </p:txBody>
          </p:sp>
          <p:sp>
            <p:nvSpPr>
              <p:cNvPr id="31071" name="Line 351"/>
              <p:cNvSpPr>
                <a:spLocks noChangeShapeType="1"/>
              </p:cNvSpPr>
              <p:nvPr/>
            </p:nvSpPr>
            <p:spPr bwMode="auto">
              <a:xfrm>
                <a:off x="1577" y="3986"/>
                <a:ext cx="14" cy="3"/>
              </a:xfrm>
              <a:prstGeom prst="line">
                <a:avLst/>
              </a:prstGeom>
              <a:noFill/>
              <a:ln w="0">
                <a:solidFill>
                  <a:schemeClr val="tx1"/>
                </a:solidFill>
                <a:round/>
                <a:headEnd/>
                <a:tailEnd/>
              </a:ln>
            </p:spPr>
            <p:txBody>
              <a:bodyPr/>
              <a:lstStyle/>
              <a:p>
                <a:endParaRPr lang="en-US"/>
              </a:p>
            </p:txBody>
          </p:sp>
          <p:sp>
            <p:nvSpPr>
              <p:cNvPr id="31072" name="Line 352"/>
              <p:cNvSpPr>
                <a:spLocks noChangeShapeType="1"/>
              </p:cNvSpPr>
              <p:nvPr/>
            </p:nvSpPr>
            <p:spPr bwMode="auto">
              <a:xfrm>
                <a:off x="1591" y="3989"/>
                <a:ext cx="6" cy="2"/>
              </a:xfrm>
              <a:prstGeom prst="line">
                <a:avLst/>
              </a:prstGeom>
              <a:noFill/>
              <a:ln w="0">
                <a:solidFill>
                  <a:schemeClr val="tx1"/>
                </a:solidFill>
                <a:round/>
                <a:headEnd/>
                <a:tailEnd/>
              </a:ln>
            </p:spPr>
            <p:txBody>
              <a:bodyPr/>
              <a:lstStyle/>
              <a:p>
                <a:endParaRPr lang="en-US"/>
              </a:p>
            </p:txBody>
          </p:sp>
          <p:sp>
            <p:nvSpPr>
              <p:cNvPr id="31073" name="Line 353"/>
              <p:cNvSpPr>
                <a:spLocks noChangeShapeType="1"/>
              </p:cNvSpPr>
              <p:nvPr/>
            </p:nvSpPr>
            <p:spPr bwMode="auto">
              <a:xfrm>
                <a:off x="1597" y="3991"/>
                <a:ext cx="2" cy="6"/>
              </a:xfrm>
              <a:prstGeom prst="line">
                <a:avLst/>
              </a:prstGeom>
              <a:noFill/>
              <a:ln w="0">
                <a:solidFill>
                  <a:schemeClr val="tx1"/>
                </a:solidFill>
                <a:round/>
                <a:headEnd/>
                <a:tailEnd/>
              </a:ln>
            </p:spPr>
            <p:txBody>
              <a:bodyPr/>
              <a:lstStyle/>
              <a:p>
                <a:endParaRPr lang="en-US"/>
              </a:p>
            </p:txBody>
          </p:sp>
          <p:sp>
            <p:nvSpPr>
              <p:cNvPr id="31074" name="Line 354"/>
              <p:cNvSpPr>
                <a:spLocks noChangeShapeType="1"/>
              </p:cNvSpPr>
              <p:nvPr/>
            </p:nvSpPr>
            <p:spPr bwMode="auto">
              <a:xfrm>
                <a:off x="1599" y="3997"/>
                <a:ext cx="1" cy="2"/>
              </a:xfrm>
              <a:prstGeom prst="line">
                <a:avLst/>
              </a:prstGeom>
              <a:noFill/>
              <a:ln w="0">
                <a:solidFill>
                  <a:schemeClr val="tx1"/>
                </a:solidFill>
                <a:round/>
                <a:headEnd/>
                <a:tailEnd/>
              </a:ln>
            </p:spPr>
            <p:txBody>
              <a:bodyPr/>
              <a:lstStyle/>
              <a:p>
                <a:endParaRPr lang="en-US"/>
              </a:p>
            </p:txBody>
          </p:sp>
          <p:sp>
            <p:nvSpPr>
              <p:cNvPr id="31075" name="Line 355"/>
              <p:cNvSpPr>
                <a:spLocks noChangeShapeType="1"/>
              </p:cNvSpPr>
              <p:nvPr/>
            </p:nvSpPr>
            <p:spPr bwMode="auto">
              <a:xfrm flipH="1">
                <a:off x="1597" y="3999"/>
                <a:ext cx="2" cy="6"/>
              </a:xfrm>
              <a:prstGeom prst="line">
                <a:avLst/>
              </a:prstGeom>
              <a:noFill/>
              <a:ln w="0">
                <a:solidFill>
                  <a:schemeClr val="tx1"/>
                </a:solidFill>
                <a:round/>
                <a:headEnd/>
                <a:tailEnd/>
              </a:ln>
            </p:spPr>
            <p:txBody>
              <a:bodyPr/>
              <a:lstStyle/>
              <a:p>
                <a:endParaRPr lang="en-US"/>
              </a:p>
            </p:txBody>
          </p:sp>
          <p:sp>
            <p:nvSpPr>
              <p:cNvPr id="31076" name="Line 356"/>
              <p:cNvSpPr>
                <a:spLocks noChangeShapeType="1"/>
              </p:cNvSpPr>
              <p:nvPr/>
            </p:nvSpPr>
            <p:spPr bwMode="auto">
              <a:xfrm flipH="1">
                <a:off x="1588" y="4005"/>
                <a:ext cx="9" cy="3"/>
              </a:xfrm>
              <a:prstGeom prst="line">
                <a:avLst/>
              </a:prstGeom>
              <a:noFill/>
              <a:ln w="0">
                <a:solidFill>
                  <a:schemeClr val="tx1"/>
                </a:solidFill>
                <a:round/>
                <a:headEnd/>
                <a:tailEnd/>
              </a:ln>
            </p:spPr>
            <p:txBody>
              <a:bodyPr/>
              <a:lstStyle/>
              <a:p>
                <a:endParaRPr lang="en-US"/>
              </a:p>
            </p:txBody>
          </p:sp>
          <p:sp>
            <p:nvSpPr>
              <p:cNvPr id="31077" name="Line 357"/>
              <p:cNvSpPr>
                <a:spLocks noChangeShapeType="1"/>
              </p:cNvSpPr>
              <p:nvPr/>
            </p:nvSpPr>
            <p:spPr bwMode="auto">
              <a:xfrm flipH="1">
                <a:off x="1580" y="4008"/>
                <a:ext cx="8" cy="1"/>
              </a:xfrm>
              <a:prstGeom prst="line">
                <a:avLst/>
              </a:prstGeom>
              <a:noFill/>
              <a:ln w="0">
                <a:solidFill>
                  <a:schemeClr val="tx1"/>
                </a:solidFill>
                <a:round/>
                <a:headEnd/>
                <a:tailEnd/>
              </a:ln>
            </p:spPr>
            <p:txBody>
              <a:bodyPr/>
              <a:lstStyle/>
              <a:p>
                <a:endParaRPr lang="en-US"/>
              </a:p>
            </p:txBody>
          </p:sp>
          <p:sp>
            <p:nvSpPr>
              <p:cNvPr id="31078" name="Line 358"/>
              <p:cNvSpPr>
                <a:spLocks noChangeShapeType="1"/>
              </p:cNvSpPr>
              <p:nvPr/>
            </p:nvSpPr>
            <p:spPr bwMode="auto">
              <a:xfrm flipH="1" flipV="1">
                <a:off x="1572" y="4005"/>
                <a:ext cx="8" cy="3"/>
              </a:xfrm>
              <a:prstGeom prst="line">
                <a:avLst/>
              </a:prstGeom>
              <a:noFill/>
              <a:ln w="0">
                <a:solidFill>
                  <a:schemeClr val="tx1"/>
                </a:solidFill>
                <a:round/>
                <a:headEnd/>
                <a:tailEnd/>
              </a:ln>
            </p:spPr>
            <p:txBody>
              <a:bodyPr/>
              <a:lstStyle/>
              <a:p>
                <a:endParaRPr lang="en-US"/>
              </a:p>
            </p:txBody>
          </p:sp>
          <p:sp>
            <p:nvSpPr>
              <p:cNvPr id="31079" name="Line 359"/>
              <p:cNvSpPr>
                <a:spLocks noChangeShapeType="1"/>
              </p:cNvSpPr>
              <p:nvPr/>
            </p:nvSpPr>
            <p:spPr bwMode="auto">
              <a:xfrm flipH="1" flipV="1">
                <a:off x="1569" y="3999"/>
                <a:ext cx="3" cy="6"/>
              </a:xfrm>
              <a:prstGeom prst="line">
                <a:avLst/>
              </a:prstGeom>
              <a:noFill/>
              <a:ln w="0">
                <a:solidFill>
                  <a:schemeClr val="tx1"/>
                </a:solidFill>
                <a:round/>
                <a:headEnd/>
                <a:tailEnd/>
              </a:ln>
            </p:spPr>
            <p:txBody>
              <a:bodyPr/>
              <a:lstStyle/>
              <a:p>
                <a:endParaRPr lang="en-US"/>
              </a:p>
            </p:txBody>
          </p:sp>
          <p:sp>
            <p:nvSpPr>
              <p:cNvPr id="31080" name="Line 360"/>
              <p:cNvSpPr>
                <a:spLocks noChangeShapeType="1"/>
              </p:cNvSpPr>
              <p:nvPr/>
            </p:nvSpPr>
            <p:spPr bwMode="auto">
              <a:xfrm>
                <a:off x="1621" y="3950"/>
                <a:ext cx="1" cy="47"/>
              </a:xfrm>
              <a:prstGeom prst="line">
                <a:avLst/>
              </a:prstGeom>
              <a:noFill/>
              <a:ln w="0">
                <a:solidFill>
                  <a:schemeClr val="tx1"/>
                </a:solidFill>
                <a:round/>
                <a:headEnd/>
                <a:tailEnd/>
              </a:ln>
            </p:spPr>
            <p:txBody>
              <a:bodyPr/>
              <a:lstStyle/>
              <a:p>
                <a:endParaRPr lang="en-US"/>
              </a:p>
            </p:txBody>
          </p:sp>
          <p:sp>
            <p:nvSpPr>
              <p:cNvPr id="31081" name="Line 361"/>
              <p:cNvSpPr>
                <a:spLocks noChangeShapeType="1"/>
              </p:cNvSpPr>
              <p:nvPr/>
            </p:nvSpPr>
            <p:spPr bwMode="auto">
              <a:xfrm>
                <a:off x="1621" y="3997"/>
                <a:ext cx="3" cy="8"/>
              </a:xfrm>
              <a:prstGeom prst="line">
                <a:avLst/>
              </a:prstGeom>
              <a:noFill/>
              <a:ln w="0">
                <a:solidFill>
                  <a:schemeClr val="tx1"/>
                </a:solidFill>
                <a:round/>
                <a:headEnd/>
                <a:tailEnd/>
              </a:ln>
            </p:spPr>
            <p:txBody>
              <a:bodyPr/>
              <a:lstStyle/>
              <a:p>
                <a:endParaRPr lang="en-US"/>
              </a:p>
            </p:txBody>
          </p:sp>
          <p:sp>
            <p:nvSpPr>
              <p:cNvPr id="31082" name="Line 362"/>
              <p:cNvSpPr>
                <a:spLocks noChangeShapeType="1"/>
              </p:cNvSpPr>
              <p:nvPr/>
            </p:nvSpPr>
            <p:spPr bwMode="auto">
              <a:xfrm>
                <a:off x="1624" y="4005"/>
                <a:ext cx="6" cy="3"/>
              </a:xfrm>
              <a:prstGeom prst="line">
                <a:avLst/>
              </a:prstGeom>
              <a:noFill/>
              <a:ln w="0">
                <a:solidFill>
                  <a:schemeClr val="tx1"/>
                </a:solidFill>
                <a:round/>
                <a:headEnd/>
                <a:tailEnd/>
              </a:ln>
            </p:spPr>
            <p:txBody>
              <a:bodyPr/>
              <a:lstStyle/>
              <a:p>
                <a:endParaRPr lang="en-US"/>
              </a:p>
            </p:txBody>
          </p:sp>
          <p:sp>
            <p:nvSpPr>
              <p:cNvPr id="31083" name="Line 363"/>
              <p:cNvSpPr>
                <a:spLocks noChangeShapeType="1"/>
              </p:cNvSpPr>
              <p:nvPr/>
            </p:nvSpPr>
            <p:spPr bwMode="auto">
              <a:xfrm>
                <a:off x="1630" y="4008"/>
                <a:ext cx="5" cy="1"/>
              </a:xfrm>
              <a:prstGeom prst="line">
                <a:avLst/>
              </a:prstGeom>
              <a:noFill/>
              <a:ln w="0">
                <a:solidFill>
                  <a:schemeClr val="tx1"/>
                </a:solidFill>
                <a:round/>
                <a:headEnd/>
                <a:tailEnd/>
              </a:ln>
            </p:spPr>
            <p:txBody>
              <a:bodyPr/>
              <a:lstStyle/>
              <a:p>
                <a:endParaRPr lang="en-US"/>
              </a:p>
            </p:txBody>
          </p:sp>
          <p:sp>
            <p:nvSpPr>
              <p:cNvPr id="31084" name="Line 364"/>
              <p:cNvSpPr>
                <a:spLocks noChangeShapeType="1"/>
              </p:cNvSpPr>
              <p:nvPr/>
            </p:nvSpPr>
            <p:spPr bwMode="auto">
              <a:xfrm>
                <a:off x="1613" y="3969"/>
                <a:ext cx="19" cy="1"/>
              </a:xfrm>
              <a:prstGeom prst="line">
                <a:avLst/>
              </a:prstGeom>
              <a:noFill/>
              <a:ln w="0">
                <a:solidFill>
                  <a:schemeClr val="tx1"/>
                </a:solidFill>
                <a:round/>
                <a:headEnd/>
                <a:tailEnd/>
              </a:ln>
            </p:spPr>
            <p:txBody>
              <a:bodyPr/>
              <a:lstStyle/>
              <a:p>
                <a:endParaRPr lang="en-US"/>
              </a:p>
            </p:txBody>
          </p:sp>
          <p:sp>
            <p:nvSpPr>
              <p:cNvPr id="31085" name="Line 365"/>
              <p:cNvSpPr>
                <a:spLocks noChangeShapeType="1"/>
              </p:cNvSpPr>
              <p:nvPr/>
            </p:nvSpPr>
            <p:spPr bwMode="auto">
              <a:xfrm flipH="1" flipV="1">
                <a:off x="1676" y="3972"/>
                <a:ext cx="3" cy="6"/>
              </a:xfrm>
              <a:prstGeom prst="line">
                <a:avLst/>
              </a:prstGeom>
              <a:noFill/>
              <a:ln w="0">
                <a:solidFill>
                  <a:schemeClr val="tx1"/>
                </a:solidFill>
                <a:round/>
                <a:headEnd/>
                <a:tailEnd/>
              </a:ln>
            </p:spPr>
            <p:txBody>
              <a:bodyPr/>
              <a:lstStyle/>
              <a:p>
                <a:endParaRPr lang="en-US"/>
              </a:p>
            </p:txBody>
          </p:sp>
          <p:sp>
            <p:nvSpPr>
              <p:cNvPr id="31086" name="Line 366"/>
              <p:cNvSpPr>
                <a:spLocks noChangeShapeType="1"/>
              </p:cNvSpPr>
              <p:nvPr/>
            </p:nvSpPr>
            <p:spPr bwMode="auto">
              <a:xfrm flipH="1" flipV="1">
                <a:off x="1668" y="3969"/>
                <a:ext cx="8" cy="3"/>
              </a:xfrm>
              <a:prstGeom prst="line">
                <a:avLst/>
              </a:prstGeom>
              <a:noFill/>
              <a:ln w="0">
                <a:solidFill>
                  <a:schemeClr val="tx1"/>
                </a:solidFill>
                <a:round/>
                <a:headEnd/>
                <a:tailEnd/>
              </a:ln>
            </p:spPr>
            <p:txBody>
              <a:bodyPr/>
              <a:lstStyle/>
              <a:p>
                <a:endParaRPr lang="en-US"/>
              </a:p>
            </p:txBody>
          </p:sp>
          <p:sp>
            <p:nvSpPr>
              <p:cNvPr id="31087" name="Line 367"/>
              <p:cNvSpPr>
                <a:spLocks noChangeShapeType="1"/>
              </p:cNvSpPr>
              <p:nvPr/>
            </p:nvSpPr>
            <p:spPr bwMode="auto">
              <a:xfrm flipH="1">
                <a:off x="1660" y="3969"/>
                <a:ext cx="8" cy="1"/>
              </a:xfrm>
              <a:prstGeom prst="line">
                <a:avLst/>
              </a:prstGeom>
              <a:noFill/>
              <a:ln w="0">
                <a:solidFill>
                  <a:schemeClr val="tx1"/>
                </a:solidFill>
                <a:round/>
                <a:headEnd/>
                <a:tailEnd/>
              </a:ln>
            </p:spPr>
            <p:txBody>
              <a:bodyPr/>
              <a:lstStyle/>
              <a:p>
                <a:endParaRPr lang="en-US"/>
              </a:p>
            </p:txBody>
          </p:sp>
          <p:sp>
            <p:nvSpPr>
              <p:cNvPr id="31088" name="Line 368"/>
              <p:cNvSpPr>
                <a:spLocks noChangeShapeType="1"/>
              </p:cNvSpPr>
              <p:nvPr/>
            </p:nvSpPr>
            <p:spPr bwMode="auto">
              <a:xfrm flipH="1">
                <a:off x="1652" y="3969"/>
                <a:ext cx="8" cy="3"/>
              </a:xfrm>
              <a:prstGeom prst="line">
                <a:avLst/>
              </a:prstGeom>
              <a:noFill/>
              <a:ln w="0">
                <a:solidFill>
                  <a:schemeClr val="tx1"/>
                </a:solidFill>
                <a:round/>
                <a:headEnd/>
                <a:tailEnd/>
              </a:ln>
            </p:spPr>
            <p:txBody>
              <a:bodyPr/>
              <a:lstStyle/>
              <a:p>
                <a:endParaRPr lang="en-US"/>
              </a:p>
            </p:txBody>
          </p:sp>
          <p:sp>
            <p:nvSpPr>
              <p:cNvPr id="31089" name="Line 369"/>
              <p:cNvSpPr>
                <a:spLocks noChangeShapeType="1"/>
              </p:cNvSpPr>
              <p:nvPr/>
            </p:nvSpPr>
            <p:spPr bwMode="auto">
              <a:xfrm flipH="1">
                <a:off x="1649" y="3972"/>
                <a:ext cx="3" cy="6"/>
              </a:xfrm>
              <a:prstGeom prst="line">
                <a:avLst/>
              </a:prstGeom>
              <a:noFill/>
              <a:ln w="0">
                <a:solidFill>
                  <a:schemeClr val="tx1"/>
                </a:solidFill>
                <a:round/>
                <a:headEnd/>
                <a:tailEnd/>
              </a:ln>
            </p:spPr>
            <p:txBody>
              <a:bodyPr/>
              <a:lstStyle/>
              <a:p>
                <a:endParaRPr lang="en-US"/>
              </a:p>
            </p:txBody>
          </p:sp>
          <p:sp>
            <p:nvSpPr>
              <p:cNvPr id="31090" name="Line 370"/>
              <p:cNvSpPr>
                <a:spLocks noChangeShapeType="1"/>
              </p:cNvSpPr>
              <p:nvPr/>
            </p:nvSpPr>
            <p:spPr bwMode="auto">
              <a:xfrm>
                <a:off x="1649" y="3978"/>
                <a:ext cx="3" cy="5"/>
              </a:xfrm>
              <a:prstGeom prst="line">
                <a:avLst/>
              </a:prstGeom>
              <a:noFill/>
              <a:ln w="0">
                <a:solidFill>
                  <a:schemeClr val="tx1"/>
                </a:solidFill>
                <a:round/>
                <a:headEnd/>
                <a:tailEnd/>
              </a:ln>
            </p:spPr>
            <p:txBody>
              <a:bodyPr/>
              <a:lstStyle/>
              <a:p>
                <a:endParaRPr lang="en-US"/>
              </a:p>
            </p:txBody>
          </p:sp>
          <p:sp>
            <p:nvSpPr>
              <p:cNvPr id="31091" name="Line 371"/>
              <p:cNvSpPr>
                <a:spLocks noChangeShapeType="1"/>
              </p:cNvSpPr>
              <p:nvPr/>
            </p:nvSpPr>
            <p:spPr bwMode="auto">
              <a:xfrm>
                <a:off x="1652" y="3983"/>
                <a:ext cx="5" cy="3"/>
              </a:xfrm>
              <a:prstGeom prst="line">
                <a:avLst/>
              </a:prstGeom>
              <a:noFill/>
              <a:ln w="0">
                <a:solidFill>
                  <a:schemeClr val="tx1"/>
                </a:solidFill>
                <a:round/>
                <a:headEnd/>
                <a:tailEnd/>
              </a:ln>
            </p:spPr>
            <p:txBody>
              <a:bodyPr/>
              <a:lstStyle/>
              <a:p>
                <a:endParaRPr lang="en-US"/>
              </a:p>
            </p:txBody>
          </p:sp>
          <p:sp>
            <p:nvSpPr>
              <p:cNvPr id="31092" name="Line 372"/>
              <p:cNvSpPr>
                <a:spLocks noChangeShapeType="1"/>
              </p:cNvSpPr>
              <p:nvPr/>
            </p:nvSpPr>
            <p:spPr bwMode="auto">
              <a:xfrm>
                <a:off x="1657" y="3986"/>
                <a:ext cx="14" cy="3"/>
              </a:xfrm>
              <a:prstGeom prst="line">
                <a:avLst/>
              </a:prstGeom>
              <a:noFill/>
              <a:ln w="0">
                <a:solidFill>
                  <a:schemeClr val="tx1"/>
                </a:solidFill>
                <a:round/>
                <a:headEnd/>
                <a:tailEnd/>
              </a:ln>
            </p:spPr>
            <p:txBody>
              <a:bodyPr/>
              <a:lstStyle/>
              <a:p>
                <a:endParaRPr lang="en-US"/>
              </a:p>
            </p:txBody>
          </p:sp>
          <p:sp>
            <p:nvSpPr>
              <p:cNvPr id="31093" name="Line 373"/>
              <p:cNvSpPr>
                <a:spLocks noChangeShapeType="1"/>
              </p:cNvSpPr>
              <p:nvPr/>
            </p:nvSpPr>
            <p:spPr bwMode="auto">
              <a:xfrm>
                <a:off x="1671" y="3989"/>
                <a:ext cx="5" cy="2"/>
              </a:xfrm>
              <a:prstGeom prst="line">
                <a:avLst/>
              </a:prstGeom>
              <a:noFill/>
              <a:ln w="0">
                <a:solidFill>
                  <a:schemeClr val="tx1"/>
                </a:solidFill>
                <a:round/>
                <a:headEnd/>
                <a:tailEnd/>
              </a:ln>
            </p:spPr>
            <p:txBody>
              <a:bodyPr/>
              <a:lstStyle/>
              <a:p>
                <a:endParaRPr lang="en-US"/>
              </a:p>
            </p:txBody>
          </p:sp>
          <p:sp>
            <p:nvSpPr>
              <p:cNvPr id="31094" name="Line 374"/>
              <p:cNvSpPr>
                <a:spLocks noChangeShapeType="1"/>
              </p:cNvSpPr>
              <p:nvPr/>
            </p:nvSpPr>
            <p:spPr bwMode="auto">
              <a:xfrm>
                <a:off x="1676" y="3991"/>
                <a:ext cx="3" cy="6"/>
              </a:xfrm>
              <a:prstGeom prst="line">
                <a:avLst/>
              </a:prstGeom>
              <a:noFill/>
              <a:ln w="0">
                <a:solidFill>
                  <a:schemeClr val="tx1"/>
                </a:solidFill>
                <a:round/>
                <a:headEnd/>
                <a:tailEnd/>
              </a:ln>
            </p:spPr>
            <p:txBody>
              <a:bodyPr/>
              <a:lstStyle/>
              <a:p>
                <a:endParaRPr lang="en-US"/>
              </a:p>
            </p:txBody>
          </p:sp>
          <p:sp>
            <p:nvSpPr>
              <p:cNvPr id="31095" name="Line 375"/>
              <p:cNvSpPr>
                <a:spLocks noChangeShapeType="1"/>
              </p:cNvSpPr>
              <p:nvPr/>
            </p:nvSpPr>
            <p:spPr bwMode="auto">
              <a:xfrm>
                <a:off x="1679" y="3997"/>
                <a:ext cx="1" cy="2"/>
              </a:xfrm>
              <a:prstGeom prst="line">
                <a:avLst/>
              </a:prstGeom>
              <a:noFill/>
              <a:ln w="0">
                <a:solidFill>
                  <a:schemeClr val="tx1"/>
                </a:solidFill>
                <a:round/>
                <a:headEnd/>
                <a:tailEnd/>
              </a:ln>
            </p:spPr>
            <p:txBody>
              <a:bodyPr/>
              <a:lstStyle/>
              <a:p>
                <a:endParaRPr lang="en-US"/>
              </a:p>
            </p:txBody>
          </p:sp>
          <p:sp>
            <p:nvSpPr>
              <p:cNvPr id="31096" name="Line 376"/>
              <p:cNvSpPr>
                <a:spLocks noChangeShapeType="1"/>
              </p:cNvSpPr>
              <p:nvPr/>
            </p:nvSpPr>
            <p:spPr bwMode="auto">
              <a:xfrm flipH="1">
                <a:off x="1676" y="3999"/>
                <a:ext cx="3" cy="6"/>
              </a:xfrm>
              <a:prstGeom prst="line">
                <a:avLst/>
              </a:prstGeom>
              <a:noFill/>
              <a:ln w="0">
                <a:solidFill>
                  <a:schemeClr val="tx1"/>
                </a:solidFill>
                <a:round/>
                <a:headEnd/>
                <a:tailEnd/>
              </a:ln>
            </p:spPr>
            <p:txBody>
              <a:bodyPr/>
              <a:lstStyle/>
              <a:p>
                <a:endParaRPr lang="en-US"/>
              </a:p>
            </p:txBody>
          </p:sp>
          <p:sp>
            <p:nvSpPr>
              <p:cNvPr id="31097" name="Line 377"/>
              <p:cNvSpPr>
                <a:spLocks noChangeShapeType="1"/>
              </p:cNvSpPr>
              <p:nvPr/>
            </p:nvSpPr>
            <p:spPr bwMode="auto">
              <a:xfrm flipH="1">
                <a:off x="1668" y="4005"/>
                <a:ext cx="8" cy="3"/>
              </a:xfrm>
              <a:prstGeom prst="line">
                <a:avLst/>
              </a:prstGeom>
              <a:noFill/>
              <a:ln w="0">
                <a:solidFill>
                  <a:schemeClr val="tx1"/>
                </a:solidFill>
                <a:round/>
                <a:headEnd/>
                <a:tailEnd/>
              </a:ln>
            </p:spPr>
            <p:txBody>
              <a:bodyPr/>
              <a:lstStyle/>
              <a:p>
                <a:endParaRPr lang="en-US"/>
              </a:p>
            </p:txBody>
          </p:sp>
          <p:sp>
            <p:nvSpPr>
              <p:cNvPr id="31098" name="Line 378"/>
              <p:cNvSpPr>
                <a:spLocks noChangeShapeType="1"/>
              </p:cNvSpPr>
              <p:nvPr/>
            </p:nvSpPr>
            <p:spPr bwMode="auto">
              <a:xfrm flipH="1">
                <a:off x="1660" y="4008"/>
                <a:ext cx="8" cy="1"/>
              </a:xfrm>
              <a:prstGeom prst="line">
                <a:avLst/>
              </a:prstGeom>
              <a:noFill/>
              <a:ln w="0">
                <a:solidFill>
                  <a:schemeClr val="tx1"/>
                </a:solidFill>
                <a:round/>
                <a:headEnd/>
                <a:tailEnd/>
              </a:ln>
            </p:spPr>
            <p:txBody>
              <a:bodyPr/>
              <a:lstStyle/>
              <a:p>
                <a:endParaRPr lang="en-US"/>
              </a:p>
            </p:txBody>
          </p:sp>
          <p:sp>
            <p:nvSpPr>
              <p:cNvPr id="31099" name="Line 379"/>
              <p:cNvSpPr>
                <a:spLocks noChangeShapeType="1"/>
              </p:cNvSpPr>
              <p:nvPr/>
            </p:nvSpPr>
            <p:spPr bwMode="auto">
              <a:xfrm flipH="1" flipV="1">
                <a:off x="1652" y="4005"/>
                <a:ext cx="8" cy="3"/>
              </a:xfrm>
              <a:prstGeom prst="line">
                <a:avLst/>
              </a:prstGeom>
              <a:noFill/>
              <a:ln w="0">
                <a:solidFill>
                  <a:schemeClr val="tx1"/>
                </a:solidFill>
                <a:round/>
                <a:headEnd/>
                <a:tailEnd/>
              </a:ln>
            </p:spPr>
            <p:txBody>
              <a:bodyPr/>
              <a:lstStyle/>
              <a:p>
                <a:endParaRPr lang="en-US"/>
              </a:p>
            </p:txBody>
          </p:sp>
          <p:sp>
            <p:nvSpPr>
              <p:cNvPr id="31100" name="Line 380"/>
              <p:cNvSpPr>
                <a:spLocks noChangeShapeType="1"/>
              </p:cNvSpPr>
              <p:nvPr/>
            </p:nvSpPr>
            <p:spPr bwMode="auto">
              <a:xfrm flipH="1" flipV="1">
                <a:off x="1649" y="3999"/>
                <a:ext cx="3" cy="6"/>
              </a:xfrm>
              <a:prstGeom prst="line">
                <a:avLst/>
              </a:prstGeom>
              <a:noFill/>
              <a:ln w="0">
                <a:solidFill>
                  <a:schemeClr val="tx1"/>
                </a:solidFill>
                <a:round/>
                <a:headEnd/>
                <a:tailEnd/>
              </a:ln>
            </p:spPr>
            <p:txBody>
              <a:bodyPr/>
              <a:lstStyle/>
              <a:p>
                <a:endParaRPr lang="en-US"/>
              </a:p>
            </p:txBody>
          </p:sp>
          <p:sp>
            <p:nvSpPr>
              <p:cNvPr id="31101" name="Line 381"/>
              <p:cNvSpPr>
                <a:spLocks noChangeShapeType="1"/>
              </p:cNvSpPr>
              <p:nvPr/>
            </p:nvSpPr>
            <p:spPr bwMode="auto">
              <a:xfrm flipH="1">
                <a:off x="1701" y="4005"/>
                <a:ext cx="3" cy="3"/>
              </a:xfrm>
              <a:prstGeom prst="line">
                <a:avLst/>
              </a:prstGeom>
              <a:noFill/>
              <a:ln w="0">
                <a:solidFill>
                  <a:schemeClr val="tx1"/>
                </a:solidFill>
                <a:round/>
                <a:headEnd/>
                <a:tailEnd/>
              </a:ln>
            </p:spPr>
            <p:txBody>
              <a:bodyPr/>
              <a:lstStyle/>
              <a:p>
                <a:endParaRPr lang="en-US"/>
              </a:p>
            </p:txBody>
          </p:sp>
          <p:sp>
            <p:nvSpPr>
              <p:cNvPr id="31102" name="Line 382"/>
              <p:cNvSpPr>
                <a:spLocks noChangeShapeType="1"/>
              </p:cNvSpPr>
              <p:nvPr/>
            </p:nvSpPr>
            <p:spPr bwMode="auto">
              <a:xfrm flipH="1" flipV="1">
                <a:off x="1698" y="4005"/>
                <a:ext cx="3" cy="3"/>
              </a:xfrm>
              <a:prstGeom prst="line">
                <a:avLst/>
              </a:prstGeom>
              <a:noFill/>
              <a:ln w="0">
                <a:solidFill>
                  <a:schemeClr val="tx1"/>
                </a:solidFill>
                <a:round/>
                <a:headEnd/>
                <a:tailEnd/>
              </a:ln>
            </p:spPr>
            <p:txBody>
              <a:bodyPr/>
              <a:lstStyle/>
              <a:p>
                <a:endParaRPr lang="en-US"/>
              </a:p>
            </p:txBody>
          </p:sp>
          <p:sp>
            <p:nvSpPr>
              <p:cNvPr id="31103" name="Line 383"/>
              <p:cNvSpPr>
                <a:spLocks noChangeShapeType="1"/>
              </p:cNvSpPr>
              <p:nvPr/>
            </p:nvSpPr>
            <p:spPr bwMode="auto">
              <a:xfrm flipV="1">
                <a:off x="1698" y="4002"/>
                <a:ext cx="3" cy="3"/>
              </a:xfrm>
              <a:prstGeom prst="line">
                <a:avLst/>
              </a:prstGeom>
              <a:noFill/>
              <a:ln w="0">
                <a:solidFill>
                  <a:schemeClr val="tx1"/>
                </a:solidFill>
                <a:round/>
                <a:headEnd/>
                <a:tailEnd/>
              </a:ln>
            </p:spPr>
            <p:txBody>
              <a:bodyPr/>
              <a:lstStyle/>
              <a:p>
                <a:endParaRPr lang="en-US"/>
              </a:p>
            </p:txBody>
          </p:sp>
          <p:sp>
            <p:nvSpPr>
              <p:cNvPr id="31104" name="Line 384"/>
              <p:cNvSpPr>
                <a:spLocks noChangeShapeType="1"/>
              </p:cNvSpPr>
              <p:nvPr/>
            </p:nvSpPr>
            <p:spPr bwMode="auto">
              <a:xfrm>
                <a:off x="1701" y="4002"/>
                <a:ext cx="3" cy="3"/>
              </a:xfrm>
              <a:prstGeom prst="line">
                <a:avLst/>
              </a:prstGeom>
              <a:noFill/>
              <a:ln w="0">
                <a:solidFill>
                  <a:schemeClr val="tx1"/>
                </a:solidFill>
                <a:round/>
                <a:headEnd/>
                <a:tailEnd/>
              </a:ln>
            </p:spPr>
            <p:txBody>
              <a:bodyPr/>
              <a:lstStyle/>
              <a:p>
                <a:endParaRPr lang="en-US"/>
              </a:p>
            </p:txBody>
          </p:sp>
          <p:sp>
            <p:nvSpPr>
              <p:cNvPr id="31105" name="Line 385"/>
              <p:cNvSpPr>
                <a:spLocks noChangeShapeType="1"/>
              </p:cNvSpPr>
              <p:nvPr/>
            </p:nvSpPr>
            <p:spPr bwMode="auto">
              <a:xfrm>
                <a:off x="1704" y="4005"/>
                <a:ext cx="1" cy="5"/>
              </a:xfrm>
              <a:prstGeom prst="line">
                <a:avLst/>
              </a:prstGeom>
              <a:noFill/>
              <a:ln w="0">
                <a:solidFill>
                  <a:schemeClr val="tx1"/>
                </a:solidFill>
                <a:round/>
                <a:headEnd/>
                <a:tailEnd/>
              </a:ln>
            </p:spPr>
            <p:txBody>
              <a:bodyPr/>
              <a:lstStyle/>
              <a:p>
                <a:endParaRPr lang="en-US"/>
              </a:p>
            </p:txBody>
          </p:sp>
          <p:sp>
            <p:nvSpPr>
              <p:cNvPr id="31106" name="Line 386"/>
              <p:cNvSpPr>
                <a:spLocks noChangeShapeType="1"/>
              </p:cNvSpPr>
              <p:nvPr/>
            </p:nvSpPr>
            <p:spPr bwMode="auto">
              <a:xfrm flipH="1">
                <a:off x="1701" y="4010"/>
                <a:ext cx="3" cy="6"/>
              </a:xfrm>
              <a:prstGeom prst="line">
                <a:avLst/>
              </a:prstGeom>
              <a:noFill/>
              <a:ln w="0">
                <a:solidFill>
                  <a:schemeClr val="tx1"/>
                </a:solidFill>
                <a:round/>
                <a:headEnd/>
                <a:tailEnd/>
              </a:ln>
            </p:spPr>
            <p:txBody>
              <a:bodyPr/>
              <a:lstStyle/>
              <a:p>
                <a:endParaRPr lang="en-US"/>
              </a:p>
            </p:txBody>
          </p:sp>
          <p:sp>
            <p:nvSpPr>
              <p:cNvPr id="31107" name="Line 387"/>
              <p:cNvSpPr>
                <a:spLocks noChangeShapeType="1"/>
              </p:cNvSpPr>
              <p:nvPr/>
            </p:nvSpPr>
            <p:spPr bwMode="auto">
              <a:xfrm flipH="1">
                <a:off x="1698" y="4016"/>
                <a:ext cx="3" cy="3"/>
              </a:xfrm>
              <a:prstGeom prst="line">
                <a:avLst/>
              </a:prstGeom>
              <a:noFill/>
              <a:ln w="0">
                <a:solidFill>
                  <a:schemeClr val="tx1"/>
                </a:solidFill>
                <a:round/>
                <a:headEnd/>
                <a:tailEnd/>
              </a:ln>
            </p:spPr>
            <p:txBody>
              <a:bodyPr/>
              <a:lstStyle/>
              <a:p>
                <a:endParaRPr lang="en-US"/>
              </a:p>
            </p:txBody>
          </p:sp>
          <p:sp>
            <p:nvSpPr>
              <p:cNvPr id="31108" name="Line 388"/>
              <p:cNvSpPr>
                <a:spLocks noChangeShapeType="1"/>
              </p:cNvSpPr>
              <p:nvPr/>
            </p:nvSpPr>
            <p:spPr bwMode="auto">
              <a:xfrm flipV="1">
                <a:off x="1789" y="3958"/>
                <a:ext cx="5" cy="3"/>
              </a:xfrm>
              <a:prstGeom prst="line">
                <a:avLst/>
              </a:prstGeom>
              <a:noFill/>
              <a:ln w="0">
                <a:solidFill>
                  <a:schemeClr val="tx1"/>
                </a:solidFill>
                <a:round/>
                <a:headEnd/>
                <a:tailEnd/>
              </a:ln>
            </p:spPr>
            <p:txBody>
              <a:bodyPr/>
              <a:lstStyle/>
              <a:p>
                <a:endParaRPr lang="en-US"/>
              </a:p>
            </p:txBody>
          </p:sp>
          <p:sp>
            <p:nvSpPr>
              <p:cNvPr id="31109" name="Line 389"/>
              <p:cNvSpPr>
                <a:spLocks noChangeShapeType="1"/>
              </p:cNvSpPr>
              <p:nvPr/>
            </p:nvSpPr>
            <p:spPr bwMode="auto">
              <a:xfrm flipV="1">
                <a:off x="1794" y="3950"/>
                <a:ext cx="8" cy="8"/>
              </a:xfrm>
              <a:prstGeom prst="line">
                <a:avLst/>
              </a:prstGeom>
              <a:noFill/>
              <a:ln w="0">
                <a:solidFill>
                  <a:schemeClr val="tx1"/>
                </a:solidFill>
                <a:round/>
                <a:headEnd/>
                <a:tailEnd/>
              </a:ln>
            </p:spPr>
            <p:txBody>
              <a:bodyPr/>
              <a:lstStyle/>
              <a:p>
                <a:endParaRPr lang="en-US"/>
              </a:p>
            </p:txBody>
          </p:sp>
          <p:sp>
            <p:nvSpPr>
              <p:cNvPr id="31110" name="Line 390"/>
              <p:cNvSpPr>
                <a:spLocks noChangeShapeType="1"/>
              </p:cNvSpPr>
              <p:nvPr/>
            </p:nvSpPr>
            <p:spPr bwMode="auto">
              <a:xfrm>
                <a:off x="1802" y="3950"/>
                <a:ext cx="1" cy="58"/>
              </a:xfrm>
              <a:prstGeom prst="line">
                <a:avLst/>
              </a:prstGeom>
              <a:noFill/>
              <a:ln w="0">
                <a:solidFill>
                  <a:schemeClr val="tx1"/>
                </a:solidFill>
                <a:round/>
                <a:headEnd/>
                <a:tailEnd/>
              </a:ln>
            </p:spPr>
            <p:txBody>
              <a:bodyPr/>
              <a:lstStyle/>
              <a:p>
                <a:endParaRPr lang="en-US"/>
              </a:p>
            </p:txBody>
          </p:sp>
          <p:sp>
            <p:nvSpPr>
              <p:cNvPr id="31111" name="Line 391"/>
              <p:cNvSpPr>
                <a:spLocks noChangeShapeType="1"/>
              </p:cNvSpPr>
              <p:nvPr/>
            </p:nvSpPr>
            <p:spPr bwMode="auto">
              <a:xfrm flipH="1" flipV="1">
                <a:off x="1868" y="3953"/>
                <a:ext cx="3" cy="5"/>
              </a:xfrm>
              <a:prstGeom prst="line">
                <a:avLst/>
              </a:prstGeom>
              <a:noFill/>
              <a:ln w="0">
                <a:solidFill>
                  <a:schemeClr val="tx1"/>
                </a:solidFill>
                <a:round/>
                <a:headEnd/>
                <a:tailEnd/>
              </a:ln>
            </p:spPr>
            <p:txBody>
              <a:bodyPr/>
              <a:lstStyle/>
              <a:p>
                <a:endParaRPr lang="en-US"/>
              </a:p>
            </p:txBody>
          </p:sp>
          <p:sp>
            <p:nvSpPr>
              <p:cNvPr id="31112" name="Line 392"/>
              <p:cNvSpPr>
                <a:spLocks noChangeShapeType="1"/>
              </p:cNvSpPr>
              <p:nvPr/>
            </p:nvSpPr>
            <p:spPr bwMode="auto">
              <a:xfrm flipH="1" flipV="1">
                <a:off x="1860" y="3950"/>
                <a:ext cx="8" cy="3"/>
              </a:xfrm>
              <a:prstGeom prst="line">
                <a:avLst/>
              </a:prstGeom>
              <a:noFill/>
              <a:ln w="0">
                <a:solidFill>
                  <a:schemeClr val="tx1"/>
                </a:solidFill>
                <a:round/>
                <a:headEnd/>
                <a:tailEnd/>
              </a:ln>
            </p:spPr>
            <p:txBody>
              <a:bodyPr/>
              <a:lstStyle/>
              <a:p>
                <a:endParaRPr lang="en-US"/>
              </a:p>
            </p:txBody>
          </p:sp>
          <p:sp>
            <p:nvSpPr>
              <p:cNvPr id="31113" name="Line 393"/>
              <p:cNvSpPr>
                <a:spLocks noChangeShapeType="1"/>
              </p:cNvSpPr>
              <p:nvPr/>
            </p:nvSpPr>
            <p:spPr bwMode="auto">
              <a:xfrm flipH="1">
                <a:off x="1855" y="3950"/>
                <a:ext cx="5" cy="1"/>
              </a:xfrm>
              <a:prstGeom prst="line">
                <a:avLst/>
              </a:prstGeom>
              <a:noFill/>
              <a:ln w="0">
                <a:solidFill>
                  <a:schemeClr val="tx1"/>
                </a:solidFill>
                <a:round/>
                <a:headEnd/>
                <a:tailEnd/>
              </a:ln>
            </p:spPr>
            <p:txBody>
              <a:bodyPr/>
              <a:lstStyle/>
              <a:p>
                <a:endParaRPr lang="en-US"/>
              </a:p>
            </p:txBody>
          </p:sp>
          <p:sp>
            <p:nvSpPr>
              <p:cNvPr id="31114" name="Line 394"/>
              <p:cNvSpPr>
                <a:spLocks noChangeShapeType="1"/>
              </p:cNvSpPr>
              <p:nvPr/>
            </p:nvSpPr>
            <p:spPr bwMode="auto">
              <a:xfrm flipH="1">
                <a:off x="1846" y="3950"/>
                <a:ext cx="9" cy="3"/>
              </a:xfrm>
              <a:prstGeom prst="line">
                <a:avLst/>
              </a:prstGeom>
              <a:noFill/>
              <a:ln w="0">
                <a:solidFill>
                  <a:schemeClr val="tx1"/>
                </a:solidFill>
                <a:round/>
                <a:headEnd/>
                <a:tailEnd/>
              </a:ln>
            </p:spPr>
            <p:txBody>
              <a:bodyPr/>
              <a:lstStyle/>
              <a:p>
                <a:endParaRPr lang="en-US"/>
              </a:p>
            </p:txBody>
          </p:sp>
          <p:sp>
            <p:nvSpPr>
              <p:cNvPr id="31115" name="Line 395"/>
              <p:cNvSpPr>
                <a:spLocks noChangeShapeType="1"/>
              </p:cNvSpPr>
              <p:nvPr/>
            </p:nvSpPr>
            <p:spPr bwMode="auto">
              <a:xfrm flipH="1">
                <a:off x="1841" y="3953"/>
                <a:ext cx="5" cy="8"/>
              </a:xfrm>
              <a:prstGeom prst="line">
                <a:avLst/>
              </a:prstGeom>
              <a:noFill/>
              <a:ln w="0">
                <a:solidFill>
                  <a:schemeClr val="tx1"/>
                </a:solidFill>
                <a:round/>
                <a:headEnd/>
                <a:tailEnd/>
              </a:ln>
            </p:spPr>
            <p:txBody>
              <a:bodyPr/>
              <a:lstStyle/>
              <a:p>
                <a:endParaRPr lang="en-US"/>
              </a:p>
            </p:txBody>
          </p:sp>
          <p:sp>
            <p:nvSpPr>
              <p:cNvPr id="31116" name="Line 396"/>
              <p:cNvSpPr>
                <a:spLocks noChangeShapeType="1"/>
              </p:cNvSpPr>
              <p:nvPr/>
            </p:nvSpPr>
            <p:spPr bwMode="auto">
              <a:xfrm flipH="1">
                <a:off x="1838" y="3961"/>
                <a:ext cx="3" cy="14"/>
              </a:xfrm>
              <a:prstGeom prst="line">
                <a:avLst/>
              </a:prstGeom>
              <a:noFill/>
              <a:ln w="0">
                <a:solidFill>
                  <a:schemeClr val="tx1"/>
                </a:solidFill>
                <a:round/>
                <a:headEnd/>
                <a:tailEnd/>
              </a:ln>
            </p:spPr>
            <p:txBody>
              <a:bodyPr/>
              <a:lstStyle/>
              <a:p>
                <a:endParaRPr lang="en-US"/>
              </a:p>
            </p:txBody>
          </p:sp>
          <p:sp>
            <p:nvSpPr>
              <p:cNvPr id="31117" name="Line 397"/>
              <p:cNvSpPr>
                <a:spLocks noChangeShapeType="1"/>
              </p:cNvSpPr>
              <p:nvPr/>
            </p:nvSpPr>
            <p:spPr bwMode="auto">
              <a:xfrm>
                <a:off x="1838" y="3975"/>
                <a:ext cx="1" cy="14"/>
              </a:xfrm>
              <a:prstGeom prst="line">
                <a:avLst/>
              </a:prstGeom>
              <a:noFill/>
              <a:ln w="0">
                <a:solidFill>
                  <a:schemeClr val="tx1"/>
                </a:solidFill>
                <a:round/>
                <a:headEnd/>
                <a:tailEnd/>
              </a:ln>
            </p:spPr>
            <p:txBody>
              <a:bodyPr/>
              <a:lstStyle/>
              <a:p>
                <a:endParaRPr lang="en-US"/>
              </a:p>
            </p:txBody>
          </p:sp>
          <p:sp>
            <p:nvSpPr>
              <p:cNvPr id="31118" name="Line 398"/>
              <p:cNvSpPr>
                <a:spLocks noChangeShapeType="1"/>
              </p:cNvSpPr>
              <p:nvPr/>
            </p:nvSpPr>
            <p:spPr bwMode="auto">
              <a:xfrm>
                <a:off x="1838" y="3989"/>
                <a:ext cx="3" cy="10"/>
              </a:xfrm>
              <a:prstGeom prst="line">
                <a:avLst/>
              </a:prstGeom>
              <a:noFill/>
              <a:ln w="0">
                <a:solidFill>
                  <a:schemeClr val="tx1"/>
                </a:solidFill>
                <a:round/>
                <a:headEnd/>
                <a:tailEnd/>
              </a:ln>
            </p:spPr>
            <p:txBody>
              <a:bodyPr/>
              <a:lstStyle/>
              <a:p>
                <a:endParaRPr lang="en-US"/>
              </a:p>
            </p:txBody>
          </p:sp>
          <p:sp>
            <p:nvSpPr>
              <p:cNvPr id="31119" name="Line 399"/>
              <p:cNvSpPr>
                <a:spLocks noChangeShapeType="1"/>
              </p:cNvSpPr>
              <p:nvPr/>
            </p:nvSpPr>
            <p:spPr bwMode="auto">
              <a:xfrm>
                <a:off x="1841" y="3999"/>
                <a:ext cx="5" cy="6"/>
              </a:xfrm>
              <a:prstGeom prst="line">
                <a:avLst/>
              </a:prstGeom>
              <a:noFill/>
              <a:ln w="0">
                <a:solidFill>
                  <a:schemeClr val="tx1"/>
                </a:solidFill>
                <a:round/>
                <a:headEnd/>
                <a:tailEnd/>
              </a:ln>
            </p:spPr>
            <p:txBody>
              <a:bodyPr/>
              <a:lstStyle/>
              <a:p>
                <a:endParaRPr lang="en-US"/>
              </a:p>
            </p:txBody>
          </p:sp>
          <p:sp>
            <p:nvSpPr>
              <p:cNvPr id="31120" name="Line 400"/>
              <p:cNvSpPr>
                <a:spLocks noChangeShapeType="1"/>
              </p:cNvSpPr>
              <p:nvPr/>
            </p:nvSpPr>
            <p:spPr bwMode="auto">
              <a:xfrm>
                <a:off x="1846" y="4005"/>
                <a:ext cx="9" cy="3"/>
              </a:xfrm>
              <a:prstGeom prst="line">
                <a:avLst/>
              </a:prstGeom>
              <a:noFill/>
              <a:ln w="0">
                <a:solidFill>
                  <a:schemeClr val="tx1"/>
                </a:solidFill>
                <a:round/>
                <a:headEnd/>
                <a:tailEnd/>
              </a:ln>
            </p:spPr>
            <p:txBody>
              <a:bodyPr/>
              <a:lstStyle/>
              <a:p>
                <a:endParaRPr lang="en-US"/>
              </a:p>
            </p:txBody>
          </p:sp>
          <p:sp>
            <p:nvSpPr>
              <p:cNvPr id="31121" name="Line 401"/>
              <p:cNvSpPr>
                <a:spLocks noChangeShapeType="1"/>
              </p:cNvSpPr>
              <p:nvPr/>
            </p:nvSpPr>
            <p:spPr bwMode="auto">
              <a:xfrm>
                <a:off x="1855" y="4008"/>
                <a:ext cx="2" cy="1"/>
              </a:xfrm>
              <a:prstGeom prst="line">
                <a:avLst/>
              </a:prstGeom>
              <a:noFill/>
              <a:ln w="0">
                <a:solidFill>
                  <a:schemeClr val="tx1"/>
                </a:solidFill>
                <a:round/>
                <a:headEnd/>
                <a:tailEnd/>
              </a:ln>
            </p:spPr>
            <p:txBody>
              <a:bodyPr/>
              <a:lstStyle/>
              <a:p>
                <a:endParaRPr lang="en-US"/>
              </a:p>
            </p:txBody>
          </p:sp>
          <p:sp>
            <p:nvSpPr>
              <p:cNvPr id="31122" name="Line 402"/>
              <p:cNvSpPr>
                <a:spLocks noChangeShapeType="1"/>
              </p:cNvSpPr>
              <p:nvPr/>
            </p:nvSpPr>
            <p:spPr bwMode="auto">
              <a:xfrm flipV="1">
                <a:off x="1857" y="4005"/>
                <a:ext cx="8" cy="3"/>
              </a:xfrm>
              <a:prstGeom prst="line">
                <a:avLst/>
              </a:prstGeom>
              <a:noFill/>
              <a:ln w="0">
                <a:solidFill>
                  <a:schemeClr val="tx1"/>
                </a:solidFill>
                <a:round/>
                <a:headEnd/>
                <a:tailEnd/>
              </a:ln>
            </p:spPr>
            <p:txBody>
              <a:bodyPr/>
              <a:lstStyle/>
              <a:p>
                <a:endParaRPr lang="en-US"/>
              </a:p>
            </p:txBody>
          </p:sp>
          <p:sp>
            <p:nvSpPr>
              <p:cNvPr id="31123" name="Line 403"/>
              <p:cNvSpPr>
                <a:spLocks noChangeShapeType="1"/>
              </p:cNvSpPr>
              <p:nvPr/>
            </p:nvSpPr>
            <p:spPr bwMode="auto">
              <a:xfrm flipV="1">
                <a:off x="1865" y="3999"/>
                <a:ext cx="6" cy="6"/>
              </a:xfrm>
              <a:prstGeom prst="line">
                <a:avLst/>
              </a:prstGeom>
              <a:noFill/>
              <a:ln w="0">
                <a:solidFill>
                  <a:schemeClr val="tx1"/>
                </a:solidFill>
                <a:round/>
                <a:headEnd/>
                <a:tailEnd/>
              </a:ln>
            </p:spPr>
            <p:txBody>
              <a:bodyPr/>
              <a:lstStyle/>
              <a:p>
                <a:endParaRPr lang="en-US"/>
              </a:p>
            </p:txBody>
          </p:sp>
          <p:sp>
            <p:nvSpPr>
              <p:cNvPr id="31124" name="Line 404"/>
              <p:cNvSpPr>
                <a:spLocks noChangeShapeType="1"/>
              </p:cNvSpPr>
              <p:nvPr/>
            </p:nvSpPr>
            <p:spPr bwMode="auto">
              <a:xfrm flipV="1">
                <a:off x="1871" y="3991"/>
                <a:ext cx="3" cy="8"/>
              </a:xfrm>
              <a:prstGeom prst="line">
                <a:avLst/>
              </a:prstGeom>
              <a:noFill/>
              <a:ln w="0">
                <a:solidFill>
                  <a:schemeClr val="tx1"/>
                </a:solidFill>
                <a:round/>
                <a:headEnd/>
                <a:tailEnd/>
              </a:ln>
            </p:spPr>
            <p:txBody>
              <a:bodyPr/>
              <a:lstStyle/>
              <a:p>
                <a:endParaRPr lang="en-US"/>
              </a:p>
            </p:txBody>
          </p:sp>
          <p:sp>
            <p:nvSpPr>
              <p:cNvPr id="31125" name="Line 405"/>
              <p:cNvSpPr>
                <a:spLocks noChangeShapeType="1"/>
              </p:cNvSpPr>
              <p:nvPr/>
            </p:nvSpPr>
            <p:spPr bwMode="auto">
              <a:xfrm flipV="1">
                <a:off x="1874" y="3989"/>
                <a:ext cx="1" cy="2"/>
              </a:xfrm>
              <a:prstGeom prst="line">
                <a:avLst/>
              </a:prstGeom>
              <a:noFill/>
              <a:ln w="0">
                <a:solidFill>
                  <a:schemeClr val="tx1"/>
                </a:solidFill>
                <a:round/>
                <a:headEnd/>
                <a:tailEnd/>
              </a:ln>
            </p:spPr>
            <p:txBody>
              <a:bodyPr/>
              <a:lstStyle/>
              <a:p>
                <a:endParaRPr lang="en-US"/>
              </a:p>
            </p:txBody>
          </p:sp>
        </p:grpSp>
        <p:grpSp>
          <p:nvGrpSpPr>
            <p:cNvPr id="31327" name="Group 607"/>
            <p:cNvGrpSpPr>
              <a:grpSpLocks/>
            </p:cNvGrpSpPr>
            <p:nvPr/>
          </p:nvGrpSpPr>
          <p:grpSpPr bwMode="auto">
            <a:xfrm>
              <a:off x="1838" y="3939"/>
              <a:ext cx="925" cy="88"/>
              <a:chOff x="1838" y="3939"/>
              <a:chExt cx="925" cy="88"/>
            </a:xfrm>
          </p:grpSpPr>
          <p:sp>
            <p:nvSpPr>
              <p:cNvPr id="31127" name="Line 407"/>
              <p:cNvSpPr>
                <a:spLocks noChangeShapeType="1"/>
              </p:cNvSpPr>
              <p:nvPr/>
            </p:nvSpPr>
            <p:spPr bwMode="auto">
              <a:xfrm flipH="1" flipV="1">
                <a:off x="1871" y="3980"/>
                <a:ext cx="3" cy="9"/>
              </a:xfrm>
              <a:prstGeom prst="line">
                <a:avLst/>
              </a:prstGeom>
              <a:noFill/>
              <a:ln w="0">
                <a:solidFill>
                  <a:schemeClr val="tx1"/>
                </a:solidFill>
                <a:round/>
                <a:headEnd/>
                <a:tailEnd/>
              </a:ln>
            </p:spPr>
            <p:txBody>
              <a:bodyPr/>
              <a:lstStyle/>
              <a:p>
                <a:endParaRPr lang="en-US"/>
              </a:p>
            </p:txBody>
          </p:sp>
          <p:sp>
            <p:nvSpPr>
              <p:cNvPr id="31128" name="Line 408"/>
              <p:cNvSpPr>
                <a:spLocks noChangeShapeType="1"/>
              </p:cNvSpPr>
              <p:nvPr/>
            </p:nvSpPr>
            <p:spPr bwMode="auto">
              <a:xfrm flipH="1" flipV="1">
                <a:off x="1865" y="3975"/>
                <a:ext cx="6" cy="5"/>
              </a:xfrm>
              <a:prstGeom prst="line">
                <a:avLst/>
              </a:prstGeom>
              <a:noFill/>
              <a:ln w="0">
                <a:solidFill>
                  <a:schemeClr val="tx1"/>
                </a:solidFill>
                <a:round/>
                <a:headEnd/>
                <a:tailEnd/>
              </a:ln>
            </p:spPr>
            <p:txBody>
              <a:bodyPr/>
              <a:lstStyle/>
              <a:p>
                <a:endParaRPr lang="en-US"/>
              </a:p>
            </p:txBody>
          </p:sp>
          <p:sp>
            <p:nvSpPr>
              <p:cNvPr id="31129" name="Line 409"/>
              <p:cNvSpPr>
                <a:spLocks noChangeShapeType="1"/>
              </p:cNvSpPr>
              <p:nvPr/>
            </p:nvSpPr>
            <p:spPr bwMode="auto">
              <a:xfrm flipH="1" flipV="1">
                <a:off x="1857" y="3972"/>
                <a:ext cx="8" cy="3"/>
              </a:xfrm>
              <a:prstGeom prst="line">
                <a:avLst/>
              </a:prstGeom>
              <a:noFill/>
              <a:ln w="0">
                <a:solidFill>
                  <a:schemeClr val="tx1"/>
                </a:solidFill>
                <a:round/>
                <a:headEnd/>
                <a:tailEnd/>
              </a:ln>
            </p:spPr>
            <p:txBody>
              <a:bodyPr/>
              <a:lstStyle/>
              <a:p>
                <a:endParaRPr lang="en-US"/>
              </a:p>
            </p:txBody>
          </p:sp>
          <p:sp>
            <p:nvSpPr>
              <p:cNvPr id="31130" name="Line 410"/>
              <p:cNvSpPr>
                <a:spLocks noChangeShapeType="1"/>
              </p:cNvSpPr>
              <p:nvPr/>
            </p:nvSpPr>
            <p:spPr bwMode="auto">
              <a:xfrm flipH="1">
                <a:off x="1855" y="3972"/>
                <a:ext cx="2" cy="1"/>
              </a:xfrm>
              <a:prstGeom prst="line">
                <a:avLst/>
              </a:prstGeom>
              <a:noFill/>
              <a:ln w="0">
                <a:solidFill>
                  <a:schemeClr val="tx1"/>
                </a:solidFill>
                <a:round/>
                <a:headEnd/>
                <a:tailEnd/>
              </a:ln>
            </p:spPr>
            <p:txBody>
              <a:bodyPr/>
              <a:lstStyle/>
              <a:p>
                <a:endParaRPr lang="en-US"/>
              </a:p>
            </p:txBody>
          </p:sp>
          <p:sp>
            <p:nvSpPr>
              <p:cNvPr id="31131" name="Line 411"/>
              <p:cNvSpPr>
                <a:spLocks noChangeShapeType="1"/>
              </p:cNvSpPr>
              <p:nvPr/>
            </p:nvSpPr>
            <p:spPr bwMode="auto">
              <a:xfrm flipH="1">
                <a:off x="1846" y="3972"/>
                <a:ext cx="9" cy="3"/>
              </a:xfrm>
              <a:prstGeom prst="line">
                <a:avLst/>
              </a:prstGeom>
              <a:noFill/>
              <a:ln w="0">
                <a:solidFill>
                  <a:schemeClr val="tx1"/>
                </a:solidFill>
                <a:round/>
                <a:headEnd/>
                <a:tailEnd/>
              </a:ln>
            </p:spPr>
            <p:txBody>
              <a:bodyPr/>
              <a:lstStyle/>
              <a:p>
                <a:endParaRPr lang="en-US"/>
              </a:p>
            </p:txBody>
          </p:sp>
          <p:sp>
            <p:nvSpPr>
              <p:cNvPr id="31132" name="Line 412"/>
              <p:cNvSpPr>
                <a:spLocks noChangeShapeType="1"/>
              </p:cNvSpPr>
              <p:nvPr/>
            </p:nvSpPr>
            <p:spPr bwMode="auto">
              <a:xfrm flipH="1">
                <a:off x="1841" y="3975"/>
                <a:ext cx="5" cy="5"/>
              </a:xfrm>
              <a:prstGeom prst="line">
                <a:avLst/>
              </a:prstGeom>
              <a:noFill/>
              <a:ln w="0">
                <a:solidFill>
                  <a:schemeClr val="tx1"/>
                </a:solidFill>
                <a:round/>
                <a:headEnd/>
                <a:tailEnd/>
              </a:ln>
            </p:spPr>
            <p:txBody>
              <a:bodyPr/>
              <a:lstStyle/>
              <a:p>
                <a:endParaRPr lang="en-US"/>
              </a:p>
            </p:txBody>
          </p:sp>
          <p:sp>
            <p:nvSpPr>
              <p:cNvPr id="31133" name="Line 413"/>
              <p:cNvSpPr>
                <a:spLocks noChangeShapeType="1"/>
              </p:cNvSpPr>
              <p:nvPr/>
            </p:nvSpPr>
            <p:spPr bwMode="auto">
              <a:xfrm flipH="1">
                <a:off x="1838" y="3980"/>
                <a:ext cx="3" cy="9"/>
              </a:xfrm>
              <a:prstGeom prst="line">
                <a:avLst/>
              </a:prstGeom>
              <a:noFill/>
              <a:ln w="0">
                <a:solidFill>
                  <a:schemeClr val="tx1"/>
                </a:solidFill>
                <a:round/>
                <a:headEnd/>
                <a:tailEnd/>
              </a:ln>
            </p:spPr>
            <p:txBody>
              <a:bodyPr/>
              <a:lstStyle/>
              <a:p>
                <a:endParaRPr lang="en-US"/>
              </a:p>
            </p:txBody>
          </p:sp>
          <p:sp>
            <p:nvSpPr>
              <p:cNvPr id="31134" name="Line 414"/>
              <p:cNvSpPr>
                <a:spLocks noChangeShapeType="1"/>
              </p:cNvSpPr>
              <p:nvPr/>
            </p:nvSpPr>
            <p:spPr bwMode="auto">
              <a:xfrm flipH="1" flipV="1">
                <a:off x="1981" y="3953"/>
                <a:ext cx="5" cy="5"/>
              </a:xfrm>
              <a:prstGeom prst="line">
                <a:avLst/>
              </a:prstGeom>
              <a:noFill/>
              <a:ln w="0">
                <a:solidFill>
                  <a:schemeClr val="tx1"/>
                </a:solidFill>
                <a:round/>
                <a:headEnd/>
                <a:tailEnd/>
              </a:ln>
            </p:spPr>
            <p:txBody>
              <a:bodyPr/>
              <a:lstStyle/>
              <a:p>
                <a:endParaRPr lang="en-US"/>
              </a:p>
            </p:txBody>
          </p:sp>
          <p:sp>
            <p:nvSpPr>
              <p:cNvPr id="31135" name="Line 415"/>
              <p:cNvSpPr>
                <a:spLocks noChangeShapeType="1"/>
              </p:cNvSpPr>
              <p:nvPr/>
            </p:nvSpPr>
            <p:spPr bwMode="auto">
              <a:xfrm flipH="1" flipV="1">
                <a:off x="1973" y="3950"/>
                <a:ext cx="8" cy="3"/>
              </a:xfrm>
              <a:prstGeom prst="line">
                <a:avLst/>
              </a:prstGeom>
              <a:noFill/>
              <a:ln w="0">
                <a:solidFill>
                  <a:schemeClr val="tx1"/>
                </a:solidFill>
                <a:round/>
                <a:headEnd/>
                <a:tailEnd/>
              </a:ln>
            </p:spPr>
            <p:txBody>
              <a:bodyPr/>
              <a:lstStyle/>
              <a:p>
                <a:endParaRPr lang="en-US"/>
              </a:p>
            </p:txBody>
          </p:sp>
          <p:sp>
            <p:nvSpPr>
              <p:cNvPr id="31136" name="Line 416"/>
              <p:cNvSpPr>
                <a:spLocks noChangeShapeType="1"/>
              </p:cNvSpPr>
              <p:nvPr/>
            </p:nvSpPr>
            <p:spPr bwMode="auto">
              <a:xfrm flipH="1">
                <a:off x="1962" y="3950"/>
                <a:ext cx="11" cy="1"/>
              </a:xfrm>
              <a:prstGeom prst="line">
                <a:avLst/>
              </a:prstGeom>
              <a:noFill/>
              <a:ln w="0">
                <a:solidFill>
                  <a:schemeClr val="tx1"/>
                </a:solidFill>
                <a:round/>
                <a:headEnd/>
                <a:tailEnd/>
              </a:ln>
            </p:spPr>
            <p:txBody>
              <a:bodyPr/>
              <a:lstStyle/>
              <a:p>
                <a:endParaRPr lang="en-US"/>
              </a:p>
            </p:txBody>
          </p:sp>
          <p:sp>
            <p:nvSpPr>
              <p:cNvPr id="31137" name="Line 417"/>
              <p:cNvSpPr>
                <a:spLocks noChangeShapeType="1"/>
              </p:cNvSpPr>
              <p:nvPr/>
            </p:nvSpPr>
            <p:spPr bwMode="auto">
              <a:xfrm flipH="1">
                <a:off x="1953" y="3950"/>
                <a:ext cx="9" cy="3"/>
              </a:xfrm>
              <a:prstGeom prst="line">
                <a:avLst/>
              </a:prstGeom>
              <a:noFill/>
              <a:ln w="0">
                <a:solidFill>
                  <a:schemeClr val="tx1"/>
                </a:solidFill>
                <a:round/>
                <a:headEnd/>
                <a:tailEnd/>
              </a:ln>
            </p:spPr>
            <p:txBody>
              <a:bodyPr/>
              <a:lstStyle/>
              <a:p>
                <a:endParaRPr lang="en-US"/>
              </a:p>
            </p:txBody>
          </p:sp>
          <p:sp>
            <p:nvSpPr>
              <p:cNvPr id="31138" name="Line 418"/>
              <p:cNvSpPr>
                <a:spLocks noChangeShapeType="1"/>
              </p:cNvSpPr>
              <p:nvPr/>
            </p:nvSpPr>
            <p:spPr bwMode="auto">
              <a:xfrm flipH="1">
                <a:off x="1948" y="3953"/>
                <a:ext cx="5" cy="5"/>
              </a:xfrm>
              <a:prstGeom prst="line">
                <a:avLst/>
              </a:prstGeom>
              <a:noFill/>
              <a:ln w="0">
                <a:solidFill>
                  <a:schemeClr val="tx1"/>
                </a:solidFill>
                <a:round/>
                <a:headEnd/>
                <a:tailEnd/>
              </a:ln>
            </p:spPr>
            <p:txBody>
              <a:bodyPr/>
              <a:lstStyle/>
              <a:p>
                <a:endParaRPr lang="en-US"/>
              </a:p>
            </p:txBody>
          </p:sp>
          <p:sp>
            <p:nvSpPr>
              <p:cNvPr id="31139" name="Line 419"/>
              <p:cNvSpPr>
                <a:spLocks noChangeShapeType="1"/>
              </p:cNvSpPr>
              <p:nvPr/>
            </p:nvSpPr>
            <p:spPr bwMode="auto">
              <a:xfrm>
                <a:off x="1948" y="3958"/>
                <a:ext cx="1" cy="6"/>
              </a:xfrm>
              <a:prstGeom prst="line">
                <a:avLst/>
              </a:prstGeom>
              <a:noFill/>
              <a:ln w="0">
                <a:solidFill>
                  <a:schemeClr val="tx1"/>
                </a:solidFill>
                <a:round/>
                <a:headEnd/>
                <a:tailEnd/>
              </a:ln>
            </p:spPr>
            <p:txBody>
              <a:bodyPr/>
              <a:lstStyle/>
              <a:p>
                <a:endParaRPr lang="en-US"/>
              </a:p>
            </p:txBody>
          </p:sp>
          <p:sp>
            <p:nvSpPr>
              <p:cNvPr id="31140" name="Line 420"/>
              <p:cNvSpPr>
                <a:spLocks noChangeShapeType="1"/>
              </p:cNvSpPr>
              <p:nvPr/>
            </p:nvSpPr>
            <p:spPr bwMode="auto">
              <a:xfrm>
                <a:off x="1948" y="3964"/>
                <a:ext cx="3" cy="5"/>
              </a:xfrm>
              <a:prstGeom prst="line">
                <a:avLst/>
              </a:prstGeom>
              <a:noFill/>
              <a:ln w="0">
                <a:solidFill>
                  <a:schemeClr val="tx1"/>
                </a:solidFill>
                <a:round/>
                <a:headEnd/>
                <a:tailEnd/>
              </a:ln>
            </p:spPr>
            <p:txBody>
              <a:bodyPr/>
              <a:lstStyle/>
              <a:p>
                <a:endParaRPr lang="en-US"/>
              </a:p>
            </p:txBody>
          </p:sp>
          <p:sp>
            <p:nvSpPr>
              <p:cNvPr id="31141" name="Line 421"/>
              <p:cNvSpPr>
                <a:spLocks noChangeShapeType="1"/>
              </p:cNvSpPr>
              <p:nvPr/>
            </p:nvSpPr>
            <p:spPr bwMode="auto">
              <a:xfrm>
                <a:off x="1951" y="3969"/>
                <a:ext cx="2" cy="3"/>
              </a:xfrm>
              <a:prstGeom prst="line">
                <a:avLst/>
              </a:prstGeom>
              <a:noFill/>
              <a:ln w="0">
                <a:solidFill>
                  <a:schemeClr val="tx1"/>
                </a:solidFill>
                <a:round/>
                <a:headEnd/>
                <a:tailEnd/>
              </a:ln>
            </p:spPr>
            <p:txBody>
              <a:bodyPr/>
              <a:lstStyle/>
              <a:p>
                <a:endParaRPr lang="en-US"/>
              </a:p>
            </p:txBody>
          </p:sp>
          <p:sp>
            <p:nvSpPr>
              <p:cNvPr id="31142" name="Line 422"/>
              <p:cNvSpPr>
                <a:spLocks noChangeShapeType="1"/>
              </p:cNvSpPr>
              <p:nvPr/>
            </p:nvSpPr>
            <p:spPr bwMode="auto">
              <a:xfrm>
                <a:off x="1953" y="3972"/>
                <a:ext cx="6" cy="3"/>
              </a:xfrm>
              <a:prstGeom prst="line">
                <a:avLst/>
              </a:prstGeom>
              <a:noFill/>
              <a:ln w="0">
                <a:solidFill>
                  <a:schemeClr val="tx1"/>
                </a:solidFill>
                <a:round/>
                <a:headEnd/>
                <a:tailEnd/>
              </a:ln>
            </p:spPr>
            <p:txBody>
              <a:bodyPr/>
              <a:lstStyle/>
              <a:p>
                <a:endParaRPr lang="en-US"/>
              </a:p>
            </p:txBody>
          </p:sp>
          <p:sp>
            <p:nvSpPr>
              <p:cNvPr id="31143" name="Line 423"/>
              <p:cNvSpPr>
                <a:spLocks noChangeShapeType="1"/>
              </p:cNvSpPr>
              <p:nvPr/>
            </p:nvSpPr>
            <p:spPr bwMode="auto">
              <a:xfrm>
                <a:off x="1959" y="3975"/>
                <a:ext cx="16" cy="5"/>
              </a:xfrm>
              <a:prstGeom prst="line">
                <a:avLst/>
              </a:prstGeom>
              <a:noFill/>
              <a:ln w="0">
                <a:solidFill>
                  <a:schemeClr val="tx1"/>
                </a:solidFill>
                <a:round/>
                <a:headEnd/>
                <a:tailEnd/>
              </a:ln>
            </p:spPr>
            <p:txBody>
              <a:bodyPr/>
              <a:lstStyle/>
              <a:p>
                <a:endParaRPr lang="en-US"/>
              </a:p>
            </p:txBody>
          </p:sp>
          <p:sp>
            <p:nvSpPr>
              <p:cNvPr id="31144" name="Line 424"/>
              <p:cNvSpPr>
                <a:spLocks noChangeShapeType="1"/>
              </p:cNvSpPr>
              <p:nvPr/>
            </p:nvSpPr>
            <p:spPr bwMode="auto">
              <a:xfrm>
                <a:off x="1975" y="3980"/>
                <a:ext cx="6" cy="3"/>
              </a:xfrm>
              <a:prstGeom prst="line">
                <a:avLst/>
              </a:prstGeom>
              <a:noFill/>
              <a:ln w="0">
                <a:solidFill>
                  <a:schemeClr val="tx1"/>
                </a:solidFill>
                <a:round/>
                <a:headEnd/>
                <a:tailEnd/>
              </a:ln>
            </p:spPr>
            <p:txBody>
              <a:bodyPr/>
              <a:lstStyle/>
              <a:p>
                <a:endParaRPr lang="en-US"/>
              </a:p>
            </p:txBody>
          </p:sp>
          <p:sp>
            <p:nvSpPr>
              <p:cNvPr id="31145" name="Line 425"/>
              <p:cNvSpPr>
                <a:spLocks noChangeShapeType="1"/>
              </p:cNvSpPr>
              <p:nvPr/>
            </p:nvSpPr>
            <p:spPr bwMode="auto">
              <a:xfrm>
                <a:off x="1981" y="3983"/>
                <a:ext cx="2" cy="3"/>
              </a:xfrm>
              <a:prstGeom prst="line">
                <a:avLst/>
              </a:prstGeom>
              <a:noFill/>
              <a:ln w="0">
                <a:solidFill>
                  <a:schemeClr val="tx1"/>
                </a:solidFill>
                <a:round/>
                <a:headEnd/>
                <a:tailEnd/>
              </a:ln>
            </p:spPr>
            <p:txBody>
              <a:bodyPr/>
              <a:lstStyle/>
              <a:p>
                <a:endParaRPr lang="en-US"/>
              </a:p>
            </p:txBody>
          </p:sp>
          <p:sp>
            <p:nvSpPr>
              <p:cNvPr id="31146" name="Line 426"/>
              <p:cNvSpPr>
                <a:spLocks noChangeShapeType="1"/>
              </p:cNvSpPr>
              <p:nvPr/>
            </p:nvSpPr>
            <p:spPr bwMode="auto">
              <a:xfrm>
                <a:off x="1983" y="3986"/>
                <a:ext cx="3" cy="5"/>
              </a:xfrm>
              <a:prstGeom prst="line">
                <a:avLst/>
              </a:prstGeom>
              <a:noFill/>
              <a:ln w="0">
                <a:solidFill>
                  <a:schemeClr val="tx1"/>
                </a:solidFill>
                <a:round/>
                <a:headEnd/>
                <a:tailEnd/>
              </a:ln>
            </p:spPr>
            <p:txBody>
              <a:bodyPr/>
              <a:lstStyle/>
              <a:p>
                <a:endParaRPr lang="en-US"/>
              </a:p>
            </p:txBody>
          </p:sp>
          <p:sp>
            <p:nvSpPr>
              <p:cNvPr id="31147" name="Line 427"/>
              <p:cNvSpPr>
                <a:spLocks noChangeShapeType="1"/>
              </p:cNvSpPr>
              <p:nvPr/>
            </p:nvSpPr>
            <p:spPr bwMode="auto">
              <a:xfrm>
                <a:off x="1986" y="3991"/>
                <a:ext cx="1" cy="8"/>
              </a:xfrm>
              <a:prstGeom prst="line">
                <a:avLst/>
              </a:prstGeom>
              <a:noFill/>
              <a:ln w="0">
                <a:solidFill>
                  <a:schemeClr val="tx1"/>
                </a:solidFill>
                <a:round/>
                <a:headEnd/>
                <a:tailEnd/>
              </a:ln>
            </p:spPr>
            <p:txBody>
              <a:bodyPr/>
              <a:lstStyle/>
              <a:p>
                <a:endParaRPr lang="en-US"/>
              </a:p>
            </p:txBody>
          </p:sp>
          <p:sp>
            <p:nvSpPr>
              <p:cNvPr id="31148" name="Line 428"/>
              <p:cNvSpPr>
                <a:spLocks noChangeShapeType="1"/>
              </p:cNvSpPr>
              <p:nvPr/>
            </p:nvSpPr>
            <p:spPr bwMode="auto">
              <a:xfrm flipH="1">
                <a:off x="1981" y="3999"/>
                <a:ext cx="5" cy="6"/>
              </a:xfrm>
              <a:prstGeom prst="line">
                <a:avLst/>
              </a:prstGeom>
              <a:noFill/>
              <a:ln w="0">
                <a:solidFill>
                  <a:schemeClr val="tx1"/>
                </a:solidFill>
                <a:round/>
                <a:headEnd/>
                <a:tailEnd/>
              </a:ln>
            </p:spPr>
            <p:txBody>
              <a:bodyPr/>
              <a:lstStyle/>
              <a:p>
                <a:endParaRPr lang="en-US"/>
              </a:p>
            </p:txBody>
          </p:sp>
          <p:sp>
            <p:nvSpPr>
              <p:cNvPr id="31149" name="Line 429"/>
              <p:cNvSpPr>
                <a:spLocks noChangeShapeType="1"/>
              </p:cNvSpPr>
              <p:nvPr/>
            </p:nvSpPr>
            <p:spPr bwMode="auto">
              <a:xfrm flipH="1">
                <a:off x="1973" y="4005"/>
                <a:ext cx="8" cy="3"/>
              </a:xfrm>
              <a:prstGeom prst="line">
                <a:avLst/>
              </a:prstGeom>
              <a:noFill/>
              <a:ln w="0">
                <a:solidFill>
                  <a:schemeClr val="tx1"/>
                </a:solidFill>
                <a:round/>
                <a:headEnd/>
                <a:tailEnd/>
              </a:ln>
            </p:spPr>
            <p:txBody>
              <a:bodyPr/>
              <a:lstStyle/>
              <a:p>
                <a:endParaRPr lang="en-US"/>
              </a:p>
            </p:txBody>
          </p:sp>
          <p:sp>
            <p:nvSpPr>
              <p:cNvPr id="31150" name="Line 430"/>
              <p:cNvSpPr>
                <a:spLocks noChangeShapeType="1"/>
              </p:cNvSpPr>
              <p:nvPr/>
            </p:nvSpPr>
            <p:spPr bwMode="auto">
              <a:xfrm flipH="1">
                <a:off x="1962" y="4008"/>
                <a:ext cx="11" cy="1"/>
              </a:xfrm>
              <a:prstGeom prst="line">
                <a:avLst/>
              </a:prstGeom>
              <a:noFill/>
              <a:ln w="0">
                <a:solidFill>
                  <a:schemeClr val="tx1"/>
                </a:solidFill>
                <a:round/>
                <a:headEnd/>
                <a:tailEnd/>
              </a:ln>
            </p:spPr>
            <p:txBody>
              <a:bodyPr/>
              <a:lstStyle/>
              <a:p>
                <a:endParaRPr lang="en-US"/>
              </a:p>
            </p:txBody>
          </p:sp>
          <p:sp>
            <p:nvSpPr>
              <p:cNvPr id="31151" name="Line 431"/>
              <p:cNvSpPr>
                <a:spLocks noChangeShapeType="1"/>
              </p:cNvSpPr>
              <p:nvPr/>
            </p:nvSpPr>
            <p:spPr bwMode="auto">
              <a:xfrm flipH="1" flipV="1">
                <a:off x="1953" y="4005"/>
                <a:ext cx="9" cy="3"/>
              </a:xfrm>
              <a:prstGeom prst="line">
                <a:avLst/>
              </a:prstGeom>
              <a:noFill/>
              <a:ln w="0">
                <a:solidFill>
                  <a:schemeClr val="tx1"/>
                </a:solidFill>
                <a:round/>
                <a:headEnd/>
                <a:tailEnd/>
              </a:ln>
            </p:spPr>
            <p:txBody>
              <a:bodyPr/>
              <a:lstStyle/>
              <a:p>
                <a:endParaRPr lang="en-US"/>
              </a:p>
            </p:txBody>
          </p:sp>
          <p:sp>
            <p:nvSpPr>
              <p:cNvPr id="31152" name="Line 432"/>
              <p:cNvSpPr>
                <a:spLocks noChangeShapeType="1"/>
              </p:cNvSpPr>
              <p:nvPr/>
            </p:nvSpPr>
            <p:spPr bwMode="auto">
              <a:xfrm flipH="1" flipV="1">
                <a:off x="1948" y="3999"/>
                <a:ext cx="5" cy="6"/>
              </a:xfrm>
              <a:prstGeom prst="line">
                <a:avLst/>
              </a:prstGeom>
              <a:noFill/>
              <a:ln w="0">
                <a:solidFill>
                  <a:schemeClr val="tx1"/>
                </a:solidFill>
                <a:round/>
                <a:headEnd/>
                <a:tailEnd/>
              </a:ln>
            </p:spPr>
            <p:txBody>
              <a:bodyPr/>
              <a:lstStyle/>
              <a:p>
                <a:endParaRPr lang="en-US"/>
              </a:p>
            </p:txBody>
          </p:sp>
          <p:sp>
            <p:nvSpPr>
              <p:cNvPr id="31153" name="Line 433"/>
              <p:cNvSpPr>
                <a:spLocks noChangeShapeType="1"/>
              </p:cNvSpPr>
              <p:nvPr/>
            </p:nvSpPr>
            <p:spPr bwMode="auto">
              <a:xfrm>
                <a:off x="2005" y="3969"/>
                <a:ext cx="1" cy="58"/>
              </a:xfrm>
              <a:prstGeom prst="line">
                <a:avLst/>
              </a:prstGeom>
              <a:noFill/>
              <a:ln w="0">
                <a:solidFill>
                  <a:schemeClr val="tx1"/>
                </a:solidFill>
                <a:round/>
                <a:headEnd/>
                <a:tailEnd/>
              </a:ln>
            </p:spPr>
            <p:txBody>
              <a:bodyPr/>
              <a:lstStyle/>
              <a:p>
                <a:endParaRPr lang="en-US"/>
              </a:p>
            </p:txBody>
          </p:sp>
          <p:sp>
            <p:nvSpPr>
              <p:cNvPr id="31154" name="Line 434"/>
              <p:cNvSpPr>
                <a:spLocks noChangeShapeType="1"/>
              </p:cNvSpPr>
              <p:nvPr/>
            </p:nvSpPr>
            <p:spPr bwMode="auto">
              <a:xfrm flipV="1">
                <a:off x="2005" y="3972"/>
                <a:ext cx="6" cy="6"/>
              </a:xfrm>
              <a:prstGeom prst="line">
                <a:avLst/>
              </a:prstGeom>
              <a:noFill/>
              <a:ln w="0">
                <a:solidFill>
                  <a:schemeClr val="tx1"/>
                </a:solidFill>
                <a:round/>
                <a:headEnd/>
                <a:tailEnd/>
              </a:ln>
            </p:spPr>
            <p:txBody>
              <a:bodyPr/>
              <a:lstStyle/>
              <a:p>
                <a:endParaRPr lang="en-US"/>
              </a:p>
            </p:txBody>
          </p:sp>
          <p:sp>
            <p:nvSpPr>
              <p:cNvPr id="31155" name="Line 435"/>
              <p:cNvSpPr>
                <a:spLocks noChangeShapeType="1"/>
              </p:cNvSpPr>
              <p:nvPr/>
            </p:nvSpPr>
            <p:spPr bwMode="auto">
              <a:xfrm flipV="1">
                <a:off x="2011" y="3969"/>
                <a:ext cx="5" cy="3"/>
              </a:xfrm>
              <a:prstGeom prst="line">
                <a:avLst/>
              </a:prstGeom>
              <a:noFill/>
              <a:ln w="0">
                <a:solidFill>
                  <a:schemeClr val="tx1"/>
                </a:solidFill>
                <a:round/>
                <a:headEnd/>
                <a:tailEnd/>
              </a:ln>
            </p:spPr>
            <p:txBody>
              <a:bodyPr/>
              <a:lstStyle/>
              <a:p>
                <a:endParaRPr lang="en-US"/>
              </a:p>
            </p:txBody>
          </p:sp>
          <p:sp>
            <p:nvSpPr>
              <p:cNvPr id="31156" name="Line 436"/>
              <p:cNvSpPr>
                <a:spLocks noChangeShapeType="1"/>
              </p:cNvSpPr>
              <p:nvPr/>
            </p:nvSpPr>
            <p:spPr bwMode="auto">
              <a:xfrm>
                <a:off x="2016" y="3969"/>
                <a:ext cx="9" cy="1"/>
              </a:xfrm>
              <a:prstGeom prst="line">
                <a:avLst/>
              </a:prstGeom>
              <a:noFill/>
              <a:ln w="0">
                <a:solidFill>
                  <a:schemeClr val="tx1"/>
                </a:solidFill>
                <a:round/>
                <a:headEnd/>
                <a:tailEnd/>
              </a:ln>
            </p:spPr>
            <p:txBody>
              <a:bodyPr/>
              <a:lstStyle/>
              <a:p>
                <a:endParaRPr lang="en-US"/>
              </a:p>
            </p:txBody>
          </p:sp>
          <p:sp>
            <p:nvSpPr>
              <p:cNvPr id="31157" name="Line 437"/>
              <p:cNvSpPr>
                <a:spLocks noChangeShapeType="1"/>
              </p:cNvSpPr>
              <p:nvPr/>
            </p:nvSpPr>
            <p:spPr bwMode="auto">
              <a:xfrm>
                <a:off x="2025" y="3969"/>
                <a:ext cx="5" cy="3"/>
              </a:xfrm>
              <a:prstGeom prst="line">
                <a:avLst/>
              </a:prstGeom>
              <a:noFill/>
              <a:ln w="0">
                <a:solidFill>
                  <a:schemeClr val="tx1"/>
                </a:solidFill>
                <a:round/>
                <a:headEnd/>
                <a:tailEnd/>
              </a:ln>
            </p:spPr>
            <p:txBody>
              <a:bodyPr/>
              <a:lstStyle/>
              <a:p>
                <a:endParaRPr lang="en-US"/>
              </a:p>
            </p:txBody>
          </p:sp>
          <p:sp>
            <p:nvSpPr>
              <p:cNvPr id="31158" name="Line 438"/>
              <p:cNvSpPr>
                <a:spLocks noChangeShapeType="1"/>
              </p:cNvSpPr>
              <p:nvPr/>
            </p:nvSpPr>
            <p:spPr bwMode="auto">
              <a:xfrm>
                <a:off x="2030" y="3972"/>
                <a:ext cx="6" cy="6"/>
              </a:xfrm>
              <a:prstGeom prst="line">
                <a:avLst/>
              </a:prstGeom>
              <a:noFill/>
              <a:ln w="0">
                <a:solidFill>
                  <a:schemeClr val="tx1"/>
                </a:solidFill>
                <a:round/>
                <a:headEnd/>
                <a:tailEnd/>
              </a:ln>
            </p:spPr>
            <p:txBody>
              <a:bodyPr/>
              <a:lstStyle/>
              <a:p>
                <a:endParaRPr lang="en-US"/>
              </a:p>
            </p:txBody>
          </p:sp>
          <p:sp>
            <p:nvSpPr>
              <p:cNvPr id="31159" name="Line 439"/>
              <p:cNvSpPr>
                <a:spLocks noChangeShapeType="1"/>
              </p:cNvSpPr>
              <p:nvPr/>
            </p:nvSpPr>
            <p:spPr bwMode="auto">
              <a:xfrm>
                <a:off x="2036" y="3978"/>
                <a:ext cx="2" cy="8"/>
              </a:xfrm>
              <a:prstGeom prst="line">
                <a:avLst/>
              </a:prstGeom>
              <a:noFill/>
              <a:ln w="0">
                <a:solidFill>
                  <a:schemeClr val="tx1"/>
                </a:solidFill>
                <a:round/>
                <a:headEnd/>
                <a:tailEnd/>
              </a:ln>
            </p:spPr>
            <p:txBody>
              <a:bodyPr/>
              <a:lstStyle/>
              <a:p>
                <a:endParaRPr lang="en-US"/>
              </a:p>
            </p:txBody>
          </p:sp>
          <p:sp>
            <p:nvSpPr>
              <p:cNvPr id="31160" name="Line 440"/>
              <p:cNvSpPr>
                <a:spLocks noChangeShapeType="1"/>
              </p:cNvSpPr>
              <p:nvPr/>
            </p:nvSpPr>
            <p:spPr bwMode="auto">
              <a:xfrm>
                <a:off x="2038" y="3986"/>
                <a:ext cx="1" cy="5"/>
              </a:xfrm>
              <a:prstGeom prst="line">
                <a:avLst/>
              </a:prstGeom>
              <a:noFill/>
              <a:ln w="0">
                <a:solidFill>
                  <a:schemeClr val="tx1"/>
                </a:solidFill>
                <a:round/>
                <a:headEnd/>
                <a:tailEnd/>
              </a:ln>
            </p:spPr>
            <p:txBody>
              <a:bodyPr/>
              <a:lstStyle/>
              <a:p>
                <a:endParaRPr lang="en-US"/>
              </a:p>
            </p:txBody>
          </p:sp>
          <p:sp>
            <p:nvSpPr>
              <p:cNvPr id="31161" name="Line 441"/>
              <p:cNvSpPr>
                <a:spLocks noChangeShapeType="1"/>
              </p:cNvSpPr>
              <p:nvPr/>
            </p:nvSpPr>
            <p:spPr bwMode="auto">
              <a:xfrm flipH="1">
                <a:off x="2036" y="3991"/>
                <a:ext cx="2" cy="8"/>
              </a:xfrm>
              <a:prstGeom prst="line">
                <a:avLst/>
              </a:prstGeom>
              <a:noFill/>
              <a:ln w="0">
                <a:solidFill>
                  <a:schemeClr val="tx1"/>
                </a:solidFill>
                <a:round/>
                <a:headEnd/>
                <a:tailEnd/>
              </a:ln>
            </p:spPr>
            <p:txBody>
              <a:bodyPr/>
              <a:lstStyle/>
              <a:p>
                <a:endParaRPr lang="en-US"/>
              </a:p>
            </p:txBody>
          </p:sp>
          <p:sp>
            <p:nvSpPr>
              <p:cNvPr id="31162" name="Line 442"/>
              <p:cNvSpPr>
                <a:spLocks noChangeShapeType="1"/>
              </p:cNvSpPr>
              <p:nvPr/>
            </p:nvSpPr>
            <p:spPr bwMode="auto">
              <a:xfrm flipH="1">
                <a:off x="2030" y="3999"/>
                <a:ext cx="6" cy="6"/>
              </a:xfrm>
              <a:prstGeom prst="line">
                <a:avLst/>
              </a:prstGeom>
              <a:noFill/>
              <a:ln w="0">
                <a:solidFill>
                  <a:schemeClr val="tx1"/>
                </a:solidFill>
                <a:round/>
                <a:headEnd/>
                <a:tailEnd/>
              </a:ln>
            </p:spPr>
            <p:txBody>
              <a:bodyPr/>
              <a:lstStyle/>
              <a:p>
                <a:endParaRPr lang="en-US"/>
              </a:p>
            </p:txBody>
          </p:sp>
          <p:sp>
            <p:nvSpPr>
              <p:cNvPr id="31163" name="Line 443"/>
              <p:cNvSpPr>
                <a:spLocks noChangeShapeType="1"/>
              </p:cNvSpPr>
              <p:nvPr/>
            </p:nvSpPr>
            <p:spPr bwMode="auto">
              <a:xfrm flipH="1">
                <a:off x="2025" y="4005"/>
                <a:ext cx="5" cy="3"/>
              </a:xfrm>
              <a:prstGeom prst="line">
                <a:avLst/>
              </a:prstGeom>
              <a:noFill/>
              <a:ln w="0">
                <a:solidFill>
                  <a:schemeClr val="tx1"/>
                </a:solidFill>
                <a:round/>
                <a:headEnd/>
                <a:tailEnd/>
              </a:ln>
            </p:spPr>
            <p:txBody>
              <a:bodyPr/>
              <a:lstStyle/>
              <a:p>
                <a:endParaRPr lang="en-US"/>
              </a:p>
            </p:txBody>
          </p:sp>
          <p:sp>
            <p:nvSpPr>
              <p:cNvPr id="31164" name="Line 444"/>
              <p:cNvSpPr>
                <a:spLocks noChangeShapeType="1"/>
              </p:cNvSpPr>
              <p:nvPr/>
            </p:nvSpPr>
            <p:spPr bwMode="auto">
              <a:xfrm flipH="1">
                <a:off x="2016" y="4008"/>
                <a:ext cx="9" cy="1"/>
              </a:xfrm>
              <a:prstGeom prst="line">
                <a:avLst/>
              </a:prstGeom>
              <a:noFill/>
              <a:ln w="0">
                <a:solidFill>
                  <a:schemeClr val="tx1"/>
                </a:solidFill>
                <a:round/>
                <a:headEnd/>
                <a:tailEnd/>
              </a:ln>
            </p:spPr>
            <p:txBody>
              <a:bodyPr/>
              <a:lstStyle/>
              <a:p>
                <a:endParaRPr lang="en-US"/>
              </a:p>
            </p:txBody>
          </p:sp>
          <p:sp>
            <p:nvSpPr>
              <p:cNvPr id="31165" name="Line 445"/>
              <p:cNvSpPr>
                <a:spLocks noChangeShapeType="1"/>
              </p:cNvSpPr>
              <p:nvPr/>
            </p:nvSpPr>
            <p:spPr bwMode="auto">
              <a:xfrm flipH="1" flipV="1">
                <a:off x="2011" y="4005"/>
                <a:ext cx="5" cy="3"/>
              </a:xfrm>
              <a:prstGeom prst="line">
                <a:avLst/>
              </a:prstGeom>
              <a:noFill/>
              <a:ln w="0">
                <a:solidFill>
                  <a:schemeClr val="tx1"/>
                </a:solidFill>
                <a:round/>
                <a:headEnd/>
                <a:tailEnd/>
              </a:ln>
            </p:spPr>
            <p:txBody>
              <a:bodyPr/>
              <a:lstStyle/>
              <a:p>
                <a:endParaRPr lang="en-US"/>
              </a:p>
            </p:txBody>
          </p:sp>
          <p:sp>
            <p:nvSpPr>
              <p:cNvPr id="31166" name="Line 446"/>
              <p:cNvSpPr>
                <a:spLocks noChangeShapeType="1"/>
              </p:cNvSpPr>
              <p:nvPr/>
            </p:nvSpPr>
            <p:spPr bwMode="auto">
              <a:xfrm flipH="1" flipV="1">
                <a:off x="2005" y="3999"/>
                <a:ext cx="6" cy="6"/>
              </a:xfrm>
              <a:prstGeom prst="line">
                <a:avLst/>
              </a:prstGeom>
              <a:noFill/>
              <a:ln w="0">
                <a:solidFill>
                  <a:schemeClr val="tx1"/>
                </a:solidFill>
                <a:round/>
                <a:headEnd/>
                <a:tailEnd/>
              </a:ln>
            </p:spPr>
            <p:txBody>
              <a:bodyPr/>
              <a:lstStyle/>
              <a:p>
                <a:endParaRPr lang="en-US"/>
              </a:p>
            </p:txBody>
          </p:sp>
          <p:sp>
            <p:nvSpPr>
              <p:cNvPr id="31167" name="Line 447"/>
              <p:cNvSpPr>
                <a:spLocks noChangeShapeType="1"/>
              </p:cNvSpPr>
              <p:nvPr/>
            </p:nvSpPr>
            <p:spPr bwMode="auto">
              <a:xfrm>
                <a:off x="2088" y="3969"/>
                <a:ext cx="1" cy="39"/>
              </a:xfrm>
              <a:prstGeom prst="line">
                <a:avLst/>
              </a:prstGeom>
              <a:noFill/>
              <a:ln w="0">
                <a:solidFill>
                  <a:schemeClr val="tx1"/>
                </a:solidFill>
                <a:round/>
                <a:headEnd/>
                <a:tailEnd/>
              </a:ln>
            </p:spPr>
            <p:txBody>
              <a:bodyPr/>
              <a:lstStyle/>
              <a:p>
                <a:endParaRPr lang="en-US"/>
              </a:p>
            </p:txBody>
          </p:sp>
          <p:sp>
            <p:nvSpPr>
              <p:cNvPr id="31168" name="Line 448"/>
              <p:cNvSpPr>
                <a:spLocks noChangeShapeType="1"/>
              </p:cNvSpPr>
              <p:nvPr/>
            </p:nvSpPr>
            <p:spPr bwMode="auto">
              <a:xfrm flipH="1" flipV="1">
                <a:off x="2082" y="3972"/>
                <a:ext cx="6" cy="6"/>
              </a:xfrm>
              <a:prstGeom prst="line">
                <a:avLst/>
              </a:prstGeom>
              <a:noFill/>
              <a:ln w="0">
                <a:solidFill>
                  <a:schemeClr val="tx1"/>
                </a:solidFill>
                <a:round/>
                <a:headEnd/>
                <a:tailEnd/>
              </a:ln>
            </p:spPr>
            <p:txBody>
              <a:bodyPr/>
              <a:lstStyle/>
              <a:p>
                <a:endParaRPr lang="en-US"/>
              </a:p>
            </p:txBody>
          </p:sp>
          <p:sp>
            <p:nvSpPr>
              <p:cNvPr id="31169" name="Line 449"/>
              <p:cNvSpPr>
                <a:spLocks noChangeShapeType="1"/>
              </p:cNvSpPr>
              <p:nvPr/>
            </p:nvSpPr>
            <p:spPr bwMode="auto">
              <a:xfrm flipH="1" flipV="1">
                <a:off x="2077" y="3969"/>
                <a:ext cx="5" cy="3"/>
              </a:xfrm>
              <a:prstGeom prst="line">
                <a:avLst/>
              </a:prstGeom>
              <a:noFill/>
              <a:ln w="0">
                <a:solidFill>
                  <a:schemeClr val="tx1"/>
                </a:solidFill>
                <a:round/>
                <a:headEnd/>
                <a:tailEnd/>
              </a:ln>
            </p:spPr>
            <p:txBody>
              <a:bodyPr/>
              <a:lstStyle/>
              <a:p>
                <a:endParaRPr lang="en-US"/>
              </a:p>
            </p:txBody>
          </p:sp>
          <p:sp>
            <p:nvSpPr>
              <p:cNvPr id="31170" name="Line 450"/>
              <p:cNvSpPr>
                <a:spLocks noChangeShapeType="1"/>
              </p:cNvSpPr>
              <p:nvPr/>
            </p:nvSpPr>
            <p:spPr bwMode="auto">
              <a:xfrm flipH="1">
                <a:off x="2069" y="3969"/>
                <a:ext cx="8" cy="1"/>
              </a:xfrm>
              <a:prstGeom prst="line">
                <a:avLst/>
              </a:prstGeom>
              <a:noFill/>
              <a:ln w="0">
                <a:solidFill>
                  <a:schemeClr val="tx1"/>
                </a:solidFill>
                <a:round/>
                <a:headEnd/>
                <a:tailEnd/>
              </a:ln>
            </p:spPr>
            <p:txBody>
              <a:bodyPr/>
              <a:lstStyle/>
              <a:p>
                <a:endParaRPr lang="en-US"/>
              </a:p>
            </p:txBody>
          </p:sp>
          <p:sp>
            <p:nvSpPr>
              <p:cNvPr id="31171" name="Line 451"/>
              <p:cNvSpPr>
                <a:spLocks noChangeShapeType="1"/>
              </p:cNvSpPr>
              <p:nvPr/>
            </p:nvSpPr>
            <p:spPr bwMode="auto">
              <a:xfrm flipH="1">
                <a:off x="2063" y="3969"/>
                <a:ext cx="6" cy="3"/>
              </a:xfrm>
              <a:prstGeom prst="line">
                <a:avLst/>
              </a:prstGeom>
              <a:noFill/>
              <a:ln w="0">
                <a:solidFill>
                  <a:schemeClr val="tx1"/>
                </a:solidFill>
                <a:round/>
                <a:headEnd/>
                <a:tailEnd/>
              </a:ln>
            </p:spPr>
            <p:txBody>
              <a:bodyPr/>
              <a:lstStyle/>
              <a:p>
                <a:endParaRPr lang="en-US"/>
              </a:p>
            </p:txBody>
          </p:sp>
          <p:sp>
            <p:nvSpPr>
              <p:cNvPr id="31172" name="Line 452"/>
              <p:cNvSpPr>
                <a:spLocks noChangeShapeType="1"/>
              </p:cNvSpPr>
              <p:nvPr/>
            </p:nvSpPr>
            <p:spPr bwMode="auto">
              <a:xfrm flipH="1">
                <a:off x="2058" y="3972"/>
                <a:ext cx="5" cy="6"/>
              </a:xfrm>
              <a:prstGeom prst="line">
                <a:avLst/>
              </a:prstGeom>
              <a:noFill/>
              <a:ln w="0">
                <a:solidFill>
                  <a:schemeClr val="tx1"/>
                </a:solidFill>
                <a:round/>
                <a:headEnd/>
                <a:tailEnd/>
              </a:ln>
            </p:spPr>
            <p:txBody>
              <a:bodyPr/>
              <a:lstStyle/>
              <a:p>
                <a:endParaRPr lang="en-US"/>
              </a:p>
            </p:txBody>
          </p:sp>
          <p:sp>
            <p:nvSpPr>
              <p:cNvPr id="31173" name="Line 453"/>
              <p:cNvSpPr>
                <a:spLocks noChangeShapeType="1"/>
              </p:cNvSpPr>
              <p:nvPr/>
            </p:nvSpPr>
            <p:spPr bwMode="auto">
              <a:xfrm flipH="1">
                <a:off x="2055" y="3978"/>
                <a:ext cx="3" cy="8"/>
              </a:xfrm>
              <a:prstGeom prst="line">
                <a:avLst/>
              </a:prstGeom>
              <a:noFill/>
              <a:ln w="0">
                <a:solidFill>
                  <a:schemeClr val="tx1"/>
                </a:solidFill>
                <a:round/>
                <a:headEnd/>
                <a:tailEnd/>
              </a:ln>
            </p:spPr>
            <p:txBody>
              <a:bodyPr/>
              <a:lstStyle/>
              <a:p>
                <a:endParaRPr lang="en-US"/>
              </a:p>
            </p:txBody>
          </p:sp>
          <p:sp>
            <p:nvSpPr>
              <p:cNvPr id="31174" name="Line 454"/>
              <p:cNvSpPr>
                <a:spLocks noChangeShapeType="1"/>
              </p:cNvSpPr>
              <p:nvPr/>
            </p:nvSpPr>
            <p:spPr bwMode="auto">
              <a:xfrm>
                <a:off x="2055" y="3986"/>
                <a:ext cx="1" cy="5"/>
              </a:xfrm>
              <a:prstGeom prst="line">
                <a:avLst/>
              </a:prstGeom>
              <a:noFill/>
              <a:ln w="0">
                <a:solidFill>
                  <a:schemeClr val="tx1"/>
                </a:solidFill>
                <a:round/>
                <a:headEnd/>
                <a:tailEnd/>
              </a:ln>
            </p:spPr>
            <p:txBody>
              <a:bodyPr/>
              <a:lstStyle/>
              <a:p>
                <a:endParaRPr lang="en-US"/>
              </a:p>
            </p:txBody>
          </p:sp>
          <p:sp>
            <p:nvSpPr>
              <p:cNvPr id="31175" name="Line 455"/>
              <p:cNvSpPr>
                <a:spLocks noChangeShapeType="1"/>
              </p:cNvSpPr>
              <p:nvPr/>
            </p:nvSpPr>
            <p:spPr bwMode="auto">
              <a:xfrm>
                <a:off x="2055" y="3991"/>
                <a:ext cx="3" cy="8"/>
              </a:xfrm>
              <a:prstGeom prst="line">
                <a:avLst/>
              </a:prstGeom>
              <a:noFill/>
              <a:ln w="0">
                <a:solidFill>
                  <a:schemeClr val="tx1"/>
                </a:solidFill>
                <a:round/>
                <a:headEnd/>
                <a:tailEnd/>
              </a:ln>
            </p:spPr>
            <p:txBody>
              <a:bodyPr/>
              <a:lstStyle/>
              <a:p>
                <a:endParaRPr lang="en-US"/>
              </a:p>
            </p:txBody>
          </p:sp>
          <p:sp>
            <p:nvSpPr>
              <p:cNvPr id="31176" name="Line 456"/>
              <p:cNvSpPr>
                <a:spLocks noChangeShapeType="1"/>
              </p:cNvSpPr>
              <p:nvPr/>
            </p:nvSpPr>
            <p:spPr bwMode="auto">
              <a:xfrm>
                <a:off x="2058" y="3999"/>
                <a:ext cx="5" cy="6"/>
              </a:xfrm>
              <a:prstGeom prst="line">
                <a:avLst/>
              </a:prstGeom>
              <a:noFill/>
              <a:ln w="0">
                <a:solidFill>
                  <a:schemeClr val="tx1"/>
                </a:solidFill>
                <a:round/>
                <a:headEnd/>
                <a:tailEnd/>
              </a:ln>
            </p:spPr>
            <p:txBody>
              <a:bodyPr/>
              <a:lstStyle/>
              <a:p>
                <a:endParaRPr lang="en-US"/>
              </a:p>
            </p:txBody>
          </p:sp>
          <p:sp>
            <p:nvSpPr>
              <p:cNvPr id="31177" name="Line 457"/>
              <p:cNvSpPr>
                <a:spLocks noChangeShapeType="1"/>
              </p:cNvSpPr>
              <p:nvPr/>
            </p:nvSpPr>
            <p:spPr bwMode="auto">
              <a:xfrm>
                <a:off x="2063" y="4005"/>
                <a:ext cx="6" cy="3"/>
              </a:xfrm>
              <a:prstGeom prst="line">
                <a:avLst/>
              </a:prstGeom>
              <a:noFill/>
              <a:ln w="0">
                <a:solidFill>
                  <a:schemeClr val="tx1"/>
                </a:solidFill>
                <a:round/>
                <a:headEnd/>
                <a:tailEnd/>
              </a:ln>
            </p:spPr>
            <p:txBody>
              <a:bodyPr/>
              <a:lstStyle/>
              <a:p>
                <a:endParaRPr lang="en-US"/>
              </a:p>
            </p:txBody>
          </p:sp>
          <p:sp>
            <p:nvSpPr>
              <p:cNvPr id="31178" name="Line 458"/>
              <p:cNvSpPr>
                <a:spLocks noChangeShapeType="1"/>
              </p:cNvSpPr>
              <p:nvPr/>
            </p:nvSpPr>
            <p:spPr bwMode="auto">
              <a:xfrm>
                <a:off x="2069" y="4008"/>
                <a:ext cx="8" cy="1"/>
              </a:xfrm>
              <a:prstGeom prst="line">
                <a:avLst/>
              </a:prstGeom>
              <a:noFill/>
              <a:ln w="0">
                <a:solidFill>
                  <a:schemeClr val="tx1"/>
                </a:solidFill>
                <a:round/>
                <a:headEnd/>
                <a:tailEnd/>
              </a:ln>
            </p:spPr>
            <p:txBody>
              <a:bodyPr/>
              <a:lstStyle/>
              <a:p>
                <a:endParaRPr lang="en-US"/>
              </a:p>
            </p:txBody>
          </p:sp>
          <p:sp>
            <p:nvSpPr>
              <p:cNvPr id="31179" name="Line 459"/>
              <p:cNvSpPr>
                <a:spLocks noChangeShapeType="1"/>
              </p:cNvSpPr>
              <p:nvPr/>
            </p:nvSpPr>
            <p:spPr bwMode="auto">
              <a:xfrm flipV="1">
                <a:off x="2077" y="4005"/>
                <a:ext cx="5" cy="3"/>
              </a:xfrm>
              <a:prstGeom prst="line">
                <a:avLst/>
              </a:prstGeom>
              <a:noFill/>
              <a:ln w="0">
                <a:solidFill>
                  <a:schemeClr val="tx1"/>
                </a:solidFill>
                <a:round/>
                <a:headEnd/>
                <a:tailEnd/>
              </a:ln>
            </p:spPr>
            <p:txBody>
              <a:bodyPr/>
              <a:lstStyle/>
              <a:p>
                <a:endParaRPr lang="en-US"/>
              </a:p>
            </p:txBody>
          </p:sp>
          <p:sp>
            <p:nvSpPr>
              <p:cNvPr id="31180" name="Line 460"/>
              <p:cNvSpPr>
                <a:spLocks noChangeShapeType="1"/>
              </p:cNvSpPr>
              <p:nvPr/>
            </p:nvSpPr>
            <p:spPr bwMode="auto">
              <a:xfrm flipV="1">
                <a:off x="2082" y="3999"/>
                <a:ext cx="6" cy="6"/>
              </a:xfrm>
              <a:prstGeom prst="line">
                <a:avLst/>
              </a:prstGeom>
              <a:noFill/>
              <a:ln w="0">
                <a:solidFill>
                  <a:schemeClr val="tx1"/>
                </a:solidFill>
                <a:round/>
                <a:headEnd/>
                <a:tailEnd/>
              </a:ln>
            </p:spPr>
            <p:txBody>
              <a:bodyPr/>
              <a:lstStyle/>
              <a:p>
                <a:endParaRPr lang="en-US"/>
              </a:p>
            </p:txBody>
          </p:sp>
          <p:sp>
            <p:nvSpPr>
              <p:cNvPr id="31181" name="Line 461"/>
              <p:cNvSpPr>
                <a:spLocks noChangeShapeType="1"/>
              </p:cNvSpPr>
              <p:nvPr/>
            </p:nvSpPr>
            <p:spPr bwMode="auto">
              <a:xfrm flipH="1" flipV="1">
                <a:off x="2134" y="3972"/>
                <a:ext cx="6" cy="6"/>
              </a:xfrm>
              <a:prstGeom prst="line">
                <a:avLst/>
              </a:prstGeom>
              <a:noFill/>
              <a:ln w="0">
                <a:solidFill>
                  <a:schemeClr val="tx1"/>
                </a:solidFill>
                <a:round/>
                <a:headEnd/>
                <a:tailEnd/>
              </a:ln>
            </p:spPr>
            <p:txBody>
              <a:bodyPr/>
              <a:lstStyle/>
              <a:p>
                <a:endParaRPr lang="en-US"/>
              </a:p>
            </p:txBody>
          </p:sp>
          <p:sp>
            <p:nvSpPr>
              <p:cNvPr id="31182" name="Line 462"/>
              <p:cNvSpPr>
                <a:spLocks noChangeShapeType="1"/>
              </p:cNvSpPr>
              <p:nvPr/>
            </p:nvSpPr>
            <p:spPr bwMode="auto">
              <a:xfrm flipH="1" flipV="1">
                <a:off x="2129" y="3969"/>
                <a:ext cx="5" cy="3"/>
              </a:xfrm>
              <a:prstGeom prst="line">
                <a:avLst/>
              </a:prstGeom>
              <a:noFill/>
              <a:ln w="0">
                <a:solidFill>
                  <a:schemeClr val="tx1"/>
                </a:solidFill>
                <a:round/>
                <a:headEnd/>
                <a:tailEnd/>
              </a:ln>
            </p:spPr>
            <p:txBody>
              <a:bodyPr/>
              <a:lstStyle/>
              <a:p>
                <a:endParaRPr lang="en-US"/>
              </a:p>
            </p:txBody>
          </p:sp>
          <p:sp>
            <p:nvSpPr>
              <p:cNvPr id="31183" name="Line 463"/>
              <p:cNvSpPr>
                <a:spLocks noChangeShapeType="1"/>
              </p:cNvSpPr>
              <p:nvPr/>
            </p:nvSpPr>
            <p:spPr bwMode="auto">
              <a:xfrm flipH="1">
                <a:off x="2121" y="3969"/>
                <a:ext cx="8" cy="1"/>
              </a:xfrm>
              <a:prstGeom prst="line">
                <a:avLst/>
              </a:prstGeom>
              <a:noFill/>
              <a:ln w="0">
                <a:solidFill>
                  <a:schemeClr val="tx1"/>
                </a:solidFill>
                <a:round/>
                <a:headEnd/>
                <a:tailEnd/>
              </a:ln>
            </p:spPr>
            <p:txBody>
              <a:bodyPr/>
              <a:lstStyle/>
              <a:p>
                <a:endParaRPr lang="en-US"/>
              </a:p>
            </p:txBody>
          </p:sp>
          <p:sp>
            <p:nvSpPr>
              <p:cNvPr id="31184" name="Line 464"/>
              <p:cNvSpPr>
                <a:spLocks noChangeShapeType="1"/>
              </p:cNvSpPr>
              <p:nvPr/>
            </p:nvSpPr>
            <p:spPr bwMode="auto">
              <a:xfrm flipH="1">
                <a:off x="2115" y="3969"/>
                <a:ext cx="6" cy="3"/>
              </a:xfrm>
              <a:prstGeom prst="line">
                <a:avLst/>
              </a:prstGeom>
              <a:noFill/>
              <a:ln w="0">
                <a:solidFill>
                  <a:schemeClr val="tx1"/>
                </a:solidFill>
                <a:round/>
                <a:headEnd/>
                <a:tailEnd/>
              </a:ln>
            </p:spPr>
            <p:txBody>
              <a:bodyPr/>
              <a:lstStyle/>
              <a:p>
                <a:endParaRPr lang="en-US"/>
              </a:p>
            </p:txBody>
          </p:sp>
          <p:sp>
            <p:nvSpPr>
              <p:cNvPr id="31185" name="Line 465"/>
              <p:cNvSpPr>
                <a:spLocks noChangeShapeType="1"/>
              </p:cNvSpPr>
              <p:nvPr/>
            </p:nvSpPr>
            <p:spPr bwMode="auto">
              <a:xfrm flipH="1">
                <a:off x="2110" y="3972"/>
                <a:ext cx="5" cy="6"/>
              </a:xfrm>
              <a:prstGeom prst="line">
                <a:avLst/>
              </a:prstGeom>
              <a:noFill/>
              <a:ln w="0">
                <a:solidFill>
                  <a:schemeClr val="tx1"/>
                </a:solidFill>
                <a:round/>
                <a:headEnd/>
                <a:tailEnd/>
              </a:ln>
            </p:spPr>
            <p:txBody>
              <a:bodyPr/>
              <a:lstStyle/>
              <a:p>
                <a:endParaRPr lang="en-US"/>
              </a:p>
            </p:txBody>
          </p:sp>
          <p:sp>
            <p:nvSpPr>
              <p:cNvPr id="31186" name="Line 466"/>
              <p:cNvSpPr>
                <a:spLocks noChangeShapeType="1"/>
              </p:cNvSpPr>
              <p:nvPr/>
            </p:nvSpPr>
            <p:spPr bwMode="auto">
              <a:xfrm flipH="1">
                <a:off x="2107" y="3978"/>
                <a:ext cx="3" cy="8"/>
              </a:xfrm>
              <a:prstGeom prst="line">
                <a:avLst/>
              </a:prstGeom>
              <a:noFill/>
              <a:ln w="0">
                <a:solidFill>
                  <a:schemeClr val="tx1"/>
                </a:solidFill>
                <a:round/>
                <a:headEnd/>
                <a:tailEnd/>
              </a:ln>
            </p:spPr>
            <p:txBody>
              <a:bodyPr/>
              <a:lstStyle/>
              <a:p>
                <a:endParaRPr lang="en-US"/>
              </a:p>
            </p:txBody>
          </p:sp>
          <p:sp>
            <p:nvSpPr>
              <p:cNvPr id="31187" name="Line 467"/>
              <p:cNvSpPr>
                <a:spLocks noChangeShapeType="1"/>
              </p:cNvSpPr>
              <p:nvPr/>
            </p:nvSpPr>
            <p:spPr bwMode="auto">
              <a:xfrm>
                <a:off x="2107" y="3986"/>
                <a:ext cx="1" cy="5"/>
              </a:xfrm>
              <a:prstGeom prst="line">
                <a:avLst/>
              </a:prstGeom>
              <a:noFill/>
              <a:ln w="0">
                <a:solidFill>
                  <a:schemeClr val="tx1"/>
                </a:solidFill>
                <a:round/>
                <a:headEnd/>
                <a:tailEnd/>
              </a:ln>
            </p:spPr>
            <p:txBody>
              <a:bodyPr/>
              <a:lstStyle/>
              <a:p>
                <a:endParaRPr lang="en-US"/>
              </a:p>
            </p:txBody>
          </p:sp>
          <p:sp>
            <p:nvSpPr>
              <p:cNvPr id="31188" name="Line 468"/>
              <p:cNvSpPr>
                <a:spLocks noChangeShapeType="1"/>
              </p:cNvSpPr>
              <p:nvPr/>
            </p:nvSpPr>
            <p:spPr bwMode="auto">
              <a:xfrm>
                <a:off x="2107" y="3991"/>
                <a:ext cx="3" cy="8"/>
              </a:xfrm>
              <a:prstGeom prst="line">
                <a:avLst/>
              </a:prstGeom>
              <a:noFill/>
              <a:ln w="0">
                <a:solidFill>
                  <a:schemeClr val="tx1"/>
                </a:solidFill>
                <a:round/>
                <a:headEnd/>
                <a:tailEnd/>
              </a:ln>
            </p:spPr>
            <p:txBody>
              <a:bodyPr/>
              <a:lstStyle/>
              <a:p>
                <a:endParaRPr lang="en-US"/>
              </a:p>
            </p:txBody>
          </p:sp>
          <p:sp>
            <p:nvSpPr>
              <p:cNvPr id="31189" name="Line 469"/>
              <p:cNvSpPr>
                <a:spLocks noChangeShapeType="1"/>
              </p:cNvSpPr>
              <p:nvPr/>
            </p:nvSpPr>
            <p:spPr bwMode="auto">
              <a:xfrm>
                <a:off x="2110" y="3999"/>
                <a:ext cx="5" cy="6"/>
              </a:xfrm>
              <a:prstGeom prst="line">
                <a:avLst/>
              </a:prstGeom>
              <a:noFill/>
              <a:ln w="0">
                <a:solidFill>
                  <a:schemeClr val="tx1"/>
                </a:solidFill>
                <a:round/>
                <a:headEnd/>
                <a:tailEnd/>
              </a:ln>
            </p:spPr>
            <p:txBody>
              <a:bodyPr/>
              <a:lstStyle/>
              <a:p>
                <a:endParaRPr lang="en-US"/>
              </a:p>
            </p:txBody>
          </p:sp>
          <p:sp>
            <p:nvSpPr>
              <p:cNvPr id="31190" name="Line 470"/>
              <p:cNvSpPr>
                <a:spLocks noChangeShapeType="1"/>
              </p:cNvSpPr>
              <p:nvPr/>
            </p:nvSpPr>
            <p:spPr bwMode="auto">
              <a:xfrm>
                <a:off x="2115" y="4005"/>
                <a:ext cx="6" cy="3"/>
              </a:xfrm>
              <a:prstGeom prst="line">
                <a:avLst/>
              </a:prstGeom>
              <a:noFill/>
              <a:ln w="0">
                <a:solidFill>
                  <a:schemeClr val="tx1"/>
                </a:solidFill>
                <a:round/>
                <a:headEnd/>
                <a:tailEnd/>
              </a:ln>
            </p:spPr>
            <p:txBody>
              <a:bodyPr/>
              <a:lstStyle/>
              <a:p>
                <a:endParaRPr lang="en-US"/>
              </a:p>
            </p:txBody>
          </p:sp>
          <p:sp>
            <p:nvSpPr>
              <p:cNvPr id="31191" name="Line 471"/>
              <p:cNvSpPr>
                <a:spLocks noChangeShapeType="1"/>
              </p:cNvSpPr>
              <p:nvPr/>
            </p:nvSpPr>
            <p:spPr bwMode="auto">
              <a:xfrm>
                <a:off x="2121" y="4008"/>
                <a:ext cx="8" cy="1"/>
              </a:xfrm>
              <a:prstGeom prst="line">
                <a:avLst/>
              </a:prstGeom>
              <a:noFill/>
              <a:ln w="0">
                <a:solidFill>
                  <a:schemeClr val="tx1"/>
                </a:solidFill>
                <a:round/>
                <a:headEnd/>
                <a:tailEnd/>
              </a:ln>
            </p:spPr>
            <p:txBody>
              <a:bodyPr/>
              <a:lstStyle/>
              <a:p>
                <a:endParaRPr lang="en-US"/>
              </a:p>
            </p:txBody>
          </p:sp>
          <p:sp>
            <p:nvSpPr>
              <p:cNvPr id="31192" name="Line 472"/>
              <p:cNvSpPr>
                <a:spLocks noChangeShapeType="1"/>
              </p:cNvSpPr>
              <p:nvPr/>
            </p:nvSpPr>
            <p:spPr bwMode="auto">
              <a:xfrm flipV="1">
                <a:off x="2129" y="4005"/>
                <a:ext cx="5" cy="3"/>
              </a:xfrm>
              <a:prstGeom prst="line">
                <a:avLst/>
              </a:prstGeom>
              <a:noFill/>
              <a:ln w="0">
                <a:solidFill>
                  <a:schemeClr val="tx1"/>
                </a:solidFill>
                <a:round/>
                <a:headEnd/>
                <a:tailEnd/>
              </a:ln>
            </p:spPr>
            <p:txBody>
              <a:bodyPr/>
              <a:lstStyle/>
              <a:p>
                <a:endParaRPr lang="en-US"/>
              </a:p>
            </p:txBody>
          </p:sp>
          <p:sp>
            <p:nvSpPr>
              <p:cNvPr id="31193" name="Line 473"/>
              <p:cNvSpPr>
                <a:spLocks noChangeShapeType="1"/>
              </p:cNvSpPr>
              <p:nvPr/>
            </p:nvSpPr>
            <p:spPr bwMode="auto">
              <a:xfrm flipV="1">
                <a:off x="2134" y="3999"/>
                <a:ext cx="6" cy="6"/>
              </a:xfrm>
              <a:prstGeom prst="line">
                <a:avLst/>
              </a:prstGeom>
              <a:noFill/>
              <a:ln w="0">
                <a:solidFill>
                  <a:schemeClr val="tx1"/>
                </a:solidFill>
                <a:round/>
                <a:headEnd/>
                <a:tailEnd/>
              </a:ln>
            </p:spPr>
            <p:txBody>
              <a:bodyPr/>
              <a:lstStyle/>
              <a:p>
                <a:endParaRPr lang="en-US"/>
              </a:p>
            </p:txBody>
          </p:sp>
          <p:sp>
            <p:nvSpPr>
              <p:cNvPr id="31194" name="Line 474"/>
              <p:cNvSpPr>
                <a:spLocks noChangeShapeType="1"/>
              </p:cNvSpPr>
              <p:nvPr/>
            </p:nvSpPr>
            <p:spPr bwMode="auto">
              <a:xfrm>
                <a:off x="2156" y="3986"/>
                <a:ext cx="33" cy="1"/>
              </a:xfrm>
              <a:prstGeom prst="line">
                <a:avLst/>
              </a:prstGeom>
              <a:noFill/>
              <a:ln w="0">
                <a:solidFill>
                  <a:schemeClr val="tx1"/>
                </a:solidFill>
                <a:round/>
                <a:headEnd/>
                <a:tailEnd/>
              </a:ln>
            </p:spPr>
            <p:txBody>
              <a:bodyPr/>
              <a:lstStyle/>
              <a:p>
                <a:endParaRPr lang="en-US"/>
              </a:p>
            </p:txBody>
          </p:sp>
          <p:sp>
            <p:nvSpPr>
              <p:cNvPr id="31195" name="Line 475"/>
              <p:cNvSpPr>
                <a:spLocks noChangeShapeType="1"/>
              </p:cNvSpPr>
              <p:nvPr/>
            </p:nvSpPr>
            <p:spPr bwMode="auto">
              <a:xfrm flipV="1">
                <a:off x="2189" y="3980"/>
                <a:ext cx="1" cy="6"/>
              </a:xfrm>
              <a:prstGeom prst="line">
                <a:avLst/>
              </a:prstGeom>
              <a:noFill/>
              <a:ln w="0">
                <a:solidFill>
                  <a:schemeClr val="tx1"/>
                </a:solidFill>
                <a:round/>
                <a:headEnd/>
                <a:tailEnd/>
              </a:ln>
            </p:spPr>
            <p:txBody>
              <a:bodyPr/>
              <a:lstStyle/>
              <a:p>
                <a:endParaRPr lang="en-US"/>
              </a:p>
            </p:txBody>
          </p:sp>
          <p:sp>
            <p:nvSpPr>
              <p:cNvPr id="31196" name="Line 476"/>
              <p:cNvSpPr>
                <a:spLocks noChangeShapeType="1"/>
              </p:cNvSpPr>
              <p:nvPr/>
            </p:nvSpPr>
            <p:spPr bwMode="auto">
              <a:xfrm flipH="1" flipV="1">
                <a:off x="2187" y="3975"/>
                <a:ext cx="2" cy="5"/>
              </a:xfrm>
              <a:prstGeom prst="line">
                <a:avLst/>
              </a:prstGeom>
              <a:noFill/>
              <a:ln w="0">
                <a:solidFill>
                  <a:schemeClr val="tx1"/>
                </a:solidFill>
                <a:round/>
                <a:headEnd/>
                <a:tailEnd/>
              </a:ln>
            </p:spPr>
            <p:txBody>
              <a:bodyPr/>
              <a:lstStyle/>
              <a:p>
                <a:endParaRPr lang="en-US"/>
              </a:p>
            </p:txBody>
          </p:sp>
          <p:sp>
            <p:nvSpPr>
              <p:cNvPr id="31197" name="Line 477"/>
              <p:cNvSpPr>
                <a:spLocks noChangeShapeType="1"/>
              </p:cNvSpPr>
              <p:nvPr/>
            </p:nvSpPr>
            <p:spPr bwMode="auto">
              <a:xfrm flipH="1" flipV="1">
                <a:off x="2184" y="3972"/>
                <a:ext cx="3" cy="3"/>
              </a:xfrm>
              <a:prstGeom prst="line">
                <a:avLst/>
              </a:prstGeom>
              <a:noFill/>
              <a:ln w="0">
                <a:solidFill>
                  <a:schemeClr val="tx1"/>
                </a:solidFill>
                <a:round/>
                <a:headEnd/>
                <a:tailEnd/>
              </a:ln>
            </p:spPr>
            <p:txBody>
              <a:bodyPr/>
              <a:lstStyle/>
              <a:p>
                <a:endParaRPr lang="en-US"/>
              </a:p>
            </p:txBody>
          </p:sp>
          <p:sp>
            <p:nvSpPr>
              <p:cNvPr id="31198" name="Line 478"/>
              <p:cNvSpPr>
                <a:spLocks noChangeShapeType="1"/>
              </p:cNvSpPr>
              <p:nvPr/>
            </p:nvSpPr>
            <p:spPr bwMode="auto">
              <a:xfrm flipH="1" flipV="1">
                <a:off x="2178" y="3969"/>
                <a:ext cx="6" cy="3"/>
              </a:xfrm>
              <a:prstGeom prst="line">
                <a:avLst/>
              </a:prstGeom>
              <a:noFill/>
              <a:ln w="0">
                <a:solidFill>
                  <a:schemeClr val="tx1"/>
                </a:solidFill>
                <a:round/>
                <a:headEnd/>
                <a:tailEnd/>
              </a:ln>
            </p:spPr>
            <p:txBody>
              <a:bodyPr/>
              <a:lstStyle/>
              <a:p>
                <a:endParaRPr lang="en-US"/>
              </a:p>
            </p:txBody>
          </p:sp>
          <p:sp>
            <p:nvSpPr>
              <p:cNvPr id="31199" name="Line 479"/>
              <p:cNvSpPr>
                <a:spLocks noChangeShapeType="1"/>
              </p:cNvSpPr>
              <p:nvPr/>
            </p:nvSpPr>
            <p:spPr bwMode="auto">
              <a:xfrm flipH="1">
                <a:off x="2170" y="3969"/>
                <a:ext cx="8" cy="1"/>
              </a:xfrm>
              <a:prstGeom prst="line">
                <a:avLst/>
              </a:prstGeom>
              <a:noFill/>
              <a:ln w="0">
                <a:solidFill>
                  <a:schemeClr val="tx1"/>
                </a:solidFill>
                <a:round/>
                <a:headEnd/>
                <a:tailEnd/>
              </a:ln>
            </p:spPr>
            <p:txBody>
              <a:bodyPr/>
              <a:lstStyle/>
              <a:p>
                <a:endParaRPr lang="en-US"/>
              </a:p>
            </p:txBody>
          </p:sp>
          <p:sp>
            <p:nvSpPr>
              <p:cNvPr id="31200" name="Line 480"/>
              <p:cNvSpPr>
                <a:spLocks noChangeShapeType="1"/>
              </p:cNvSpPr>
              <p:nvPr/>
            </p:nvSpPr>
            <p:spPr bwMode="auto">
              <a:xfrm flipH="1">
                <a:off x="2165" y="3969"/>
                <a:ext cx="5" cy="3"/>
              </a:xfrm>
              <a:prstGeom prst="line">
                <a:avLst/>
              </a:prstGeom>
              <a:noFill/>
              <a:ln w="0">
                <a:solidFill>
                  <a:schemeClr val="tx1"/>
                </a:solidFill>
                <a:round/>
                <a:headEnd/>
                <a:tailEnd/>
              </a:ln>
            </p:spPr>
            <p:txBody>
              <a:bodyPr/>
              <a:lstStyle/>
              <a:p>
                <a:endParaRPr lang="en-US"/>
              </a:p>
            </p:txBody>
          </p:sp>
          <p:sp>
            <p:nvSpPr>
              <p:cNvPr id="31201" name="Line 481"/>
              <p:cNvSpPr>
                <a:spLocks noChangeShapeType="1"/>
              </p:cNvSpPr>
              <p:nvPr/>
            </p:nvSpPr>
            <p:spPr bwMode="auto">
              <a:xfrm flipH="1">
                <a:off x="2159" y="3972"/>
                <a:ext cx="6" cy="6"/>
              </a:xfrm>
              <a:prstGeom prst="line">
                <a:avLst/>
              </a:prstGeom>
              <a:noFill/>
              <a:ln w="0">
                <a:solidFill>
                  <a:schemeClr val="tx1"/>
                </a:solidFill>
                <a:round/>
                <a:headEnd/>
                <a:tailEnd/>
              </a:ln>
            </p:spPr>
            <p:txBody>
              <a:bodyPr/>
              <a:lstStyle/>
              <a:p>
                <a:endParaRPr lang="en-US"/>
              </a:p>
            </p:txBody>
          </p:sp>
          <p:sp>
            <p:nvSpPr>
              <p:cNvPr id="31202" name="Line 482"/>
              <p:cNvSpPr>
                <a:spLocks noChangeShapeType="1"/>
              </p:cNvSpPr>
              <p:nvPr/>
            </p:nvSpPr>
            <p:spPr bwMode="auto">
              <a:xfrm flipH="1">
                <a:off x="2156" y="3978"/>
                <a:ext cx="3" cy="8"/>
              </a:xfrm>
              <a:prstGeom prst="line">
                <a:avLst/>
              </a:prstGeom>
              <a:noFill/>
              <a:ln w="0">
                <a:solidFill>
                  <a:schemeClr val="tx1"/>
                </a:solidFill>
                <a:round/>
                <a:headEnd/>
                <a:tailEnd/>
              </a:ln>
            </p:spPr>
            <p:txBody>
              <a:bodyPr/>
              <a:lstStyle/>
              <a:p>
                <a:endParaRPr lang="en-US"/>
              </a:p>
            </p:txBody>
          </p:sp>
          <p:sp>
            <p:nvSpPr>
              <p:cNvPr id="31203" name="Line 483"/>
              <p:cNvSpPr>
                <a:spLocks noChangeShapeType="1"/>
              </p:cNvSpPr>
              <p:nvPr/>
            </p:nvSpPr>
            <p:spPr bwMode="auto">
              <a:xfrm>
                <a:off x="2156" y="3986"/>
                <a:ext cx="1" cy="5"/>
              </a:xfrm>
              <a:prstGeom prst="line">
                <a:avLst/>
              </a:prstGeom>
              <a:noFill/>
              <a:ln w="0">
                <a:solidFill>
                  <a:schemeClr val="tx1"/>
                </a:solidFill>
                <a:round/>
                <a:headEnd/>
                <a:tailEnd/>
              </a:ln>
            </p:spPr>
            <p:txBody>
              <a:bodyPr/>
              <a:lstStyle/>
              <a:p>
                <a:endParaRPr lang="en-US"/>
              </a:p>
            </p:txBody>
          </p:sp>
          <p:sp>
            <p:nvSpPr>
              <p:cNvPr id="31204" name="Line 484"/>
              <p:cNvSpPr>
                <a:spLocks noChangeShapeType="1"/>
              </p:cNvSpPr>
              <p:nvPr/>
            </p:nvSpPr>
            <p:spPr bwMode="auto">
              <a:xfrm>
                <a:off x="2156" y="3991"/>
                <a:ext cx="3" cy="8"/>
              </a:xfrm>
              <a:prstGeom prst="line">
                <a:avLst/>
              </a:prstGeom>
              <a:noFill/>
              <a:ln w="0">
                <a:solidFill>
                  <a:schemeClr val="tx1"/>
                </a:solidFill>
                <a:round/>
                <a:headEnd/>
                <a:tailEnd/>
              </a:ln>
            </p:spPr>
            <p:txBody>
              <a:bodyPr/>
              <a:lstStyle/>
              <a:p>
                <a:endParaRPr lang="en-US"/>
              </a:p>
            </p:txBody>
          </p:sp>
          <p:sp>
            <p:nvSpPr>
              <p:cNvPr id="31205" name="Line 485"/>
              <p:cNvSpPr>
                <a:spLocks noChangeShapeType="1"/>
              </p:cNvSpPr>
              <p:nvPr/>
            </p:nvSpPr>
            <p:spPr bwMode="auto">
              <a:xfrm>
                <a:off x="2159" y="3999"/>
                <a:ext cx="6" cy="6"/>
              </a:xfrm>
              <a:prstGeom prst="line">
                <a:avLst/>
              </a:prstGeom>
              <a:noFill/>
              <a:ln w="0">
                <a:solidFill>
                  <a:schemeClr val="tx1"/>
                </a:solidFill>
                <a:round/>
                <a:headEnd/>
                <a:tailEnd/>
              </a:ln>
            </p:spPr>
            <p:txBody>
              <a:bodyPr/>
              <a:lstStyle/>
              <a:p>
                <a:endParaRPr lang="en-US"/>
              </a:p>
            </p:txBody>
          </p:sp>
          <p:sp>
            <p:nvSpPr>
              <p:cNvPr id="31206" name="Line 486"/>
              <p:cNvSpPr>
                <a:spLocks noChangeShapeType="1"/>
              </p:cNvSpPr>
              <p:nvPr/>
            </p:nvSpPr>
            <p:spPr bwMode="auto">
              <a:xfrm>
                <a:off x="2165" y="4005"/>
                <a:ext cx="5" cy="3"/>
              </a:xfrm>
              <a:prstGeom prst="line">
                <a:avLst/>
              </a:prstGeom>
              <a:noFill/>
              <a:ln w="0">
                <a:solidFill>
                  <a:schemeClr val="tx1"/>
                </a:solidFill>
                <a:round/>
                <a:headEnd/>
                <a:tailEnd/>
              </a:ln>
            </p:spPr>
            <p:txBody>
              <a:bodyPr/>
              <a:lstStyle/>
              <a:p>
                <a:endParaRPr lang="en-US"/>
              </a:p>
            </p:txBody>
          </p:sp>
          <p:sp>
            <p:nvSpPr>
              <p:cNvPr id="31207" name="Line 487"/>
              <p:cNvSpPr>
                <a:spLocks noChangeShapeType="1"/>
              </p:cNvSpPr>
              <p:nvPr/>
            </p:nvSpPr>
            <p:spPr bwMode="auto">
              <a:xfrm>
                <a:off x="2170" y="4008"/>
                <a:ext cx="8" cy="1"/>
              </a:xfrm>
              <a:prstGeom prst="line">
                <a:avLst/>
              </a:prstGeom>
              <a:noFill/>
              <a:ln w="0">
                <a:solidFill>
                  <a:schemeClr val="tx1"/>
                </a:solidFill>
                <a:round/>
                <a:headEnd/>
                <a:tailEnd/>
              </a:ln>
            </p:spPr>
            <p:txBody>
              <a:bodyPr/>
              <a:lstStyle/>
              <a:p>
                <a:endParaRPr lang="en-US"/>
              </a:p>
            </p:txBody>
          </p:sp>
          <p:sp>
            <p:nvSpPr>
              <p:cNvPr id="31208" name="Line 488"/>
              <p:cNvSpPr>
                <a:spLocks noChangeShapeType="1"/>
              </p:cNvSpPr>
              <p:nvPr/>
            </p:nvSpPr>
            <p:spPr bwMode="auto">
              <a:xfrm flipV="1">
                <a:off x="2178" y="4005"/>
                <a:ext cx="6" cy="3"/>
              </a:xfrm>
              <a:prstGeom prst="line">
                <a:avLst/>
              </a:prstGeom>
              <a:noFill/>
              <a:ln w="0">
                <a:solidFill>
                  <a:schemeClr val="tx1"/>
                </a:solidFill>
                <a:round/>
                <a:headEnd/>
                <a:tailEnd/>
              </a:ln>
            </p:spPr>
            <p:txBody>
              <a:bodyPr/>
              <a:lstStyle/>
              <a:p>
                <a:endParaRPr lang="en-US"/>
              </a:p>
            </p:txBody>
          </p:sp>
          <p:sp>
            <p:nvSpPr>
              <p:cNvPr id="31209" name="Line 489"/>
              <p:cNvSpPr>
                <a:spLocks noChangeShapeType="1"/>
              </p:cNvSpPr>
              <p:nvPr/>
            </p:nvSpPr>
            <p:spPr bwMode="auto">
              <a:xfrm flipV="1">
                <a:off x="2184" y="3999"/>
                <a:ext cx="5" cy="6"/>
              </a:xfrm>
              <a:prstGeom prst="line">
                <a:avLst/>
              </a:prstGeom>
              <a:noFill/>
              <a:ln w="0">
                <a:solidFill>
                  <a:schemeClr val="tx1"/>
                </a:solidFill>
                <a:round/>
                <a:headEnd/>
                <a:tailEnd/>
              </a:ln>
            </p:spPr>
            <p:txBody>
              <a:bodyPr/>
              <a:lstStyle/>
              <a:p>
                <a:endParaRPr lang="en-US"/>
              </a:p>
            </p:txBody>
          </p:sp>
          <p:sp>
            <p:nvSpPr>
              <p:cNvPr id="31210" name="Line 490"/>
              <p:cNvSpPr>
                <a:spLocks noChangeShapeType="1"/>
              </p:cNvSpPr>
              <p:nvPr/>
            </p:nvSpPr>
            <p:spPr bwMode="auto">
              <a:xfrm flipH="1" flipV="1">
                <a:off x="2233" y="3972"/>
                <a:ext cx="3" cy="6"/>
              </a:xfrm>
              <a:prstGeom prst="line">
                <a:avLst/>
              </a:prstGeom>
              <a:noFill/>
              <a:ln w="0">
                <a:solidFill>
                  <a:schemeClr val="tx1"/>
                </a:solidFill>
                <a:round/>
                <a:headEnd/>
                <a:tailEnd/>
              </a:ln>
            </p:spPr>
            <p:txBody>
              <a:bodyPr/>
              <a:lstStyle/>
              <a:p>
                <a:endParaRPr lang="en-US"/>
              </a:p>
            </p:txBody>
          </p:sp>
          <p:sp>
            <p:nvSpPr>
              <p:cNvPr id="31211" name="Line 491"/>
              <p:cNvSpPr>
                <a:spLocks noChangeShapeType="1"/>
              </p:cNvSpPr>
              <p:nvPr/>
            </p:nvSpPr>
            <p:spPr bwMode="auto">
              <a:xfrm flipH="1" flipV="1">
                <a:off x="2225" y="3969"/>
                <a:ext cx="8" cy="3"/>
              </a:xfrm>
              <a:prstGeom prst="line">
                <a:avLst/>
              </a:prstGeom>
              <a:noFill/>
              <a:ln w="0">
                <a:solidFill>
                  <a:schemeClr val="tx1"/>
                </a:solidFill>
                <a:round/>
                <a:headEnd/>
                <a:tailEnd/>
              </a:ln>
            </p:spPr>
            <p:txBody>
              <a:bodyPr/>
              <a:lstStyle/>
              <a:p>
                <a:endParaRPr lang="en-US"/>
              </a:p>
            </p:txBody>
          </p:sp>
          <p:sp>
            <p:nvSpPr>
              <p:cNvPr id="31212" name="Line 492"/>
              <p:cNvSpPr>
                <a:spLocks noChangeShapeType="1"/>
              </p:cNvSpPr>
              <p:nvPr/>
            </p:nvSpPr>
            <p:spPr bwMode="auto">
              <a:xfrm flipH="1">
                <a:off x="2217" y="3969"/>
                <a:ext cx="8" cy="1"/>
              </a:xfrm>
              <a:prstGeom prst="line">
                <a:avLst/>
              </a:prstGeom>
              <a:noFill/>
              <a:ln w="0">
                <a:solidFill>
                  <a:schemeClr val="tx1"/>
                </a:solidFill>
                <a:round/>
                <a:headEnd/>
                <a:tailEnd/>
              </a:ln>
            </p:spPr>
            <p:txBody>
              <a:bodyPr/>
              <a:lstStyle/>
              <a:p>
                <a:endParaRPr lang="en-US"/>
              </a:p>
            </p:txBody>
          </p:sp>
          <p:sp>
            <p:nvSpPr>
              <p:cNvPr id="31213" name="Line 493"/>
              <p:cNvSpPr>
                <a:spLocks noChangeShapeType="1"/>
              </p:cNvSpPr>
              <p:nvPr/>
            </p:nvSpPr>
            <p:spPr bwMode="auto">
              <a:xfrm flipH="1">
                <a:off x="2208" y="3969"/>
                <a:ext cx="9" cy="3"/>
              </a:xfrm>
              <a:prstGeom prst="line">
                <a:avLst/>
              </a:prstGeom>
              <a:noFill/>
              <a:ln w="0">
                <a:solidFill>
                  <a:schemeClr val="tx1"/>
                </a:solidFill>
                <a:round/>
                <a:headEnd/>
                <a:tailEnd/>
              </a:ln>
            </p:spPr>
            <p:txBody>
              <a:bodyPr/>
              <a:lstStyle/>
              <a:p>
                <a:endParaRPr lang="en-US"/>
              </a:p>
            </p:txBody>
          </p:sp>
          <p:sp>
            <p:nvSpPr>
              <p:cNvPr id="31214" name="Line 494"/>
              <p:cNvSpPr>
                <a:spLocks noChangeShapeType="1"/>
              </p:cNvSpPr>
              <p:nvPr/>
            </p:nvSpPr>
            <p:spPr bwMode="auto">
              <a:xfrm flipH="1">
                <a:off x="2206" y="3972"/>
                <a:ext cx="2" cy="6"/>
              </a:xfrm>
              <a:prstGeom prst="line">
                <a:avLst/>
              </a:prstGeom>
              <a:noFill/>
              <a:ln w="0">
                <a:solidFill>
                  <a:schemeClr val="tx1"/>
                </a:solidFill>
                <a:round/>
                <a:headEnd/>
                <a:tailEnd/>
              </a:ln>
            </p:spPr>
            <p:txBody>
              <a:bodyPr/>
              <a:lstStyle/>
              <a:p>
                <a:endParaRPr lang="en-US"/>
              </a:p>
            </p:txBody>
          </p:sp>
          <p:sp>
            <p:nvSpPr>
              <p:cNvPr id="31215" name="Line 495"/>
              <p:cNvSpPr>
                <a:spLocks noChangeShapeType="1"/>
              </p:cNvSpPr>
              <p:nvPr/>
            </p:nvSpPr>
            <p:spPr bwMode="auto">
              <a:xfrm>
                <a:off x="2206" y="3978"/>
                <a:ext cx="2" cy="5"/>
              </a:xfrm>
              <a:prstGeom prst="line">
                <a:avLst/>
              </a:prstGeom>
              <a:noFill/>
              <a:ln w="0">
                <a:solidFill>
                  <a:schemeClr val="tx1"/>
                </a:solidFill>
                <a:round/>
                <a:headEnd/>
                <a:tailEnd/>
              </a:ln>
            </p:spPr>
            <p:txBody>
              <a:bodyPr/>
              <a:lstStyle/>
              <a:p>
                <a:endParaRPr lang="en-US"/>
              </a:p>
            </p:txBody>
          </p:sp>
          <p:sp>
            <p:nvSpPr>
              <p:cNvPr id="31216" name="Line 496"/>
              <p:cNvSpPr>
                <a:spLocks noChangeShapeType="1"/>
              </p:cNvSpPr>
              <p:nvPr/>
            </p:nvSpPr>
            <p:spPr bwMode="auto">
              <a:xfrm>
                <a:off x="2208" y="3983"/>
                <a:ext cx="6" cy="3"/>
              </a:xfrm>
              <a:prstGeom prst="line">
                <a:avLst/>
              </a:prstGeom>
              <a:noFill/>
              <a:ln w="0">
                <a:solidFill>
                  <a:schemeClr val="tx1"/>
                </a:solidFill>
                <a:round/>
                <a:headEnd/>
                <a:tailEnd/>
              </a:ln>
            </p:spPr>
            <p:txBody>
              <a:bodyPr/>
              <a:lstStyle/>
              <a:p>
                <a:endParaRPr lang="en-US"/>
              </a:p>
            </p:txBody>
          </p:sp>
          <p:sp>
            <p:nvSpPr>
              <p:cNvPr id="31217" name="Line 497"/>
              <p:cNvSpPr>
                <a:spLocks noChangeShapeType="1"/>
              </p:cNvSpPr>
              <p:nvPr/>
            </p:nvSpPr>
            <p:spPr bwMode="auto">
              <a:xfrm>
                <a:off x="2214" y="3986"/>
                <a:ext cx="14" cy="3"/>
              </a:xfrm>
              <a:prstGeom prst="line">
                <a:avLst/>
              </a:prstGeom>
              <a:noFill/>
              <a:ln w="0">
                <a:solidFill>
                  <a:schemeClr val="tx1"/>
                </a:solidFill>
                <a:round/>
                <a:headEnd/>
                <a:tailEnd/>
              </a:ln>
            </p:spPr>
            <p:txBody>
              <a:bodyPr/>
              <a:lstStyle/>
              <a:p>
                <a:endParaRPr lang="en-US"/>
              </a:p>
            </p:txBody>
          </p:sp>
          <p:sp>
            <p:nvSpPr>
              <p:cNvPr id="31218" name="Line 498"/>
              <p:cNvSpPr>
                <a:spLocks noChangeShapeType="1"/>
              </p:cNvSpPr>
              <p:nvPr/>
            </p:nvSpPr>
            <p:spPr bwMode="auto">
              <a:xfrm>
                <a:off x="2228" y="3989"/>
                <a:ext cx="5" cy="2"/>
              </a:xfrm>
              <a:prstGeom prst="line">
                <a:avLst/>
              </a:prstGeom>
              <a:noFill/>
              <a:ln w="0">
                <a:solidFill>
                  <a:schemeClr val="tx1"/>
                </a:solidFill>
                <a:round/>
                <a:headEnd/>
                <a:tailEnd/>
              </a:ln>
            </p:spPr>
            <p:txBody>
              <a:bodyPr/>
              <a:lstStyle/>
              <a:p>
                <a:endParaRPr lang="en-US"/>
              </a:p>
            </p:txBody>
          </p:sp>
          <p:sp>
            <p:nvSpPr>
              <p:cNvPr id="31219" name="Line 499"/>
              <p:cNvSpPr>
                <a:spLocks noChangeShapeType="1"/>
              </p:cNvSpPr>
              <p:nvPr/>
            </p:nvSpPr>
            <p:spPr bwMode="auto">
              <a:xfrm>
                <a:off x="2233" y="3991"/>
                <a:ext cx="3" cy="6"/>
              </a:xfrm>
              <a:prstGeom prst="line">
                <a:avLst/>
              </a:prstGeom>
              <a:noFill/>
              <a:ln w="0">
                <a:solidFill>
                  <a:schemeClr val="tx1"/>
                </a:solidFill>
                <a:round/>
                <a:headEnd/>
                <a:tailEnd/>
              </a:ln>
            </p:spPr>
            <p:txBody>
              <a:bodyPr/>
              <a:lstStyle/>
              <a:p>
                <a:endParaRPr lang="en-US"/>
              </a:p>
            </p:txBody>
          </p:sp>
          <p:sp>
            <p:nvSpPr>
              <p:cNvPr id="31220" name="Line 500"/>
              <p:cNvSpPr>
                <a:spLocks noChangeShapeType="1"/>
              </p:cNvSpPr>
              <p:nvPr/>
            </p:nvSpPr>
            <p:spPr bwMode="auto">
              <a:xfrm>
                <a:off x="2236" y="3997"/>
                <a:ext cx="1" cy="2"/>
              </a:xfrm>
              <a:prstGeom prst="line">
                <a:avLst/>
              </a:prstGeom>
              <a:noFill/>
              <a:ln w="0">
                <a:solidFill>
                  <a:schemeClr val="tx1"/>
                </a:solidFill>
                <a:round/>
                <a:headEnd/>
                <a:tailEnd/>
              </a:ln>
            </p:spPr>
            <p:txBody>
              <a:bodyPr/>
              <a:lstStyle/>
              <a:p>
                <a:endParaRPr lang="en-US"/>
              </a:p>
            </p:txBody>
          </p:sp>
          <p:sp>
            <p:nvSpPr>
              <p:cNvPr id="31221" name="Line 501"/>
              <p:cNvSpPr>
                <a:spLocks noChangeShapeType="1"/>
              </p:cNvSpPr>
              <p:nvPr/>
            </p:nvSpPr>
            <p:spPr bwMode="auto">
              <a:xfrm flipH="1">
                <a:off x="2233" y="3999"/>
                <a:ext cx="3" cy="6"/>
              </a:xfrm>
              <a:prstGeom prst="line">
                <a:avLst/>
              </a:prstGeom>
              <a:noFill/>
              <a:ln w="0">
                <a:solidFill>
                  <a:schemeClr val="tx1"/>
                </a:solidFill>
                <a:round/>
                <a:headEnd/>
                <a:tailEnd/>
              </a:ln>
            </p:spPr>
            <p:txBody>
              <a:bodyPr/>
              <a:lstStyle/>
              <a:p>
                <a:endParaRPr lang="en-US"/>
              </a:p>
            </p:txBody>
          </p:sp>
          <p:sp>
            <p:nvSpPr>
              <p:cNvPr id="31222" name="Line 502"/>
              <p:cNvSpPr>
                <a:spLocks noChangeShapeType="1"/>
              </p:cNvSpPr>
              <p:nvPr/>
            </p:nvSpPr>
            <p:spPr bwMode="auto">
              <a:xfrm flipH="1">
                <a:off x="2225" y="4005"/>
                <a:ext cx="8" cy="3"/>
              </a:xfrm>
              <a:prstGeom prst="line">
                <a:avLst/>
              </a:prstGeom>
              <a:noFill/>
              <a:ln w="0">
                <a:solidFill>
                  <a:schemeClr val="tx1"/>
                </a:solidFill>
                <a:round/>
                <a:headEnd/>
                <a:tailEnd/>
              </a:ln>
            </p:spPr>
            <p:txBody>
              <a:bodyPr/>
              <a:lstStyle/>
              <a:p>
                <a:endParaRPr lang="en-US"/>
              </a:p>
            </p:txBody>
          </p:sp>
          <p:sp>
            <p:nvSpPr>
              <p:cNvPr id="31223" name="Line 503"/>
              <p:cNvSpPr>
                <a:spLocks noChangeShapeType="1"/>
              </p:cNvSpPr>
              <p:nvPr/>
            </p:nvSpPr>
            <p:spPr bwMode="auto">
              <a:xfrm flipH="1">
                <a:off x="2217" y="4008"/>
                <a:ext cx="8" cy="1"/>
              </a:xfrm>
              <a:prstGeom prst="line">
                <a:avLst/>
              </a:prstGeom>
              <a:noFill/>
              <a:ln w="0">
                <a:solidFill>
                  <a:schemeClr val="tx1"/>
                </a:solidFill>
                <a:round/>
                <a:headEnd/>
                <a:tailEnd/>
              </a:ln>
            </p:spPr>
            <p:txBody>
              <a:bodyPr/>
              <a:lstStyle/>
              <a:p>
                <a:endParaRPr lang="en-US"/>
              </a:p>
            </p:txBody>
          </p:sp>
          <p:sp>
            <p:nvSpPr>
              <p:cNvPr id="31224" name="Line 504"/>
              <p:cNvSpPr>
                <a:spLocks noChangeShapeType="1"/>
              </p:cNvSpPr>
              <p:nvPr/>
            </p:nvSpPr>
            <p:spPr bwMode="auto">
              <a:xfrm flipH="1" flipV="1">
                <a:off x="2208" y="4005"/>
                <a:ext cx="9" cy="3"/>
              </a:xfrm>
              <a:prstGeom prst="line">
                <a:avLst/>
              </a:prstGeom>
              <a:noFill/>
              <a:ln w="0">
                <a:solidFill>
                  <a:schemeClr val="tx1"/>
                </a:solidFill>
                <a:round/>
                <a:headEnd/>
                <a:tailEnd/>
              </a:ln>
            </p:spPr>
            <p:txBody>
              <a:bodyPr/>
              <a:lstStyle/>
              <a:p>
                <a:endParaRPr lang="en-US"/>
              </a:p>
            </p:txBody>
          </p:sp>
          <p:sp>
            <p:nvSpPr>
              <p:cNvPr id="31225" name="Line 505"/>
              <p:cNvSpPr>
                <a:spLocks noChangeShapeType="1"/>
              </p:cNvSpPr>
              <p:nvPr/>
            </p:nvSpPr>
            <p:spPr bwMode="auto">
              <a:xfrm flipH="1" flipV="1">
                <a:off x="2206" y="3999"/>
                <a:ext cx="2" cy="6"/>
              </a:xfrm>
              <a:prstGeom prst="line">
                <a:avLst/>
              </a:prstGeom>
              <a:noFill/>
              <a:ln w="0">
                <a:solidFill>
                  <a:schemeClr val="tx1"/>
                </a:solidFill>
                <a:round/>
                <a:headEnd/>
                <a:tailEnd/>
              </a:ln>
            </p:spPr>
            <p:txBody>
              <a:bodyPr/>
              <a:lstStyle/>
              <a:p>
                <a:endParaRPr lang="en-US"/>
              </a:p>
            </p:txBody>
          </p:sp>
          <p:sp>
            <p:nvSpPr>
              <p:cNvPr id="31226" name="Line 506"/>
              <p:cNvSpPr>
                <a:spLocks noChangeShapeType="1"/>
              </p:cNvSpPr>
              <p:nvPr/>
            </p:nvSpPr>
            <p:spPr bwMode="auto">
              <a:xfrm flipH="1" flipV="1">
                <a:off x="2348" y="3967"/>
                <a:ext cx="3" cy="5"/>
              </a:xfrm>
              <a:prstGeom prst="line">
                <a:avLst/>
              </a:prstGeom>
              <a:noFill/>
              <a:ln w="0">
                <a:solidFill>
                  <a:schemeClr val="tx1"/>
                </a:solidFill>
                <a:round/>
                <a:headEnd/>
                <a:tailEnd/>
              </a:ln>
            </p:spPr>
            <p:txBody>
              <a:bodyPr/>
              <a:lstStyle/>
              <a:p>
                <a:endParaRPr lang="en-US"/>
              </a:p>
            </p:txBody>
          </p:sp>
          <p:sp>
            <p:nvSpPr>
              <p:cNvPr id="31227" name="Line 507"/>
              <p:cNvSpPr>
                <a:spLocks noChangeShapeType="1"/>
              </p:cNvSpPr>
              <p:nvPr/>
            </p:nvSpPr>
            <p:spPr bwMode="auto">
              <a:xfrm flipH="1" flipV="1">
                <a:off x="2343" y="3964"/>
                <a:ext cx="5" cy="3"/>
              </a:xfrm>
              <a:prstGeom prst="line">
                <a:avLst/>
              </a:prstGeom>
              <a:noFill/>
              <a:ln w="0">
                <a:solidFill>
                  <a:schemeClr val="tx1"/>
                </a:solidFill>
                <a:round/>
                <a:headEnd/>
                <a:tailEnd/>
              </a:ln>
            </p:spPr>
            <p:txBody>
              <a:bodyPr/>
              <a:lstStyle/>
              <a:p>
                <a:endParaRPr lang="en-US"/>
              </a:p>
            </p:txBody>
          </p:sp>
          <p:sp>
            <p:nvSpPr>
              <p:cNvPr id="31228" name="Line 508"/>
              <p:cNvSpPr>
                <a:spLocks noChangeShapeType="1"/>
              </p:cNvSpPr>
              <p:nvPr/>
            </p:nvSpPr>
            <p:spPr bwMode="auto">
              <a:xfrm flipH="1">
                <a:off x="2335" y="3964"/>
                <a:ext cx="8" cy="1"/>
              </a:xfrm>
              <a:prstGeom prst="line">
                <a:avLst/>
              </a:prstGeom>
              <a:noFill/>
              <a:ln w="0">
                <a:solidFill>
                  <a:schemeClr val="tx1"/>
                </a:solidFill>
                <a:round/>
                <a:headEnd/>
                <a:tailEnd/>
              </a:ln>
            </p:spPr>
            <p:txBody>
              <a:bodyPr/>
              <a:lstStyle/>
              <a:p>
                <a:endParaRPr lang="en-US"/>
              </a:p>
            </p:txBody>
          </p:sp>
          <p:sp>
            <p:nvSpPr>
              <p:cNvPr id="31229" name="Line 509"/>
              <p:cNvSpPr>
                <a:spLocks noChangeShapeType="1"/>
              </p:cNvSpPr>
              <p:nvPr/>
            </p:nvSpPr>
            <p:spPr bwMode="auto">
              <a:xfrm flipH="1">
                <a:off x="2329" y="3964"/>
                <a:ext cx="6" cy="3"/>
              </a:xfrm>
              <a:prstGeom prst="line">
                <a:avLst/>
              </a:prstGeom>
              <a:noFill/>
              <a:ln w="0">
                <a:solidFill>
                  <a:schemeClr val="tx1"/>
                </a:solidFill>
                <a:round/>
                <a:headEnd/>
                <a:tailEnd/>
              </a:ln>
            </p:spPr>
            <p:txBody>
              <a:bodyPr/>
              <a:lstStyle/>
              <a:p>
                <a:endParaRPr lang="en-US"/>
              </a:p>
            </p:txBody>
          </p:sp>
          <p:sp>
            <p:nvSpPr>
              <p:cNvPr id="31230" name="Line 510"/>
              <p:cNvSpPr>
                <a:spLocks noChangeShapeType="1"/>
              </p:cNvSpPr>
              <p:nvPr/>
            </p:nvSpPr>
            <p:spPr bwMode="auto">
              <a:xfrm flipH="1">
                <a:off x="2326" y="3967"/>
                <a:ext cx="3" cy="2"/>
              </a:xfrm>
              <a:prstGeom prst="line">
                <a:avLst/>
              </a:prstGeom>
              <a:noFill/>
              <a:ln w="0">
                <a:solidFill>
                  <a:schemeClr val="tx1"/>
                </a:solidFill>
                <a:round/>
                <a:headEnd/>
                <a:tailEnd/>
              </a:ln>
            </p:spPr>
            <p:txBody>
              <a:bodyPr/>
              <a:lstStyle/>
              <a:p>
                <a:endParaRPr lang="en-US"/>
              </a:p>
            </p:txBody>
          </p:sp>
          <p:sp>
            <p:nvSpPr>
              <p:cNvPr id="31231" name="Line 511"/>
              <p:cNvSpPr>
                <a:spLocks noChangeShapeType="1"/>
              </p:cNvSpPr>
              <p:nvPr/>
            </p:nvSpPr>
            <p:spPr bwMode="auto">
              <a:xfrm flipH="1">
                <a:off x="2324" y="3969"/>
                <a:ext cx="2" cy="9"/>
              </a:xfrm>
              <a:prstGeom prst="line">
                <a:avLst/>
              </a:prstGeom>
              <a:noFill/>
              <a:ln w="0">
                <a:solidFill>
                  <a:schemeClr val="tx1"/>
                </a:solidFill>
                <a:round/>
                <a:headEnd/>
                <a:tailEnd/>
              </a:ln>
            </p:spPr>
            <p:txBody>
              <a:bodyPr/>
              <a:lstStyle/>
              <a:p>
                <a:endParaRPr lang="en-US"/>
              </a:p>
            </p:txBody>
          </p:sp>
          <p:sp>
            <p:nvSpPr>
              <p:cNvPr id="31232" name="Line 512"/>
              <p:cNvSpPr>
                <a:spLocks noChangeShapeType="1"/>
              </p:cNvSpPr>
              <p:nvPr/>
            </p:nvSpPr>
            <p:spPr bwMode="auto">
              <a:xfrm>
                <a:off x="2324" y="3978"/>
                <a:ext cx="1" cy="8"/>
              </a:xfrm>
              <a:prstGeom prst="line">
                <a:avLst/>
              </a:prstGeom>
              <a:noFill/>
              <a:ln w="0">
                <a:solidFill>
                  <a:schemeClr val="tx1"/>
                </a:solidFill>
                <a:round/>
                <a:headEnd/>
                <a:tailEnd/>
              </a:ln>
            </p:spPr>
            <p:txBody>
              <a:bodyPr/>
              <a:lstStyle/>
              <a:p>
                <a:endParaRPr lang="en-US"/>
              </a:p>
            </p:txBody>
          </p:sp>
          <p:sp>
            <p:nvSpPr>
              <p:cNvPr id="31233" name="Line 513"/>
              <p:cNvSpPr>
                <a:spLocks noChangeShapeType="1"/>
              </p:cNvSpPr>
              <p:nvPr/>
            </p:nvSpPr>
            <p:spPr bwMode="auto">
              <a:xfrm>
                <a:off x="2324" y="3986"/>
                <a:ext cx="2" cy="5"/>
              </a:xfrm>
              <a:prstGeom prst="line">
                <a:avLst/>
              </a:prstGeom>
              <a:noFill/>
              <a:ln w="0">
                <a:solidFill>
                  <a:schemeClr val="tx1"/>
                </a:solidFill>
                <a:round/>
                <a:headEnd/>
                <a:tailEnd/>
              </a:ln>
            </p:spPr>
            <p:txBody>
              <a:bodyPr/>
              <a:lstStyle/>
              <a:p>
                <a:endParaRPr lang="en-US"/>
              </a:p>
            </p:txBody>
          </p:sp>
          <p:sp>
            <p:nvSpPr>
              <p:cNvPr id="31234" name="Line 514"/>
              <p:cNvSpPr>
                <a:spLocks noChangeShapeType="1"/>
              </p:cNvSpPr>
              <p:nvPr/>
            </p:nvSpPr>
            <p:spPr bwMode="auto">
              <a:xfrm>
                <a:off x="2326" y="3991"/>
                <a:ext cx="6" cy="3"/>
              </a:xfrm>
              <a:prstGeom prst="line">
                <a:avLst/>
              </a:prstGeom>
              <a:noFill/>
              <a:ln w="0">
                <a:solidFill>
                  <a:schemeClr val="tx1"/>
                </a:solidFill>
                <a:round/>
                <a:headEnd/>
                <a:tailEnd/>
              </a:ln>
            </p:spPr>
            <p:txBody>
              <a:bodyPr/>
              <a:lstStyle/>
              <a:p>
                <a:endParaRPr lang="en-US"/>
              </a:p>
            </p:txBody>
          </p:sp>
          <p:sp>
            <p:nvSpPr>
              <p:cNvPr id="31235" name="Line 515"/>
              <p:cNvSpPr>
                <a:spLocks noChangeShapeType="1"/>
              </p:cNvSpPr>
              <p:nvPr/>
            </p:nvSpPr>
            <p:spPr bwMode="auto">
              <a:xfrm>
                <a:off x="2332" y="3994"/>
                <a:ext cx="8" cy="1"/>
              </a:xfrm>
              <a:prstGeom prst="line">
                <a:avLst/>
              </a:prstGeom>
              <a:noFill/>
              <a:ln w="0">
                <a:solidFill>
                  <a:schemeClr val="tx1"/>
                </a:solidFill>
                <a:round/>
                <a:headEnd/>
                <a:tailEnd/>
              </a:ln>
            </p:spPr>
            <p:txBody>
              <a:bodyPr/>
              <a:lstStyle/>
              <a:p>
                <a:endParaRPr lang="en-US"/>
              </a:p>
            </p:txBody>
          </p:sp>
          <p:sp>
            <p:nvSpPr>
              <p:cNvPr id="31236" name="Line 516"/>
              <p:cNvSpPr>
                <a:spLocks noChangeShapeType="1"/>
              </p:cNvSpPr>
              <p:nvPr/>
            </p:nvSpPr>
            <p:spPr bwMode="auto">
              <a:xfrm flipV="1">
                <a:off x="2340" y="3991"/>
                <a:ext cx="6" cy="3"/>
              </a:xfrm>
              <a:prstGeom prst="line">
                <a:avLst/>
              </a:prstGeom>
              <a:noFill/>
              <a:ln w="0">
                <a:solidFill>
                  <a:schemeClr val="tx1"/>
                </a:solidFill>
                <a:round/>
                <a:headEnd/>
                <a:tailEnd/>
              </a:ln>
            </p:spPr>
            <p:txBody>
              <a:bodyPr/>
              <a:lstStyle/>
              <a:p>
                <a:endParaRPr lang="en-US"/>
              </a:p>
            </p:txBody>
          </p:sp>
          <p:sp>
            <p:nvSpPr>
              <p:cNvPr id="31237" name="Line 517"/>
              <p:cNvSpPr>
                <a:spLocks noChangeShapeType="1"/>
              </p:cNvSpPr>
              <p:nvPr/>
            </p:nvSpPr>
            <p:spPr bwMode="auto">
              <a:xfrm flipV="1">
                <a:off x="2346" y="3986"/>
                <a:ext cx="2" cy="5"/>
              </a:xfrm>
              <a:prstGeom prst="line">
                <a:avLst/>
              </a:prstGeom>
              <a:noFill/>
              <a:ln w="0">
                <a:solidFill>
                  <a:schemeClr val="tx1"/>
                </a:solidFill>
                <a:round/>
                <a:headEnd/>
                <a:tailEnd/>
              </a:ln>
            </p:spPr>
            <p:txBody>
              <a:bodyPr/>
              <a:lstStyle/>
              <a:p>
                <a:endParaRPr lang="en-US"/>
              </a:p>
            </p:txBody>
          </p:sp>
          <p:sp>
            <p:nvSpPr>
              <p:cNvPr id="31238" name="Line 518"/>
              <p:cNvSpPr>
                <a:spLocks noChangeShapeType="1"/>
              </p:cNvSpPr>
              <p:nvPr/>
            </p:nvSpPr>
            <p:spPr bwMode="auto">
              <a:xfrm flipH="1">
                <a:off x="2329" y="3964"/>
                <a:ext cx="6" cy="5"/>
              </a:xfrm>
              <a:prstGeom prst="line">
                <a:avLst/>
              </a:prstGeom>
              <a:noFill/>
              <a:ln w="0">
                <a:solidFill>
                  <a:schemeClr val="tx1"/>
                </a:solidFill>
                <a:round/>
                <a:headEnd/>
                <a:tailEnd/>
              </a:ln>
            </p:spPr>
            <p:txBody>
              <a:bodyPr/>
              <a:lstStyle/>
              <a:p>
                <a:endParaRPr lang="en-US"/>
              </a:p>
            </p:txBody>
          </p:sp>
          <p:sp>
            <p:nvSpPr>
              <p:cNvPr id="31239" name="Line 519"/>
              <p:cNvSpPr>
                <a:spLocks noChangeShapeType="1"/>
              </p:cNvSpPr>
              <p:nvPr/>
            </p:nvSpPr>
            <p:spPr bwMode="auto">
              <a:xfrm flipH="1">
                <a:off x="2326" y="3969"/>
                <a:ext cx="3" cy="9"/>
              </a:xfrm>
              <a:prstGeom prst="line">
                <a:avLst/>
              </a:prstGeom>
              <a:noFill/>
              <a:ln w="0">
                <a:solidFill>
                  <a:schemeClr val="tx1"/>
                </a:solidFill>
                <a:round/>
                <a:headEnd/>
                <a:tailEnd/>
              </a:ln>
            </p:spPr>
            <p:txBody>
              <a:bodyPr/>
              <a:lstStyle/>
              <a:p>
                <a:endParaRPr lang="en-US"/>
              </a:p>
            </p:txBody>
          </p:sp>
          <p:sp>
            <p:nvSpPr>
              <p:cNvPr id="31240" name="Line 520"/>
              <p:cNvSpPr>
                <a:spLocks noChangeShapeType="1"/>
              </p:cNvSpPr>
              <p:nvPr/>
            </p:nvSpPr>
            <p:spPr bwMode="auto">
              <a:xfrm>
                <a:off x="2326" y="3978"/>
                <a:ext cx="1" cy="8"/>
              </a:xfrm>
              <a:prstGeom prst="line">
                <a:avLst/>
              </a:prstGeom>
              <a:noFill/>
              <a:ln w="0">
                <a:solidFill>
                  <a:schemeClr val="tx1"/>
                </a:solidFill>
                <a:round/>
                <a:headEnd/>
                <a:tailEnd/>
              </a:ln>
            </p:spPr>
            <p:txBody>
              <a:bodyPr/>
              <a:lstStyle/>
              <a:p>
                <a:endParaRPr lang="en-US"/>
              </a:p>
            </p:txBody>
          </p:sp>
          <p:sp>
            <p:nvSpPr>
              <p:cNvPr id="31241" name="Line 521"/>
              <p:cNvSpPr>
                <a:spLocks noChangeShapeType="1"/>
              </p:cNvSpPr>
              <p:nvPr/>
            </p:nvSpPr>
            <p:spPr bwMode="auto">
              <a:xfrm>
                <a:off x="2326" y="3986"/>
                <a:ext cx="3" cy="5"/>
              </a:xfrm>
              <a:prstGeom prst="line">
                <a:avLst/>
              </a:prstGeom>
              <a:noFill/>
              <a:ln w="0">
                <a:solidFill>
                  <a:schemeClr val="tx1"/>
                </a:solidFill>
                <a:round/>
                <a:headEnd/>
                <a:tailEnd/>
              </a:ln>
            </p:spPr>
            <p:txBody>
              <a:bodyPr/>
              <a:lstStyle/>
              <a:p>
                <a:endParaRPr lang="en-US"/>
              </a:p>
            </p:txBody>
          </p:sp>
          <p:sp>
            <p:nvSpPr>
              <p:cNvPr id="31242" name="Line 522"/>
              <p:cNvSpPr>
                <a:spLocks noChangeShapeType="1"/>
              </p:cNvSpPr>
              <p:nvPr/>
            </p:nvSpPr>
            <p:spPr bwMode="auto">
              <a:xfrm>
                <a:off x="2329" y="3991"/>
                <a:ext cx="3" cy="3"/>
              </a:xfrm>
              <a:prstGeom prst="line">
                <a:avLst/>
              </a:prstGeom>
              <a:noFill/>
              <a:ln w="0">
                <a:solidFill>
                  <a:schemeClr val="tx1"/>
                </a:solidFill>
                <a:round/>
                <a:headEnd/>
                <a:tailEnd/>
              </a:ln>
            </p:spPr>
            <p:txBody>
              <a:bodyPr/>
              <a:lstStyle/>
              <a:p>
                <a:endParaRPr lang="en-US"/>
              </a:p>
            </p:txBody>
          </p:sp>
          <p:sp>
            <p:nvSpPr>
              <p:cNvPr id="31243" name="Line 523"/>
              <p:cNvSpPr>
                <a:spLocks noChangeShapeType="1"/>
              </p:cNvSpPr>
              <p:nvPr/>
            </p:nvSpPr>
            <p:spPr bwMode="auto">
              <a:xfrm flipH="1">
                <a:off x="2348" y="3964"/>
                <a:ext cx="3" cy="22"/>
              </a:xfrm>
              <a:prstGeom prst="line">
                <a:avLst/>
              </a:prstGeom>
              <a:noFill/>
              <a:ln w="0">
                <a:solidFill>
                  <a:schemeClr val="tx1"/>
                </a:solidFill>
                <a:round/>
                <a:headEnd/>
                <a:tailEnd/>
              </a:ln>
            </p:spPr>
            <p:txBody>
              <a:bodyPr/>
              <a:lstStyle/>
              <a:p>
                <a:endParaRPr lang="en-US"/>
              </a:p>
            </p:txBody>
          </p:sp>
          <p:sp>
            <p:nvSpPr>
              <p:cNvPr id="31244" name="Line 524"/>
              <p:cNvSpPr>
                <a:spLocks noChangeShapeType="1"/>
              </p:cNvSpPr>
              <p:nvPr/>
            </p:nvSpPr>
            <p:spPr bwMode="auto">
              <a:xfrm>
                <a:off x="2348" y="3986"/>
                <a:ext cx="1" cy="5"/>
              </a:xfrm>
              <a:prstGeom prst="line">
                <a:avLst/>
              </a:prstGeom>
              <a:noFill/>
              <a:ln w="0">
                <a:solidFill>
                  <a:schemeClr val="tx1"/>
                </a:solidFill>
                <a:round/>
                <a:headEnd/>
                <a:tailEnd/>
              </a:ln>
            </p:spPr>
            <p:txBody>
              <a:bodyPr/>
              <a:lstStyle/>
              <a:p>
                <a:endParaRPr lang="en-US"/>
              </a:p>
            </p:txBody>
          </p:sp>
          <p:sp>
            <p:nvSpPr>
              <p:cNvPr id="31245" name="Line 525"/>
              <p:cNvSpPr>
                <a:spLocks noChangeShapeType="1"/>
              </p:cNvSpPr>
              <p:nvPr/>
            </p:nvSpPr>
            <p:spPr bwMode="auto">
              <a:xfrm>
                <a:off x="2348" y="3991"/>
                <a:ext cx="6" cy="3"/>
              </a:xfrm>
              <a:prstGeom prst="line">
                <a:avLst/>
              </a:prstGeom>
              <a:noFill/>
              <a:ln w="0">
                <a:solidFill>
                  <a:schemeClr val="tx1"/>
                </a:solidFill>
                <a:round/>
                <a:headEnd/>
                <a:tailEnd/>
              </a:ln>
            </p:spPr>
            <p:txBody>
              <a:bodyPr/>
              <a:lstStyle/>
              <a:p>
                <a:endParaRPr lang="en-US"/>
              </a:p>
            </p:txBody>
          </p:sp>
          <p:sp>
            <p:nvSpPr>
              <p:cNvPr id="31246" name="Line 526"/>
              <p:cNvSpPr>
                <a:spLocks noChangeShapeType="1"/>
              </p:cNvSpPr>
              <p:nvPr/>
            </p:nvSpPr>
            <p:spPr bwMode="auto">
              <a:xfrm>
                <a:off x="2354" y="3994"/>
                <a:ext cx="5" cy="1"/>
              </a:xfrm>
              <a:prstGeom prst="line">
                <a:avLst/>
              </a:prstGeom>
              <a:noFill/>
              <a:ln w="0">
                <a:solidFill>
                  <a:schemeClr val="tx1"/>
                </a:solidFill>
                <a:round/>
                <a:headEnd/>
                <a:tailEnd/>
              </a:ln>
            </p:spPr>
            <p:txBody>
              <a:bodyPr/>
              <a:lstStyle/>
              <a:p>
                <a:endParaRPr lang="en-US"/>
              </a:p>
            </p:txBody>
          </p:sp>
          <p:sp>
            <p:nvSpPr>
              <p:cNvPr id="31247" name="Line 527"/>
              <p:cNvSpPr>
                <a:spLocks noChangeShapeType="1"/>
              </p:cNvSpPr>
              <p:nvPr/>
            </p:nvSpPr>
            <p:spPr bwMode="auto">
              <a:xfrm flipV="1">
                <a:off x="2359" y="3989"/>
                <a:ext cx="6" cy="5"/>
              </a:xfrm>
              <a:prstGeom prst="line">
                <a:avLst/>
              </a:prstGeom>
              <a:noFill/>
              <a:ln w="0">
                <a:solidFill>
                  <a:schemeClr val="tx1"/>
                </a:solidFill>
                <a:round/>
                <a:headEnd/>
                <a:tailEnd/>
              </a:ln>
            </p:spPr>
            <p:txBody>
              <a:bodyPr/>
              <a:lstStyle/>
              <a:p>
                <a:endParaRPr lang="en-US"/>
              </a:p>
            </p:txBody>
          </p:sp>
          <p:sp>
            <p:nvSpPr>
              <p:cNvPr id="31248" name="Line 528"/>
              <p:cNvSpPr>
                <a:spLocks noChangeShapeType="1"/>
              </p:cNvSpPr>
              <p:nvPr/>
            </p:nvSpPr>
            <p:spPr bwMode="auto">
              <a:xfrm flipV="1">
                <a:off x="2365" y="3980"/>
                <a:ext cx="3" cy="9"/>
              </a:xfrm>
              <a:prstGeom prst="line">
                <a:avLst/>
              </a:prstGeom>
              <a:noFill/>
              <a:ln w="0">
                <a:solidFill>
                  <a:schemeClr val="tx1"/>
                </a:solidFill>
                <a:round/>
                <a:headEnd/>
                <a:tailEnd/>
              </a:ln>
            </p:spPr>
            <p:txBody>
              <a:bodyPr/>
              <a:lstStyle/>
              <a:p>
                <a:endParaRPr lang="en-US"/>
              </a:p>
            </p:txBody>
          </p:sp>
          <p:sp>
            <p:nvSpPr>
              <p:cNvPr id="31249" name="Line 529"/>
              <p:cNvSpPr>
                <a:spLocks noChangeShapeType="1"/>
              </p:cNvSpPr>
              <p:nvPr/>
            </p:nvSpPr>
            <p:spPr bwMode="auto">
              <a:xfrm flipV="1">
                <a:off x="2368" y="3975"/>
                <a:ext cx="1" cy="5"/>
              </a:xfrm>
              <a:prstGeom prst="line">
                <a:avLst/>
              </a:prstGeom>
              <a:noFill/>
              <a:ln w="0">
                <a:solidFill>
                  <a:schemeClr val="tx1"/>
                </a:solidFill>
                <a:round/>
                <a:headEnd/>
                <a:tailEnd/>
              </a:ln>
            </p:spPr>
            <p:txBody>
              <a:bodyPr/>
              <a:lstStyle/>
              <a:p>
                <a:endParaRPr lang="en-US"/>
              </a:p>
            </p:txBody>
          </p:sp>
          <p:sp>
            <p:nvSpPr>
              <p:cNvPr id="31250" name="Line 530"/>
              <p:cNvSpPr>
                <a:spLocks noChangeShapeType="1"/>
              </p:cNvSpPr>
              <p:nvPr/>
            </p:nvSpPr>
            <p:spPr bwMode="auto">
              <a:xfrm flipH="1" flipV="1">
                <a:off x="2365" y="3967"/>
                <a:ext cx="3" cy="8"/>
              </a:xfrm>
              <a:prstGeom prst="line">
                <a:avLst/>
              </a:prstGeom>
              <a:noFill/>
              <a:ln w="0">
                <a:solidFill>
                  <a:schemeClr val="tx1"/>
                </a:solidFill>
                <a:round/>
                <a:headEnd/>
                <a:tailEnd/>
              </a:ln>
            </p:spPr>
            <p:txBody>
              <a:bodyPr/>
              <a:lstStyle/>
              <a:p>
                <a:endParaRPr lang="en-US"/>
              </a:p>
            </p:txBody>
          </p:sp>
          <p:sp>
            <p:nvSpPr>
              <p:cNvPr id="31251" name="Line 531"/>
              <p:cNvSpPr>
                <a:spLocks noChangeShapeType="1"/>
              </p:cNvSpPr>
              <p:nvPr/>
            </p:nvSpPr>
            <p:spPr bwMode="auto">
              <a:xfrm flipH="1" flipV="1">
                <a:off x="2362" y="3961"/>
                <a:ext cx="3" cy="6"/>
              </a:xfrm>
              <a:prstGeom prst="line">
                <a:avLst/>
              </a:prstGeom>
              <a:noFill/>
              <a:ln w="0">
                <a:solidFill>
                  <a:schemeClr val="tx1"/>
                </a:solidFill>
                <a:round/>
                <a:headEnd/>
                <a:tailEnd/>
              </a:ln>
            </p:spPr>
            <p:txBody>
              <a:bodyPr/>
              <a:lstStyle/>
              <a:p>
                <a:endParaRPr lang="en-US"/>
              </a:p>
            </p:txBody>
          </p:sp>
          <p:sp>
            <p:nvSpPr>
              <p:cNvPr id="31252" name="Line 532"/>
              <p:cNvSpPr>
                <a:spLocks noChangeShapeType="1"/>
              </p:cNvSpPr>
              <p:nvPr/>
            </p:nvSpPr>
            <p:spPr bwMode="auto">
              <a:xfrm flipH="1" flipV="1">
                <a:off x="2357" y="3956"/>
                <a:ext cx="5" cy="5"/>
              </a:xfrm>
              <a:prstGeom prst="line">
                <a:avLst/>
              </a:prstGeom>
              <a:noFill/>
              <a:ln w="0">
                <a:solidFill>
                  <a:schemeClr val="tx1"/>
                </a:solidFill>
                <a:round/>
                <a:headEnd/>
                <a:tailEnd/>
              </a:ln>
            </p:spPr>
            <p:txBody>
              <a:bodyPr/>
              <a:lstStyle/>
              <a:p>
                <a:endParaRPr lang="en-US"/>
              </a:p>
            </p:txBody>
          </p:sp>
          <p:sp>
            <p:nvSpPr>
              <p:cNvPr id="31253" name="Line 533"/>
              <p:cNvSpPr>
                <a:spLocks noChangeShapeType="1"/>
              </p:cNvSpPr>
              <p:nvPr/>
            </p:nvSpPr>
            <p:spPr bwMode="auto">
              <a:xfrm flipH="1" flipV="1">
                <a:off x="2351" y="3953"/>
                <a:ext cx="6" cy="3"/>
              </a:xfrm>
              <a:prstGeom prst="line">
                <a:avLst/>
              </a:prstGeom>
              <a:noFill/>
              <a:ln w="0">
                <a:solidFill>
                  <a:schemeClr val="tx1"/>
                </a:solidFill>
                <a:round/>
                <a:headEnd/>
                <a:tailEnd/>
              </a:ln>
            </p:spPr>
            <p:txBody>
              <a:bodyPr/>
              <a:lstStyle/>
              <a:p>
                <a:endParaRPr lang="en-US"/>
              </a:p>
            </p:txBody>
          </p:sp>
          <p:sp>
            <p:nvSpPr>
              <p:cNvPr id="31254" name="Line 534"/>
              <p:cNvSpPr>
                <a:spLocks noChangeShapeType="1"/>
              </p:cNvSpPr>
              <p:nvPr/>
            </p:nvSpPr>
            <p:spPr bwMode="auto">
              <a:xfrm flipH="1" flipV="1">
                <a:off x="2343" y="3950"/>
                <a:ext cx="8" cy="3"/>
              </a:xfrm>
              <a:prstGeom prst="line">
                <a:avLst/>
              </a:prstGeom>
              <a:noFill/>
              <a:ln w="0">
                <a:solidFill>
                  <a:schemeClr val="tx1"/>
                </a:solidFill>
                <a:round/>
                <a:headEnd/>
                <a:tailEnd/>
              </a:ln>
            </p:spPr>
            <p:txBody>
              <a:bodyPr/>
              <a:lstStyle/>
              <a:p>
                <a:endParaRPr lang="en-US"/>
              </a:p>
            </p:txBody>
          </p:sp>
          <p:sp>
            <p:nvSpPr>
              <p:cNvPr id="31255" name="Line 535"/>
              <p:cNvSpPr>
                <a:spLocks noChangeShapeType="1"/>
              </p:cNvSpPr>
              <p:nvPr/>
            </p:nvSpPr>
            <p:spPr bwMode="auto">
              <a:xfrm flipH="1">
                <a:off x="2335" y="3950"/>
                <a:ext cx="8" cy="1"/>
              </a:xfrm>
              <a:prstGeom prst="line">
                <a:avLst/>
              </a:prstGeom>
              <a:noFill/>
              <a:ln w="0">
                <a:solidFill>
                  <a:schemeClr val="tx1"/>
                </a:solidFill>
                <a:round/>
                <a:headEnd/>
                <a:tailEnd/>
              </a:ln>
            </p:spPr>
            <p:txBody>
              <a:bodyPr/>
              <a:lstStyle/>
              <a:p>
                <a:endParaRPr lang="en-US"/>
              </a:p>
            </p:txBody>
          </p:sp>
          <p:sp>
            <p:nvSpPr>
              <p:cNvPr id="31256" name="Line 536"/>
              <p:cNvSpPr>
                <a:spLocks noChangeShapeType="1"/>
              </p:cNvSpPr>
              <p:nvPr/>
            </p:nvSpPr>
            <p:spPr bwMode="auto">
              <a:xfrm flipH="1">
                <a:off x="2326" y="3950"/>
                <a:ext cx="9" cy="3"/>
              </a:xfrm>
              <a:prstGeom prst="line">
                <a:avLst/>
              </a:prstGeom>
              <a:noFill/>
              <a:ln w="0">
                <a:solidFill>
                  <a:schemeClr val="tx1"/>
                </a:solidFill>
                <a:round/>
                <a:headEnd/>
                <a:tailEnd/>
              </a:ln>
            </p:spPr>
            <p:txBody>
              <a:bodyPr/>
              <a:lstStyle/>
              <a:p>
                <a:endParaRPr lang="en-US"/>
              </a:p>
            </p:txBody>
          </p:sp>
          <p:sp>
            <p:nvSpPr>
              <p:cNvPr id="31257" name="Line 537"/>
              <p:cNvSpPr>
                <a:spLocks noChangeShapeType="1"/>
              </p:cNvSpPr>
              <p:nvPr/>
            </p:nvSpPr>
            <p:spPr bwMode="auto">
              <a:xfrm flipH="1">
                <a:off x="2321" y="3953"/>
                <a:ext cx="5" cy="3"/>
              </a:xfrm>
              <a:prstGeom prst="line">
                <a:avLst/>
              </a:prstGeom>
              <a:noFill/>
              <a:ln w="0">
                <a:solidFill>
                  <a:schemeClr val="tx1"/>
                </a:solidFill>
                <a:round/>
                <a:headEnd/>
                <a:tailEnd/>
              </a:ln>
            </p:spPr>
            <p:txBody>
              <a:bodyPr/>
              <a:lstStyle/>
              <a:p>
                <a:endParaRPr lang="en-US"/>
              </a:p>
            </p:txBody>
          </p:sp>
          <p:sp>
            <p:nvSpPr>
              <p:cNvPr id="31258" name="Line 538"/>
              <p:cNvSpPr>
                <a:spLocks noChangeShapeType="1"/>
              </p:cNvSpPr>
              <p:nvPr/>
            </p:nvSpPr>
            <p:spPr bwMode="auto">
              <a:xfrm flipH="1">
                <a:off x="2316" y="3956"/>
                <a:ext cx="5" cy="5"/>
              </a:xfrm>
              <a:prstGeom prst="line">
                <a:avLst/>
              </a:prstGeom>
              <a:noFill/>
              <a:ln w="0">
                <a:solidFill>
                  <a:schemeClr val="tx1"/>
                </a:solidFill>
                <a:round/>
                <a:headEnd/>
                <a:tailEnd/>
              </a:ln>
            </p:spPr>
            <p:txBody>
              <a:bodyPr/>
              <a:lstStyle/>
              <a:p>
                <a:endParaRPr lang="en-US"/>
              </a:p>
            </p:txBody>
          </p:sp>
          <p:sp>
            <p:nvSpPr>
              <p:cNvPr id="31259" name="Line 539"/>
              <p:cNvSpPr>
                <a:spLocks noChangeShapeType="1"/>
              </p:cNvSpPr>
              <p:nvPr/>
            </p:nvSpPr>
            <p:spPr bwMode="auto">
              <a:xfrm flipH="1">
                <a:off x="2313" y="3961"/>
                <a:ext cx="3" cy="6"/>
              </a:xfrm>
              <a:prstGeom prst="line">
                <a:avLst/>
              </a:prstGeom>
              <a:noFill/>
              <a:ln w="0">
                <a:solidFill>
                  <a:schemeClr val="tx1"/>
                </a:solidFill>
                <a:round/>
                <a:headEnd/>
                <a:tailEnd/>
              </a:ln>
            </p:spPr>
            <p:txBody>
              <a:bodyPr/>
              <a:lstStyle/>
              <a:p>
                <a:endParaRPr lang="en-US"/>
              </a:p>
            </p:txBody>
          </p:sp>
          <p:sp>
            <p:nvSpPr>
              <p:cNvPr id="31260" name="Line 540"/>
              <p:cNvSpPr>
                <a:spLocks noChangeShapeType="1"/>
              </p:cNvSpPr>
              <p:nvPr/>
            </p:nvSpPr>
            <p:spPr bwMode="auto">
              <a:xfrm flipH="1">
                <a:off x="2310" y="3967"/>
                <a:ext cx="3" cy="8"/>
              </a:xfrm>
              <a:prstGeom prst="line">
                <a:avLst/>
              </a:prstGeom>
              <a:noFill/>
              <a:ln w="0">
                <a:solidFill>
                  <a:schemeClr val="tx1"/>
                </a:solidFill>
                <a:round/>
                <a:headEnd/>
                <a:tailEnd/>
              </a:ln>
            </p:spPr>
            <p:txBody>
              <a:bodyPr/>
              <a:lstStyle/>
              <a:p>
                <a:endParaRPr lang="en-US"/>
              </a:p>
            </p:txBody>
          </p:sp>
          <p:sp>
            <p:nvSpPr>
              <p:cNvPr id="31261" name="Line 541"/>
              <p:cNvSpPr>
                <a:spLocks noChangeShapeType="1"/>
              </p:cNvSpPr>
              <p:nvPr/>
            </p:nvSpPr>
            <p:spPr bwMode="auto">
              <a:xfrm>
                <a:off x="2310" y="3975"/>
                <a:ext cx="1" cy="8"/>
              </a:xfrm>
              <a:prstGeom prst="line">
                <a:avLst/>
              </a:prstGeom>
              <a:noFill/>
              <a:ln w="0">
                <a:solidFill>
                  <a:schemeClr val="tx1"/>
                </a:solidFill>
                <a:round/>
                <a:headEnd/>
                <a:tailEnd/>
              </a:ln>
            </p:spPr>
            <p:txBody>
              <a:bodyPr/>
              <a:lstStyle/>
              <a:p>
                <a:endParaRPr lang="en-US"/>
              </a:p>
            </p:txBody>
          </p:sp>
          <p:sp>
            <p:nvSpPr>
              <p:cNvPr id="31262" name="Line 542"/>
              <p:cNvSpPr>
                <a:spLocks noChangeShapeType="1"/>
              </p:cNvSpPr>
              <p:nvPr/>
            </p:nvSpPr>
            <p:spPr bwMode="auto">
              <a:xfrm>
                <a:off x="2310" y="3983"/>
                <a:ext cx="3" cy="8"/>
              </a:xfrm>
              <a:prstGeom prst="line">
                <a:avLst/>
              </a:prstGeom>
              <a:noFill/>
              <a:ln w="0">
                <a:solidFill>
                  <a:schemeClr val="tx1"/>
                </a:solidFill>
                <a:round/>
                <a:headEnd/>
                <a:tailEnd/>
              </a:ln>
            </p:spPr>
            <p:txBody>
              <a:bodyPr/>
              <a:lstStyle/>
              <a:p>
                <a:endParaRPr lang="en-US"/>
              </a:p>
            </p:txBody>
          </p:sp>
          <p:sp>
            <p:nvSpPr>
              <p:cNvPr id="31263" name="Line 543"/>
              <p:cNvSpPr>
                <a:spLocks noChangeShapeType="1"/>
              </p:cNvSpPr>
              <p:nvPr/>
            </p:nvSpPr>
            <p:spPr bwMode="auto">
              <a:xfrm>
                <a:off x="2313" y="3991"/>
                <a:ext cx="3" cy="6"/>
              </a:xfrm>
              <a:prstGeom prst="line">
                <a:avLst/>
              </a:prstGeom>
              <a:noFill/>
              <a:ln w="0">
                <a:solidFill>
                  <a:schemeClr val="tx1"/>
                </a:solidFill>
                <a:round/>
                <a:headEnd/>
                <a:tailEnd/>
              </a:ln>
            </p:spPr>
            <p:txBody>
              <a:bodyPr/>
              <a:lstStyle/>
              <a:p>
                <a:endParaRPr lang="en-US"/>
              </a:p>
            </p:txBody>
          </p:sp>
          <p:sp>
            <p:nvSpPr>
              <p:cNvPr id="31264" name="Line 544"/>
              <p:cNvSpPr>
                <a:spLocks noChangeShapeType="1"/>
              </p:cNvSpPr>
              <p:nvPr/>
            </p:nvSpPr>
            <p:spPr bwMode="auto">
              <a:xfrm>
                <a:off x="2316" y="3997"/>
                <a:ext cx="5" cy="5"/>
              </a:xfrm>
              <a:prstGeom prst="line">
                <a:avLst/>
              </a:prstGeom>
              <a:noFill/>
              <a:ln w="0">
                <a:solidFill>
                  <a:schemeClr val="tx1"/>
                </a:solidFill>
                <a:round/>
                <a:headEnd/>
                <a:tailEnd/>
              </a:ln>
            </p:spPr>
            <p:txBody>
              <a:bodyPr/>
              <a:lstStyle/>
              <a:p>
                <a:endParaRPr lang="en-US"/>
              </a:p>
            </p:txBody>
          </p:sp>
          <p:sp>
            <p:nvSpPr>
              <p:cNvPr id="31265" name="Line 545"/>
              <p:cNvSpPr>
                <a:spLocks noChangeShapeType="1"/>
              </p:cNvSpPr>
              <p:nvPr/>
            </p:nvSpPr>
            <p:spPr bwMode="auto">
              <a:xfrm>
                <a:off x="2321" y="4002"/>
                <a:ext cx="5" cy="3"/>
              </a:xfrm>
              <a:prstGeom prst="line">
                <a:avLst/>
              </a:prstGeom>
              <a:noFill/>
              <a:ln w="0">
                <a:solidFill>
                  <a:schemeClr val="tx1"/>
                </a:solidFill>
                <a:round/>
                <a:headEnd/>
                <a:tailEnd/>
              </a:ln>
            </p:spPr>
            <p:txBody>
              <a:bodyPr/>
              <a:lstStyle/>
              <a:p>
                <a:endParaRPr lang="en-US"/>
              </a:p>
            </p:txBody>
          </p:sp>
          <p:sp>
            <p:nvSpPr>
              <p:cNvPr id="31266" name="Line 546"/>
              <p:cNvSpPr>
                <a:spLocks noChangeShapeType="1"/>
              </p:cNvSpPr>
              <p:nvPr/>
            </p:nvSpPr>
            <p:spPr bwMode="auto">
              <a:xfrm>
                <a:off x="2326" y="4005"/>
                <a:ext cx="9" cy="3"/>
              </a:xfrm>
              <a:prstGeom prst="line">
                <a:avLst/>
              </a:prstGeom>
              <a:noFill/>
              <a:ln w="0">
                <a:solidFill>
                  <a:schemeClr val="tx1"/>
                </a:solidFill>
                <a:round/>
                <a:headEnd/>
                <a:tailEnd/>
              </a:ln>
            </p:spPr>
            <p:txBody>
              <a:bodyPr/>
              <a:lstStyle/>
              <a:p>
                <a:endParaRPr lang="en-US"/>
              </a:p>
            </p:txBody>
          </p:sp>
          <p:sp>
            <p:nvSpPr>
              <p:cNvPr id="31267" name="Line 547"/>
              <p:cNvSpPr>
                <a:spLocks noChangeShapeType="1"/>
              </p:cNvSpPr>
              <p:nvPr/>
            </p:nvSpPr>
            <p:spPr bwMode="auto">
              <a:xfrm>
                <a:off x="2335" y="4008"/>
                <a:ext cx="8" cy="1"/>
              </a:xfrm>
              <a:prstGeom prst="line">
                <a:avLst/>
              </a:prstGeom>
              <a:noFill/>
              <a:ln w="0">
                <a:solidFill>
                  <a:schemeClr val="tx1"/>
                </a:solidFill>
                <a:round/>
                <a:headEnd/>
                <a:tailEnd/>
              </a:ln>
            </p:spPr>
            <p:txBody>
              <a:bodyPr/>
              <a:lstStyle/>
              <a:p>
                <a:endParaRPr lang="en-US"/>
              </a:p>
            </p:txBody>
          </p:sp>
          <p:sp>
            <p:nvSpPr>
              <p:cNvPr id="31268" name="Line 548"/>
              <p:cNvSpPr>
                <a:spLocks noChangeShapeType="1"/>
              </p:cNvSpPr>
              <p:nvPr/>
            </p:nvSpPr>
            <p:spPr bwMode="auto">
              <a:xfrm flipV="1">
                <a:off x="2343" y="4005"/>
                <a:ext cx="8" cy="3"/>
              </a:xfrm>
              <a:prstGeom prst="line">
                <a:avLst/>
              </a:prstGeom>
              <a:noFill/>
              <a:ln w="0">
                <a:solidFill>
                  <a:schemeClr val="tx1"/>
                </a:solidFill>
                <a:round/>
                <a:headEnd/>
                <a:tailEnd/>
              </a:ln>
            </p:spPr>
            <p:txBody>
              <a:bodyPr/>
              <a:lstStyle/>
              <a:p>
                <a:endParaRPr lang="en-US"/>
              </a:p>
            </p:txBody>
          </p:sp>
          <p:sp>
            <p:nvSpPr>
              <p:cNvPr id="31269" name="Line 549"/>
              <p:cNvSpPr>
                <a:spLocks noChangeShapeType="1"/>
              </p:cNvSpPr>
              <p:nvPr/>
            </p:nvSpPr>
            <p:spPr bwMode="auto">
              <a:xfrm flipV="1">
                <a:off x="2351" y="4002"/>
                <a:ext cx="6" cy="3"/>
              </a:xfrm>
              <a:prstGeom prst="line">
                <a:avLst/>
              </a:prstGeom>
              <a:noFill/>
              <a:ln w="0">
                <a:solidFill>
                  <a:schemeClr val="tx1"/>
                </a:solidFill>
                <a:round/>
                <a:headEnd/>
                <a:tailEnd/>
              </a:ln>
            </p:spPr>
            <p:txBody>
              <a:bodyPr/>
              <a:lstStyle/>
              <a:p>
                <a:endParaRPr lang="en-US"/>
              </a:p>
            </p:txBody>
          </p:sp>
          <p:sp>
            <p:nvSpPr>
              <p:cNvPr id="31270" name="Line 550"/>
              <p:cNvSpPr>
                <a:spLocks noChangeShapeType="1"/>
              </p:cNvSpPr>
              <p:nvPr/>
            </p:nvSpPr>
            <p:spPr bwMode="auto">
              <a:xfrm flipV="1">
                <a:off x="2357" y="3999"/>
                <a:ext cx="2" cy="3"/>
              </a:xfrm>
              <a:prstGeom prst="line">
                <a:avLst/>
              </a:prstGeom>
              <a:noFill/>
              <a:ln w="0">
                <a:solidFill>
                  <a:schemeClr val="tx1"/>
                </a:solidFill>
                <a:round/>
                <a:headEnd/>
                <a:tailEnd/>
              </a:ln>
            </p:spPr>
            <p:txBody>
              <a:bodyPr/>
              <a:lstStyle/>
              <a:p>
                <a:endParaRPr lang="en-US"/>
              </a:p>
            </p:txBody>
          </p:sp>
          <p:sp>
            <p:nvSpPr>
              <p:cNvPr id="31271" name="Line 551"/>
              <p:cNvSpPr>
                <a:spLocks noChangeShapeType="1"/>
              </p:cNvSpPr>
              <p:nvPr/>
            </p:nvSpPr>
            <p:spPr bwMode="auto">
              <a:xfrm flipH="1">
                <a:off x="2351" y="3964"/>
                <a:ext cx="3" cy="22"/>
              </a:xfrm>
              <a:prstGeom prst="line">
                <a:avLst/>
              </a:prstGeom>
              <a:noFill/>
              <a:ln w="0">
                <a:solidFill>
                  <a:schemeClr val="tx1"/>
                </a:solidFill>
                <a:round/>
                <a:headEnd/>
                <a:tailEnd/>
              </a:ln>
            </p:spPr>
            <p:txBody>
              <a:bodyPr/>
              <a:lstStyle/>
              <a:p>
                <a:endParaRPr lang="en-US"/>
              </a:p>
            </p:txBody>
          </p:sp>
          <p:sp>
            <p:nvSpPr>
              <p:cNvPr id="31272" name="Line 552"/>
              <p:cNvSpPr>
                <a:spLocks noChangeShapeType="1"/>
              </p:cNvSpPr>
              <p:nvPr/>
            </p:nvSpPr>
            <p:spPr bwMode="auto">
              <a:xfrm>
                <a:off x="2351" y="3986"/>
                <a:ext cx="1" cy="5"/>
              </a:xfrm>
              <a:prstGeom prst="line">
                <a:avLst/>
              </a:prstGeom>
              <a:noFill/>
              <a:ln w="0">
                <a:solidFill>
                  <a:schemeClr val="tx1"/>
                </a:solidFill>
                <a:round/>
                <a:headEnd/>
                <a:tailEnd/>
              </a:ln>
            </p:spPr>
            <p:txBody>
              <a:bodyPr/>
              <a:lstStyle/>
              <a:p>
                <a:endParaRPr lang="en-US"/>
              </a:p>
            </p:txBody>
          </p:sp>
          <p:sp>
            <p:nvSpPr>
              <p:cNvPr id="31273" name="Line 553"/>
              <p:cNvSpPr>
                <a:spLocks noChangeShapeType="1"/>
              </p:cNvSpPr>
              <p:nvPr/>
            </p:nvSpPr>
            <p:spPr bwMode="auto">
              <a:xfrm>
                <a:off x="2351" y="3991"/>
                <a:ext cx="3" cy="3"/>
              </a:xfrm>
              <a:prstGeom prst="line">
                <a:avLst/>
              </a:prstGeom>
              <a:noFill/>
              <a:ln w="0">
                <a:solidFill>
                  <a:schemeClr val="tx1"/>
                </a:solidFill>
                <a:round/>
                <a:headEnd/>
                <a:tailEnd/>
              </a:ln>
            </p:spPr>
            <p:txBody>
              <a:bodyPr/>
              <a:lstStyle/>
              <a:p>
                <a:endParaRPr lang="en-US"/>
              </a:p>
            </p:txBody>
          </p:sp>
          <p:sp>
            <p:nvSpPr>
              <p:cNvPr id="31274" name="Line 554"/>
              <p:cNvSpPr>
                <a:spLocks noChangeShapeType="1"/>
              </p:cNvSpPr>
              <p:nvPr/>
            </p:nvSpPr>
            <p:spPr bwMode="auto">
              <a:xfrm flipV="1">
                <a:off x="2444" y="3961"/>
                <a:ext cx="1" cy="3"/>
              </a:xfrm>
              <a:prstGeom prst="line">
                <a:avLst/>
              </a:prstGeom>
              <a:noFill/>
              <a:ln w="0">
                <a:solidFill>
                  <a:schemeClr val="tx1"/>
                </a:solidFill>
                <a:round/>
                <a:headEnd/>
                <a:tailEnd/>
              </a:ln>
            </p:spPr>
            <p:txBody>
              <a:bodyPr/>
              <a:lstStyle/>
              <a:p>
                <a:endParaRPr lang="en-US"/>
              </a:p>
            </p:txBody>
          </p:sp>
          <p:sp>
            <p:nvSpPr>
              <p:cNvPr id="31275" name="Line 555"/>
              <p:cNvSpPr>
                <a:spLocks noChangeShapeType="1"/>
              </p:cNvSpPr>
              <p:nvPr/>
            </p:nvSpPr>
            <p:spPr bwMode="auto">
              <a:xfrm flipV="1">
                <a:off x="2444" y="3956"/>
                <a:ext cx="3" cy="5"/>
              </a:xfrm>
              <a:prstGeom prst="line">
                <a:avLst/>
              </a:prstGeom>
              <a:noFill/>
              <a:ln w="0">
                <a:solidFill>
                  <a:schemeClr val="tx1"/>
                </a:solidFill>
                <a:round/>
                <a:headEnd/>
                <a:tailEnd/>
              </a:ln>
            </p:spPr>
            <p:txBody>
              <a:bodyPr/>
              <a:lstStyle/>
              <a:p>
                <a:endParaRPr lang="en-US"/>
              </a:p>
            </p:txBody>
          </p:sp>
          <p:sp>
            <p:nvSpPr>
              <p:cNvPr id="31276" name="Line 556"/>
              <p:cNvSpPr>
                <a:spLocks noChangeShapeType="1"/>
              </p:cNvSpPr>
              <p:nvPr/>
            </p:nvSpPr>
            <p:spPr bwMode="auto">
              <a:xfrm flipV="1">
                <a:off x="2447" y="3953"/>
                <a:ext cx="3" cy="3"/>
              </a:xfrm>
              <a:prstGeom prst="line">
                <a:avLst/>
              </a:prstGeom>
              <a:noFill/>
              <a:ln w="0">
                <a:solidFill>
                  <a:schemeClr val="tx1"/>
                </a:solidFill>
                <a:round/>
                <a:headEnd/>
                <a:tailEnd/>
              </a:ln>
            </p:spPr>
            <p:txBody>
              <a:bodyPr/>
              <a:lstStyle/>
              <a:p>
                <a:endParaRPr lang="en-US"/>
              </a:p>
            </p:txBody>
          </p:sp>
          <p:sp>
            <p:nvSpPr>
              <p:cNvPr id="31277" name="Line 557"/>
              <p:cNvSpPr>
                <a:spLocks noChangeShapeType="1"/>
              </p:cNvSpPr>
              <p:nvPr/>
            </p:nvSpPr>
            <p:spPr bwMode="auto">
              <a:xfrm flipV="1">
                <a:off x="2450" y="3950"/>
                <a:ext cx="5" cy="3"/>
              </a:xfrm>
              <a:prstGeom prst="line">
                <a:avLst/>
              </a:prstGeom>
              <a:noFill/>
              <a:ln w="0">
                <a:solidFill>
                  <a:schemeClr val="tx1"/>
                </a:solidFill>
                <a:round/>
                <a:headEnd/>
                <a:tailEnd/>
              </a:ln>
            </p:spPr>
            <p:txBody>
              <a:bodyPr/>
              <a:lstStyle/>
              <a:p>
                <a:endParaRPr lang="en-US"/>
              </a:p>
            </p:txBody>
          </p:sp>
          <p:sp>
            <p:nvSpPr>
              <p:cNvPr id="31278" name="Line 558"/>
              <p:cNvSpPr>
                <a:spLocks noChangeShapeType="1"/>
              </p:cNvSpPr>
              <p:nvPr/>
            </p:nvSpPr>
            <p:spPr bwMode="auto">
              <a:xfrm>
                <a:off x="2455" y="3950"/>
                <a:ext cx="11" cy="1"/>
              </a:xfrm>
              <a:prstGeom prst="line">
                <a:avLst/>
              </a:prstGeom>
              <a:noFill/>
              <a:ln w="0">
                <a:solidFill>
                  <a:schemeClr val="tx1"/>
                </a:solidFill>
                <a:round/>
                <a:headEnd/>
                <a:tailEnd/>
              </a:ln>
            </p:spPr>
            <p:txBody>
              <a:bodyPr/>
              <a:lstStyle/>
              <a:p>
                <a:endParaRPr lang="en-US"/>
              </a:p>
            </p:txBody>
          </p:sp>
          <p:sp>
            <p:nvSpPr>
              <p:cNvPr id="31279" name="Line 559"/>
              <p:cNvSpPr>
                <a:spLocks noChangeShapeType="1"/>
              </p:cNvSpPr>
              <p:nvPr/>
            </p:nvSpPr>
            <p:spPr bwMode="auto">
              <a:xfrm>
                <a:off x="2466" y="3950"/>
                <a:ext cx="6" cy="3"/>
              </a:xfrm>
              <a:prstGeom prst="line">
                <a:avLst/>
              </a:prstGeom>
              <a:noFill/>
              <a:ln w="0">
                <a:solidFill>
                  <a:schemeClr val="tx1"/>
                </a:solidFill>
                <a:round/>
                <a:headEnd/>
                <a:tailEnd/>
              </a:ln>
            </p:spPr>
            <p:txBody>
              <a:bodyPr/>
              <a:lstStyle/>
              <a:p>
                <a:endParaRPr lang="en-US"/>
              </a:p>
            </p:txBody>
          </p:sp>
          <p:sp>
            <p:nvSpPr>
              <p:cNvPr id="31280" name="Line 560"/>
              <p:cNvSpPr>
                <a:spLocks noChangeShapeType="1"/>
              </p:cNvSpPr>
              <p:nvPr/>
            </p:nvSpPr>
            <p:spPr bwMode="auto">
              <a:xfrm>
                <a:off x="2472" y="3953"/>
                <a:ext cx="3" cy="3"/>
              </a:xfrm>
              <a:prstGeom prst="line">
                <a:avLst/>
              </a:prstGeom>
              <a:noFill/>
              <a:ln w="0">
                <a:solidFill>
                  <a:schemeClr val="tx1"/>
                </a:solidFill>
                <a:round/>
                <a:headEnd/>
                <a:tailEnd/>
              </a:ln>
            </p:spPr>
            <p:txBody>
              <a:bodyPr/>
              <a:lstStyle/>
              <a:p>
                <a:endParaRPr lang="en-US"/>
              </a:p>
            </p:txBody>
          </p:sp>
          <p:sp>
            <p:nvSpPr>
              <p:cNvPr id="31281" name="Line 561"/>
              <p:cNvSpPr>
                <a:spLocks noChangeShapeType="1"/>
              </p:cNvSpPr>
              <p:nvPr/>
            </p:nvSpPr>
            <p:spPr bwMode="auto">
              <a:xfrm>
                <a:off x="2475" y="3956"/>
                <a:ext cx="2" cy="5"/>
              </a:xfrm>
              <a:prstGeom prst="line">
                <a:avLst/>
              </a:prstGeom>
              <a:noFill/>
              <a:ln w="0">
                <a:solidFill>
                  <a:schemeClr val="tx1"/>
                </a:solidFill>
                <a:round/>
                <a:headEnd/>
                <a:tailEnd/>
              </a:ln>
            </p:spPr>
            <p:txBody>
              <a:bodyPr/>
              <a:lstStyle/>
              <a:p>
                <a:endParaRPr lang="en-US"/>
              </a:p>
            </p:txBody>
          </p:sp>
          <p:sp>
            <p:nvSpPr>
              <p:cNvPr id="31282" name="Line 562"/>
              <p:cNvSpPr>
                <a:spLocks noChangeShapeType="1"/>
              </p:cNvSpPr>
              <p:nvPr/>
            </p:nvSpPr>
            <p:spPr bwMode="auto">
              <a:xfrm>
                <a:off x="2477" y="3961"/>
                <a:ext cx="1" cy="6"/>
              </a:xfrm>
              <a:prstGeom prst="line">
                <a:avLst/>
              </a:prstGeom>
              <a:noFill/>
              <a:ln w="0">
                <a:solidFill>
                  <a:schemeClr val="tx1"/>
                </a:solidFill>
                <a:round/>
                <a:headEnd/>
                <a:tailEnd/>
              </a:ln>
            </p:spPr>
            <p:txBody>
              <a:bodyPr/>
              <a:lstStyle/>
              <a:p>
                <a:endParaRPr lang="en-US"/>
              </a:p>
            </p:txBody>
          </p:sp>
          <p:sp>
            <p:nvSpPr>
              <p:cNvPr id="31283" name="Line 563"/>
              <p:cNvSpPr>
                <a:spLocks noChangeShapeType="1"/>
              </p:cNvSpPr>
              <p:nvPr/>
            </p:nvSpPr>
            <p:spPr bwMode="auto">
              <a:xfrm flipH="1">
                <a:off x="2475" y="3967"/>
                <a:ext cx="2" cy="5"/>
              </a:xfrm>
              <a:prstGeom prst="line">
                <a:avLst/>
              </a:prstGeom>
              <a:noFill/>
              <a:ln w="0">
                <a:solidFill>
                  <a:schemeClr val="tx1"/>
                </a:solidFill>
                <a:round/>
                <a:headEnd/>
                <a:tailEnd/>
              </a:ln>
            </p:spPr>
            <p:txBody>
              <a:bodyPr/>
              <a:lstStyle/>
              <a:p>
                <a:endParaRPr lang="en-US"/>
              </a:p>
            </p:txBody>
          </p:sp>
          <p:sp>
            <p:nvSpPr>
              <p:cNvPr id="31284" name="Line 564"/>
              <p:cNvSpPr>
                <a:spLocks noChangeShapeType="1"/>
              </p:cNvSpPr>
              <p:nvPr/>
            </p:nvSpPr>
            <p:spPr bwMode="auto">
              <a:xfrm flipH="1">
                <a:off x="2469" y="3972"/>
                <a:ext cx="6" cy="8"/>
              </a:xfrm>
              <a:prstGeom prst="line">
                <a:avLst/>
              </a:prstGeom>
              <a:noFill/>
              <a:ln w="0">
                <a:solidFill>
                  <a:schemeClr val="tx1"/>
                </a:solidFill>
                <a:round/>
                <a:headEnd/>
                <a:tailEnd/>
              </a:ln>
            </p:spPr>
            <p:txBody>
              <a:bodyPr/>
              <a:lstStyle/>
              <a:p>
                <a:endParaRPr lang="en-US"/>
              </a:p>
            </p:txBody>
          </p:sp>
          <p:sp>
            <p:nvSpPr>
              <p:cNvPr id="31285" name="Line 565"/>
              <p:cNvSpPr>
                <a:spLocks noChangeShapeType="1"/>
              </p:cNvSpPr>
              <p:nvPr/>
            </p:nvSpPr>
            <p:spPr bwMode="auto">
              <a:xfrm flipH="1">
                <a:off x="2442" y="3980"/>
                <a:ext cx="27" cy="28"/>
              </a:xfrm>
              <a:prstGeom prst="line">
                <a:avLst/>
              </a:prstGeom>
              <a:noFill/>
              <a:ln w="0">
                <a:solidFill>
                  <a:schemeClr val="tx1"/>
                </a:solidFill>
                <a:round/>
                <a:headEnd/>
                <a:tailEnd/>
              </a:ln>
            </p:spPr>
            <p:txBody>
              <a:bodyPr/>
              <a:lstStyle/>
              <a:p>
                <a:endParaRPr lang="en-US"/>
              </a:p>
            </p:txBody>
          </p:sp>
          <p:sp>
            <p:nvSpPr>
              <p:cNvPr id="31286" name="Line 566"/>
              <p:cNvSpPr>
                <a:spLocks noChangeShapeType="1"/>
              </p:cNvSpPr>
              <p:nvPr/>
            </p:nvSpPr>
            <p:spPr bwMode="auto">
              <a:xfrm>
                <a:off x="2442" y="4008"/>
                <a:ext cx="38" cy="1"/>
              </a:xfrm>
              <a:prstGeom prst="line">
                <a:avLst/>
              </a:prstGeom>
              <a:noFill/>
              <a:ln w="0">
                <a:solidFill>
                  <a:schemeClr val="tx1"/>
                </a:solidFill>
                <a:round/>
                <a:headEnd/>
                <a:tailEnd/>
              </a:ln>
            </p:spPr>
            <p:txBody>
              <a:bodyPr/>
              <a:lstStyle/>
              <a:p>
                <a:endParaRPr lang="en-US"/>
              </a:p>
            </p:txBody>
          </p:sp>
          <p:sp>
            <p:nvSpPr>
              <p:cNvPr id="31287" name="Line 567"/>
              <p:cNvSpPr>
                <a:spLocks noChangeShapeType="1"/>
              </p:cNvSpPr>
              <p:nvPr/>
            </p:nvSpPr>
            <p:spPr bwMode="auto">
              <a:xfrm flipH="1">
                <a:off x="2497" y="3950"/>
                <a:ext cx="27" cy="39"/>
              </a:xfrm>
              <a:prstGeom prst="line">
                <a:avLst/>
              </a:prstGeom>
              <a:noFill/>
              <a:ln w="0">
                <a:solidFill>
                  <a:schemeClr val="tx1"/>
                </a:solidFill>
                <a:round/>
                <a:headEnd/>
                <a:tailEnd/>
              </a:ln>
            </p:spPr>
            <p:txBody>
              <a:bodyPr/>
              <a:lstStyle/>
              <a:p>
                <a:endParaRPr lang="en-US"/>
              </a:p>
            </p:txBody>
          </p:sp>
          <p:sp>
            <p:nvSpPr>
              <p:cNvPr id="31288" name="Line 568"/>
              <p:cNvSpPr>
                <a:spLocks noChangeShapeType="1"/>
              </p:cNvSpPr>
              <p:nvPr/>
            </p:nvSpPr>
            <p:spPr bwMode="auto">
              <a:xfrm>
                <a:off x="2497" y="3989"/>
                <a:ext cx="41" cy="1"/>
              </a:xfrm>
              <a:prstGeom prst="line">
                <a:avLst/>
              </a:prstGeom>
              <a:noFill/>
              <a:ln w="0">
                <a:solidFill>
                  <a:schemeClr val="tx1"/>
                </a:solidFill>
                <a:round/>
                <a:headEnd/>
                <a:tailEnd/>
              </a:ln>
            </p:spPr>
            <p:txBody>
              <a:bodyPr/>
              <a:lstStyle/>
              <a:p>
                <a:endParaRPr lang="en-US"/>
              </a:p>
            </p:txBody>
          </p:sp>
          <p:sp>
            <p:nvSpPr>
              <p:cNvPr id="31289" name="Line 569"/>
              <p:cNvSpPr>
                <a:spLocks noChangeShapeType="1"/>
              </p:cNvSpPr>
              <p:nvPr/>
            </p:nvSpPr>
            <p:spPr bwMode="auto">
              <a:xfrm>
                <a:off x="2524" y="3950"/>
                <a:ext cx="1" cy="58"/>
              </a:xfrm>
              <a:prstGeom prst="line">
                <a:avLst/>
              </a:prstGeom>
              <a:noFill/>
              <a:ln w="0">
                <a:solidFill>
                  <a:schemeClr val="tx1"/>
                </a:solidFill>
                <a:round/>
                <a:headEnd/>
                <a:tailEnd/>
              </a:ln>
            </p:spPr>
            <p:txBody>
              <a:bodyPr/>
              <a:lstStyle/>
              <a:p>
                <a:endParaRPr lang="en-US"/>
              </a:p>
            </p:txBody>
          </p:sp>
          <p:sp>
            <p:nvSpPr>
              <p:cNvPr id="31290" name="Line 570"/>
              <p:cNvSpPr>
                <a:spLocks noChangeShapeType="1"/>
              </p:cNvSpPr>
              <p:nvPr/>
            </p:nvSpPr>
            <p:spPr bwMode="auto">
              <a:xfrm flipH="1">
                <a:off x="2546" y="3942"/>
                <a:ext cx="3" cy="3"/>
              </a:xfrm>
              <a:prstGeom prst="line">
                <a:avLst/>
              </a:prstGeom>
              <a:noFill/>
              <a:ln w="0">
                <a:solidFill>
                  <a:schemeClr val="tx1"/>
                </a:solidFill>
                <a:round/>
                <a:headEnd/>
                <a:tailEnd/>
              </a:ln>
            </p:spPr>
            <p:txBody>
              <a:bodyPr/>
              <a:lstStyle/>
              <a:p>
                <a:endParaRPr lang="en-US"/>
              </a:p>
            </p:txBody>
          </p:sp>
          <p:sp>
            <p:nvSpPr>
              <p:cNvPr id="31291" name="Line 571"/>
              <p:cNvSpPr>
                <a:spLocks noChangeShapeType="1"/>
              </p:cNvSpPr>
              <p:nvPr/>
            </p:nvSpPr>
            <p:spPr bwMode="auto">
              <a:xfrm flipH="1" flipV="1">
                <a:off x="2543" y="3942"/>
                <a:ext cx="3" cy="3"/>
              </a:xfrm>
              <a:prstGeom prst="line">
                <a:avLst/>
              </a:prstGeom>
              <a:noFill/>
              <a:ln w="0">
                <a:solidFill>
                  <a:schemeClr val="tx1"/>
                </a:solidFill>
                <a:round/>
                <a:headEnd/>
                <a:tailEnd/>
              </a:ln>
            </p:spPr>
            <p:txBody>
              <a:bodyPr/>
              <a:lstStyle/>
              <a:p>
                <a:endParaRPr lang="en-US"/>
              </a:p>
            </p:txBody>
          </p:sp>
          <p:sp>
            <p:nvSpPr>
              <p:cNvPr id="31292" name="Line 572"/>
              <p:cNvSpPr>
                <a:spLocks noChangeShapeType="1"/>
              </p:cNvSpPr>
              <p:nvPr/>
            </p:nvSpPr>
            <p:spPr bwMode="auto">
              <a:xfrm flipV="1">
                <a:off x="2543" y="3939"/>
                <a:ext cx="3" cy="3"/>
              </a:xfrm>
              <a:prstGeom prst="line">
                <a:avLst/>
              </a:prstGeom>
              <a:noFill/>
              <a:ln w="0">
                <a:solidFill>
                  <a:schemeClr val="tx1"/>
                </a:solidFill>
                <a:round/>
                <a:headEnd/>
                <a:tailEnd/>
              </a:ln>
            </p:spPr>
            <p:txBody>
              <a:bodyPr/>
              <a:lstStyle/>
              <a:p>
                <a:endParaRPr lang="en-US"/>
              </a:p>
            </p:txBody>
          </p:sp>
          <p:sp>
            <p:nvSpPr>
              <p:cNvPr id="31293" name="Line 573"/>
              <p:cNvSpPr>
                <a:spLocks noChangeShapeType="1"/>
              </p:cNvSpPr>
              <p:nvPr/>
            </p:nvSpPr>
            <p:spPr bwMode="auto">
              <a:xfrm>
                <a:off x="2546" y="3939"/>
                <a:ext cx="3" cy="3"/>
              </a:xfrm>
              <a:prstGeom prst="line">
                <a:avLst/>
              </a:prstGeom>
              <a:noFill/>
              <a:ln w="0">
                <a:solidFill>
                  <a:schemeClr val="tx1"/>
                </a:solidFill>
                <a:round/>
                <a:headEnd/>
                <a:tailEnd/>
              </a:ln>
            </p:spPr>
            <p:txBody>
              <a:bodyPr/>
              <a:lstStyle/>
              <a:p>
                <a:endParaRPr lang="en-US"/>
              </a:p>
            </p:txBody>
          </p:sp>
          <p:sp>
            <p:nvSpPr>
              <p:cNvPr id="31294" name="Line 574"/>
              <p:cNvSpPr>
                <a:spLocks noChangeShapeType="1"/>
              </p:cNvSpPr>
              <p:nvPr/>
            </p:nvSpPr>
            <p:spPr bwMode="auto">
              <a:xfrm>
                <a:off x="2549" y="3942"/>
                <a:ext cx="1" cy="6"/>
              </a:xfrm>
              <a:prstGeom prst="line">
                <a:avLst/>
              </a:prstGeom>
              <a:noFill/>
              <a:ln w="0">
                <a:solidFill>
                  <a:schemeClr val="tx1"/>
                </a:solidFill>
                <a:round/>
                <a:headEnd/>
                <a:tailEnd/>
              </a:ln>
            </p:spPr>
            <p:txBody>
              <a:bodyPr/>
              <a:lstStyle/>
              <a:p>
                <a:endParaRPr lang="en-US"/>
              </a:p>
            </p:txBody>
          </p:sp>
          <p:sp>
            <p:nvSpPr>
              <p:cNvPr id="31295" name="Line 575"/>
              <p:cNvSpPr>
                <a:spLocks noChangeShapeType="1"/>
              </p:cNvSpPr>
              <p:nvPr/>
            </p:nvSpPr>
            <p:spPr bwMode="auto">
              <a:xfrm flipH="1">
                <a:off x="2546" y="3948"/>
                <a:ext cx="3" cy="5"/>
              </a:xfrm>
              <a:prstGeom prst="line">
                <a:avLst/>
              </a:prstGeom>
              <a:noFill/>
              <a:ln w="0">
                <a:solidFill>
                  <a:schemeClr val="tx1"/>
                </a:solidFill>
                <a:round/>
                <a:headEnd/>
                <a:tailEnd/>
              </a:ln>
            </p:spPr>
            <p:txBody>
              <a:bodyPr/>
              <a:lstStyle/>
              <a:p>
                <a:endParaRPr lang="en-US"/>
              </a:p>
            </p:txBody>
          </p:sp>
          <p:sp>
            <p:nvSpPr>
              <p:cNvPr id="31296" name="Line 576"/>
              <p:cNvSpPr>
                <a:spLocks noChangeShapeType="1"/>
              </p:cNvSpPr>
              <p:nvPr/>
            </p:nvSpPr>
            <p:spPr bwMode="auto">
              <a:xfrm flipH="1">
                <a:off x="2543" y="3953"/>
                <a:ext cx="3" cy="3"/>
              </a:xfrm>
              <a:prstGeom prst="line">
                <a:avLst/>
              </a:prstGeom>
              <a:noFill/>
              <a:ln w="0">
                <a:solidFill>
                  <a:schemeClr val="tx1"/>
                </a:solidFill>
                <a:round/>
                <a:headEnd/>
                <a:tailEnd/>
              </a:ln>
            </p:spPr>
            <p:txBody>
              <a:bodyPr/>
              <a:lstStyle/>
              <a:p>
                <a:endParaRPr lang="en-US"/>
              </a:p>
            </p:txBody>
          </p:sp>
          <p:sp>
            <p:nvSpPr>
              <p:cNvPr id="31297" name="Line 577"/>
              <p:cNvSpPr>
                <a:spLocks noChangeShapeType="1"/>
              </p:cNvSpPr>
              <p:nvPr/>
            </p:nvSpPr>
            <p:spPr bwMode="auto">
              <a:xfrm flipH="1">
                <a:off x="2562" y="3942"/>
                <a:ext cx="3" cy="3"/>
              </a:xfrm>
              <a:prstGeom prst="line">
                <a:avLst/>
              </a:prstGeom>
              <a:noFill/>
              <a:ln w="0">
                <a:solidFill>
                  <a:schemeClr val="tx1"/>
                </a:solidFill>
                <a:round/>
                <a:headEnd/>
                <a:tailEnd/>
              </a:ln>
            </p:spPr>
            <p:txBody>
              <a:bodyPr/>
              <a:lstStyle/>
              <a:p>
                <a:endParaRPr lang="en-US"/>
              </a:p>
            </p:txBody>
          </p:sp>
          <p:sp>
            <p:nvSpPr>
              <p:cNvPr id="31298" name="Line 578"/>
              <p:cNvSpPr>
                <a:spLocks noChangeShapeType="1"/>
              </p:cNvSpPr>
              <p:nvPr/>
            </p:nvSpPr>
            <p:spPr bwMode="auto">
              <a:xfrm flipH="1" flipV="1">
                <a:off x="2560" y="3942"/>
                <a:ext cx="2" cy="3"/>
              </a:xfrm>
              <a:prstGeom prst="line">
                <a:avLst/>
              </a:prstGeom>
              <a:noFill/>
              <a:ln w="0">
                <a:solidFill>
                  <a:schemeClr val="tx1"/>
                </a:solidFill>
                <a:round/>
                <a:headEnd/>
                <a:tailEnd/>
              </a:ln>
            </p:spPr>
            <p:txBody>
              <a:bodyPr/>
              <a:lstStyle/>
              <a:p>
                <a:endParaRPr lang="en-US"/>
              </a:p>
            </p:txBody>
          </p:sp>
          <p:sp>
            <p:nvSpPr>
              <p:cNvPr id="31299" name="Line 579"/>
              <p:cNvSpPr>
                <a:spLocks noChangeShapeType="1"/>
              </p:cNvSpPr>
              <p:nvPr/>
            </p:nvSpPr>
            <p:spPr bwMode="auto">
              <a:xfrm flipV="1">
                <a:off x="2560" y="3939"/>
                <a:ext cx="2" cy="3"/>
              </a:xfrm>
              <a:prstGeom prst="line">
                <a:avLst/>
              </a:prstGeom>
              <a:noFill/>
              <a:ln w="0">
                <a:solidFill>
                  <a:schemeClr val="tx1"/>
                </a:solidFill>
                <a:round/>
                <a:headEnd/>
                <a:tailEnd/>
              </a:ln>
            </p:spPr>
            <p:txBody>
              <a:bodyPr/>
              <a:lstStyle/>
              <a:p>
                <a:endParaRPr lang="en-US"/>
              </a:p>
            </p:txBody>
          </p:sp>
          <p:sp>
            <p:nvSpPr>
              <p:cNvPr id="31300" name="Line 580"/>
              <p:cNvSpPr>
                <a:spLocks noChangeShapeType="1"/>
              </p:cNvSpPr>
              <p:nvPr/>
            </p:nvSpPr>
            <p:spPr bwMode="auto">
              <a:xfrm>
                <a:off x="2562" y="3939"/>
                <a:ext cx="3" cy="3"/>
              </a:xfrm>
              <a:prstGeom prst="line">
                <a:avLst/>
              </a:prstGeom>
              <a:noFill/>
              <a:ln w="0">
                <a:solidFill>
                  <a:schemeClr val="tx1"/>
                </a:solidFill>
                <a:round/>
                <a:headEnd/>
                <a:tailEnd/>
              </a:ln>
            </p:spPr>
            <p:txBody>
              <a:bodyPr/>
              <a:lstStyle/>
              <a:p>
                <a:endParaRPr lang="en-US"/>
              </a:p>
            </p:txBody>
          </p:sp>
          <p:sp>
            <p:nvSpPr>
              <p:cNvPr id="31301" name="Line 581"/>
              <p:cNvSpPr>
                <a:spLocks noChangeShapeType="1"/>
              </p:cNvSpPr>
              <p:nvPr/>
            </p:nvSpPr>
            <p:spPr bwMode="auto">
              <a:xfrm>
                <a:off x="2565" y="3942"/>
                <a:ext cx="1" cy="6"/>
              </a:xfrm>
              <a:prstGeom prst="line">
                <a:avLst/>
              </a:prstGeom>
              <a:noFill/>
              <a:ln w="0">
                <a:solidFill>
                  <a:schemeClr val="tx1"/>
                </a:solidFill>
                <a:round/>
                <a:headEnd/>
                <a:tailEnd/>
              </a:ln>
            </p:spPr>
            <p:txBody>
              <a:bodyPr/>
              <a:lstStyle/>
              <a:p>
                <a:endParaRPr lang="en-US"/>
              </a:p>
            </p:txBody>
          </p:sp>
          <p:sp>
            <p:nvSpPr>
              <p:cNvPr id="31302" name="Line 582"/>
              <p:cNvSpPr>
                <a:spLocks noChangeShapeType="1"/>
              </p:cNvSpPr>
              <p:nvPr/>
            </p:nvSpPr>
            <p:spPr bwMode="auto">
              <a:xfrm flipH="1">
                <a:off x="2562" y="3948"/>
                <a:ext cx="3" cy="5"/>
              </a:xfrm>
              <a:prstGeom prst="line">
                <a:avLst/>
              </a:prstGeom>
              <a:noFill/>
              <a:ln w="0">
                <a:solidFill>
                  <a:schemeClr val="tx1"/>
                </a:solidFill>
                <a:round/>
                <a:headEnd/>
                <a:tailEnd/>
              </a:ln>
            </p:spPr>
            <p:txBody>
              <a:bodyPr/>
              <a:lstStyle/>
              <a:p>
                <a:endParaRPr lang="en-US"/>
              </a:p>
            </p:txBody>
          </p:sp>
          <p:sp>
            <p:nvSpPr>
              <p:cNvPr id="31303" name="Line 583"/>
              <p:cNvSpPr>
                <a:spLocks noChangeShapeType="1"/>
              </p:cNvSpPr>
              <p:nvPr/>
            </p:nvSpPr>
            <p:spPr bwMode="auto">
              <a:xfrm flipH="1">
                <a:off x="2560" y="3953"/>
                <a:ext cx="2" cy="3"/>
              </a:xfrm>
              <a:prstGeom prst="line">
                <a:avLst/>
              </a:prstGeom>
              <a:noFill/>
              <a:ln w="0">
                <a:solidFill>
                  <a:schemeClr val="tx1"/>
                </a:solidFill>
                <a:round/>
                <a:headEnd/>
                <a:tailEnd/>
              </a:ln>
            </p:spPr>
            <p:txBody>
              <a:bodyPr/>
              <a:lstStyle/>
              <a:p>
                <a:endParaRPr lang="en-US"/>
              </a:p>
            </p:txBody>
          </p:sp>
          <p:sp>
            <p:nvSpPr>
              <p:cNvPr id="31304" name="Line 584"/>
              <p:cNvSpPr>
                <a:spLocks noChangeShapeType="1"/>
              </p:cNvSpPr>
              <p:nvPr/>
            </p:nvSpPr>
            <p:spPr bwMode="auto">
              <a:xfrm flipH="1">
                <a:off x="2658" y="3969"/>
                <a:ext cx="6" cy="3"/>
              </a:xfrm>
              <a:prstGeom prst="line">
                <a:avLst/>
              </a:prstGeom>
              <a:noFill/>
              <a:ln w="0">
                <a:solidFill>
                  <a:schemeClr val="tx1"/>
                </a:solidFill>
                <a:round/>
                <a:headEnd/>
                <a:tailEnd/>
              </a:ln>
            </p:spPr>
            <p:txBody>
              <a:bodyPr/>
              <a:lstStyle/>
              <a:p>
                <a:endParaRPr lang="en-US"/>
              </a:p>
            </p:txBody>
          </p:sp>
          <p:sp>
            <p:nvSpPr>
              <p:cNvPr id="31305" name="Line 585"/>
              <p:cNvSpPr>
                <a:spLocks noChangeShapeType="1"/>
              </p:cNvSpPr>
              <p:nvPr/>
            </p:nvSpPr>
            <p:spPr bwMode="auto">
              <a:xfrm flipH="1">
                <a:off x="2653" y="3972"/>
                <a:ext cx="5" cy="6"/>
              </a:xfrm>
              <a:prstGeom prst="line">
                <a:avLst/>
              </a:prstGeom>
              <a:noFill/>
              <a:ln w="0">
                <a:solidFill>
                  <a:schemeClr val="tx1"/>
                </a:solidFill>
                <a:round/>
                <a:headEnd/>
                <a:tailEnd/>
              </a:ln>
            </p:spPr>
            <p:txBody>
              <a:bodyPr/>
              <a:lstStyle/>
              <a:p>
                <a:endParaRPr lang="en-US"/>
              </a:p>
            </p:txBody>
          </p:sp>
          <p:sp>
            <p:nvSpPr>
              <p:cNvPr id="31306" name="Line 586"/>
              <p:cNvSpPr>
                <a:spLocks noChangeShapeType="1"/>
              </p:cNvSpPr>
              <p:nvPr/>
            </p:nvSpPr>
            <p:spPr bwMode="auto">
              <a:xfrm flipH="1">
                <a:off x="2650" y="3978"/>
                <a:ext cx="3" cy="8"/>
              </a:xfrm>
              <a:prstGeom prst="line">
                <a:avLst/>
              </a:prstGeom>
              <a:noFill/>
              <a:ln w="0">
                <a:solidFill>
                  <a:schemeClr val="tx1"/>
                </a:solidFill>
                <a:round/>
                <a:headEnd/>
                <a:tailEnd/>
              </a:ln>
            </p:spPr>
            <p:txBody>
              <a:bodyPr/>
              <a:lstStyle/>
              <a:p>
                <a:endParaRPr lang="en-US"/>
              </a:p>
            </p:txBody>
          </p:sp>
          <p:sp>
            <p:nvSpPr>
              <p:cNvPr id="31307" name="Line 587"/>
              <p:cNvSpPr>
                <a:spLocks noChangeShapeType="1"/>
              </p:cNvSpPr>
              <p:nvPr/>
            </p:nvSpPr>
            <p:spPr bwMode="auto">
              <a:xfrm>
                <a:off x="2650" y="3986"/>
                <a:ext cx="1" cy="5"/>
              </a:xfrm>
              <a:prstGeom prst="line">
                <a:avLst/>
              </a:prstGeom>
              <a:noFill/>
              <a:ln w="0">
                <a:solidFill>
                  <a:schemeClr val="tx1"/>
                </a:solidFill>
                <a:round/>
                <a:headEnd/>
                <a:tailEnd/>
              </a:ln>
            </p:spPr>
            <p:txBody>
              <a:bodyPr/>
              <a:lstStyle/>
              <a:p>
                <a:endParaRPr lang="en-US"/>
              </a:p>
            </p:txBody>
          </p:sp>
          <p:sp>
            <p:nvSpPr>
              <p:cNvPr id="31308" name="Line 588"/>
              <p:cNvSpPr>
                <a:spLocks noChangeShapeType="1"/>
              </p:cNvSpPr>
              <p:nvPr/>
            </p:nvSpPr>
            <p:spPr bwMode="auto">
              <a:xfrm>
                <a:off x="2650" y="3991"/>
                <a:ext cx="3" cy="8"/>
              </a:xfrm>
              <a:prstGeom prst="line">
                <a:avLst/>
              </a:prstGeom>
              <a:noFill/>
              <a:ln w="0">
                <a:solidFill>
                  <a:schemeClr val="tx1"/>
                </a:solidFill>
                <a:round/>
                <a:headEnd/>
                <a:tailEnd/>
              </a:ln>
            </p:spPr>
            <p:txBody>
              <a:bodyPr/>
              <a:lstStyle/>
              <a:p>
                <a:endParaRPr lang="en-US"/>
              </a:p>
            </p:txBody>
          </p:sp>
          <p:sp>
            <p:nvSpPr>
              <p:cNvPr id="31309" name="Line 589"/>
              <p:cNvSpPr>
                <a:spLocks noChangeShapeType="1"/>
              </p:cNvSpPr>
              <p:nvPr/>
            </p:nvSpPr>
            <p:spPr bwMode="auto">
              <a:xfrm>
                <a:off x="2653" y="3999"/>
                <a:ext cx="5" cy="6"/>
              </a:xfrm>
              <a:prstGeom prst="line">
                <a:avLst/>
              </a:prstGeom>
              <a:noFill/>
              <a:ln w="0">
                <a:solidFill>
                  <a:schemeClr val="tx1"/>
                </a:solidFill>
                <a:round/>
                <a:headEnd/>
                <a:tailEnd/>
              </a:ln>
            </p:spPr>
            <p:txBody>
              <a:bodyPr/>
              <a:lstStyle/>
              <a:p>
                <a:endParaRPr lang="en-US"/>
              </a:p>
            </p:txBody>
          </p:sp>
          <p:sp>
            <p:nvSpPr>
              <p:cNvPr id="31310" name="Line 590"/>
              <p:cNvSpPr>
                <a:spLocks noChangeShapeType="1"/>
              </p:cNvSpPr>
              <p:nvPr/>
            </p:nvSpPr>
            <p:spPr bwMode="auto">
              <a:xfrm>
                <a:off x="2658" y="4005"/>
                <a:ext cx="6" cy="3"/>
              </a:xfrm>
              <a:prstGeom prst="line">
                <a:avLst/>
              </a:prstGeom>
              <a:noFill/>
              <a:ln w="0">
                <a:solidFill>
                  <a:schemeClr val="tx1"/>
                </a:solidFill>
                <a:round/>
                <a:headEnd/>
                <a:tailEnd/>
              </a:ln>
            </p:spPr>
            <p:txBody>
              <a:bodyPr/>
              <a:lstStyle/>
              <a:p>
                <a:endParaRPr lang="en-US"/>
              </a:p>
            </p:txBody>
          </p:sp>
          <p:sp>
            <p:nvSpPr>
              <p:cNvPr id="31311" name="Line 591"/>
              <p:cNvSpPr>
                <a:spLocks noChangeShapeType="1"/>
              </p:cNvSpPr>
              <p:nvPr/>
            </p:nvSpPr>
            <p:spPr bwMode="auto">
              <a:xfrm>
                <a:off x="2664" y="4008"/>
                <a:ext cx="8" cy="1"/>
              </a:xfrm>
              <a:prstGeom prst="line">
                <a:avLst/>
              </a:prstGeom>
              <a:noFill/>
              <a:ln w="0">
                <a:solidFill>
                  <a:schemeClr val="tx1"/>
                </a:solidFill>
                <a:round/>
                <a:headEnd/>
                <a:tailEnd/>
              </a:ln>
            </p:spPr>
            <p:txBody>
              <a:bodyPr/>
              <a:lstStyle/>
              <a:p>
                <a:endParaRPr lang="en-US"/>
              </a:p>
            </p:txBody>
          </p:sp>
          <p:sp>
            <p:nvSpPr>
              <p:cNvPr id="31312" name="Line 592"/>
              <p:cNvSpPr>
                <a:spLocks noChangeShapeType="1"/>
              </p:cNvSpPr>
              <p:nvPr/>
            </p:nvSpPr>
            <p:spPr bwMode="auto">
              <a:xfrm flipV="1">
                <a:off x="2672" y="4005"/>
                <a:ext cx="6" cy="3"/>
              </a:xfrm>
              <a:prstGeom prst="line">
                <a:avLst/>
              </a:prstGeom>
              <a:noFill/>
              <a:ln w="0">
                <a:solidFill>
                  <a:schemeClr val="tx1"/>
                </a:solidFill>
                <a:round/>
                <a:headEnd/>
                <a:tailEnd/>
              </a:ln>
            </p:spPr>
            <p:txBody>
              <a:bodyPr/>
              <a:lstStyle/>
              <a:p>
                <a:endParaRPr lang="en-US"/>
              </a:p>
            </p:txBody>
          </p:sp>
          <p:sp>
            <p:nvSpPr>
              <p:cNvPr id="31313" name="Line 593"/>
              <p:cNvSpPr>
                <a:spLocks noChangeShapeType="1"/>
              </p:cNvSpPr>
              <p:nvPr/>
            </p:nvSpPr>
            <p:spPr bwMode="auto">
              <a:xfrm flipV="1">
                <a:off x="2678" y="3999"/>
                <a:ext cx="5" cy="6"/>
              </a:xfrm>
              <a:prstGeom prst="line">
                <a:avLst/>
              </a:prstGeom>
              <a:noFill/>
              <a:ln w="0">
                <a:solidFill>
                  <a:schemeClr val="tx1"/>
                </a:solidFill>
                <a:round/>
                <a:headEnd/>
                <a:tailEnd/>
              </a:ln>
            </p:spPr>
            <p:txBody>
              <a:bodyPr/>
              <a:lstStyle/>
              <a:p>
                <a:endParaRPr lang="en-US"/>
              </a:p>
            </p:txBody>
          </p:sp>
          <p:sp>
            <p:nvSpPr>
              <p:cNvPr id="31314" name="Line 594"/>
              <p:cNvSpPr>
                <a:spLocks noChangeShapeType="1"/>
              </p:cNvSpPr>
              <p:nvPr/>
            </p:nvSpPr>
            <p:spPr bwMode="auto">
              <a:xfrm flipV="1">
                <a:off x="2683" y="3991"/>
                <a:ext cx="3" cy="8"/>
              </a:xfrm>
              <a:prstGeom prst="line">
                <a:avLst/>
              </a:prstGeom>
              <a:noFill/>
              <a:ln w="0">
                <a:solidFill>
                  <a:schemeClr val="tx1"/>
                </a:solidFill>
                <a:round/>
                <a:headEnd/>
                <a:tailEnd/>
              </a:ln>
            </p:spPr>
            <p:txBody>
              <a:bodyPr/>
              <a:lstStyle/>
              <a:p>
                <a:endParaRPr lang="en-US"/>
              </a:p>
            </p:txBody>
          </p:sp>
          <p:sp>
            <p:nvSpPr>
              <p:cNvPr id="31315" name="Line 595"/>
              <p:cNvSpPr>
                <a:spLocks noChangeShapeType="1"/>
              </p:cNvSpPr>
              <p:nvPr/>
            </p:nvSpPr>
            <p:spPr bwMode="auto">
              <a:xfrm flipV="1">
                <a:off x="2686" y="3986"/>
                <a:ext cx="1" cy="5"/>
              </a:xfrm>
              <a:prstGeom prst="line">
                <a:avLst/>
              </a:prstGeom>
              <a:noFill/>
              <a:ln w="0">
                <a:solidFill>
                  <a:schemeClr val="tx1"/>
                </a:solidFill>
                <a:round/>
                <a:headEnd/>
                <a:tailEnd/>
              </a:ln>
            </p:spPr>
            <p:txBody>
              <a:bodyPr/>
              <a:lstStyle/>
              <a:p>
                <a:endParaRPr lang="en-US"/>
              </a:p>
            </p:txBody>
          </p:sp>
          <p:sp>
            <p:nvSpPr>
              <p:cNvPr id="31316" name="Line 596"/>
              <p:cNvSpPr>
                <a:spLocks noChangeShapeType="1"/>
              </p:cNvSpPr>
              <p:nvPr/>
            </p:nvSpPr>
            <p:spPr bwMode="auto">
              <a:xfrm flipH="1" flipV="1">
                <a:off x="2683" y="3978"/>
                <a:ext cx="3" cy="8"/>
              </a:xfrm>
              <a:prstGeom prst="line">
                <a:avLst/>
              </a:prstGeom>
              <a:noFill/>
              <a:ln w="0">
                <a:solidFill>
                  <a:schemeClr val="tx1"/>
                </a:solidFill>
                <a:round/>
                <a:headEnd/>
                <a:tailEnd/>
              </a:ln>
            </p:spPr>
            <p:txBody>
              <a:bodyPr/>
              <a:lstStyle/>
              <a:p>
                <a:endParaRPr lang="en-US"/>
              </a:p>
            </p:txBody>
          </p:sp>
          <p:sp>
            <p:nvSpPr>
              <p:cNvPr id="31317" name="Line 597"/>
              <p:cNvSpPr>
                <a:spLocks noChangeShapeType="1"/>
              </p:cNvSpPr>
              <p:nvPr/>
            </p:nvSpPr>
            <p:spPr bwMode="auto">
              <a:xfrm flipH="1" flipV="1">
                <a:off x="2678" y="3972"/>
                <a:ext cx="5" cy="6"/>
              </a:xfrm>
              <a:prstGeom prst="line">
                <a:avLst/>
              </a:prstGeom>
              <a:noFill/>
              <a:ln w="0">
                <a:solidFill>
                  <a:schemeClr val="tx1"/>
                </a:solidFill>
                <a:round/>
                <a:headEnd/>
                <a:tailEnd/>
              </a:ln>
            </p:spPr>
            <p:txBody>
              <a:bodyPr/>
              <a:lstStyle/>
              <a:p>
                <a:endParaRPr lang="en-US"/>
              </a:p>
            </p:txBody>
          </p:sp>
          <p:sp>
            <p:nvSpPr>
              <p:cNvPr id="31318" name="Line 598"/>
              <p:cNvSpPr>
                <a:spLocks noChangeShapeType="1"/>
              </p:cNvSpPr>
              <p:nvPr/>
            </p:nvSpPr>
            <p:spPr bwMode="auto">
              <a:xfrm flipH="1" flipV="1">
                <a:off x="2672" y="3969"/>
                <a:ext cx="6" cy="3"/>
              </a:xfrm>
              <a:prstGeom prst="line">
                <a:avLst/>
              </a:prstGeom>
              <a:noFill/>
              <a:ln w="0">
                <a:solidFill>
                  <a:schemeClr val="tx1"/>
                </a:solidFill>
                <a:round/>
                <a:headEnd/>
                <a:tailEnd/>
              </a:ln>
            </p:spPr>
            <p:txBody>
              <a:bodyPr/>
              <a:lstStyle/>
              <a:p>
                <a:endParaRPr lang="en-US"/>
              </a:p>
            </p:txBody>
          </p:sp>
          <p:sp>
            <p:nvSpPr>
              <p:cNvPr id="31319" name="Line 599"/>
              <p:cNvSpPr>
                <a:spLocks noChangeShapeType="1"/>
              </p:cNvSpPr>
              <p:nvPr/>
            </p:nvSpPr>
            <p:spPr bwMode="auto">
              <a:xfrm flipH="1">
                <a:off x="2664" y="3969"/>
                <a:ext cx="8" cy="1"/>
              </a:xfrm>
              <a:prstGeom prst="line">
                <a:avLst/>
              </a:prstGeom>
              <a:noFill/>
              <a:ln w="0">
                <a:solidFill>
                  <a:schemeClr val="tx1"/>
                </a:solidFill>
                <a:round/>
                <a:headEnd/>
                <a:tailEnd/>
              </a:ln>
            </p:spPr>
            <p:txBody>
              <a:bodyPr/>
              <a:lstStyle/>
              <a:p>
                <a:endParaRPr lang="en-US"/>
              </a:p>
            </p:txBody>
          </p:sp>
          <p:sp>
            <p:nvSpPr>
              <p:cNvPr id="31320" name="Line 600"/>
              <p:cNvSpPr>
                <a:spLocks noChangeShapeType="1"/>
              </p:cNvSpPr>
              <p:nvPr/>
            </p:nvSpPr>
            <p:spPr bwMode="auto">
              <a:xfrm flipH="1">
                <a:off x="2705" y="4002"/>
                <a:ext cx="3" cy="3"/>
              </a:xfrm>
              <a:prstGeom prst="line">
                <a:avLst/>
              </a:prstGeom>
              <a:noFill/>
              <a:ln w="0">
                <a:solidFill>
                  <a:schemeClr val="tx1"/>
                </a:solidFill>
                <a:round/>
                <a:headEnd/>
                <a:tailEnd/>
              </a:ln>
            </p:spPr>
            <p:txBody>
              <a:bodyPr/>
              <a:lstStyle/>
              <a:p>
                <a:endParaRPr lang="en-US"/>
              </a:p>
            </p:txBody>
          </p:sp>
          <p:sp>
            <p:nvSpPr>
              <p:cNvPr id="31321" name="Line 601"/>
              <p:cNvSpPr>
                <a:spLocks noChangeShapeType="1"/>
              </p:cNvSpPr>
              <p:nvPr/>
            </p:nvSpPr>
            <p:spPr bwMode="auto">
              <a:xfrm>
                <a:off x="2705" y="4005"/>
                <a:ext cx="3" cy="3"/>
              </a:xfrm>
              <a:prstGeom prst="line">
                <a:avLst/>
              </a:prstGeom>
              <a:noFill/>
              <a:ln w="0">
                <a:solidFill>
                  <a:schemeClr val="tx1"/>
                </a:solidFill>
                <a:round/>
                <a:headEnd/>
                <a:tailEnd/>
              </a:ln>
            </p:spPr>
            <p:txBody>
              <a:bodyPr/>
              <a:lstStyle/>
              <a:p>
                <a:endParaRPr lang="en-US"/>
              </a:p>
            </p:txBody>
          </p:sp>
          <p:sp>
            <p:nvSpPr>
              <p:cNvPr id="31322" name="Line 602"/>
              <p:cNvSpPr>
                <a:spLocks noChangeShapeType="1"/>
              </p:cNvSpPr>
              <p:nvPr/>
            </p:nvSpPr>
            <p:spPr bwMode="auto">
              <a:xfrm flipV="1">
                <a:off x="2708" y="4005"/>
                <a:ext cx="3" cy="3"/>
              </a:xfrm>
              <a:prstGeom prst="line">
                <a:avLst/>
              </a:prstGeom>
              <a:noFill/>
              <a:ln w="0">
                <a:solidFill>
                  <a:schemeClr val="tx1"/>
                </a:solidFill>
                <a:round/>
                <a:headEnd/>
                <a:tailEnd/>
              </a:ln>
            </p:spPr>
            <p:txBody>
              <a:bodyPr/>
              <a:lstStyle/>
              <a:p>
                <a:endParaRPr lang="en-US"/>
              </a:p>
            </p:txBody>
          </p:sp>
          <p:sp>
            <p:nvSpPr>
              <p:cNvPr id="31323" name="Line 603"/>
              <p:cNvSpPr>
                <a:spLocks noChangeShapeType="1"/>
              </p:cNvSpPr>
              <p:nvPr/>
            </p:nvSpPr>
            <p:spPr bwMode="auto">
              <a:xfrm flipH="1" flipV="1">
                <a:off x="2708" y="4002"/>
                <a:ext cx="3" cy="3"/>
              </a:xfrm>
              <a:prstGeom prst="line">
                <a:avLst/>
              </a:prstGeom>
              <a:noFill/>
              <a:ln w="0">
                <a:solidFill>
                  <a:schemeClr val="tx1"/>
                </a:solidFill>
                <a:round/>
                <a:headEnd/>
                <a:tailEnd/>
              </a:ln>
            </p:spPr>
            <p:txBody>
              <a:bodyPr/>
              <a:lstStyle/>
              <a:p>
                <a:endParaRPr lang="en-US"/>
              </a:p>
            </p:txBody>
          </p:sp>
          <p:sp>
            <p:nvSpPr>
              <p:cNvPr id="31324" name="Line 604"/>
              <p:cNvSpPr>
                <a:spLocks noChangeShapeType="1"/>
              </p:cNvSpPr>
              <p:nvPr/>
            </p:nvSpPr>
            <p:spPr bwMode="auto">
              <a:xfrm flipH="1" flipV="1">
                <a:off x="2757" y="3972"/>
                <a:ext cx="6" cy="6"/>
              </a:xfrm>
              <a:prstGeom prst="line">
                <a:avLst/>
              </a:prstGeom>
              <a:noFill/>
              <a:ln w="0">
                <a:solidFill>
                  <a:schemeClr val="tx1"/>
                </a:solidFill>
                <a:round/>
                <a:headEnd/>
                <a:tailEnd/>
              </a:ln>
            </p:spPr>
            <p:txBody>
              <a:bodyPr/>
              <a:lstStyle/>
              <a:p>
                <a:endParaRPr lang="en-US"/>
              </a:p>
            </p:txBody>
          </p:sp>
          <p:sp>
            <p:nvSpPr>
              <p:cNvPr id="31325" name="Line 605"/>
              <p:cNvSpPr>
                <a:spLocks noChangeShapeType="1"/>
              </p:cNvSpPr>
              <p:nvPr/>
            </p:nvSpPr>
            <p:spPr bwMode="auto">
              <a:xfrm flipH="1" flipV="1">
                <a:off x="2752" y="3969"/>
                <a:ext cx="5" cy="3"/>
              </a:xfrm>
              <a:prstGeom prst="line">
                <a:avLst/>
              </a:prstGeom>
              <a:noFill/>
              <a:ln w="0">
                <a:solidFill>
                  <a:schemeClr val="tx1"/>
                </a:solidFill>
                <a:round/>
                <a:headEnd/>
                <a:tailEnd/>
              </a:ln>
            </p:spPr>
            <p:txBody>
              <a:bodyPr/>
              <a:lstStyle/>
              <a:p>
                <a:endParaRPr lang="en-US"/>
              </a:p>
            </p:txBody>
          </p:sp>
          <p:sp>
            <p:nvSpPr>
              <p:cNvPr id="31326" name="Line 606"/>
              <p:cNvSpPr>
                <a:spLocks noChangeShapeType="1"/>
              </p:cNvSpPr>
              <p:nvPr/>
            </p:nvSpPr>
            <p:spPr bwMode="auto">
              <a:xfrm flipH="1">
                <a:off x="2743" y="3969"/>
                <a:ext cx="9" cy="1"/>
              </a:xfrm>
              <a:prstGeom prst="line">
                <a:avLst/>
              </a:prstGeom>
              <a:noFill/>
              <a:ln w="0">
                <a:solidFill>
                  <a:schemeClr val="tx1"/>
                </a:solidFill>
                <a:round/>
                <a:headEnd/>
                <a:tailEnd/>
              </a:ln>
            </p:spPr>
            <p:txBody>
              <a:bodyPr/>
              <a:lstStyle/>
              <a:p>
                <a:endParaRPr lang="en-US"/>
              </a:p>
            </p:txBody>
          </p:sp>
        </p:grpSp>
        <p:grpSp>
          <p:nvGrpSpPr>
            <p:cNvPr id="31528" name="Group 808"/>
            <p:cNvGrpSpPr>
              <a:grpSpLocks/>
            </p:cNvGrpSpPr>
            <p:nvPr/>
          </p:nvGrpSpPr>
          <p:grpSpPr bwMode="auto">
            <a:xfrm>
              <a:off x="796" y="2236"/>
              <a:ext cx="2475" cy="1773"/>
              <a:chOff x="796" y="2236"/>
              <a:chExt cx="2475" cy="1773"/>
            </a:xfrm>
          </p:grpSpPr>
          <p:sp>
            <p:nvSpPr>
              <p:cNvPr id="31328" name="Line 608"/>
              <p:cNvSpPr>
                <a:spLocks noChangeShapeType="1"/>
              </p:cNvSpPr>
              <p:nvPr/>
            </p:nvSpPr>
            <p:spPr bwMode="auto">
              <a:xfrm flipH="1">
                <a:off x="2738" y="3969"/>
                <a:ext cx="5" cy="3"/>
              </a:xfrm>
              <a:prstGeom prst="line">
                <a:avLst/>
              </a:prstGeom>
              <a:noFill/>
              <a:ln w="0">
                <a:solidFill>
                  <a:schemeClr val="tx1"/>
                </a:solidFill>
                <a:round/>
                <a:headEnd/>
                <a:tailEnd/>
              </a:ln>
            </p:spPr>
            <p:txBody>
              <a:bodyPr/>
              <a:lstStyle/>
              <a:p>
                <a:endParaRPr lang="en-US"/>
              </a:p>
            </p:txBody>
          </p:sp>
          <p:sp>
            <p:nvSpPr>
              <p:cNvPr id="31329" name="Line 609"/>
              <p:cNvSpPr>
                <a:spLocks noChangeShapeType="1"/>
              </p:cNvSpPr>
              <p:nvPr/>
            </p:nvSpPr>
            <p:spPr bwMode="auto">
              <a:xfrm flipH="1">
                <a:off x="2733" y="3972"/>
                <a:ext cx="5" cy="6"/>
              </a:xfrm>
              <a:prstGeom prst="line">
                <a:avLst/>
              </a:prstGeom>
              <a:noFill/>
              <a:ln w="0">
                <a:solidFill>
                  <a:schemeClr val="tx1"/>
                </a:solidFill>
                <a:round/>
                <a:headEnd/>
                <a:tailEnd/>
              </a:ln>
            </p:spPr>
            <p:txBody>
              <a:bodyPr/>
              <a:lstStyle/>
              <a:p>
                <a:endParaRPr lang="en-US"/>
              </a:p>
            </p:txBody>
          </p:sp>
          <p:sp>
            <p:nvSpPr>
              <p:cNvPr id="31330" name="Line 610"/>
              <p:cNvSpPr>
                <a:spLocks noChangeShapeType="1"/>
              </p:cNvSpPr>
              <p:nvPr/>
            </p:nvSpPr>
            <p:spPr bwMode="auto">
              <a:xfrm flipH="1">
                <a:off x="2730" y="3978"/>
                <a:ext cx="3" cy="8"/>
              </a:xfrm>
              <a:prstGeom prst="line">
                <a:avLst/>
              </a:prstGeom>
              <a:noFill/>
              <a:ln w="0">
                <a:solidFill>
                  <a:schemeClr val="tx1"/>
                </a:solidFill>
                <a:round/>
                <a:headEnd/>
                <a:tailEnd/>
              </a:ln>
            </p:spPr>
            <p:txBody>
              <a:bodyPr/>
              <a:lstStyle/>
              <a:p>
                <a:endParaRPr lang="en-US"/>
              </a:p>
            </p:txBody>
          </p:sp>
          <p:sp>
            <p:nvSpPr>
              <p:cNvPr id="31331" name="Line 611"/>
              <p:cNvSpPr>
                <a:spLocks noChangeShapeType="1"/>
              </p:cNvSpPr>
              <p:nvPr/>
            </p:nvSpPr>
            <p:spPr bwMode="auto">
              <a:xfrm>
                <a:off x="2730" y="3986"/>
                <a:ext cx="1" cy="5"/>
              </a:xfrm>
              <a:prstGeom prst="line">
                <a:avLst/>
              </a:prstGeom>
              <a:noFill/>
              <a:ln w="0">
                <a:solidFill>
                  <a:schemeClr val="tx1"/>
                </a:solidFill>
                <a:round/>
                <a:headEnd/>
                <a:tailEnd/>
              </a:ln>
            </p:spPr>
            <p:txBody>
              <a:bodyPr/>
              <a:lstStyle/>
              <a:p>
                <a:endParaRPr lang="en-US"/>
              </a:p>
            </p:txBody>
          </p:sp>
          <p:sp>
            <p:nvSpPr>
              <p:cNvPr id="31332" name="Line 612"/>
              <p:cNvSpPr>
                <a:spLocks noChangeShapeType="1"/>
              </p:cNvSpPr>
              <p:nvPr/>
            </p:nvSpPr>
            <p:spPr bwMode="auto">
              <a:xfrm>
                <a:off x="2730" y="3991"/>
                <a:ext cx="3" cy="8"/>
              </a:xfrm>
              <a:prstGeom prst="line">
                <a:avLst/>
              </a:prstGeom>
              <a:noFill/>
              <a:ln w="0">
                <a:solidFill>
                  <a:schemeClr val="tx1"/>
                </a:solidFill>
                <a:round/>
                <a:headEnd/>
                <a:tailEnd/>
              </a:ln>
            </p:spPr>
            <p:txBody>
              <a:bodyPr/>
              <a:lstStyle/>
              <a:p>
                <a:endParaRPr lang="en-US"/>
              </a:p>
            </p:txBody>
          </p:sp>
          <p:sp>
            <p:nvSpPr>
              <p:cNvPr id="31333" name="Line 613"/>
              <p:cNvSpPr>
                <a:spLocks noChangeShapeType="1"/>
              </p:cNvSpPr>
              <p:nvPr/>
            </p:nvSpPr>
            <p:spPr bwMode="auto">
              <a:xfrm>
                <a:off x="2733" y="3999"/>
                <a:ext cx="5" cy="6"/>
              </a:xfrm>
              <a:prstGeom prst="line">
                <a:avLst/>
              </a:prstGeom>
              <a:noFill/>
              <a:ln w="0">
                <a:solidFill>
                  <a:schemeClr val="tx1"/>
                </a:solidFill>
                <a:round/>
                <a:headEnd/>
                <a:tailEnd/>
              </a:ln>
            </p:spPr>
            <p:txBody>
              <a:bodyPr/>
              <a:lstStyle/>
              <a:p>
                <a:endParaRPr lang="en-US"/>
              </a:p>
            </p:txBody>
          </p:sp>
          <p:sp>
            <p:nvSpPr>
              <p:cNvPr id="31334" name="Line 614"/>
              <p:cNvSpPr>
                <a:spLocks noChangeShapeType="1"/>
              </p:cNvSpPr>
              <p:nvPr/>
            </p:nvSpPr>
            <p:spPr bwMode="auto">
              <a:xfrm>
                <a:off x="2738" y="4005"/>
                <a:ext cx="5" cy="3"/>
              </a:xfrm>
              <a:prstGeom prst="line">
                <a:avLst/>
              </a:prstGeom>
              <a:noFill/>
              <a:ln w="0">
                <a:solidFill>
                  <a:schemeClr val="tx1"/>
                </a:solidFill>
                <a:round/>
                <a:headEnd/>
                <a:tailEnd/>
              </a:ln>
            </p:spPr>
            <p:txBody>
              <a:bodyPr/>
              <a:lstStyle/>
              <a:p>
                <a:endParaRPr lang="en-US"/>
              </a:p>
            </p:txBody>
          </p:sp>
          <p:sp>
            <p:nvSpPr>
              <p:cNvPr id="31335" name="Line 615"/>
              <p:cNvSpPr>
                <a:spLocks noChangeShapeType="1"/>
              </p:cNvSpPr>
              <p:nvPr/>
            </p:nvSpPr>
            <p:spPr bwMode="auto">
              <a:xfrm>
                <a:off x="2743" y="4008"/>
                <a:ext cx="9" cy="1"/>
              </a:xfrm>
              <a:prstGeom prst="line">
                <a:avLst/>
              </a:prstGeom>
              <a:noFill/>
              <a:ln w="0">
                <a:solidFill>
                  <a:schemeClr val="tx1"/>
                </a:solidFill>
                <a:round/>
                <a:headEnd/>
                <a:tailEnd/>
              </a:ln>
            </p:spPr>
            <p:txBody>
              <a:bodyPr/>
              <a:lstStyle/>
              <a:p>
                <a:endParaRPr lang="en-US"/>
              </a:p>
            </p:txBody>
          </p:sp>
          <p:sp>
            <p:nvSpPr>
              <p:cNvPr id="31336" name="Line 616"/>
              <p:cNvSpPr>
                <a:spLocks noChangeShapeType="1"/>
              </p:cNvSpPr>
              <p:nvPr/>
            </p:nvSpPr>
            <p:spPr bwMode="auto">
              <a:xfrm flipV="1">
                <a:off x="2752" y="4005"/>
                <a:ext cx="5" cy="3"/>
              </a:xfrm>
              <a:prstGeom prst="line">
                <a:avLst/>
              </a:prstGeom>
              <a:noFill/>
              <a:ln w="0">
                <a:solidFill>
                  <a:schemeClr val="tx1"/>
                </a:solidFill>
                <a:round/>
                <a:headEnd/>
                <a:tailEnd/>
              </a:ln>
            </p:spPr>
            <p:txBody>
              <a:bodyPr/>
              <a:lstStyle/>
              <a:p>
                <a:endParaRPr lang="en-US"/>
              </a:p>
            </p:txBody>
          </p:sp>
          <p:sp>
            <p:nvSpPr>
              <p:cNvPr id="31337" name="Line 617"/>
              <p:cNvSpPr>
                <a:spLocks noChangeShapeType="1"/>
              </p:cNvSpPr>
              <p:nvPr/>
            </p:nvSpPr>
            <p:spPr bwMode="auto">
              <a:xfrm flipV="1">
                <a:off x="2757" y="3999"/>
                <a:ext cx="6" cy="6"/>
              </a:xfrm>
              <a:prstGeom prst="line">
                <a:avLst/>
              </a:prstGeom>
              <a:noFill/>
              <a:ln w="0">
                <a:solidFill>
                  <a:schemeClr val="tx1"/>
                </a:solidFill>
                <a:round/>
                <a:headEnd/>
                <a:tailEnd/>
              </a:ln>
            </p:spPr>
            <p:txBody>
              <a:bodyPr/>
              <a:lstStyle/>
              <a:p>
                <a:endParaRPr lang="en-US"/>
              </a:p>
            </p:txBody>
          </p:sp>
          <p:sp>
            <p:nvSpPr>
              <p:cNvPr id="31338" name="Line 618"/>
              <p:cNvSpPr>
                <a:spLocks noChangeShapeType="1"/>
              </p:cNvSpPr>
              <p:nvPr/>
            </p:nvSpPr>
            <p:spPr bwMode="auto">
              <a:xfrm flipH="1">
                <a:off x="2782" y="4002"/>
                <a:ext cx="3" cy="3"/>
              </a:xfrm>
              <a:prstGeom prst="line">
                <a:avLst/>
              </a:prstGeom>
              <a:noFill/>
              <a:ln w="0">
                <a:solidFill>
                  <a:schemeClr val="tx1"/>
                </a:solidFill>
                <a:round/>
                <a:headEnd/>
                <a:tailEnd/>
              </a:ln>
            </p:spPr>
            <p:txBody>
              <a:bodyPr/>
              <a:lstStyle/>
              <a:p>
                <a:endParaRPr lang="en-US"/>
              </a:p>
            </p:txBody>
          </p:sp>
          <p:sp>
            <p:nvSpPr>
              <p:cNvPr id="31339" name="Line 619"/>
              <p:cNvSpPr>
                <a:spLocks noChangeShapeType="1"/>
              </p:cNvSpPr>
              <p:nvPr/>
            </p:nvSpPr>
            <p:spPr bwMode="auto">
              <a:xfrm>
                <a:off x="2782" y="4005"/>
                <a:ext cx="3" cy="3"/>
              </a:xfrm>
              <a:prstGeom prst="line">
                <a:avLst/>
              </a:prstGeom>
              <a:noFill/>
              <a:ln w="0">
                <a:solidFill>
                  <a:schemeClr val="tx1"/>
                </a:solidFill>
                <a:round/>
                <a:headEnd/>
                <a:tailEnd/>
              </a:ln>
            </p:spPr>
            <p:txBody>
              <a:bodyPr/>
              <a:lstStyle/>
              <a:p>
                <a:endParaRPr lang="en-US"/>
              </a:p>
            </p:txBody>
          </p:sp>
          <p:sp>
            <p:nvSpPr>
              <p:cNvPr id="31340" name="Line 620"/>
              <p:cNvSpPr>
                <a:spLocks noChangeShapeType="1"/>
              </p:cNvSpPr>
              <p:nvPr/>
            </p:nvSpPr>
            <p:spPr bwMode="auto">
              <a:xfrm flipV="1">
                <a:off x="2785" y="4005"/>
                <a:ext cx="2" cy="3"/>
              </a:xfrm>
              <a:prstGeom prst="line">
                <a:avLst/>
              </a:prstGeom>
              <a:noFill/>
              <a:ln w="0">
                <a:solidFill>
                  <a:schemeClr val="tx1"/>
                </a:solidFill>
                <a:round/>
                <a:headEnd/>
                <a:tailEnd/>
              </a:ln>
            </p:spPr>
            <p:txBody>
              <a:bodyPr/>
              <a:lstStyle/>
              <a:p>
                <a:endParaRPr lang="en-US"/>
              </a:p>
            </p:txBody>
          </p:sp>
          <p:sp>
            <p:nvSpPr>
              <p:cNvPr id="31341" name="Line 621"/>
              <p:cNvSpPr>
                <a:spLocks noChangeShapeType="1"/>
              </p:cNvSpPr>
              <p:nvPr/>
            </p:nvSpPr>
            <p:spPr bwMode="auto">
              <a:xfrm flipH="1" flipV="1">
                <a:off x="2785" y="4002"/>
                <a:ext cx="2" cy="3"/>
              </a:xfrm>
              <a:prstGeom prst="line">
                <a:avLst/>
              </a:prstGeom>
              <a:noFill/>
              <a:ln w="0">
                <a:solidFill>
                  <a:schemeClr val="tx1"/>
                </a:solidFill>
                <a:round/>
                <a:headEnd/>
                <a:tailEnd/>
              </a:ln>
            </p:spPr>
            <p:txBody>
              <a:bodyPr/>
              <a:lstStyle/>
              <a:p>
                <a:endParaRPr lang="en-US"/>
              </a:p>
            </p:txBody>
          </p:sp>
          <p:sp>
            <p:nvSpPr>
              <p:cNvPr id="31342" name="Line 622"/>
              <p:cNvSpPr>
                <a:spLocks noChangeShapeType="1"/>
              </p:cNvSpPr>
              <p:nvPr/>
            </p:nvSpPr>
            <p:spPr bwMode="auto">
              <a:xfrm>
                <a:off x="2867" y="3975"/>
                <a:ext cx="49" cy="1"/>
              </a:xfrm>
              <a:prstGeom prst="line">
                <a:avLst/>
              </a:prstGeom>
              <a:noFill/>
              <a:ln w="0">
                <a:solidFill>
                  <a:schemeClr val="tx1"/>
                </a:solidFill>
                <a:round/>
                <a:headEnd/>
                <a:tailEnd/>
              </a:ln>
            </p:spPr>
            <p:txBody>
              <a:bodyPr/>
              <a:lstStyle/>
              <a:p>
                <a:endParaRPr lang="en-US"/>
              </a:p>
            </p:txBody>
          </p:sp>
          <p:sp>
            <p:nvSpPr>
              <p:cNvPr id="31343" name="Line 623"/>
              <p:cNvSpPr>
                <a:spLocks noChangeShapeType="1"/>
              </p:cNvSpPr>
              <p:nvPr/>
            </p:nvSpPr>
            <p:spPr bwMode="auto">
              <a:xfrm>
                <a:off x="2867" y="3991"/>
                <a:ext cx="49" cy="1"/>
              </a:xfrm>
              <a:prstGeom prst="line">
                <a:avLst/>
              </a:prstGeom>
              <a:noFill/>
              <a:ln w="0">
                <a:solidFill>
                  <a:schemeClr val="tx1"/>
                </a:solidFill>
                <a:round/>
                <a:headEnd/>
                <a:tailEnd/>
              </a:ln>
            </p:spPr>
            <p:txBody>
              <a:bodyPr/>
              <a:lstStyle/>
              <a:p>
                <a:endParaRPr lang="en-US"/>
              </a:p>
            </p:txBody>
          </p:sp>
          <p:sp>
            <p:nvSpPr>
              <p:cNvPr id="31344" name="Line 624"/>
              <p:cNvSpPr>
                <a:spLocks noChangeShapeType="1"/>
              </p:cNvSpPr>
              <p:nvPr/>
            </p:nvSpPr>
            <p:spPr bwMode="auto">
              <a:xfrm>
                <a:off x="2999" y="3950"/>
                <a:ext cx="30" cy="1"/>
              </a:xfrm>
              <a:prstGeom prst="line">
                <a:avLst/>
              </a:prstGeom>
              <a:noFill/>
              <a:ln w="0">
                <a:solidFill>
                  <a:schemeClr val="tx1"/>
                </a:solidFill>
                <a:round/>
                <a:headEnd/>
                <a:tailEnd/>
              </a:ln>
            </p:spPr>
            <p:txBody>
              <a:bodyPr/>
              <a:lstStyle/>
              <a:p>
                <a:endParaRPr lang="en-US"/>
              </a:p>
            </p:txBody>
          </p:sp>
          <p:sp>
            <p:nvSpPr>
              <p:cNvPr id="31345" name="Line 625"/>
              <p:cNvSpPr>
                <a:spLocks noChangeShapeType="1"/>
              </p:cNvSpPr>
              <p:nvPr/>
            </p:nvSpPr>
            <p:spPr bwMode="auto">
              <a:xfrm flipH="1">
                <a:off x="3012" y="3950"/>
                <a:ext cx="17" cy="22"/>
              </a:xfrm>
              <a:prstGeom prst="line">
                <a:avLst/>
              </a:prstGeom>
              <a:noFill/>
              <a:ln w="0">
                <a:solidFill>
                  <a:schemeClr val="tx1"/>
                </a:solidFill>
                <a:round/>
                <a:headEnd/>
                <a:tailEnd/>
              </a:ln>
            </p:spPr>
            <p:txBody>
              <a:bodyPr/>
              <a:lstStyle/>
              <a:p>
                <a:endParaRPr lang="en-US"/>
              </a:p>
            </p:txBody>
          </p:sp>
          <p:sp>
            <p:nvSpPr>
              <p:cNvPr id="31346" name="Line 626"/>
              <p:cNvSpPr>
                <a:spLocks noChangeShapeType="1"/>
              </p:cNvSpPr>
              <p:nvPr/>
            </p:nvSpPr>
            <p:spPr bwMode="auto">
              <a:xfrm>
                <a:off x="3012" y="3972"/>
                <a:ext cx="9" cy="1"/>
              </a:xfrm>
              <a:prstGeom prst="line">
                <a:avLst/>
              </a:prstGeom>
              <a:noFill/>
              <a:ln w="0">
                <a:solidFill>
                  <a:schemeClr val="tx1"/>
                </a:solidFill>
                <a:round/>
                <a:headEnd/>
                <a:tailEnd/>
              </a:ln>
            </p:spPr>
            <p:txBody>
              <a:bodyPr/>
              <a:lstStyle/>
              <a:p>
                <a:endParaRPr lang="en-US"/>
              </a:p>
            </p:txBody>
          </p:sp>
          <p:sp>
            <p:nvSpPr>
              <p:cNvPr id="31347" name="Line 627"/>
              <p:cNvSpPr>
                <a:spLocks noChangeShapeType="1"/>
              </p:cNvSpPr>
              <p:nvPr/>
            </p:nvSpPr>
            <p:spPr bwMode="auto">
              <a:xfrm>
                <a:off x="3021" y="3972"/>
                <a:ext cx="5" cy="3"/>
              </a:xfrm>
              <a:prstGeom prst="line">
                <a:avLst/>
              </a:prstGeom>
              <a:noFill/>
              <a:ln w="0">
                <a:solidFill>
                  <a:schemeClr val="tx1"/>
                </a:solidFill>
                <a:round/>
                <a:headEnd/>
                <a:tailEnd/>
              </a:ln>
            </p:spPr>
            <p:txBody>
              <a:bodyPr/>
              <a:lstStyle/>
              <a:p>
                <a:endParaRPr lang="en-US"/>
              </a:p>
            </p:txBody>
          </p:sp>
          <p:sp>
            <p:nvSpPr>
              <p:cNvPr id="31348" name="Line 628"/>
              <p:cNvSpPr>
                <a:spLocks noChangeShapeType="1"/>
              </p:cNvSpPr>
              <p:nvPr/>
            </p:nvSpPr>
            <p:spPr bwMode="auto">
              <a:xfrm>
                <a:off x="3026" y="3975"/>
                <a:ext cx="3" cy="3"/>
              </a:xfrm>
              <a:prstGeom prst="line">
                <a:avLst/>
              </a:prstGeom>
              <a:noFill/>
              <a:ln w="0">
                <a:solidFill>
                  <a:schemeClr val="tx1"/>
                </a:solidFill>
                <a:round/>
                <a:headEnd/>
                <a:tailEnd/>
              </a:ln>
            </p:spPr>
            <p:txBody>
              <a:bodyPr/>
              <a:lstStyle/>
              <a:p>
                <a:endParaRPr lang="en-US"/>
              </a:p>
            </p:txBody>
          </p:sp>
          <p:sp>
            <p:nvSpPr>
              <p:cNvPr id="31349" name="Line 629"/>
              <p:cNvSpPr>
                <a:spLocks noChangeShapeType="1"/>
              </p:cNvSpPr>
              <p:nvPr/>
            </p:nvSpPr>
            <p:spPr bwMode="auto">
              <a:xfrm>
                <a:off x="3029" y="3978"/>
                <a:ext cx="3" cy="8"/>
              </a:xfrm>
              <a:prstGeom prst="line">
                <a:avLst/>
              </a:prstGeom>
              <a:noFill/>
              <a:ln w="0">
                <a:solidFill>
                  <a:schemeClr val="tx1"/>
                </a:solidFill>
                <a:round/>
                <a:headEnd/>
                <a:tailEnd/>
              </a:ln>
            </p:spPr>
            <p:txBody>
              <a:bodyPr/>
              <a:lstStyle/>
              <a:p>
                <a:endParaRPr lang="en-US"/>
              </a:p>
            </p:txBody>
          </p:sp>
          <p:sp>
            <p:nvSpPr>
              <p:cNvPr id="31350" name="Line 630"/>
              <p:cNvSpPr>
                <a:spLocks noChangeShapeType="1"/>
              </p:cNvSpPr>
              <p:nvPr/>
            </p:nvSpPr>
            <p:spPr bwMode="auto">
              <a:xfrm>
                <a:off x="3032" y="3986"/>
                <a:ext cx="1" cy="5"/>
              </a:xfrm>
              <a:prstGeom prst="line">
                <a:avLst/>
              </a:prstGeom>
              <a:noFill/>
              <a:ln w="0">
                <a:solidFill>
                  <a:schemeClr val="tx1"/>
                </a:solidFill>
                <a:round/>
                <a:headEnd/>
                <a:tailEnd/>
              </a:ln>
            </p:spPr>
            <p:txBody>
              <a:bodyPr/>
              <a:lstStyle/>
              <a:p>
                <a:endParaRPr lang="en-US"/>
              </a:p>
            </p:txBody>
          </p:sp>
          <p:sp>
            <p:nvSpPr>
              <p:cNvPr id="31351" name="Line 631"/>
              <p:cNvSpPr>
                <a:spLocks noChangeShapeType="1"/>
              </p:cNvSpPr>
              <p:nvPr/>
            </p:nvSpPr>
            <p:spPr bwMode="auto">
              <a:xfrm flipH="1">
                <a:off x="3029" y="3991"/>
                <a:ext cx="3" cy="8"/>
              </a:xfrm>
              <a:prstGeom prst="line">
                <a:avLst/>
              </a:prstGeom>
              <a:noFill/>
              <a:ln w="0">
                <a:solidFill>
                  <a:schemeClr val="tx1"/>
                </a:solidFill>
                <a:round/>
                <a:headEnd/>
                <a:tailEnd/>
              </a:ln>
            </p:spPr>
            <p:txBody>
              <a:bodyPr/>
              <a:lstStyle/>
              <a:p>
                <a:endParaRPr lang="en-US"/>
              </a:p>
            </p:txBody>
          </p:sp>
          <p:sp>
            <p:nvSpPr>
              <p:cNvPr id="31352" name="Line 632"/>
              <p:cNvSpPr>
                <a:spLocks noChangeShapeType="1"/>
              </p:cNvSpPr>
              <p:nvPr/>
            </p:nvSpPr>
            <p:spPr bwMode="auto">
              <a:xfrm flipH="1">
                <a:off x="3023" y="3999"/>
                <a:ext cx="6" cy="6"/>
              </a:xfrm>
              <a:prstGeom prst="line">
                <a:avLst/>
              </a:prstGeom>
              <a:noFill/>
              <a:ln w="0">
                <a:solidFill>
                  <a:schemeClr val="tx1"/>
                </a:solidFill>
                <a:round/>
                <a:headEnd/>
                <a:tailEnd/>
              </a:ln>
            </p:spPr>
            <p:txBody>
              <a:bodyPr/>
              <a:lstStyle/>
              <a:p>
                <a:endParaRPr lang="en-US"/>
              </a:p>
            </p:txBody>
          </p:sp>
          <p:sp>
            <p:nvSpPr>
              <p:cNvPr id="31353" name="Line 633"/>
              <p:cNvSpPr>
                <a:spLocks noChangeShapeType="1"/>
              </p:cNvSpPr>
              <p:nvPr/>
            </p:nvSpPr>
            <p:spPr bwMode="auto">
              <a:xfrm flipH="1">
                <a:off x="3015" y="4005"/>
                <a:ext cx="8" cy="3"/>
              </a:xfrm>
              <a:prstGeom prst="line">
                <a:avLst/>
              </a:prstGeom>
              <a:noFill/>
              <a:ln w="0">
                <a:solidFill>
                  <a:schemeClr val="tx1"/>
                </a:solidFill>
                <a:round/>
                <a:headEnd/>
                <a:tailEnd/>
              </a:ln>
            </p:spPr>
            <p:txBody>
              <a:bodyPr/>
              <a:lstStyle/>
              <a:p>
                <a:endParaRPr lang="en-US"/>
              </a:p>
            </p:txBody>
          </p:sp>
          <p:sp>
            <p:nvSpPr>
              <p:cNvPr id="31354" name="Line 634"/>
              <p:cNvSpPr>
                <a:spLocks noChangeShapeType="1"/>
              </p:cNvSpPr>
              <p:nvPr/>
            </p:nvSpPr>
            <p:spPr bwMode="auto">
              <a:xfrm flipH="1">
                <a:off x="3007" y="4008"/>
                <a:ext cx="8" cy="1"/>
              </a:xfrm>
              <a:prstGeom prst="line">
                <a:avLst/>
              </a:prstGeom>
              <a:noFill/>
              <a:ln w="0">
                <a:solidFill>
                  <a:schemeClr val="tx1"/>
                </a:solidFill>
                <a:round/>
                <a:headEnd/>
                <a:tailEnd/>
              </a:ln>
            </p:spPr>
            <p:txBody>
              <a:bodyPr/>
              <a:lstStyle/>
              <a:p>
                <a:endParaRPr lang="en-US"/>
              </a:p>
            </p:txBody>
          </p:sp>
          <p:sp>
            <p:nvSpPr>
              <p:cNvPr id="31355" name="Line 635"/>
              <p:cNvSpPr>
                <a:spLocks noChangeShapeType="1"/>
              </p:cNvSpPr>
              <p:nvPr/>
            </p:nvSpPr>
            <p:spPr bwMode="auto">
              <a:xfrm flipH="1" flipV="1">
                <a:off x="2999" y="4005"/>
                <a:ext cx="8" cy="3"/>
              </a:xfrm>
              <a:prstGeom prst="line">
                <a:avLst/>
              </a:prstGeom>
              <a:noFill/>
              <a:ln w="0">
                <a:solidFill>
                  <a:schemeClr val="tx1"/>
                </a:solidFill>
                <a:round/>
                <a:headEnd/>
                <a:tailEnd/>
              </a:ln>
            </p:spPr>
            <p:txBody>
              <a:bodyPr/>
              <a:lstStyle/>
              <a:p>
                <a:endParaRPr lang="en-US"/>
              </a:p>
            </p:txBody>
          </p:sp>
          <p:sp>
            <p:nvSpPr>
              <p:cNvPr id="31356" name="Line 636"/>
              <p:cNvSpPr>
                <a:spLocks noChangeShapeType="1"/>
              </p:cNvSpPr>
              <p:nvPr/>
            </p:nvSpPr>
            <p:spPr bwMode="auto">
              <a:xfrm flipH="1" flipV="1">
                <a:off x="2996" y="4002"/>
                <a:ext cx="3" cy="3"/>
              </a:xfrm>
              <a:prstGeom prst="line">
                <a:avLst/>
              </a:prstGeom>
              <a:noFill/>
              <a:ln w="0">
                <a:solidFill>
                  <a:schemeClr val="tx1"/>
                </a:solidFill>
                <a:round/>
                <a:headEnd/>
                <a:tailEnd/>
              </a:ln>
            </p:spPr>
            <p:txBody>
              <a:bodyPr/>
              <a:lstStyle/>
              <a:p>
                <a:endParaRPr lang="en-US"/>
              </a:p>
            </p:txBody>
          </p:sp>
          <p:sp>
            <p:nvSpPr>
              <p:cNvPr id="31357" name="Line 637"/>
              <p:cNvSpPr>
                <a:spLocks noChangeShapeType="1"/>
              </p:cNvSpPr>
              <p:nvPr/>
            </p:nvSpPr>
            <p:spPr bwMode="auto">
              <a:xfrm flipH="1" flipV="1">
                <a:off x="2993" y="3997"/>
                <a:ext cx="3" cy="5"/>
              </a:xfrm>
              <a:prstGeom prst="line">
                <a:avLst/>
              </a:prstGeom>
              <a:noFill/>
              <a:ln w="0">
                <a:solidFill>
                  <a:schemeClr val="tx1"/>
                </a:solidFill>
                <a:round/>
                <a:headEnd/>
                <a:tailEnd/>
              </a:ln>
            </p:spPr>
            <p:txBody>
              <a:bodyPr/>
              <a:lstStyle/>
              <a:p>
                <a:endParaRPr lang="en-US"/>
              </a:p>
            </p:txBody>
          </p:sp>
          <p:sp>
            <p:nvSpPr>
              <p:cNvPr id="31358" name="Line 638"/>
              <p:cNvSpPr>
                <a:spLocks noChangeShapeType="1"/>
              </p:cNvSpPr>
              <p:nvPr/>
            </p:nvSpPr>
            <p:spPr bwMode="auto">
              <a:xfrm flipV="1">
                <a:off x="3051" y="3961"/>
                <a:ext cx="1" cy="3"/>
              </a:xfrm>
              <a:prstGeom prst="line">
                <a:avLst/>
              </a:prstGeom>
              <a:noFill/>
              <a:ln w="0">
                <a:solidFill>
                  <a:schemeClr val="tx1"/>
                </a:solidFill>
                <a:round/>
                <a:headEnd/>
                <a:tailEnd/>
              </a:ln>
            </p:spPr>
            <p:txBody>
              <a:bodyPr/>
              <a:lstStyle/>
              <a:p>
                <a:endParaRPr lang="en-US"/>
              </a:p>
            </p:txBody>
          </p:sp>
          <p:sp>
            <p:nvSpPr>
              <p:cNvPr id="31359" name="Line 639"/>
              <p:cNvSpPr>
                <a:spLocks noChangeShapeType="1"/>
              </p:cNvSpPr>
              <p:nvPr/>
            </p:nvSpPr>
            <p:spPr bwMode="auto">
              <a:xfrm flipV="1">
                <a:off x="3051" y="3956"/>
                <a:ext cx="3" cy="5"/>
              </a:xfrm>
              <a:prstGeom prst="line">
                <a:avLst/>
              </a:prstGeom>
              <a:noFill/>
              <a:ln w="0">
                <a:solidFill>
                  <a:schemeClr val="tx1"/>
                </a:solidFill>
                <a:round/>
                <a:headEnd/>
                <a:tailEnd/>
              </a:ln>
            </p:spPr>
            <p:txBody>
              <a:bodyPr/>
              <a:lstStyle/>
              <a:p>
                <a:endParaRPr lang="en-US"/>
              </a:p>
            </p:txBody>
          </p:sp>
          <p:sp>
            <p:nvSpPr>
              <p:cNvPr id="31360" name="Line 640"/>
              <p:cNvSpPr>
                <a:spLocks noChangeShapeType="1"/>
              </p:cNvSpPr>
              <p:nvPr/>
            </p:nvSpPr>
            <p:spPr bwMode="auto">
              <a:xfrm flipV="1">
                <a:off x="3054" y="3953"/>
                <a:ext cx="2" cy="3"/>
              </a:xfrm>
              <a:prstGeom prst="line">
                <a:avLst/>
              </a:prstGeom>
              <a:noFill/>
              <a:ln w="0">
                <a:solidFill>
                  <a:schemeClr val="tx1"/>
                </a:solidFill>
                <a:round/>
                <a:headEnd/>
                <a:tailEnd/>
              </a:ln>
            </p:spPr>
            <p:txBody>
              <a:bodyPr/>
              <a:lstStyle/>
              <a:p>
                <a:endParaRPr lang="en-US"/>
              </a:p>
            </p:txBody>
          </p:sp>
          <p:sp>
            <p:nvSpPr>
              <p:cNvPr id="31361" name="Line 641"/>
              <p:cNvSpPr>
                <a:spLocks noChangeShapeType="1"/>
              </p:cNvSpPr>
              <p:nvPr/>
            </p:nvSpPr>
            <p:spPr bwMode="auto">
              <a:xfrm flipV="1">
                <a:off x="3056" y="3950"/>
                <a:ext cx="6" cy="3"/>
              </a:xfrm>
              <a:prstGeom prst="line">
                <a:avLst/>
              </a:prstGeom>
              <a:noFill/>
              <a:ln w="0">
                <a:solidFill>
                  <a:schemeClr val="tx1"/>
                </a:solidFill>
                <a:round/>
                <a:headEnd/>
                <a:tailEnd/>
              </a:ln>
            </p:spPr>
            <p:txBody>
              <a:bodyPr/>
              <a:lstStyle/>
              <a:p>
                <a:endParaRPr lang="en-US"/>
              </a:p>
            </p:txBody>
          </p:sp>
          <p:sp>
            <p:nvSpPr>
              <p:cNvPr id="31362" name="Line 642"/>
              <p:cNvSpPr>
                <a:spLocks noChangeShapeType="1"/>
              </p:cNvSpPr>
              <p:nvPr/>
            </p:nvSpPr>
            <p:spPr bwMode="auto">
              <a:xfrm>
                <a:off x="3062" y="3950"/>
                <a:ext cx="11" cy="1"/>
              </a:xfrm>
              <a:prstGeom prst="line">
                <a:avLst/>
              </a:prstGeom>
              <a:noFill/>
              <a:ln w="0">
                <a:solidFill>
                  <a:schemeClr val="tx1"/>
                </a:solidFill>
                <a:round/>
                <a:headEnd/>
                <a:tailEnd/>
              </a:ln>
            </p:spPr>
            <p:txBody>
              <a:bodyPr/>
              <a:lstStyle/>
              <a:p>
                <a:endParaRPr lang="en-US"/>
              </a:p>
            </p:txBody>
          </p:sp>
          <p:sp>
            <p:nvSpPr>
              <p:cNvPr id="31363" name="Line 643"/>
              <p:cNvSpPr>
                <a:spLocks noChangeShapeType="1"/>
              </p:cNvSpPr>
              <p:nvPr/>
            </p:nvSpPr>
            <p:spPr bwMode="auto">
              <a:xfrm>
                <a:off x="3073" y="3950"/>
                <a:ext cx="5" cy="3"/>
              </a:xfrm>
              <a:prstGeom prst="line">
                <a:avLst/>
              </a:prstGeom>
              <a:noFill/>
              <a:ln w="0">
                <a:solidFill>
                  <a:schemeClr val="tx1"/>
                </a:solidFill>
                <a:round/>
                <a:headEnd/>
                <a:tailEnd/>
              </a:ln>
            </p:spPr>
            <p:txBody>
              <a:bodyPr/>
              <a:lstStyle/>
              <a:p>
                <a:endParaRPr lang="en-US"/>
              </a:p>
            </p:txBody>
          </p:sp>
          <p:sp>
            <p:nvSpPr>
              <p:cNvPr id="31364" name="Line 644"/>
              <p:cNvSpPr>
                <a:spLocks noChangeShapeType="1"/>
              </p:cNvSpPr>
              <p:nvPr/>
            </p:nvSpPr>
            <p:spPr bwMode="auto">
              <a:xfrm>
                <a:off x="3078" y="3953"/>
                <a:ext cx="3" cy="3"/>
              </a:xfrm>
              <a:prstGeom prst="line">
                <a:avLst/>
              </a:prstGeom>
              <a:noFill/>
              <a:ln w="0">
                <a:solidFill>
                  <a:schemeClr val="tx1"/>
                </a:solidFill>
                <a:round/>
                <a:headEnd/>
                <a:tailEnd/>
              </a:ln>
            </p:spPr>
            <p:txBody>
              <a:bodyPr/>
              <a:lstStyle/>
              <a:p>
                <a:endParaRPr lang="en-US"/>
              </a:p>
            </p:txBody>
          </p:sp>
          <p:sp>
            <p:nvSpPr>
              <p:cNvPr id="31365" name="Line 645"/>
              <p:cNvSpPr>
                <a:spLocks noChangeShapeType="1"/>
              </p:cNvSpPr>
              <p:nvPr/>
            </p:nvSpPr>
            <p:spPr bwMode="auto">
              <a:xfrm>
                <a:off x="3081" y="3956"/>
                <a:ext cx="3" cy="5"/>
              </a:xfrm>
              <a:prstGeom prst="line">
                <a:avLst/>
              </a:prstGeom>
              <a:noFill/>
              <a:ln w="0">
                <a:solidFill>
                  <a:schemeClr val="tx1"/>
                </a:solidFill>
                <a:round/>
                <a:headEnd/>
                <a:tailEnd/>
              </a:ln>
            </p:spPr>
            <p:txBody>
              <a:bodyPr/>
              <a:lstStyle/>
              <a:p>
                <a:endParaRPr lang="en-US"/>
              </a:p>
            </p:txBody>
          </p:sp>
          <p:sp>
            <p:nvSpPr>
              <p:cNvPr id="31366" name="Line 646"/>
              <p:cNvSpPr>
                <a:spLocks noChangeShapeType="1"/>
              </p:cNvSpPr>
              <p:nvPr/>
            </p:nvSpPr>
            <p:spPr bwMode="auto">
              <a:xfrm>
                <a:off x="3084" y="3961"/>
                <a:ext cx="1" cy="6"/>
              </a:xfrm>
              <a:prstGeom prst="line">
                <a:avLst/>
              </a:prstGeom>
              <a:noFill/>
              <a:ln w="0">
                <a:solidFill>
                  <a:schemeClr val="tx1"/>
                </a:solidFill>
                <a:round/>
                <a:headEnd/>
                <a:tailEnd/>
              </a:ln>
            </p:spPr>
            <p:txBody>
              <a:bodyPr/>
              <a:lstStyle/>
              <a:p>
                <a:endParaRPr lang="en-US"/>
              </a:p>
            </p:txBody>
          </p:sp>
          <p:sp>
            <p:nvSpPr>
              <p:cNvPr id="31367" name="Line 647"/>
              <p:cNvSpPr>
                <a:spLocks noChangeShapeType="1"/>
              </p:cNvSpPr>
              <p:nvPr/>
            </p:nvSpPr>
            <p:spPr bwMode="auto">
              <a:xfrm flipH="1">
                <a:off x="3081" y="3967"/>
                <a:ext cx="3" cy="5"/>
              </a:xfrm>
              <a:prstGeom prst="line">
                <a:avLst/>
              </a:prstGeom>
              <a:noFill/>
              <a:ln w="0">
                <a:solidFill>
                  <a:schemeClr val="tx1"/>
                </a:solidFill>
                <a:round/>
                <a:headEnd/>
                <a:tailEnd/>
              </a:ln>
            </p:spPr>
            <p:txBody>
              <a:bodyPr/>
              <a:lstStyle/>
              <a:p>
                <a:endParaRPr lang="en-US"/>
              </a:p>
            </p:txBody>
          </p:sp>
          <p:sp>
            <p:nvSpPr>
              <p:cNvPr id="31368" name="Line 648"/>
              <p:cNvSpPr>
                <a:spLocks noChangeShapeType="1"/>
              </p:cNvSpPr>
              <p:nvPr/>
            </p:nvSpPr>
            <p:spPr bwMode="auto">
              <a:xfrm flipH="1">
                <a:off x="3075" y="3972"/>
                <a:ext cx="6" cy="8"/>
              </a:xfrm>
              <a:prstGeom prst="line">
                <a:avLst/>
              </a:prstGeom>
              <a:noFill/>
              <a:ln w="0">
                <a:solidFill>
                  <a:schemeClr val="tx1"/>
                </a:solidFill>
                <a:round/>
                <a:headEnd/>
                <a:tailEnd/>
              </a:ln>
            </p:spPr>
            <p:txBody>
              <a:bodyPr/>
              <a:lstStyle/>
              <a:p>
                <a:endParaRPr lang="en-US"/>
              </a:p>
            </p:txBody>
          </p:sp>
          <p:sp>
            <p:nvSpPr>
              <p:cNvPr id="31369" name="Line 649"/>
              <p:cNvSpPr>
                <a:spLocks noChangeShapeType="1"/>
              </p:cNvSpPr>
              <p:nvPr/>
            </p:nvSpPr>
            <p:spPr bwMode="auto">
              <a:xfrm flipH="1">
                <a:off x="3048" y="3980"/>
                <a:ext cx="27" cy="28"/>
              </a:xfrm>
              <a:prstGeom prst="line">
                <a:avLst/>
              </a:prstGeom>
              <a:noFill/>
              <a:ln w="0">
                <a:solidFill>
                  <a:schemeClr val="tx1"/>
                </a:solidFill>
                <a:round/>
                <a:headEnd/>
                <a:tailEnd/>
              </a:ln>
            </p:spPr>
            <p:txBody>
              <a:bodyPr/>
              <a:lstStyle/>
              <a:p>
                <a:endParaRPr lang="en-US"/>
              </a:p>
            </p:txBody>
          </p:sp>
          <p:sp>
            <p:nvSpPr>
              <p:cNvPr id="31370" name="Line 650"/>
              <p:cNvSpPr>
                <a:spLocks noChangeShapeType="1"/>
              </p:cNvSpPr>
              <p:nvPr/>
            </p:nvSpPr>
            <p:spPr bwMode="auto">
              <a:xfrm>
                <a:off x="3048" y="4008"/>
                <a:ext cx="38" cy="1"/>
              </a:xfrm>
              <a:prstGeom prst="line">
                <a:avLst/>
              </a:prstGeom>
              <a:noFill/>
              <a:ln w="0">
                <a:solidFill>
                  <a:schemeClr val="tx1"/>
                </a:solidFill>
                <a:round/>
                <a:headEnd/>
                <a:tailEnd/>
              </a:ln>
            </p:spPr>
            <p:txBody>
              <a:bodyPr/>
              <a:lstStyle/>
              <a:p>
                <a:endParaRPr lang="en-US"/>
              </a:p>
            </p:txBody>
          </p:sp>
          <p:sp>
            <p:nvSpPr>
              <p:cNvPr id="31371" name="Line 651"/>
              <p:cNvSpPr>
                <a:spLocks noChangeShapeType="1"/>
              </p:cNvSpPr>
              <p:nvPr/>
            </p:nvSpPr>
            <p:spPr bwMode="auto">
              <a:xfrm flipH="1" flipV="1">
                <a:off x="3106" y="3953"/>
                <a:ext cx="2" cy="3"/>
              </a:xfrm>
              <a:prstGeom prst="line">
                <a:avLst/>
              </a:prstGeom>
              <a:noFill/>
              <a:ln w="0">
                <a:solidFill>
                  <a:schemeClr val="tx1"/>
                </a:solidFill>
                <a:round/>
                <a:headEnd/>
                <a:tailEnd/>
              </a:ln>
            </p:spPr>
            <p:txBody>
              <a:bodyPr/>
              <a:lstStyle/>
              <a:p>
                <a:endParaRPr lang="en-US"/>
              </a:p>
            </p:txBody>
          </p:sp>
          <p:sp>
            <p:nvSpPr>
              <p:cNvPr id="31372" name="Line 652"/>
              <p:cNvSpPr>
                <a:spLocks noChangeShapeType="1"/>
              </p:cNvSpPr>
              <p:nvPr/>
            </p:nvSpPr>
            <p:spPr bwMode="auto">
              <a:xfrm flipV="1">
                <a:off x="3106" y="3950"/>
                <a:ext cx="2" cy="3"/>
              </a:xfrm>
              <a:prstGeom prst="line">
                <a:avLst/>
              </a:prstGeom>
              <a:noFill/>
              <a:ln w="0">
                <a:solidFill>
                  <a:schemeClr val="tx1"/>
                </a:solidFill>
                <a:round/>
                <a:headEnd/>
                <a:tailEnd/>
              </a:ln>
            </p:spPr>
            <p:txBody>
              <a:bodyPr/>
              <a:lstStyle/>
              <a:p>
                <a:endParaRPr lang="en-US"/>
              </a:p>
            </p:txBody>
          </p:sp>
          <p:sp>
            <p:nvSpPr>
              <p:cNvPr id="31373" name="Line 653"/>
              <p:cNvSpPr>
                <a:spLocks noChangeShapeType="1"/>
              </p:cNvSpPr>
              <p:nvPr/>
            </p:nvSpPr>
            <p:spPr bwMode="auto">
              <a:xfrm>
                <a:off x="3108" y="3950"/>
                <a:ext cx="3" cy="3"/>
              </a:xfrm>
              <a:prstGeom prst="line">
                <a:avLst/>
              </a:prstGeom>
              <a:noFill/>
              <a:ln w="0">
                <a:solidFill>
                  <a:schemeClr val="tx1"/>
                </a:solidFill>
                <a:round/>
                <a:headEnd/>
                <a:tailEnd/>
              </a:ln>
            </p:spPr>
            <p:txBody>
              <a:bodyPr/>
              <a:lstStyle/>
              <a:p>
                <a:endParaRPr lang="en-US"/>
              </a:p>
            </p:txBody>
          </p:sp>
          <p:sp>
            <p:nvSpPr>
              <p:cNvPr id="31374" name="Line 654"/>
              <p:cNvSpPr>
                <a:spLocks noChangeShapeType="1"/>
              </p:cNvSpPr>
              <p:nvPr/>
            </p:nvSpPr>
            <p:spPr bwMode="auto">
              <a:xfrm>
                <a:off x="3111" y="3953"/>
                <a:ext cx="1" cy="5"/>
              </a:xfrm>
              <a:prstGeom prst="line">
                <a:avLst/>
              </a:prstGeom>
              <a:noFill/>
              <a:ln w="0">
                <a:solidFill>
                  <a:schemeClr val="tx1"/>
                </a:solidFill>
                <a:round/>
                <a:headEnd/>
                <a:tailEnd/>
              </a:ln>
            </p:spPr>
            <p:txBody>
              <a:bodyPr/>
              <a:lstStyle/>
              <a:p>
                <a:endParaRPr lang="en-US"/>
              </a:p>
            </p:txBody>
          </p:sp>
          <p:sp>
            <p:nvSpPr>
              <p:cNvPr id="31375" name="Line 655"/>
              <p:cNvSpPr>
                <a:spLocks noChangeShapeType="1"/>
              </p:cNvSpPr>
              <p:nvPr/>
            </p:nvSpPr>
            <p:spPr bwMode="auto">
              <a:xfrm flipH="1">
                <a:off x="3108" y="3958"/>
                <a:ext cx="3" cy="6"/>
              </a:xfrm>
              <a:prstGeom prst="line">
                <a:avLst/>
              </a:prstGeom>
              <a:noFill/>
              <a:ln w="0">
                <a:solidFill>
                  <a:schemeClr val="tx1"/>
                </a:solidFill>
                <a:round/>
                <a:headEnd/>
                <a:tailEnd/>
              </a:ln>
            </p:spPr>
            <p:txBody>
              <a:bodyPr/>
              <a:lstStyle/>
              <a:p>
                <a:endParaRPr lang="en-US"/>
              </a:p>
            </p:txBody>
          </p:sp>
          <p:sp>
            <p:nvSpPr>
              <p:cNvPr id="31376" name="Line 656"/>
              <p:cNvSpPr>
                <a:spLocks noChangeShapeType="1"/>
              </p:cNvSpPr>
              <p:nvPr/>
            </p:nvSpPr>
            <p:spPr bwMode="auto">
              <a:xfrm flipH="1">
                <a:off x="3106" y="3964"/>
                <a:ext cx="2" cy="3"/>
              </a:xfrm>
              <a:prstGeom prst="line">
                <a:avLst/>
              </a:prstGeom>
              <a:noFill/>
              <a:ln w="0">
                <a:solidFill>
                  <a:schemeClr val="tx1"/>
                </a:solidFill>
                <a:round/>
                <a:headEnd/>
                <a:tailEnd/>
              </a:ln>
            </p:spPr>
            <p:txBody>
              <a:bodyPr/>
              <a:lstStyle/>
              <a:p>
                <a:endParaRPr lang="en-US"/>
              </a:p>
            </p:txBody>
          </p:sp>
          <p:sp>
            <p:nvSpPr>
              <p:cNvPr id="31377" name="Line 657"/>
              <p:cNvSpPr>
                <a:spLocks noChangeShapeType="1"/>
              </p:cNvSpPr>
              <p:nvPr/>
            </p:nvSpPr>
            <p:spPr bwMode="auto">
              <a:xfrm>
                <a:off x="3133" y="3983"/>
                <a:ext cx="49" cy="1"/>
              </a:xfrm>
              <a:prstGeom prst="line">
                <a:avLst/>
              </a:prstGeom>
              <a:noFill/>
              <a:ln w="0">
                <a:solidFill>
                  <a:schemeClr val="tx1"/>
                </a:solidFill>
                <a:round/>
                <a:headEnd/>
                <a:tailEnd/>
              </a:ln>
            </p:spPr>
            <p:txBody>
              <a:bodyPr/>
              <a:lstStyle/>
              <a:p>
                <a:endParaRPr lang="en-US"/>
              </a:p>
            </p:txBody>
          </p:sp>
          <p:sp>
            <p:nvSpPr>
              <p:cNvPr id="31378" name="Line 658"/>
              <p:cNvSpPr>
                <a:spLocks noChangeShapeType="1"/>
              </p:cNvSpPr>
              <p:nvPr/>
            </p:nvSpPr>
            <p:spPr bwMode="auto">
              <a:xfrm flipH="1">
                <a:off x="3210" y="3950"/>
                <a:ext cx="8" cy="3"/>
              </a:xfrm>
              <a:prstGeom prst="line">
                <a:avLst/>
              </a:prstGeom>
              <a:noFill/>
              <a:ln w="0">
                <a:solidFill>
                  <a:schemeClr val="tx1"/>
                </a:solidFill>
                <a:round/>
                <a:headEnd/>
                <a:tailEnd/>
              </a:ln>
            </p:spPr>
            <p:txBody>
              <a:bodyPr/>
              <a:lstStyle/>
              <a:p>
                <a:endParaRPr lang="en-US"/>
              </a:p>
            </p:txBody>
          </p:sp>
          <p:sp>
            <p:nvSpPr>
              <p:cNvPr id="31379" name="Line 659"/>
              <p:cNvSpPr>
                <a:spLocks noChangeShapeType="1"/>
              </p:cNvSpPr>
              <p:nvPr/>
            </p:nvSpPr>
            <p:spPr bwMode="auto">
              <a:xfrm flipH="1">
                <a:off x="3204" y="3953"/>
                <a:ext cx="6" cy="8"/>
              </a:xfrm>
              <a:prstGeom prst="line">
                <a:avLst/>
              </a:prstGeom>
              <a:noFill/>
              <a:ln w="0">
                <a:solidFill>
                  <a:schemeClr val="tx1"/>
                </a:solidFill>
                <a:round/>
                <a:headEnd/>
                <a:tailEnd/>
              </a:ln>
            </p:spPr>
            <p:txBody>
              <a:bodyPr/>
              <a:lstStyle/>
              <a:p>
                <a:endParaRPr lang="en-US"/>
              </a:p>
            </p:txBody>
          </p:sp>
          <p:sp>
            <p:nvSpPr>
              <p:cNvPr id="31380" name="Line 660"/>
              <p:cNvSpPr>
                <a:spLocks noChangeShapeType="1"/>
              </p:cNvSpPr>
              <p:nvPr/>
            </p:nvSpPr>
            <p:spPr bwMode="auto">
              <a:xfrm flipH="1">
                <a:off x="3202" y="3961"/>
                <a:ext cx="2" cy="14"/>
              </a:xfrm>
              <a:prstGeom prst="line">
                <a:avLst/>
              </a:prstGeom>
              <a:noFill/>
              <a:ln w="0">
                <a:solidFill>
                  <a:schemeClr val="tx1"/>
                </a:solidFill>
                <a:round/>
                <a:headEnd/>
                <a:tailEnd/>
              </a:ln>
            </p:spPr>
            <p:txBody>
              <a:bodyPr/>
              <a:lstStyle/>
              <a:p>
                <a:endParaRPr lang="en-US"/>
              </a:p>
            </p:txBody>
          </p:sp>
          <p:sp>
            <p:nvSpPr>
              <p:cNvPr id="31381" name="Line 661"/>
              <p:cNvSpPr>
                <a:spLocks noChangeShapeType="1"/>
              </p:cNvSpPr>
              <p:nvPr/>
            </p:nvSpPr>
            <p:spPr bwMode="auto">
              <a:xfrm>
                <a:off x="3202" y="3975"/>
                <a:ext cx="1" cy="8"/>
              </a:xfrm>
              <a:prstGeom prst="line">
                <a:avLst/>
              </a:prstGeom>
              <a:noFill/>
              <a:ln w="0">
                <a:solidFill>
                  <a:schemeClr val="tx1"/>
                </a:solidFill>
                <a:round/>
                <a:headEnd/>
                <a:tailEnd/>
              </a:ln>
            </p:spPr>
            <p:txBody>
              <a:bodyPr/>
              <a:lstStyle/>
              <a:p>
                <a:endParaRPr lang="en-US"/>
              </a:p>
            </p:txBody>
          </p:sp>
          <p:sp>
            <p:nvSpPr>
              <p:cNvPr id="31382" name="Line 662"/>
              <p:cNvSpPr>
                <a:spLocks noChangeShapeType="1"/>
              </p:cNvSpPr>
              <p:nvPr/>
            </p:nvSpPr>
            <p:spPr bwMode="auto">
              <a:xfrm>
                <a:off x="3202" y="3983"/>
                <a:ext cx="2" cy="14"/>
              </a:xfrm>
              <a:prstGeom prst="line">
                <a:avLst/>
              </a:prstGeom>
              <a:noFill/>
              <a:ln w="0">
                <a:solidFill>
                  <a:schemeClr val="tx1"/>
                </a:solidFill>
                <a:round/>
                <a:headEnd/>
                <a:tailEnd/>
              </a:ln>
            </p:spPr>
            <p:txBody>
              <a:bodyPr/>
              <a:lstStyle/>
              <a:p>
                <a:endParaRPr lang="en-US"/>
              </a:p>
            </p:txBody>
          </p:sp>
          <p:sp>
            <p:nvSpPr>
              <p:cNvPr id="31383" name="Line 663"/>
              <p:cNvSpPr>
                <a:spLocks noChangeShapeType="1"/>
              </p:cNvSpPr>
              <p:nvPr/>
            </p:nvSpPr>
            <p:spPr bwMode="auto">
              <a:xfrm>
                <a:off x="3204" y="3997"/>
                <a:ext cx="6" cy="8"/>
              </a:xfrm>
              <a:prstGeom prst="line">
                <a:avLst/>
              </a:prstGeom>
              <a:noFill/>
              <a:ln w="0">
                <a:solidFill>
                  <a:schemeClr val="tx1"/>
                </a:solidFill>
                <a:round/>
                <a:headEnd/>
                <a:tailEnd/>
              </a:ln>
            </p:spPr>
            <p:txBody>
              <a:bodyPr/>
              <a:lstStyle/>
              <a:p>
                <a:endParaRPr lang="en-US"/>
              </a:p>
            </p:txBody>
          </p:sp>
          <p:sp>
            <p:nvSpPr>
              <p:cNvPr id="31384" name="Line 664"/>
              <p:cNvSpPr>
                <a:spLocks noChangeShapeType="1"/>
              </p:cNvSpPr>
              <p:nvPr/>
            </p:nvSpPr>
            <p:spPr bwMode="auto">
              <a:xfrm>
                <a:off x="3210" y="4005"/>
                <a:ext cx="8" cy="3"/>
              </a:xfrm>
              <a:prstGeom prst="line">
                <a:avLst/>
              </a:prstGeom>
              <a:noFill/>
              <a:ln w="0">
                <a:solidFill>
                  <a:schemeClr val="tx1"/>
                </a:solidFill>
                <a:round/>
                <a:headEnd/>
                <a:tailEnd/>
              </a:ln>
            </p:spPr>
            <p:txBody>
              <a:bodyPr/>
              <a:lstStyle/>
              <a:p>
                <a:endParaRPr lang="en-US"/>
              </a:p>
            </p:txBody>
          </p:sp>
          <p:sp>
            <p:nvSpPr>
              <p:cNvPr id="31385" name="Line 665"/>
              <p:cNvSpPr>
                <a:spLocks noChangeShapeType="1"/>
              </p:cNvSpPr>
              <p:nvPr/>
            </p:nvSpPr>
            <p:spPr bwMode="auto">
              <a:xfrm>
                <a:off x="3218" y="4008"/>
                <a:ext cx="6" cy="1"/>
              </a:xfrm>
              <a:prstGeom prst="line">
                <a:avLst/>
              </a:prstGeom>
              <a:noFill/>
              <a:ln w="0">
                <a:solidFill>
                  <a:schemeClr val="tx1"/>
                </a:solidFill>
                <a:round/>
                <a:headEnd/>
                <a:tailEnd/>
              </a:ln>
            </p:spPr>
            <p:txBody>
              <a:bodyPr/>
              <a:lstStyle/>
              <a:p>
                <a:endParaRPr lang="en-US"/>
              </a:p>
            </p:txBody>
          </p:sp>
          <p:sp>
            <p:nvSpPr>
              <p:cNvPr id="31386" name="Line 666"/>
              <p:cNvSpPr>
                <a:spLocks noChangeShapeType="1"/>
              </p:cNvSpPr>
              <p:nvPr/>
            </p:nvSpPr>
            <p:spPr bwMode="auto">
              <a:xfrm flipV="1">
                <a:off x="3224" y="4005"/>
                <a:ext cx="8" cy="3"/>
              </a:xfrm>
              <a:prstGeom prst="line">
                <a:avLst/>
              </a:prstGeom>
              <a:noFill/>
              <a:ln w="0">
                <a:solidFill>
                  <a:schemeClr val="tx1"/>
                </a:solidFill>
                <a:round/>
                <a:headEnd/>
                <a:tailEnd/>
              </a:ln>
            </p:spPr>
            <p:txBody>
              <a:bodyPr/>
              <a:lstStyle/>
              <a:p>
                <a:endParaRPr lang="en-US"/>
              </a:p>
            </p:txBody>
          </p:sp>
          <p:sp>
            <p:nvSpPr>
              <p:cNvPr id="31387" name="Line 667"/>
              <p:cNvSpPr>
                <a:spLocks noChangeShapeType="1"/>
              </p:cNvSpPr>
              <p:nvPr/>
            </p:nvSpPr>
            <p:spPr bwMode="auto">
              <a:xfrm flipV="1">
                <a:off x="3232" y="3997"/>
                <a:ext cx="5" cy="8"/>
              </a:xfrm>
              <a:prstGeom prst="line">
                <a:avLst/>
              </a:prstGeom>
              <a:noFill/>
              <a:ln w="0">
                <a:solidFill>
                  <a:schemeClr val="tx1"/>
                </a:solidFill>
                <a:round/>
                <a:headEnd/>
                <a:tailEnd/>
              </a:ln>
            </p:spPr>
            <p:txBody>
              <a:bodyPr/>
              <a:lstStyle/>
              <a:p>
                <a:endParaRPr lang="en-US"/>
              </a:p>
            </p:txBody>
          </p:sp>
          <p:sp>
            <p:nvSpPr>
              <p:cNvPr id="31388" name="Line 668"/>
              <p:cNvSpPr>
                <a:spLocks noChangeShapeType="1"/>
              </p:cNvSpPr>
              <p:nvPr/>
            </p:nvSpPr>
            <p:spPr bwMode="auto">
              <a:xfrm flipV="1">
                <a:off x="3237" y="3983"/>
                <a:ext cx="3" cy="14"/>
              </a:xfrm>
              <a:prstGeom prst="line">
                <a:avLst/>
              </a:prstGeom>
              <a:noFill/>
              <a:ln w="0">
                <a:solidFill>
                  <a:schemeClr val="tx1"/>
                </a:solidFill>
                <a:round/>
                <a:headEnd/>
                <a:tailEnd/>
              </a:ln>
            </p:spPr>
            <p:txBody>
              <a:bodyPr/>
              <a:lstStyle/>
              <a:p>
                <a:endParaRPr lang="en-US"/>
              </a:p>
            </p:txBody>
          </p:sp>
          <p:sp>
            <p:nvSpPr>
              <p:cNvPr id="31389" name="Line 669"/>
              <p:cNvSpPr>
                <a:spLocks noChangeShapeType="1"/>
              </p:cNvSpPr>
              <p:nvPr/>
            </p:nvSpPr>
            <p:spPr bwMode="auto">
              <a:xfrm flipV="1">
                <a:off x="3240" y="3975"/>
                <a:ext cx="1" cy="8"/>
              </a:xfrm>
              <a:prstGeom prst="line">
                <a:avLst/>
              </a:prstGeom>
              <a:noFill/>
              <a:ln w="0">
                <a:solidFill>
                  <a:schemeClr val="tx1"/>
                </a:solidFill>
                <a:round/>
                <a:headEnd/>
                <a:tailEnd/>
              </a:ln>
            </p:spPr>
            <p:txBody>
              <a:bodyPr/>
              <a:lstStyle/>
              <a:p>
                <a:endParaRPr lang="en-US"/>
              </a:p>
            </p:txBody>
          </p:sp>
          <p:sp>
            <p:nvSpPr>
              <p:cNvPr id="31390" name="Line 670"/>
              <p:cNvSpPr>
                <a:spLocks noChangeShapeType="1"/>
              </p:cNvSpPr>
              <p:nvPr/>
            </p:nvSpPr>
            <p:spPr bwMode="auto">
              <a:xfrm flipH="1" flipV="1">
                <a:off x="3237" y="3961"/>
                <a:ext cx="3" cy="14"/>
              </a:xfrm>
              <a:prstGeom prst="line">
                <a:avLst/>
              </a:prstGeom>
              <a:noFill/>
              <a:ln w="0">
                <a:solidFill>
                  <a:schemeClr val="tx1"/>
                </a:solidFill>
                <a:round/>
                <a:headEnd/>
                <a:tailEnd/>
              </a:ln>
            </p:spPr>
            <p:txBody>
              <a:bodyPr/>
              <a:lstStyle/>
              <a:p>
                <a:endParaRPr lang="en-US"/>
              </a:p>
            </p:txBody>
          </p:sp>
          <p:sp>
            <p:nvSpPr>
              <p:cNvPr id="31391" name="Line 671"/>
              <p:cNvSpPr>
                <a:spLocks noChangeShapeType="1"/>
              </p:cNvSpPr>
              <p:nvPr/>
            </p:nvSpPr>
            <p:spPr bwMode="auto">
              <a:xfrm flipH="1" flipV="1">
                <a:off x="3232" y="3953"/>
                <a:ext cx="5" cy="8"/>
              </a:xfrm>
              <a:prstGeom prst="line">
                <a:avLst/>
              </a:prstGeom>
              <a:noFill/>
              <a:ln w="0">
                <a:solidFill>
                  <a:schemeClr val="tx1"/>
                </a:solidFill>
                <a:round/>
                <a:headEnd/>
                <a:tailEnd/>
              </a:ln>
            </p:spPr>
            <p:txBody>
              <a:bodyPr/>
              <a:lstStyle/>
              <a:p>
                <a:endParaRPr lang="en-US"/>
              </a:p>
            </p:txBody>
          </p:sp>
          <p:sp>
            <p:nvSpPr>
              <p:cNvPr id="31392" name="Line 672"/>
              <p:cNvSpPr>
                <a:spLocks noChangeShapeType="1"/>
              </p:cNvSpPr>
              <p:nvPr/>
            </p:nvSpPr>
            <p:spPr bwMode="auto">
              <a:xfrm flipH="1" flipV="1">
                <a:off x="3224" y="3950"/>
                <a:ext cx="8" cy="3"/>
              </a:xfrm>
              <a:prstGeom prst="line">
                <a:avLst/>
              </a:prstGeom>
              <a:noFill/>
              <a:ln w="0">
                <a:solidFill>
                  <a:schemeClr val="tx1"/>
                </a:solidFill>
                <a:round/>
                <a:headEnd/>
                <a:tailEnd/>
              </a:ln>
            </p:spPr>
            <p:txBody>
              <a:bodyPr/>
              <a:lstStyle/>
              <a:p>
                <a:endParaRPr lang="en-US"/>
              </a:p>
            </p:txBody>
          </p:sp>
          <p:sp>
            <p:nvSpPr>
              <p:cNvPr id="31393" name="Line 673"/>
              <p:cNvSpPr>
                <a:spLocks noChangeShapeType="1"/>
              </p:cNvSpPr>
              <p:nvPr/>
            </p:nvSpPr>
            <p:spPr bwMode="auto">
              <a:xfrm flipH="1">
                <a:off x="3218" y="3950"/>
                <a:ext cx="6" cy="1"/>
              </a:xfrm>
              <a:prstGeom prst="line">
                <a:avLst/>
              </a:prstGeom>
              <a:noFill/>
              <a:ln w="0">
                <a:solidFill>
                  <a:schemeClr val="tx1"/>
                </a:solidFill>
                <a:round/>
                <a:headEnd/>
                <a:tailEnd/>
              </a:ln>
            </p:spPr>
            <p:txBody>
              <a:bodyPr/>
              <a:lstStyle/>
              <a:p>
                <a:endParaRPr lang="en-US"/>
              </a:p>
            </p:txBody>
          </p:sp>
          <p:sp>
            <p:nvSpPr>
              <p:cNvPr id="31394" name="Line 674"/>
              <p:cNvSpPr>
                <a:spLocks noChangeShapeType="1"/>
              </p:cNvSpPr>
              <p:nvPr/>
            </p:nvSpPr>
            <p:spPr bwMode="auto">
              <a:xfrm flipH="1">
                <a:off x="3251" y="3942"/>
                <a:ext cx="3" cy="3"/>
              </a:xfrm>
              <a:prstGeom prst="line">
                <a:avLst/>
              </a:prstGeom>
              <a:noFill/>
              <a:ln w="0">
                <a:solidFill>
                  <a:schemeClr val="tx1"/>
                </a:solidFill>
                <a:round/>
                <a:headEnd/>
                <a:tailEnd/>
              </a:ln>
            </p:spPr>
            <p:txBody>
              <a:bodyPr/>
              <a:lstStyle/>
              <a:p>
                <a:endParaRPr lang="en-US"/>
              </a:p>
            </p:txBody>
          </p:sp>
          <p:sp>
            <p:nvSpPr>
              <p:cNvPr id="31395" name="Line 675"/>
              <p:cNvSpPr>
                <a:spLocks noChangeShapeType="1"/>
              </p:cNvSpPr>
              <p:nvPr/>
            </p:nvSpPr>
            <p:spPr bwMode="auto">
              <a:xfrm flipH="1" flipV="1">
                <a:off x="3248" y="3942"/>
                <a:ext cx="3" cy="3"/>
              </a:xfrm>
              <a:prstGeom prst="line">
                <a:avLst/>
              </a:prstGeom>
              <a:noFill/>
              <a:ln w="0">
                <a:solidFill>
                  <a:schemeClr val="tx1"/>
                </a:solidFill>
                <a:round/>
                <a:headEnd/>
                <a:tailEnd/>
              </a:ln>
            </p:spPr>
            <p:txBody>
              <a:bodyPr/>
              <a:lstStyle/>
              <a:p>
                <a:endParaRPr lang="en-US"/>
              </a:p>
            </p:txBody>
          </p:sp>
          <p:sp>
            <p:nvSpPr>
              <p:cNvPr id="31396" name="Line 676"/>
              <p:cNvSpPr>
                <a:spLocks noChangeShapeType="1"/>
              </p:cNvSpPr>
              <p:nvPr/>
            </p:nvSpPr>
            <p:spPr bwMode="auto">
              <a:xfrm flipV="1">
                <a:off x="3248" y="3939"/>
                <a:ext cx="3" cy="3"/>
              </a:xfrm>
              <a:prstGeom prst="line">
                <a:avLst/>
              </a:prstGeom>
              <a:noFill/>
              <a:ln w="0">
                <a:solidFill>
                  <a:schemeClr val="tx1"/>
                </a:solidFill>
                <a:round/>
                <a:headEnd/>
                <a:tailEnd/>
              </a:ln>
            </p:spPr>
            <p:txBody>
              <a:bodyPr/>
              <a:lstStyle/>
              <a:p>
                <a:endParaRPr lang="en-US"/>
              </a:p>
            </p:txBody>
          </p:sp>
          <p:sp>
            <p:nvSpPr>
              <p:cNvPr id="31397" name="Line 677"/>
              <p:cNvSpPr>
                <a:spLocks noChangeShapeType="1"/>
              </p:cNvSpPr>
              <p:nvPr/>
            </p:nvSpPr>
            <p:spPr bwMode="auto">
              <a:xfrm>
                <a:off x="3251" y="3939"/>
                <a:ext cx="3" cy="3"/>
              </a:xfrm>
              <a:prstGeom prst="line">
                <a:avLst/>
              </a:prstGeom>
              <a:noFill/>
              <a:ln w="0">
                <a:solidFill>
                  <a:schemeClr val="tx1"/>
                </a:solidFill>
                <a:round/>
                <a:headEnd/>
                <a:tailEnd/>
              </a:ln>
            </p:spPr>
            <p:txBody>
              <a:bodyPr/>
              <a:lstStyle/>
              <a:p>
                <a:endParaRPr lang="en-US"/>
              </a:p>
            </p:txBody>
          </p:sp>
          <p:sp>
            <p:nvSpPr>
              <p:cNvPr id="31398" name="Line 678"/>
              <p:cNvSpPr>
                <a:spLocks noChangeShapeType="1"/>
              </p:cNvSpPr>
              <p:nvPr/>
            </p:nvSpPr>
            <p:spPr bwMode="auto">
              <a:xfrm>
                <a:off x="3254" y="3942"/>
                <a:ext cx="1" cy="6"/>
              </a:xfrm>
              <a:prstGeom prst="line">
                <a:avLst/>
              </a:prstGeom>
              <a:noFill/>
              <a:ln w="0">
                <a:solidFill>
                  <a:schemeClr val="tx1"/>
                </a:solidFill>
                <a:round/>
                <a:headEnd/>
                <a:tailEnd/>
              </a:ln>
            </p:spPr>
            <p:txBody>
              <a:bodyPr/>
              <a:lstStyle/>
              <a:p>
                <a:endParaRPr lang="en-US"/>
              </a:p>
            </p:txBody>
          </p:sp>
          <p:sp>
            <p:nvSpPr>
              <p:cNvPr id="31399" name="Line 679"/>
              <p:cNvSpPr>
                <a:spLocks noChangeShapeType="1"/>
              </p:cNvSpPr>
              <p:nvPr/>
            </p:nvSpPr>
            <p:spPr bwMode="auto">
              <a:xfrm flipH="1">
                <a:off x="3251" y="3948"/>
                <a:ext cx="3" cy="5"/>
              </a:xfrm>
              <a:prstGeom prst="line">
                <a:avLst/>
              </a:prstGeom>
              <a:noFill/>
              <a:ln w="0">
                <a:solidFill>
                  <a:schemeClr val="tx1"/>
                </a:solidFill>
                <a:round/>
                <a:headEnd/>
                <a:tailEnd/>
              </a:ln>
            </p:spPr>
            <p:txBody>
              <a:bodyPr/>
              <a:lstStyle/>
              <a:p>
                <a:endParaRPr lang="en-US"/>
              </a:p>
            </p:txBody>
          </p:sp>
          <p:sp>
            <p:nvSpPr>
              <p:cNvPr id="31400" name="Line 680"/>
              <p:cNvSpPr>
                <a:spLocks noChangeShapeType="1"/>
              </p:cNvSpPr>
              <p:nvPr/>
            </p:nvSpPr>
            <p:spPr bwMode="auto">
              <a:xfrm flipH="1">
                <a:off x="3248" y="3953"/>
                <a:ext cx="3" cy="3"/>
              </a:xfrm>
              <a:prstGeom prst="line">
                <a:avLst/>
              </a:prstGeom>
              <a:noFill/>
              <a:ln w="0">
                <a:solidFill>
                  <a:schemeClr val="tx1"/>
                </a:solidFill>
                <a:round/>
                <a:headEnd/>
                <a:tailEnd/>
              </a:ln>
            </p:spPr>
            <p:txBody>
              <a:bodyPr/>
              <a:lstStyle/>
              <a:p>
                <a:endParaRPr lang="en-US"/>
              </a:p>
            </p:txBody>
          </p:sp>
          <p:sp>
            <p:nvSpPr>
              <p:cNvPr id="31401" name="Line 681"/>
              <p:cNvSpPr>
                <a:spLocks noChangeShapeType="1"/>
              </p:cNvSpPr>
              <p:nvPr/>
            </p:nvSpPr>
            <p:spPr bwMode="auto">
              <a:xfrm flipH="1">
                <a:off x="3268" y="3942"/>
                <a:ext cx="2" cy="3"/>
              </a:xfrm>
              <a:prstGeom prst="line">
                <a:avLst/>
              </a:prstGeom>
              <a:noFill/>
              <a:ln w="0">
                <a:solidFill>
                  <a:schemeClr val="tx1"/>
                </a:solidFill>
                <a:round/>
                <a:headEnd/>
                <a:tailEnd/>
              </a:ln>
            </p:spPr>
            <p:txBody>
              <a:bodyPr/>
              <a:lstStyle/>
              <a:p>
                <a:endParaRPr lang="en-US"/>
              </a:p>
            </p:txBody>
          </p:sp>
          <p:sp>
            <p:nvSpPr>
              <p:cNvPr id="31402" name="Line 682"/>
              <p:cNvSpPr>
                <a:spLocks noChangeShapeType="1"/>
              </p:cNvSpPr>
              <p:nvPr/>
            </p:nvSpPr>
            <p:spPr bwMode="auto">
              <a:xfrm flipH="1" flipV="1">
                <a:off x="3265" y="3942"/>
                <a:ext cx="3" cy="3"/>
              </a:xfrm>
              <a:prstGeom prst="line">
                <a:avLst/>
              </a:prstGeom>
              <a:noFill/>
              <a:ln w="0">
                <a:solidFill>
                  <a:schemeClr val="tx1"/>
                </a:solidFill>
                <a:round/>
                <a:headEnd/>
                <a:tailEnd/>
              </a:ln>
            </p:spPr>
            <p:txBody>
              <a:bodyPr/>
              <a:lstStyle/>
              <a:p>
                <a:endParaRPr lang="en-US"/>
              </a:p>
            </p:txBody>
          </p:sp>
          <p:sp>
            <p:nvSpPr>
              <p:cNvPr id="31403" name="Line 683"/>
              <p:cNvSpPr>
                <a:spLocks noChangeShapeType="1"/>
              </p:cNvSpPr>
              <p:nvPr/>
            </p:nvSpPr>
            <p:spPr bwMode="auto">
              <a:xfrm flipV="1">
                <a:off x="3265" y="3939"/>
                <a:ext cx="3" cy="3"/>
              </a:xfrm>
              <a:prstGeom prst="line">
                <a:avLst/>
              </a:prstGeom>
              <a:noFill/>
              <a:ln w="0">
                <a:solidFill>
                  <a:schemeClr val="tx1"/>
                </a:solidFill>
                <a:round/>
                <a:headEnd/>
                <a:tailEnd/>
              </a:ln>
            </p:spPr>
            <p:txBody>
              <a:bodyPr/>
              <a:lstStyle/>
              <a:p>
                <a:endParaRPr lang="en-US"/>
              </a:p>
            </p:txBody>
          </p:sp>
          <p:sp>
            <p:nvSpPr>
              <p:cNvPr id="31404" name="Line 684"/>
              <p:cNvSpPr>
                <a:spLocks noChangeShapeType="1"/>
              </p:cNvSpPr>
              <p:nvPr/>
            </p:nvSpPr>
            <p:spPr bwMode="auto">
              <a:xfrm>
                <a:off x="3268" y="3939"/>
                <a:ext cx="2" cy="3"/>
              </a:xfrm>
              <a:prstGeom prst="line">
                <a:avLst/>
              </a:prstGeom>
              <a:noFill/>
              <a:ln w="0">
                <a:solidFill>
                  <a:schemeClr val="tx1"/>
                </a:solidFill>
                <a:round/>
                <a:headEnd/>
                <a:tailEnd/>
              </a:ln>
            </p:spPr>
            <p:txBody>
              <a:bodyPr/>
              <a:lstStyle/>
              <a:p>
                <a:endParaRPr lang="en-US"/>
              </a:p>
            </p:txBody>
          </p:sp>
          <p:sp>
            <p:nvSpPr>
              <p:cNvPr id="31405" name="Line 685"/>
              <p:cNvSpPr>
                <a:spLocks noChangeShapeType="1"/>
              </p:cNvSpPr>
              <p:nvPr/>
            </p:nvSpPr>
            <p:spPr bwMode="auto">
              <a:xfrm>
                <a:off x="3270" y="3942"/>
                <a:ext cx="1" cy="6"/>
              </a:xfrm>
              <a:prstGeom prst="line">
                <a:avLst/>
              </a:prstGeom>
              <a:noFill/>
              <a:ln w="0">
                <a:solidFill>
                  <a:schemeClr val="tx1"/>
                </a:solidFill>
                <a:round/>
                <a:headEnd/>
                <a:tailEnd/>
              </a:ln>
            </p:spPr>
            <p:txBody>
              <a:bodyPr/>
              <a:lstStyle/>
              <a:p>
                <a:endParaRPr lang="en-US"/>
              </a:p>
            </p:txBody>
          </p:sp>
          <p:sp>
            <p:nvSpPr>
              <p:cNvPr id="31406" name="Line 686"/>
              <p:cNvSpPr>
                <a:spLocks noChangeShapeType="1"/>
              </p:cNvSpPr>
              <p:nvPr/>
            </p:nvSpPr>
            <p:spPr bwMode="auto">
              <a:xfrm flipH="1">
                <a:off x="3268" y="3948"/>
                <a:ext cx="2" cy="5"/>
              </a:xfrm>
              <a:prstGeom prst="line">
                <a:avLst/>
              </a:prstGeom>
              <a:noFill/>
              <a:ln w="0">
                <a:solidFill>
                  <a:schemeClr val="tx1"/>
                </a:solidFill>
                <a:round/>
                <a:headEnd/>
                <a:tailEnd/>
              </a:ln>
            </p:spPr>
            <p:txBody>
              <a:bodyPr/>
              <a:lstStyle/>
              <a:p>
                <a:endParaRPr lang="en-US"/>
              </a:p>
            </p:txBody>
          </p:sp>
          <p:sp>
            <p:nvSpPr>
              <p:cNvPr id="31407" name="Line 687"/>
              <p:cNvSpPr>
                <a:spLocks noChangeShapeType="1"/>
              </p:cNvSpPr>
              <p:nvPr/>
            </p:nvSpPr>
            <p:spPr bwMode="auto">
              <a:xfrm flipH="1">
                <a:off x="3265" y="3953"/>
                <a:ext cx="3" cy="3"/>
              </a:xfrm>
              <a:prstGeom prst="line">
                <a:avLst/>
              </a:prstGeom>
              <a:noFill/>
              <a:ln w="0">
                <a:solidFill>
                  <a:schemeClr val="tx1"/>
                </a:solidFill>
                <a:round/>
                <a:headEnd/>
                <a:tailEnd/>
              </a:ln>
            </p:spPr>
            <p:txBody>
              <a:bodyPr/>
              <a:lstStyle/>
              <a:p>
                <a:endParaRPr lang="en-US"/>
              </a:p>
            </p:txBody>
          </p:sp>
          <p:sp>
            <p:nvSpPr>
              <p:cNvPr id="31408" name="Freeform 688"/>
              <p:cNvSpPr>
                <a:spLocks/>
              </p:cNvSpPr>
              <p:nvPr/>
            </p:nvSpPr>
            <p:spPr bwMode="auto">
              <a:xfrm>
                <a:off x="845" y="2236"/>
                <a:ext cx="19" cy="57"/>
              </a:xfrm>
              <a:custGeom>
                <a:avLst/>
                <a:gdLst/>
                <a:ahLst/>
                <a:cxnLst>
                  <a:cxn ang="0">
                    <a:pos x="0" y="459"/>
                  </a:cxn>
                  <a:cxn ang="0">
                    <a:pos x="154" y="459"/>
                  </a:cxn>
                  <a:cxn ang="0">
                    <a:pos x="77" y="0"/>
                  </a:cxn>
                  <a:cxn ang="0">
                    <a:pos x="0" y="459"/>
                  </a:cxn>
                </a:cxnLst>
                <a:rect l="0" t="0" r="r" b="b"/>
                <a:pathLst>
                  <a:path w="154" h="459">
                    <a:moveTo>
                      <a:pt x="0" y="459"/>
                    </a:moveTo>
                    <a:lnTo>
                      <a:pt x="154" y="459"/>
                    </a:lnTo>
                    <a:lnTo>
                      <a:pt x="77" y="0"/>
                    </a:lnTo>
                    <a:lnTo>
                      <a:pt x="0" y="459"/>
                    </a:lnTo>
                    <a:close/>
                  </a:path>
                </a:pathLst>
              </a:custGeom>
              <a:solidFill>
                <a:srgbClr val="000000"/>
              </a:solidFill>
              <a:ln w="0">
                <a:solidFill>
                  <a:schemeClr val="tx1"/>
                </a:solidFill>
                <a:prstDash val="solid"/>
                <a:round/>
                <a:headEnd/>
                <a:tailEnd/>
              </a:ln>
            </p:spPr>
            <p:txBody>
              <a:bodyPr/>
              <a:lstStyle/>
              <a:p>
                <a:endParaRPr lang="en-US"/>
              </a:p>
            </p:txBody>
          </p:sp>
          <p:sp>
            <p:nvSpPr>
              <p:cNvPr id="31409" name="Line 689"/>
              <p:cNvSpPr>
                <a:spLocks noChangeShapeType="1"/>
              </p:cNvSpPr>
              <p:nvPr/>
            </p:nvSpPr>
            <p:spPr bwMode="auto">
              <a:xfrm>
                <a:off x="855" y="2293"/>
                <a:ext cx="1" cy="244"/>
              </a:xfrm>
              <a:prstGeom prst="line">
                <a:avLst/>
              </a:prstGeom>
              <a:noFill/>
              <a:ln w="0">
                <a:solidFill>
                  <a:schemeClr val="tx1"/>
                </a:solidFill>
                <a:round/>
                <a:headEnd/>
                <a:tailEnd/>
              </a:ln>
            </p:spPr>
            <p:txBody>
              <a:bodyPr/>
              <a:lstStyle/>
              <a:p>
                <a:endParaRPr lang="en-US"/>
              </a:p>
            </p:txBody>
          </p:sp>
          <p:sp>
            <p:nvSpPr>
              <p:cNvPr id="31410" name="Freeform 690"/>
              <p:cNvSpPr>
                <a:spLocks/>
              </p:cNvSpPr>
              <p:nvPr/>
            </p:nvSpPr>
            <p:spPr bwMode="auto">
              <a:xfrm>
                <a:off x="845" y="3255"/>
                <a:ext cx="19" cy="57"/>
              </a:xfrm>
              <a:custGeom>
                <a:avLst/>
                <a:gdLst/>
                <a:ahLst/>
                <a:cxnLst>
                  <a:cxn ang="0">
                    <a:pos x="154" y="0"/>
                  </a:cxn>
                  <a:cxn ang="0">
                    <a:pos x="0" y="0"/>
                  </a:cxn>
                  <a:cxn ang="0">
                    <a:pos x="77" y="460"/>
                  </a:cxn>
                  <a:cxn ang="0">
                    <a:pos x="154" y="0"/>
                  </a:cxn>
                </a:cxnLst>
                <a:rect l="0" t="0" r="r" b="b"/>
                <a:pathLst>
                  <a:path w="154" h="460">
                    <a:moveTo>
                      <a:pt x="154" y="0"/>
                    </a:moveTo>
                    <a:lnTo>
                      <a:pt x="0" y="0"/>
                    </a:lnTo>
                    <a:lnTo>
                      <a:pt x="77" y="460"/>
                    </a:lnTo>
                    <a:lnTo>
                      <a:pt x="154" y="0"/>
                    </a:lnTo>
                    <a:close/>
                  </a:path>
                </a:pathLst>
              </a:custGeom>
              <a:solidFill>
                <a:srgbClr val="000000"/>
              </a:solidFill>
              <a:ln w="0">
                <a:solidFill>
                  <a:schemeClr val="tx1"/>
                </a:solidFill>
                <a:prstDash val="solid"/>
                <a:round/>
                <a:headEnd/>
                <a:tailEnd/>
              </a:ln>
            </p:spPr>
            <p:txBody>
              <a:bodyPr/>
              <a:lstStyle/>
              <a:p>
                <a:endParaRPr lang="en-US"/>
              </a:p>
            </p:txBody>
          </p:sp>
          <p:sp>
            <p:nvSpPr>
              <p:cNvPr id="31411" name="Line 691"/>
              <p:cNvSpPr>
                <a:spLocks noChangeShapeType="1"/>
              </p:cNvSpPr>
              <p:nvPr/>
            </p:nvSpPr>
            <p:spPr bwMode="auto">
              <a:xfrm flipV="1">
                <a:off x="855" y="3034"/>
                <a:ext cx="1" cy="221"/>
              </a:xfrm>
              <a:prstGeom prst="line">
                <a:avLst/>
              </a:prstGeom>
              <a:noFill/>
              <a:ln w="0">
                <a:solidFill>
                  <a:schemeClr val="tx1"/>
                </a:solidFill>
                <a:round/>
                <a:headEnd/>
                <a:tailEnd/>
              </a:ln>
            </p:spPr>
            <p:txBody>
              <a:bodyPr/>
              <a:lstStyle/>
              <a:p>
                <a:endParaRPr lang="en-US"/>
              </a:p>
            </p:txBody>
          </p:sp>
          <p:sp>
            <p:nvSpPr>
              <p:cNvPr id="31412" name="Line 692"/>
              <p:cNvSpPr>
                <a:spLocks noChangeShapeType="1"/>
              </p:cNvSpPr>
              <p:nvPr/>
            </p:nvSpPr>
            <p:spPr bwMode="auto">
              <a:xfrm flipH="1">
                <a:off x="811" y="2990"/>
                <a:ext cx="2" cy="1"/>
              </a:xfrm>
              <a:prstGeom prst="line">
                <a:avLst/>
              </a:prstGeom>
              <a:noFill/>
              <a:ln w="0">
                <a:solidFill>
                  <a:schemeClr val="tx1"/>
                </a:solidFill>
                <a:round/>
                <a:headEnd/>
                <a:tailEnd/>
              </a:ln>
            </p:spPr>
            <p:txBody>
              <a:bodyPr/>
              <a:lstStyle/>
              <a:p>
                <a:endParaRPr lang="en-US"/>
              </a:p>
            </p:txBody>
          </p:sp>
          <p:sp>
            <p:nvSpPr>
              <p:cNvPr id="31413" name="Line 693"/>
              <p:cNvSpPr>
                <a:spLocks noChangeShapeType="1"/>
              </p:cNvSpPr>
              <p:nvPr/>
            </p:nvSpPr>
            <p:spPr bwMode="auto">
              <a:xfrm flipH="1" flipV="1">
                <a:off x="807" y="2988"/>
                <a:ext cx="4" cy="2"/>
              </a:xfrm>
              <a:prstGeom prst="line">
                <a:avLst/>
              </a:prstGeom>
              <a:noFill/>
              <a:ln w="0">
                <a:solidFill>
                  <a:schemeClr val="tx1"/>
                </a:solidFill>
                <a:round/>
                <a:headEnd/>
                <a:tailEnd/>
              </a:ln>
            </p:spPr>
            <p:txBody>
              <a:bodyPr/>
              <a:lstStyle/>
              <a:p>
                <a:endParaRPr lang="en-US"/>
              </a:p>
            </p:txBody>
          </p:sp>
          <p:sp>
            <p:nvSpPr>
              <p:cNvPr id="31414" name="Line 694"/>
              <p:cNvSpPr>
                <a:spLocks noChangeShapeType="1"/>
              </p:cNvSpPr>
              <p:nvPr/>
            </p:nvSpPr>
            <p:spPr bwMode="auto">
              <a:xfrm flipH="1" flipV="1">
                <a:off x="805" y="2986"/>
                <a:ext cx="2" cy="2"/>
              </a:xfrm>
              <a:prstGeom prst="line">
                <a:avLst/>
              </a:prstGeom>
              <a:noFill/>
              <a:ln w="0">
                <a:solidFill>
                  <a:schemeClr val="tx1"/>
                </a:solidFill>
                <a:round/>
                <a:headEnd/>
                <a:tailEnd/>
              </a:ln>
            </p:spPr>
            <p:txBody>
              <a:bodyPr/>
              <a:lstStyle/>
              <a:p>
                <a:endParaRPr lang="en-US"/>
              </a:p>
            </p:txBody>
          </p:sp>
          <p:sp>
            <p:nvSpPr>
              <p:cNvPr id="31415" name="Line 695"/>
              <p:cNvSpPr>
                <a:spLocks noChangeShapeType="1"/>
              </p:cNvSpPr>
              <p:nvPr/>
            </p:nvSpPr>
            <p:spPr bwMode="auto">
              <a:xfrm flipH="1" flipV="1">
                <a:off x="803" y="2982"/>
                <a:ext cx="2" cy="4"/>
              </a:xfrm>
              <a:prstGeom prst="line">
                <a:avLst/>
              </a:prstGeom>
              <a:noFill/>
              <a:ln w="0">
                <a:solidFill>
                  <a:schemeClr val="tx1"/>
                </a:solidFill>
                <a:round/>
                <a:headEnd/>
                <a:tailEnd/>
              </a:ln>
            </p:spPr>
            <p:txBody>
              <a:bodyPr/>
              <a:lstStyle/>
              <a:p>
                <a:endParaRPr lang="en-US"/>
              </a:p>
            </p:txBody>
          </p:sp>
          <p:sp>
            <p:nvSpPr>
              <p:cNvPr id="31416" name="Line 696"/>
              <p:cNvSpPr>
                <a:spLocks noChangeShapeType="1"/>
              </p:cNvSpPr>
              <p:nvPr/>
            </p:nvSpPr>
            <p:spPr bwMode="auto">
              <a:xfrm flipV="1">
                <a:off x="803" y="2975"/>
                <a:ext cx="1" cy="7"/>
              </a:xfrm>
              <a:prstGeom prst="line">
                <a:avLst/>
              </a:prstGeom>
              <a:noFill/>
              <a:ln w="0">
                <a:solidFill>
                  <a:schemeClr val="tx1"/>
                </a:solidFill>
                <a:round/>
                <a:headEnd/>
                <a:tailEnd/>
              </a:ln>
            </p:spPr>
            <p:txBody>
              <a:bodyPr/>
              <a:lstStyle/>
              <a:p>
                <a:endParaRPr lang="en-US"/>
              </a:p>
            </p:txBody>
          </p:sp>
          <p:sp>
            <p:nvSpPr>
              <p:cNvPr id="31417" name="Line 697"/>
              <p:cNvSpPr>
                <a:spLocks noChangeShapeType="1"/>
              </p:cNvSpPr>
              <p:nvPr/>
            </p:nvSpPr>
            <p:spPr bwMode="auto">
              <a:xfrm flipV="1">
                <a:off x="803" y="2971"/>
                <a:ext cx="2" cy="4"/>
              </a:xfrm>
              <a:prstGeom prst="line">
                <a:avLst/>
              </a:prstGeom>
              <a:noFill/>
              <a:ln w="0">
                <a:solidFill>
                  <a:schemeClr val="tx1"/>
                </a:solidFill>
                <a:round/>
                <a:headEnd/>
                <a:tailEnd/>
              </a:ln>
            </p:spPr>
            <p:txBody>
              <a:bodyPr/>
              <a:lstStyle/>
              <a:p>
                <a:endParaRPr lang="en-US"/>
              </a:p>
            </p:txBody>
          </p:sp>
          <p:sp>
            <p:nvSpPr>
              <p:cNvPr id="31418" name="Line 698"/>
              <p:cNvSpPr>
                <a:spLocks noChangeShapeType="1"/>
              </p:cNvSpPr>
              <p:nvPr/>
            </p:nvSpPr>
            <p:spPr bwMode="auto">
              <a:xfrm flipV="1">
                <a:off x="805" y="2969"/>
                <a:ext cx="2" cy="2"/>
              </a:xfrm>
              <a:prstGeom prst="line">
                <a:avLst/>
              </a:prstGeom>
              <a:noFill/>
              <a:ln w="0">
                <a:solidFill>
                  <a:schemeClr val="tx1"/>
                </a:solidFill>
                <a:round/>
                <a:headEnd/>
                <a:tailEnd/>
              </a:ln>
            </p:spPr>
            <p:txBody>
              <a:bodyPr/>
              <a:lstStyle/>
              <a:p>
                <a:endParaRPr lang="en-US"/>
              </a:p>
            </p:txBody>
          </p:sp>
          <p:sp>
            <p:nvSpPr>
              <p:cNvPr id="31419" name="Line 699"/>
              <p:cNvSpPr>
                <a:spLocks noChangeShapeType="1"/>
              </p:cNvSpPr>
              <p:nvPr/>
            </p:nvSpPr>
            <p:spPr bwMode="auto">
              <a:xfrm flipV="1">
                <a:off x="807" y="2967"/>
                <a:ext cx="4" cy="2"/>
              </a:xfrm>
              <a:prstGeom prst="line">
                <a:avLst/>
              </a:prstGeom>
              <a:noFill/>
              <a:ln w="0">
                <a:solidFill>
                  <a:schemeClr val="tx1"/>
                </a:solidFill>
                <a:round/>
                <a:headEnd/>
                <a:tailEnd/>
              </a:ln>
            </p:spPr>
            <p:txBody>
              <a:bodyPr/>
              <a:lstStyle/>
              <a:p>
                <a:endParaRPr lang="en-US"/>
              </a:p>
            </p:txBody>
          </p:sp>
          <p:sp>
            <p:nvSpPr>
              <p:cNvPr id="31420" name="Line 700"/>
              <p:cNvSpPr>
                <a:spLocks noChangeShapeType="1"/>
              </p:cNvSpPr>
              <p:nvPr/>
            </p:nvSpPr>
            <p:spPr bwMode="auto">
              <a:xfrm>
                <a:off x="811" y="2967"/>
                <a:ext cx="4" cy="1"/>
              </a:xfrm>
              <a:prstGeom prst="line">
                <a:avLst/>
              </a:prstGeom>
              <a:noFill/>
              <a:ln w="0">
                <a:solidFill>
                  <a:schemeClr val="tx1"/>
                </a:solidFill>
                <a:round/>
                <a:headEnd/>
                <a:tailEnd/>
              </a:ln>
            </p:spPr>
            <p:txBody>
              <a:bodyPr/>
              <a:lstStyle/>
              <a:p>
                <a:endParaRPr lang="en-US"/>
              </a:p>
            </p:txBody>
          </p:sp>
          <p:sp>
            <p:nvSpPr>
              <p:cNvPr id="31421" name="Line 701"/>
              <p:cNvSpPr>
                <a:spLocks noChangeShapeType="1"/>
              </p:cNvSpPr>
              <p:nvPr/>
            </p:nvSpPr>
            <p:spPr bwMode="auto">
              <a:xfrm>
                <a:off x="815" y="2967"/>
                <a:ext cx="4" cy="2"/>
              </a:xfrm>
              <a:prstGeom prst="line">
                <a:avLst/>
              </a:prstGeom>
              <a:noFill/>
              <a:ln w="0">
                <a:solidFill>
                  <a:schemeClr val="tx1"/>
                </a:solidFill>
                <a:round/>
                <a:headEnd/>
                <a:tailEnd/>
              </a:ln>
            </p:spPr>
            <p:txBody>
              <a:bodyPr/>
              <a:lstStyle/>
              <a:p>
                <a:endParaRPr lang="en-US"/>
              </a:p>
            </p:txBody>
          </p:sp>
          <p:sp>
            <p:nvSpPr>
              <p:cNvPr id="31422" name="Line 702"/>
              <p:cNvSpPr>
                <a:spLocks noChangeShapeType="1"/>
              </p:cNvSpPr>
              <p:nvPr/>
            </p:nvSpPr>
            <p:spPr bwMode="auto">
              <a:xfrm>
                <a:off x="819" y="2969"/>
                <a:ext cx="5" cy="4"/>
              </a:xfrm>
              <a:prstGeom prst="line">
                <a:avLst/>
              </a:prstGeom>
              <a:noFill/>
              <a:ln w="0">
                <a:solidFill>
                  <a:schemeClr val="tx1"/>
                </a:solidFill>
                <a:round/>
                <a:headEnd/>
                <a:tailEnd/>
              </a:ln>
            </p:spPr>
            <p:txBody>
              <a:bodyPr/>
              <a:lstStyle/>
              <a:p>
                <a:endParaRPr lang="en-US"/>
              </a:p>
            </p:txBody>
          </p:sp>
          <p:sp>
            <p:nvSpPr>
              <p:cNvPr id="31423" name="Line 703"/>
              <p:cNvSpPr>
                <a:spLocks noChangeShapeType="1"/>
              </p:cNvSpPr>
              <p:nvPr/>
            </p:nvSpPr>
            <p:spPr bwMode="auto">
              <a:xfrm>
                <a:off x="824" y="2973"/>
                <a:ext cx="19" cy="19"/>
              </a:xfrm>
              <a:prstGeom prst="line">
                <a:avLst/>
              </a:prstGeom>
              <a:noFill/>
              <a:ln w="0">
                <a:solidFill>
                  <a:schemeClr val="tx1"/>
                </a:solidFill>
                <a:round/>
                <a:headEnd/>
                <a:tailEnd/>
              </a:ln>
            </p:spPr>
            <p:txBody>
              <a:bodyPr/>
              <a:lstStyle/>
              <a:p>
                <a:endParaRPr lang="en-US"/>
              </a:p>
            </p:txBody>
          </p:sp>
          <p:sp>
            <p:nvSpPr>
              <p:cNvPr id="31424" name="Line 704"/>
              <p:cNvSpPr>
                <a:spLocks noChangeShapeType="1"/>
              </p:cNvSpPr>
              <p:nvPr/>
            </p:nvSpPr>
            <p:spPr bwMode="auto">
              <a:xfrm flipV="1">
                <a:off x="843" y="2965"/>
                <a:ext cx="1" cy="27"/>
              </a:xfrm>
              <a:prstGeom prst="line">
                <a:avLst/>
              </a:prstGeom>
              <a:noFill/>
              <a:ln w="0">
                <a:solidFill>
                  <a:schemeClr val="tx1"/>
                </a:solidFill>
                <a:round/>
                <a:headEnd/>
                <a:tailEnd/>
              </a:ln>
            </p:spPr>
            <p:txBody>
              <a:bodyPr/>
              <a:lstStyle/>
              <a:p>
                <a:endParaRPr lang="en-US"/>
              </a:p>
            </p:txBody>
          </p:sp>
          <p:sp>
            <p:nvSpPr>
              <p:cNvPr id="31425" name="Line 705"/>
              <p:cNvSpPr>
                <a:spLocks noChangeShapeType="1"/>
              </p:cNvSpPr>
              <p:nvPr/>
            </p:nvSpPr>
            <p:spPr bwMode="auto">
              <a:xfrm>
                <a:off x="798" y="2956"/>
                <a:ext cx="2" cy="2"/>
              </a:xfrm>
              <a:prstGeom prst="line">
                <a:avLst/>
              </a:prstGeom>
              <a:noFill/>
              <a:ln w="0">
                <a:solidFill>
                  <a:schemeClr val="tx1"/>
                </a:solidFill>
                <a:round/>
                <a:headEnd/>
                <a:tailEnd/>
              </a:ln>
            </p:spPr>
            <p:txBody>
              <a:bodyPr/>
              <a:lstStyle/>
              <a:p>
                <a:endParaRPr lang="en-US"/>
              </a:p>
            </p:txBody>
          </p:sp>
          <p:sp>
            <p:nvSpPr>
              <p:cNvPr id="31426" name="Line 706"/>
              <p:cNvSpPr>
                <a:spLocks noChangeShapeType="1"/>
              </p:cNvSpPr>
              <p:nvPr/>
            </p:nvSpPr>
            <p:spPr bwMode="auto">
              <a:xfrm flipH="1">
                <a:off x="798" y="2958"/>
                <a:ext cx="2" cy="2"/>
              </a:xfrm>
              <a:prstGeom prst="line">
                <a:avLst/>
              </a:prstGeom>
              <a:noFill/>
              <a:ln w="0">
                <a:solidFill>
                  <a:schemeClr val="tx1"/>
                </a:solidFill>
                <a:round/>
                <a:headEnd/>
                <a:tailEnd/>
              </a:ln>
            </p:spPr>
            <p:txBody>
              <a:bodyPr/>
              <a:lstStyle/>
              <a:p>
                <a:endParaRPr lang="en-US"/>
              </a:p>
            </p:txBody>
          </p:sp>
          <p:sp>
            <p:nvSpPr>
              <p:cNvPr id="31427" name="Line 707"/>
              <p:cNvSpPr>
                <a:spLocks noChangeShapeType="1"/>
              </p:cNvSpPr>
              <p:nvPr/>
            </p:nvSpPr>
            <p:spPr bwMode="auto">
              <a:xfrm flipH="1" flipV="1">
                <a:off x="796" y="2958"/>
                <a:ext cx="2" cy="2"/>
              </a:xfrm>
              <a:prstGeom prst="line">
                <a:avLst/>
              </a:prstGeom>
              <a:noFill/>
              <a:ln w="0">
                <a:solidFill>
                  <a:schemeClr val="tx1"/>
                </a:solidFill>
                <a:round/>
                <a:headEnd/>
                <a:tailEnd/>
              </a:ln>
            </p:spPr>
            <p:txBody>
              <a:bodyPr/>
              <a:lstStyle/>
              <a:p>
                <a:endParaRPr lang="en-US"/>
              </a:p>
            </p:txBody>
          </p:sp>
          <p:sp>
            <p:nvSpPr>
              <p:cNvPr id="31428" name="Line 708"/>
              <p:cNvSpPr>
                <a:spLocks noChangeShapeType="1"/>
              </p:cNvSpPr>
              <p:nvPr/>
            </p:nvSpPr>
            <p:spPr bwMode="auto">
              <a:xfrm flipV="1">
                <a:off x="796" y="2956"/>
                <a:ext cx="2" cy="2"/>
              </a:xfrm>
              <a:prstGeom prst="line">
                <a:avLst/>
              </a:prstGeom>
              <a:noFill/>
              <a:ln w="0">
                <a:solidFill>
                  <a:schemeClr val="tx1"/>
                </a:solidFill>
                <a:round/>
                <a:headEnd/>
                <a:tailEnd/>
              </a:ln>
            </p:spPr>
            <p:txBody>
              <a:bodyPr/>
              <a:lstStyle/>
              <a:p>
                <a:endParaRPr lang="en-US"/>
              </a:p>
            </p:txBody>
          </p:sp>
          <p:sp>
            <p:nvSpPr>
              <p:cNvPr id="31429" name="Line 709"/>
              <p:cNvSpPr>
                <a:spLocks noChangeShapeType="1"/>
              </p:cNvSpPr>
              <p:nvPr/>
            </p:nvSpPr>
            <p:spPr bwMode="auto">
              <a:xfrm>
                <a:off x="798" y="2956"/>
                <a:ext cx="4" cy="1"/>
              </a:xfrm>
              <a:prstGeom prst="line">
                <a:avLst/>
              </a:prstGeom>
              <a:noFill/>
              <a:ln w="0">
                <a:solidFill>
                  <a:schemeClr val="tx1"/>
                </a:solidFill>
                <a:round/>
                <a:headEnd/>
                <a:tailEnd/>
              </a:ln>
            </p:spPr>
            <p:txBody>
              <a:bodyPr/>
              <a:lstStyle/>
              <a:p>
                <a:endParaRPr lang="en-US"/>
              </a:p>
            </p:txBody>
          </p:sp>
          <p:sp>
            <p:nvSpPr>
              <p:cNvPr id="31430" name="Line 710"/>
              <p:cNvSpPr>
                <a:spLocks noChangeShapeType="1"/>
              </p:cNvSpPr>
              <p:nvPr/>
            </p:nvSpPr>
            <p:spPr bwMode="auto">
              <a:xfrm>
                <a:off x="802" y="2956"/>
                <a:ext cx="3" cy="2"/>
              </a:xfrm>
              <a:prstGeom prst="line">
                <a:avLst/>
              </a:prstGeom>
              <a:noFill/>
              <a:ln w="0">
                <a:solidFill>
                  <a:schemeClr val="tx1"/>
                </a:solidFill>
                <a:round/>
                <a:headEnd/>
                <a:tailEnd/>
              </a:ln>
            </p:spPr>
            <p:txBody>
              <a:bodyPr/>
              <a:lstStyle/>
              <a:p>
                <a:endParaRPr lang="en-US"/>
              </a:p>
            </p:txBody>
          </p:sp>
          <p:sp>
            <p:nvSpPr>
              <p:cNvPr id="31431" name="Line 711"/>
              <p:cNvSpPr>
                <a:spLocks noChangeShapeType="1"/>
              </p:cNvSpPr>
              <p:nvPr/>
            </p:nvSpPr>
            <p:spPr bwMode="auto">
              <a:xfrm>
                <a:off x="805" y="2958"/>
                <a:ext cx="2" cy="2"/>
              </a:xfrm>
              <a:prstGeom prst="line">
                <a:avLst/>
              </a:prstGeom>
              <a:noFill/>
              <a:ln w="0">
                <a:solidFill>
                  <a:schemeClr val="tx1"/>
                </a:solidFill>
                <a:round/>
                <a:headEnd/>
                <a:tailEnd/>
              </a:ln>
            </p:spPr>
            <p:txBody>
              <a:bodyPr/>
              <a:lstStyle/>
              <a:p>
                <a:endParaRPr lang="en-US"/>
              </a:p>
            </p:txBody>
          </p:sp>
          <p:sp>
            <p:nvSpPr>
              <p:cNvPr id="31432" name="Line 712"/>
              <p:cNvSpPr>
                <a:spLocks noChangeShapeType="1"/>
              </p:cNvSpPr>
              <p:nvPr/>
            </p:nvSpPr>
            <p:spPr bwMode="auto">
              <a:xfrm>
                <a:off x="798" y="2944"/>
                <a:ext cx="2" cy="2"/>
              </a:xfrm>
              <a:prstGeom prst="line">
                <a:avLst/>
              </a:prstGeom>
              <a:noFill/>
              <a:ln w="0">
                <a:solidFill>
                  <a:schemeClr val="tx1"/>
                </a:solidFill>
                <a:round/>
                <a:headEnd/>
                <a:tailEnd/>
              </a:ln>
            </p:spPr>
            <p:txBody>
              <a:bodyPr/>
              <a:lstStyle/>
              <a:p>
                <a:endParaRPr lang="en-US"/>
              </a:p>
            </p:txBody>
          </p:sp>
          <p:sp>
            <p:nvSpPr>
              <p:cNvPr id="31433" name="Line 713"/>
              <p:cNvSpPr>
                <a:spLocks noChangeShapeType="1"/>
              </p:cNvSpPr>
              <p:nvPr/>
            </p:nvSpPr>
            <p:spPr bwMode="auto">
              <a:xfrm flipH="1">
                <a:off x="798" y="2946"/>
                <a:ext cx="2" cy="2"/>
              </a:xfrm>
              <a:prstGeom prst="line">
                <a:avLst/>
              </a:prstGeom>
              <a:noFill/>
              <a:ln w="0">
                <a:solidFill>
                  <a:schemeClr val="tx1"/>
                </a:solidFill>
                <a:round/>
                <a:headEnd/>
                <a:tailEnd/>
              </a:ln>
            </p:spPr>
            <p:txBody>
              <a:bodyPr/>
              <a:lstStyle/>
              <a:p>
                <a:endParaRPr lang="en-US"/>
              </a:p>
            </p:txBody>
          </p:sp>
          <p:sp>
            <p:nvSpPr>
              <p:cNvPr id="31434" name="Line 714"/>
              <p:cNvSpPr>
                <a:spLocks noChangeShapeType="1"/>
              </p:cNvSpPr>
              <p:nvPr/>
            </p:nvSpPr>
            <p:spPr bwMode="auto">
              <a:xfrm flipH="1" flipV="1">
                <a:off x="796" y="2946"/>
                <a:ext cx="2" cy="2"/>
              </a:xfrm>
              <a:prstGeom prst="line">
                <a:avLst/>
              </a:prstGeom>
              <a:noFill/>
              <a:ln w="0">
                <a:solidFill>
                  <a:schemeClr val="tx1"/>
                </a:solidFill>
                <a:round/>
                <a:headEnd/>
                <a:tailEnd/>
              </a:ln>
            </p:spPr>
            <p:txBody>
              <a:bodyPr/>
              <a:lstStyle/>
              <a:p>
                <a:endParaRPr lang="en-US"/>
              </a:p>
            </p:txBody>
          </p:sp>
          <p:sp>
            <p:nvSpPr>
              <p:cNvPr id="31435" name="Line 715"/>
              <p:cNvSpPr>
                <a:spLocks noChangeShapeType="1"/>
              </p:cNvSpPr>
              <p:nvPr/>
            </p:nvSpPr>
            <p:spPr bwMode="auto">
              <a:xfrm flipV="1">
                <a:off x="796" y="2944"/>
                <a:ext cx="2" cy="2"/>
              </a:xfrm>
              <a:prstGeom prst="line">
                <a:avLst/>
              </a:prstGeom>
              <a:noFill/>
              <a:ln w="0">
                <a:solidFill>
                  <a:schemeClr val="tx1"/>
                </a:solidFill>
                <a:round/>
                <a:headEnd/>
                <a:tailEnd/>
              </a:ln>
            </p:spPr>
            <p:txBody>
              <a:bodyPr/>
              <a:lstStyle/>
              <a:p>
                <a:endParaRPr lang="en-US"/>
              </a:p>
            </p:txBody>
          </p:sp>
          <p:sp>
            <p:nvSpPr>
              <p:cNvPr id="31436" name="Line 716"/>
              <p:cNvSpPr>
                <a:spLocks noChangeShapeType="1"/>
              </p:cNvSpPr>
              <p:nvPr/>
            </p:nvSpPr>
            <p:spPr bwMode="auto">
              <a:xfrm>
                <a:off x="798" y="2944"/>
                <a:ext cx="4" cy="1"/>
              </a:xfrm>
              <a:prstGeom prst="line">
                <a:avLst/>
              </a:prstGeom>
              <a:noFill/>
              <a:ln w="0">
                <a:solidFill>
                  <a:schemeClr val="tx1"/>
                </a:solidFill>
                <a:round/>
                <a:headEnd/>
                <a:tailEnd/>
              </a:ln>
            </p:spPr>
            <p:txBody>
              <a:bodyPr/>
              <a:lstStyle/>
              <a:p>
                <a:endParaRPr lang="en-US"/>
              </a:p>
            </p:txBody>
          </p:sp>
          <p:sp>
            <p:nvSpPr>
              <p:cNvPr id="31437" name="Line 717"/>
              <p:cNvSpPr>
                <a:spLocks noChangeShapeType="1"/>
              </p:cNvSpPr>
              <p:nvPr/>
            </p:nvSpPr>
            <p:spPr bwMode="auto">
              <a:xfrm>
                <a:off x="802" y="2944"/>
                <a:ext cx="3" cy="2"/>
              </a:xfrm>
              <a:prstGeom prst="line">
                <a:avLst/>
              </a:prstGeom>
              <a:noFill/>
              <a:ln w="0">
                <a:solidFill>
                  <a:schemeClr val="tx1"/>
                </a:solidFill>
                <a:round/>
                <a:headEnd/>
                <a:tailEnd/>
              </a:ln>
            </p:spPr>
            <p:txBody>
              <a:bodyPr/>
              <a:lstStyle/>
              <a:p>
                <a:endParaRPr lang="en-US"/>
              </a:p>
            </p:txBody>
          </p:sp>
          <p:sp>
            <p:nvSpPr>
              <p:cNvPr id="31438" name="Line 718"/>
              <p:cNvSpPr>
                <a:spLocks noChangeShapeType="1"/>
              </p:cNvSpPr>
              <p:nvPr/>
            </p:nvSpPr>
            <p:spPr bwMode="auto">
              <a:xfrm>
                <a:off x="805" y="2946"/>
                <a:ext cx="2" cy="2"/>
              </a:xfrm>
              <a:prstGeom prst="line">
                <a:avLst/>
              </a:prstGeom>
              <a:noFill/>
              <a:ln w="0">
                <a:solidFill>
                  <a:schemeClr val="tx1"/>
                </a:solidFill>
                <a:round/>
                <a:headEnd/>
                <a:tailEnd/>
              </a:ln>
            </p:spPr>
            <p:txBody>
              <a:bodyPr/>
              <a:lstStyle/>
              <a:p>
                <a:endParaRPr lang="en-US"/>
              </a:p>
            </p:txBody>
          </p:sp>
          <p:sp>
            <p:nvSpPr>
              <p:cNvPr id="31439" name="Line 719"/>
              <p:cNvSpPr>
                <a:spLocks noChangeShapeType="1"/>
              </p:cNvSpPr>
              <p:nvPr/>
            </p:nvSpPr>
            <p:spPr bwMode="auto">
              <a:xfrm flipV="1">
                <a:off x="817" y="2865"/>
                <a:ext cx="26" cy="21"/>
              </a:xfrm>
              <a:prstGeom prst="line">
                <a:avLst/>
              </a:prstGeom>
              <a:noFill/>
              <a:ln w="0">
                <a:solidFill>
                  <a:schemeClr val="tx1"/>
                </a:solidFill>
                <a:round/>
                <a:headEnd/>
                <a:tailEnd/>
              </a:ln>
            </p:spPr>
            <p:txBody>
              <a:bodyPr/>
              <a:lstStyle/>
              <a:p>
                <a:endParaRPr lang="en-US"/>
              </a:p>
            </p:txBody>
          </p:sp>
          <p:sp>
            <p:nvSpPr>
              <p:cNvPr id="31440" name="Line 720"/>
              <p:cNvSpPr>
                <a:spLocks noChangeShapeType="1"/>
              </p:cNvSpPr>
              <p:nvPr/>
            </p:nvSpPr>
            <p:spPr bwMode="auto">
              <a:xfrm>
                <a:off x="817" y="2865"/>
                <a:ext cx="26" cy="21"/>
              </a:xfrm>
              <a:prstGeom prst="line">
                <a:avLst/>
              </a:prstGeom>
              <a:noFill/>
              <a:ln w="0">
                <a:solidFill>
                  <a:schemeClr val="tx1"/>
                </a:solidFill>
                <a:round/>
                <a:headEnd/>
                <a:tailEnd/>
              </a:ln>
            </p:spPr>
            <p:txBody>
              <a:bodyPr/>
              <a:lstStyle/>
              <a:p>
                <a:endParaRPr lang="en-US"/>
              </a:p>
            </p:txBody>
          </p:sp>
          <p:sp>
            <p:nvSpPr>
              <p:cNvPr id="31441" name="Line 721"/>
              <p:cNvSpPr>
                <a:spLocks noChangeShapeType="1"/>
              </p:cNvSpPr>
              <p:nvPr/>
            </p:nvSpPr>
            <p:spPr bwMode="auto">
              <a:xfrm>
                <a:off x="803" y="2804"/>
                <a:ext cx="2" cy="6"/>
              </a:xfrm>
              <a:prstGeom prst="line">
                <a:avLst/>
              </a:prstGeom>
              <a:noFill/>
              <a:ln w="0">
                <a:solidFill>
                  <a:schemeClr val="tx1"/>
                </a:solidFill>
                <a:round/>
                <a:headEnd/>
                <a:tailEnd/>
              </a:ln>
            </p:spPr>
            <p:txBody>
              <a:bodyPr/>
              <a:lstStyle/>
              <a:p>
                <a:endParaRPr lang="en-US"/>
              </a:p>
            </p:txBody>
          </p:sp>
          <p:sp>
            <p:nvSpPr>
              <p:cNvPr id="31442" name="Line 722"/>
              <p:cNvSpPr>
                <a:spLocks noChangeShapeType="1"/>
              </p:cNvSpPr>
              <p:nvPr/>
            </p:nvSpPr>
            <p:spPr bwMode="auto">
              <a:xfrm>
                <a:off x="805" y="2810"/>
                <a:ext cx="4" cy="2"/>
              </a:xfrm>
              <a:prstGeom prst="line">
                <a:avLst/>
              </a:prstGeom>
              <a:noFill/>
              <a:ln w="0">
                <a:solidFill>
                  <a:schemeClr val="tx1"/>
                </a:solidFill>
                <a:round/>
                <a:headEnd/>
                <a:tailEnd/>
              </a:ln>
            </p:spPr>
            <p:txBody>
              <a:bodyPr/>
              <a:lstStyle/>
              <a:p>
                <a:endParaRPr lang="en-US"/>
              </a:p>
            </p:txBody>
          </p:sp>
          <p:sp>
            <p:nvSpPr>
              <p:cNvPr id="31443" name="Line 723"/>
              <p:cNvSpPr>
                <a:spLocks noChangeShapeType="1"/>
              </p:cNvSpPr>
              <p:nvPr/>
            </p:nvSpPr>
            <p:spPr bwMode="auto">
              <a:xfrm>
                <a:off x="809" y="2812"/>
                <a:ext cx="4" cy="1"/>
              </a:xfrm>
              <a:prstGeom prst="line">
                <a:avLst/>
              </a:prstGeom>
              <a:noFill/>
              <a:ln w="0">
                <a:solidFill>
                  <a:schemeClr val="tx1"/>
                </a:solidFill>
                <a:round/>
                <a:headEnd/>
                <a:tailEnd/>
              </a:ln>
            </p:spPr>
            <p:txBody>
              <a:bodyPr/>
              <a:lstStyle/>
              <a:p>
                <a:endParaRPr lang="en-US"/>
              </a:p>
            </p:txBody>
          </p:sp>
          <p:sp>
            <p:nvSpPr>
              <p:cNvPr id="31444" name="Line 724"/>
              <p:cNvSpPr>
                <a:spLocks noChangeShapeType="1"/>
              </p:cNvSpPr>
              <p:nvPr/>
            </p:nvSpPr>
            <p:spPr bwMode="auto">
              <a:xfrm flipV="1">
                <a:off x="813" y="2810"/>
                <a:ext cx="4" cy="2"/>
              </a:xfrm>
              <a:prstGeom prst="line">
                <a:avLst/>
              </a:prstGeom>
              <a:noFill/>
              <a:ln w="0">
                <a:solidFill>
                  <a:schemeClr val="tx1"/>
                </a:solidFill>
                <a:round/>
                <a:headEnd/>
                <a:tailEnd/>
              </a:ln>
            </p:spPr>
            <p:txBody>
              <a:bodyPr/>
              <a:lstStyle/>
              <a:p>
                <a:endParaRPr lang="en-US"/>
              </a:p>
            </p:txBody>
          </p:sp>
          <p:sp>
            <p:nvSpPr>
              <p:cNvPr id="31445" name="Line 725"/>
              <p:cNvSpPr>
                <a:spLocks noChangeShapeType="1"/>
              </p:cNvSpPr>
              <p:nvPr/>
            </p:nvSpPr>
            <p:spPr bwMode="auto">
              <a:xfrm flipV="1">
                <a:off x="817" y="2806"/>
                <a:ext cx="2" cy="4"/>
              </a:xfrm>
              <a:prstGeom prst="line">
                <a:avLst/>
              </a:prstGeom>
              <a:noFill/>
              <a:ln w="0">
                <a:solidFill>
                  <a:schemeClr val="tx1"/>
                </a:solidFill>
                <a:round/>
                <a:headEnd/>
                <a:tailEnd/>
              </a:ln>
            </p:spPr>
            <p:txBody>
              <a:bodyPr/>
              <a:lstStyle/>
              <a:p>
                <a:endParaRPr lang="en-US"/>
              </a:p>
            </p:txBody>
          </p:sp>
          <p:sp>
            <p:nvSpPr>
              <p:cNvPr id="31446" name="Line 726"/>
              <p:cNvSpPr>
                <a:spLocks noChangeShapeType="1"/>
              </p:cNvSpPr>
              <p:nvPr/>
            </p:nvSpPr>
            <p:spPr bwMode="auto">
              <a:xfrm flipV="1">
                <a:off x="819" y="2798"/>
                <a:ext cx="2" cy="8"/>
              </a:xfrm>
              <a:prstGeom prst="line">
                <a:avLst/>
              </a:prstGeom>
              <a:noFill/>
              <a:ln w="0">
                <a:solidFill>
                  <a:schemeClr val="tx1"/>
                </a:solidFill>
                <a:round/>
                <a:headEnd/>
                <a:tailEnd/>
              </a:ln>
            </p:spPr>
            <p:txBody>
              <a:bodyPr/>
              <a:lstStyle/>
              <a:p>
                <a:endParaRPr lang="en-US"/>
              </a:p>
            </p:txBody>
          </p:sp>
          <p:sp>
            <p:nvSpPr>
              <p:cNvPr id="31447" name="Line 727"/>
              <p:cNvSpPr>
                <a:spLocks noChangeShapeType="1"/>
              </p:cNvSpPr>
              <p:nvPr/>
            </p:nvSpPr>
            <p:spPr bwMode="auto">
              <a:xfrm flipV="1">
                <a:off x="821" y="2792"/>
                <a:ext cx="2" cy="6"/>
              </a:xfrm>
              <a:prstGeom prst="line">
                <a:avLst/>
              </a:prstGeom>
              <a:noFill/>
              <a:ln w="0">
                <a:solidFill>
                  <a:schemeClr val="tx1"/>
                </a:solidFill>
                <a:round/>
                <a:headEnd/>
                <a:tailEnd/>
              </a:ln>
            </p:spPr>
            <p:txBody>
              <a:bodyPr/>
              <a:lstStyle/>
              <a:p>
                <a:endParaRPr lang="en-US"/>
              </a:p>
            </p:txBody>
          </p:sp>
          <p:sp>
            <p:nvSpPr>
              <p:cNvPr id="31448" name="Line 728"/>
              <p:cNvSpPr>
                <a:spLocks noChangeShapeType="1"/>
              </p:cNvSpPr>
              <p:nvPr/>
            </p:nvSpPr>
            <p:spPr bwMode="auto">
              <a:xfrm flipV="1">
                <a:off x="823" y="2789"/>
                <a:ext cx="3" cy="3"/>
              </a:xfrm>
              <a:prstGeom prst="line">
                <a:avLst/>
              </a:prstGeom>
              <a:noFill/>
              <a:ln w="0">
                <a:solidFill>
                  <a:schemeClr val="tx1"/>
                </a:solidFill>
                <a:round/>
                <a:headEnd/>
                <a:tailEnd/>
              </a:ln>
            </p:spPr>
            <p:txBody>
              <a:bodyPr/>
              <a:lstStyle/>
              <a:p>
                <a:endParaRPr lang="en-US"/>
              </a:p>
            </p:txBody>
          </p:sp>
          <p:sp>
            <p:nvSpPr>
              <p:cNvPr id="31449" name="Line 729"/>
              <p:cNvSpPr>
                <a:spLocks noChangeShapeType="1"/>
              </p:cNvSpPr>
              <p:nvPr/>
            </p:nvSpPr>
            <p:spPr bwMode="auto">
              <a:xfrm flipV="1">
                <a:off x="826" y="2787"/>
                <a:ext cx="4" cy="2"/>
              </a:xfrm>
              <a:prstGeom prst="line">
                <a:avLst/>
              </a:prstGeom>
              <a:noFill/>
              <a:ln w="0">
                <a:solidFill>
                  <a:schemeClr val="tx1"/>
                </a:solidFill>
                <a:round/>
                <a:headEnd/>
                <a:tailEnd/>
              </a:ln>
            </p:spPr>
            <p:txBody>
              <a:bodyPr/>
              <a:lstStyle/>
              <a:p>
                <a:endParaRPr lang="en-US"/>
              </a:p>
            </p:txBody>
          </p:sp>
          <p:sp>
            <p:nvSpPr>
              <p:cNvPr id="31450" name="Line 730"/>
              <p:cNvSpPr>
                <a:spLocks noChangeShapeType="1"/>
              </p:cNvSpPr>
              <p:nvPr/>
            </p:nvSpPr>
            <p:spPr bwMode="auto">
              <a:xfrm>
                <a:off x="830" y="2787"/>
                <a:ext cx="6" cy="1"/>
              </a:xfrm>
              <a:prstGeom prst="line">
                <a:avLst/>
              </a:prstGeom>
              <a:noFill/>
              <a:ln w="0">
                <a:solidFill>
                  <a:schemeClr val="tx1"/>
                </a:solidFill>
                <a:round/>
                <a:headEnd/>
                <a:tailEnd/>
              </a:ln>
            </p:spPr>
            <p:txBody>
              <a:bodyPr/>
              <a:lstStyle/>
              <a:p>
                <a:endParaRPr lang="en-US"/>
              </a:p>
            </p:txBody>
          </p:sp>
          <p:sp>
            <p:nvSpPr>
              <p:cNvPr id="31451" name="Line 731"/>
              <p:cNvSpPr>
                <a:spLocks noChangeShapeType="1"/>
              </p:cNvSpPr>
              <p:nvPr/>
            </p:nvSpPr>
            <p:spPr bwMode="auto">
              <a:xfrm>
                <a:off x="836" y="2787"/>
                <a:ext cx="4" cy="2"/>
              </a:xfrm>
              <a:prstGeom prst="line">
                <a:avLst/>
              </a:prstGeom>
              <a:noFill/>
              <a:ln w="0">
                <a:solidFill>
                  <a:schemeClr val="tx1"/>
                </a:solidFill>
                <a:round/>
                <a:headEnd/>
                <a:tailEnd/>
              </a:ln>
            </p:spPr>
            <p:txBody>
              <a:bodyPr/>
              <a:lstStyle/>
              <a:p>
                <a:endParaRPr lang="en-US"/>
              </a:p>
            </p:txBody>
          </p:sp>
          <p:sp>
            <p:nvSpPr>
              <p:cNvPr id="31452" name="Line 732"/>
              <p:cNvSpPr>
                <a:spLocks noChangeShapeType="1"/>
              </p:cNvSpPr>
              <p:nvPr/>
            </p:nvSpPr>
            <p:spPr bwMode="auto">
              <a:xfrm>
                <a:off x="840" y="2789"/>
                <a:ext cx="2" cy="2"/>
              </a:xfrm>
              <a:prstGeom prst="line">
                <a:avLst/>
              </a:prstGeom>
              <a:noFill/>
              <a:ln w="0">
                <a:solidFill>
                  <a:schemeClr val="tx1"/>
                </a:solidFill>
                <a:round/>
                <a:headEnd/>
                <a:tailEnd/>
              </a:ln>
            </p:spPr>
            <p:txBody>
              <a:bodyPr/>
              <a:lstStyle/>
              <a:p>
                <a:endParaRPr lang="en-US"/>
              </a:p>
            </p:txBody>
          </p:sp>
          <p:sp>
            <p:nvSpPr>
              <p:cNvPr id="31453" name="Line 733"/>
              <p:cNvSpPr>
                <a:spLocks noChangeShapeType="1"/>
              </p:cNvSpPr>
              <p:nvPr/>
            </p:nvSpPr>
            <p:spPr bwMode="auto">
              <a:xfrm>
                <a:off x="842" y="2791"/>
                <a:ext cx="1" cy="5"/>
              </a:xfrm>
              <a:prstGeom prst="line">
                <a:avLst/>
              </a:prstGeom>
              <a:noFill/>
              <a:ln w="0">
                <a:solidFill>
                  <a:schemeClr val="tx1"/>
                </a:solidFill>
                <a:round/>
                <a:headEnd/>
                <a:tailEnd/>
              </a:ln>
            </p:spPr>
            <p:txBody>
              <a:bodyPr/>
              <a:lstStyle/>
              <a:p>
                <a:endParaRPr lang="en-US"/>
              </a:p>
            </p:txBody>
          </p:sp>
          <p:sp>
            <p:nvSpPr>
              <p:cNvPr id="31454" name="Line 734"/>
              <p:cNvSpPr>
                <a:spLocks noChangeShapeType="1"/>
              </p:cNvSpPr>
              <p:nvPr/>
            </p:nvSpPr>
            <p:spPr bwMode="auto">
              <a:xfrm>
                <a:off x="843" y="2796"/>
                <a:ext cx="1" cy="8"/>
              </a:xfrm>
              <a:prstGeom prst="line">
                <a:avLst/>
              </a:prstGeom>
              <a:noFill/>
              <a:ln w="0">
                <a:solidFill>
                  <a:schemeClr val="tx1"/>
                </a:solidFill>
                <a:round/>
                <a:headEnd/>
                <a:tailEnd/>
              </a:ln>
            </p:spPr>
            <p:txBody>
              <a:bodyPr/>
              <a:lstStyle/>
              <a:p>
                <a:endParaRPr lang="en-US"/>
              </a:p>
            </p:txBody>
          </p:sp>
          <p:sp>
            <p:nvSpPr>
              <p:cNvPr id="31455" name="Line 735"/>
              <p:cNvSpPr>
                <a:spLocks noChangeShapeType="1"/>
              </p:cNvSpPr>
              <p:nvPr/>
            </p:nvSpPr>
            <p:spPr bwMode="auto">
              <a:xfrm flipH="1">
                <a:off x="842" y="2804"/>
                <a:ext cx="1" cy="6"/>
              </a:xfrm>
              <a:prstGeom prst="line">
                <a:avLst/>
              </a:prstGeom>
              <a:noFill/>
              <a:ln w="0">
                <a:solidFill>
                  <a:schemeClr val="tx1"/>
                </a:solidFill>
                <a:round/>
                <a:headEnd/>
                <a:tailEnd/>
              </a:ln>
            </p:spPr>
            <p:txBody>
              <a:bodyPr/>
              <a:lstStyle/>
              <a:p>
                <a:endParaRPr lang="en-US"/>
              </a:p>
            </p:txBody>
          </p:sp>
          <p:sp>
            <p:nvSpPr>
              <p:cNvPr id="31456" name="Line 736"/>
              <p:cNvSpPr>
                <a:spLocks noChangeShapeType="1"/>
              </p:cNvSpPr>
              <p:nvPr/>
            </p:nvSpPr>
            <p:spPr bwMode="auto">
              <a:xfrm flipH="1">
                <a:off x="840" y="2810"/>
                <a:ext cx="2" cy="2"/>
              </a:xfrm>
              <a:prstGeom prst="line">
                <a:avLst/>
              </a:prstGeom>
              <a:noFill/>
              <a:ln w="0">
                <a:solidFill>
                  <a:schemeClr val="tx1"/>
                </a:solidFill>
                <a:round/>
                <a:headEnd/>
                <a:tailEnd/>
              </a:ln>
            </p:spPr>
            <p:txBody>
              <a:bodyPr/>
              <a:lstStyle/>
              <a:p>
                <a:endParaRPr lang="en-US"/>
              </a:p>
            </p:txBody>
          </p:sp>
          <p:sp>
            <p:nvSpPr>
              <p:cNvPr id="31457" name="Line 737"/>
              <p:cNvSpPr>
                <a:spLocks noChangeShapeType="1"/>
              </p:cNvSpPr>
              <p:nvPr/>
            </p:nvSpPr>
            <p:spPr bwMode="auto">
              <a:xfrm flipH="1">
                <a:off x="836" y="2812"/>
                <a:ext cx="4" cy="1"/>
              </a:xfrm>
              <a:prstGeom prst="line">
                <a:avLst/>
              </a:prstGeom>
              <a:noFill/>
              <a:ln w="0">
                <a:solidFill>
                  <a:schemeClr val="tx1"/>
                </a:solidFill>
                <a:round/>
                <a:headEnd/>
                <a:tailEnd/>
              </a:ln>
            </p:spPr>
            <p:txBody>
              <a:bodyPr/>
              <a:lstStyle/>
              <a:p>
                <a:endParaRPr lang="en-US"/>
              </a:p>
            </p:txBody>
          </p:sp>
          <p:sp>
            <p:nvSpPr>
              <p:cNvPr id="31458" name="Line 738"/>
              <p:cNvSpPr>
                <a:spLocks noChangeShapeType="1"/>
              </p:cNvSpPr>
              <p:nvPr/>
            </p:nvSpPr>
            <p:spPr bwMode="auto">
              <a:xfrm flipH="1">
                <a:off x="830" y="2813"/>
                <a:ext cx="6" cy="1"/>
              </a:xfrm>
              <a:prstGeom prst="line">
                <a:avLst/>
              </a:prstGeom>
              <a:noFill/>
              <a:ln w="0">
                <a:solidFill>
                  <a:schemeClr val="tx1"/>
                </a:solidFill>
                <a:round/>
                <a:headEnd/>
                <a:tailEnd/>
              </a:ln>
            </p:spPr>
            <p:txBody>
              <a:bodyPr/>
              <a:lstStyle/>
              <a:p>
                <a:endParaRPr lang="en-US"/>
              </a:p>
            </p:txBody>
          </p:sp>
          <p:sp>
            <p:nvSpPr>
              <p:cNvPr id="31459" name="Line 739"/>
              <p:cNvSpPr>
                <a:spLocks noChangeShapeType="1"/>
              </p:cNvSpPr>
              <p:nvPr/>
            </p:nvSpPr>
            <p:spPr bwMode="auto">
              <a:xfrm flipH="1" flipV="1">
                <a:off x="826" y="2812"/>
                <a:ext cx="4" cy="1"/>
              </a:xfrm>
              <a:prstGeom prst="line">
                <a:avLst/>
              </a:prstGeom>
              <a:noFill/>
              <a:ln w="0">
                <a:solidFill>
                  <a:schemeClr val="tx1"/>
                </a:solidFill>
                <a:round/>
                <a:headEnd/>
                <a:tailEnd/>
              </a:ln>
            </p:spPr>
            <p:txBody>
              <a:bodyPr/>
              <a:lstStyle/>
              <a:p>
                <a:endParaRPr lang="en-US"/>
              </a:p>
            </p:txBody>
          </p:sp>
          <p:sp>
            <p:nvSpPr>
              <p:cNvPr id="31460" name="Line 740"/>
              <p:cNvSpPr>
                <a:spLocks noChangeShapeType="1"/>
              </p:cNvSpPr>
              <p:nvPr/>
            </p:nvSpPr>
            <p:spPr bwMode="auto">
              <a:xfrm flipH="1" flipV="1">
                <a:off x="823" y="2808"/>
                <a:ext cx="3" cy="4"/>
              </a:xfrm>
              <a:prstGeom prst="line">
                <a:avLst/>
              </a:prstGeom>
              <a:noFill/>
              <a:ln w="0">
                <a:solidFill>
                  <a:schemeClr val="tx1"/>
                </a:solidFill>
                <a:round/>
                <a:headEnd/>
                <a:tailEnd/>
              </a:ln>
            </p:spPr>
            <p:txBody>
              <a:bodyPr/>
              <a:lstStyle/>
              <a:p>
                <a:endParaRPr lang="en-US"/>
              </a:p>
            </p:txBody>
          </p:sp>
          <p:sp>
            <p:nvSpPr>
              <p:cNvPr id="31461" name="Line 741"/>
              <p:cNvSpPr>
                <a:spLocks noChangeShapeType="1"/>
              </p:cNvSpPr>
              <p:nvPr/>
            </p:nvSpPr>
            <p:spPr bwMode="auto">
              <a:xfrm flipH="1" flipV="1">
                <a:off x="821" y="2802"/>
                <a:ext cx="2" cy="6"/>
              </a:xfrm>
              <a:prstGeom prst="line">
                <a:avLst/>
              </a:prstGeom>
              <a:noFill/>
              <a:ln w="0">
                <a:solidFill>
                  <a:schemeClr val="tx1"/>
                </a:solidFill>
                <a:round/>
                <a:headEnd/>
                <a:tailEnd/>
              </a:ln>
            </p:spPr>
            <p:txBody>
              <a:bodyPr/>
              <a:lstStyle/>
              <a:p>
                <a:endParaRPr lang="en-US"/>
              </a:p>
            </p:txBody>
          </p:sp>
          <p:sp>
            <p:nvSpPr>
              <p:cNvPr id="31462" name="Line 742"/>
              <p:cNvSpPr>
                <a:spLocks noChangeShapeType="1"/>
              </p:cNvSpPr>
              <p:nvPr/>
            </p:nvSpPr>
            <p:spPr bwMode="auto">
              <a:xfrm flipH="1" flipV="1">
                <a:off x="819" y="2794"/>
                <a:ext cx="2" cy="8"/>
              </a:xfrm>
              <a:prstGeom prst="line">
                <a:avLst/>
              </a:prstGeom>
              <a:noFill/>
              <a:ln w="0">
                <a:solidFill>
                  <a:schemeClr val="tx1"/>
                </a:solidFill>
                <a:round/>
                <a:headEnd/>
                <a:tailEnd/>
              </a:ln>
            </p:spPr>
            <p:txBody>
              <a:bodyPr/>
              <a:lstStyle/>
              <a:p>
                <a:endParaRPr lang="en-US"/>
              </a:p>
            </p:txBody>
          </p:sp>
          <p:sp>
            <p:nvSpPr>
              <p:cNvPr id="31463" name="Line 743"/>
              <p:cNvSpPr>
                <a:spLocks noChangeShapeType="1"/>
              </p:cNvSpPr>
              <p:nvPr/>
            </p:nvSpPr>
            <p:spPr bwMode="auto">
              <a:xfrm flipH="1" flipV="1">
                <a:off x="817" y="2791"/>
                <a:ext cx="2" cy="3"/>
              </a:xfrm>
              <a:prstGeom prst="line">
                <a:avLst/>
              </a:prstGeom>
              <a:noFill/>
              <a:ln w="0">
                <a:solidFill>
                  <a:schemeClr val="tx1"/>
                </a:solidFill>
                <a:round/>
                <a:headEnd/>
                <a:tailEnd/>
              </a:ln>
            </p:spPr>
            <p:txBody>
              <a:bodyPr/>
              <a:lstStyle/>
              <a:p>
                <a:endParaRPr lang="en-US"/>
              </a:p>
            </p:txBody>
          </p:sp>
          <p:sp>
            <p:nvSpPr>
              <p:cNvPr id="31464" name="Line 744"/>
              <p:cNvSpPr>
                <a:spLocks noChangeShapeType="1"/>
              </p:cNvSpPr>
              <p:nvPr/>
            </p:nvSpPr>
            <p:spPr bwMode="auto">
              <a:xfrm flipH="1" flipV="1">
                <a:off x="813" y="2789"/>
                <a:ext cx="4" cy="2"/>
              </a:xfrm>
              <a:prstGeom prst="line">
                <a:avLst/>
              </a:prstGeom>
              <a:noFill/>
              <a:ln w="0">
                <a:solidFill>
                  <a:schemeClr val="tx1"/>
                </a:solidFill>
                <a:round/>
                <a:headEnd/>
                <a:tailEnd/>
              </a:ln>
            </p:spPr>
            <p:txBody>
              <a:bodyPr/>
              <a:lstStyle/>
              <a:p>
                <a:endParaRPr lang="en-US"/>
              </a:p>
            </p:txBody>
          </p:sp>
          <p:sp>
            <p:nvSpPr>
              <p:cNvPr id="31465" name="Line 745"/>
              <p:cNvSpPr>
                <a:spLocks noChangeShapeType="1"/>
              </p:cNvSpPr>
              <p:nvPr/>
            </p:nvSpPr>
            <p:spPr bwMode="auto">
              <a:xfrm flipH="1">
                <a:off x="809" y="2789"/>
                <a:ext cx="4" cy="1"/>
              </a:xfrm>
              <a:prstGeom prst="line">
                <a:avLst/>
              </a:prstGeom>
              <a:noFill/>
              <a:ln w="0">
                <a:solidFill>
                  <a:schemeClr val="tx1"/>
                </a:solidFill>
                <a:round/>
                <a:headEnd/>
                <a:tailEnd/>
              </a:ln>
            </p:spPr>
            <p:txBody>
              <a:bodyPr/>
              <a:lstStyle/>
              <a:p>
                <a:endParaRPr lang="en-US"/>
              </a:p>
            </p:txBody>
          </p:sp>
          <p:sp>
            <p:nvSpPr>
              <p:cNvPr id="31466" name="Line 746"/>
              <p:cNvSpPr>
                <a:spLocks noChangeShapeType="1"/>
              </p:cNvSpPr>
              <p:nvPr/>
            </p:nvSpPr>
            <p:spPr bwMode="auto">
              <a:xfrm flipH="1">
                <a:off x="805" y="2789"/>
                <a:ext cx="4" cy="2"/>
              </a:xfrm>
              <a:prstGeom prst="line">
                <a:avLst/>
              </a:prstGeom>
              <a:noFill/>
              <a:ln w="0">
                <a:solidFill>
                  <a:schemeClr val="tx1"/>
                </a:solidFill>
                <a:round/>
                <a:headEnd/>
                <a:tailEnd/>
              </a:ln>
            </p:spPr>
            <p:txBody>
              <a:bodyPr/>
              <a:lstStyle/>
              <a:p>
                <a:endParaRPr lang="en-US"/>
              </a:p>
            </p:txBody>
          </p:sp>
          <p:sp>
            <p:nvSpPr>
              <p:cNvPr id="31467" name="Line 747"/>
              <p:cNvSpPr>
                <a:spLocks noChangeShapeType="1"/>
              </p:cNvSpPr>
              <p:nvPr/>
            </p:nvSpPr>
            <p:spPr bwMode="auto">
              <a:xfrm flipH="1">
                <a:off x="803" y="2791"/>
                <a:ext cx="2" cy="5"/>
              </a:xfrm>
              <a:prstGeom prst="line">
                <a:avLst/>
              </a:prstGeom>
              <a:noFill/>
              <a:ln w="0">
                <a:solidFill>
                  <a:schemeClr val="tx1"/>
                </a:solidFill>
                <a:round/>
                <a:headEnd/>
                <a:tailEnd/>
              </a:ln>
            </p:spPr>
            <p:txBody>
              <a:bodyPr/>
              <a:lstStyle/>
              <a:p>
                <a:endParaRPr lang="en-US"/>
              </a:p>
            </p:txBody>
          </p:sp>
          <p:sp>
            <p:nvSpPr>
              <p:cNvPr id="31468" name="Line 748"/>
              <p:cNvSpPr>
                <a:spLocks noChangeShapeType="1"/>
              </p:cNvSpPr>
              <p:nvPr/>
            </p:nvSpPr>
            <p:spPr bwMode="auto">
              <a:xfrm>
                <a:off x="803" y="2796"/>
                <a:ext cx="1" cy="8"/>
              </a:xfrm>
              <a:prstGeom prst="line">
                <a:avLst/>
              </a:prstGeom>
              <a:noFill/>
              <a:ln w="0">
                <a:solidFill>
                  <a:schemeClr val="tx1"/>
                </a:solidFill>
                <a:round/>
                <a:headEnd/>
                <a:tailEnd/>
              </a:ln>
            </p:spPr>
            <p:txBody>
              <a:bodyPr/>
              <a:lstStyle/>
              <a:p>
                <a:endParaRPr lang="en-US"/>
              </a:p>
            </p:txBody>
          </p:sp>
          <p:sp>
            <p:nvSpPr>
              <p:cNvPr id="31469" name="Line 749"/>
              <p:cNvSpPr>
                <a:spLocks noChangeShapeType="1"/>
              </p:cNvSpPr>
              <p:nvPr/>
            </p:nvSpPr>
            <p:spPr bwMode="auto">
              <a:xfrm>
                <a:off x="798" y="2777"/>
                <a:ext cx="2" cy="2"/>
              </a:xfrm>
              <a:prstGeom prst="line">
                <a:avLst/>
              </a:prstGeom>
              <a:noFill/>
              <a:ln w="0">
                <a:solidFill>
                  <a:schemeClr val="tx1"/>
                </a:solidFill>
                <a:round/>
                <a:headEnd/>
                <a:tailEnd/>
              </a:ln>
            </p:spPr>
            <p:txBody>
              <a:bodyPr/>
              <a:lstStyle/>
              <a:p>
                <a:endParaRPr lang="en-US"/>
              </a:p>
            </p:txBody>
          </p:sp>
          <p:sp>
            <p:nvSpPr>
              <p:cNvPr id="31470" name="Line 750"/>
              <p:cNvSpPr>
                <a:spLocks noChangeShapeType="1"/>
              </p:cNvSpPr>
              <p:nvPr/>
            </p:nvSpPr>
            <p:spPr bwMode="auto">
              <a:xfrm flipH="1">
                <a:off x="798" y="2779"/>
                <a:ext cx="2" cy="2"/>
              </a:xfrm>
              <a:prstGeom prst="line">
                <a:avLst/>
              </a:prstGeom>
              <a:noFill/>
              <a:ln w="0">
                <a:solidFill>
                  <a:schemeClr val="tx1"/>
                </a:solidFill>
                <a:round/>
                <a:headEnd/>
                <a:tailEnd/>
              </a:ln>
            </p:spPr>
            <p:txBody>
              <a:bodyPr/>
              <a:lstStyle/>
              <a:p>
                <a:endParaRPr lang="en-US"/>
              </a:p>
            </p:txBody>
          </p:sp>
          <p:sp>
            <p:nvSpPr>
              <p:cNvPr id="31471" name="Line 751"/>
              <p:cNvSpPr>
                <a:spLocks noChangeShapeType="1"/>
              </p:cNvSpPr>
              <p:nvPr/>
            </p:nvSpPr>
            <p:spPr bwMode="auto">
              <a:xfrm flipH="1" flipV="1">
                <a:off x="796" y="2779"/>
                <a:ext cx="2" cy="2"/>
              </a:xfrm>
              <a:prstGeom prst="line">
                <a:avLst/>
              </a:prstGeom>
              <a:noFill/>
              <a:ln w="0">
                <a:solidFill>
                  <a:schemeClr val="tx1"/>
                </a:solidFill>
                <a:round/>
                <a:headEnd/>
                <a:tailEnd/>
              </a:ln>
            </p:spPr>
            <p:txBody>
              <a:bodyPr/>
              <a:lstStyle/>
              <a:p>
                <a:endParaRPr lang="en-US"/>
              </a:p>
            </p:txBody>
          </p:sp>
          <p:sp>
            <p:nvSpPr>
              <p:cNvPr id="31472" name="Line 752"/>
              <p:cNvSpPr>
                <a:spLocks noChangeShapeType="1"/>
              </p:cNvSpPr>
              <p:nvPr/>
            </p:nvSpPr>
            <p:spPr bwMode="auto">
              <a:xfrm flipV="1">
                <a:off x="796" y="2777"/>
                <a:ext cx="2" cy="2"/>
              </a:xfrm>
              <a:prstGeom prst="line">
                <a:avLst/>
              </a:prstGeom>
              <a:noFill/>
              <a:ln w="0">
                <a:solidFill>
                  <a:schemeClr val="tx1"/>
                </a:solidFill>
                <a:round/>
                <a:headEnd/>
                <a:tailEnd/>
              </a:ln>
            </p:spPr>
            <p:txBody>
              <a:bodyPr/>
              <a:lstStyle/>
              <a:p>
                <a:endParaRPr lang="en-US"/>
              </a:p>
            </p:txBody>
          </p:sp>
          <p:sp>
            <p:nvSpPr>
              <p:cNvPr id="31473" name="Line 753"/>
              <p:cNvSpPr>
                <a:spLocks noChangeShapeType="1"/>
              </p:cNvSpPr>
              <p:nvPr/>
            </p:nvSpPr>
            <p:spPr bwMode="auto">
              <a:xfrm>
                <a:off x="798" y="2777"/>
                <a:ext cx="4" cy="1"/>
              </a:xfrm>
              <a:prstGeom prst="line">
                <a:avLst/>
              </a:prstGeom>
              <a:noFill/>
              <a:ln w="0">
                <a:solidFill>
                  <a:schemeClr val="tx1"/>
                </a:solidFill>
                <a:round/>
                <a:headEnd/>
                <a:tailEnd/>
              </a:ln>
            </p:spPr>
            <p:txBody>
              <a:bodyPr/>
              <a:lstStyle/>
              <a:p>
                <a:endParaRPr lang="en-US"/>
              </a:p>
            </p:txBody>
          </p:sp>
          <p:sp>
            <p:nvSpPr>
              <p:cNvPr id="31474" name="Line 754"/>
              <p:cNvSpPr>
                <a:spLocks noChangeShapeType="1"/>
              </p:cNvSpPr>
              <p:nvPr/>
            </p:nvSpPr>
            <p:spPr bwMode="auto">
              <a:xfrm>
                <a:off x="802" y="2777"/>
                <a:ext cx="3" cy="2"/>
              </a:xfrm>
              <a:prstGeom prst="line">
                <a:avLst/>
              </a:prstGeom>
              <a:noFill/>
              <a:ln w="0">
                <a:solidFill>
                  <a:schemeClr val="tx1"/>
                </a:solidFill>
                <a:round/>
                <a:headEnd/>
                <a:tailEnd/>
              </a:ln>
            </p:spPr>
            <p:txBody>
              <a:bodyPr/>
              <a:lstStyle/>
              <a:p>
                <a:endParaRPr lang="en-US"/>
              </a:p>
            </p:txBody>
          </p:sp>
          <p:sp>
            <p:nvSpPr>
              <p:cNvPr id="31475" name="Line 755"/>
              <p:cNvSpPr>
                <a:spLocks noChangeShapeType="1"/>
              </p:cNvSpPr>
              <p:nvPr/>
            </p:nvSpPr>
            <p:spPr bwMode="auto">
              <a:xfrm>
                <a:off x="805" y="2779"/>
                <a:ext cx="2" cy="2"/>
              </a:xfrm>
              <a:prstGeom prst="line">
                <a:avLst/>
              </a:prstGeom>
              <a:noFill/>
              <a:ln w="0">
                <a:solidFill>
                  <a:schemeClr val="tx1"/>
                </a:solidFill>
                <a:round/>
                <a:headEnd/>
                <a:tailEnd/>
              </a:ln>
            </p:spPr>
            <p:txBody>
              <a:bodyPr/>
              <a:lstStyle/>
              <a:p>
                <a:endParaRPr lang="en-US"/>
              </a:p>
            </p:txBody>
          </p:sp>
          <p:sp>
            <p:nvSpPr>
              <p:cNvPr id="31476" name="Line 756"/>
              <p:cNvSpPr>
                <a:spLocks noChangeShapeType="1"/>
              </p:cNvSpPr>
              <p:nvPr/>
            </p:nvSpPr>
            <p:spPr bwMode="auto">
              <a:xfrm>
                <a:off x="798" y="2766"/>
                <a:ext cx="2" cy="2"/>
              </a:xfrm>
              <a:prstGeom prst="line">
                <a:avLst/>
              </a:prstGeom>
              <a:noFill/>
              <a:ln w="0">
                <a:solidFill>
                  <a:schemeClr val="tx1"/>
                </a:solidFill>
                <a:round/>
                <a:headEnd/>
                <a:tailEnd/>
              </a:ln>
            </p:spPr>
            <p:txBody>
              <a:bodyPr/>
              <a:lstStyle/>
              <a:p>
                <a:endParaRPr lang="en-US"/>
              </a:p>
            </p:txBody>
          </p:sp>
          <p:sp>
            <p:nvSpPr>
              <p:cNvPr id="31477" name="Line 757"/>
              <p:cNvSpPr>
                <a:spLocks noChangeShapeType="1"/>
              </p:cNvSpPr>
              <p:nvPr/>
            </p:nvSpPr>
            <p:spPr bwMode="auto">
              <a:xfrm flipH="1">
                <a:off x="798" y="2768"/>
                <a:ext cx="2" cy="2"/>
              </a:xfrm>
              <a:prstGeom prst="line">
                <a:avLst/>
              </a:prstGeom>
              <a:noFill/>
              <a:ln w="0">
                <a:solidFill>
                  <a:schemeClr val="tx1"/>
                </a:solidFill>
                <a:round/>
                <a:headEnd/>
                <a:tailEnd/>
              </a:ln>
            </p:spPr>
            <p:txBody>
              <a:bodyPr/>
              <a:lstStyle/>
              <a:p>
                <a:endParaRPr lang="en-US"/>
              </a:p>
            </p:txBody>
          </p:sp>
          <p:sp>
            <p:nvSpPr>
              <p:cNvPr id="31478" name="Line 758"/>
              <p:cNvSpPr>
                <a:spLocks noChangeShapeType="1"/>
              </p:cNvSpPr>
              <p:nvPr/>
            </p:nvSpPr>
            <p:spPr bwMode="auto">
              <a:xfrm flipH="1" flipV="1">
                <a:off x="796" y="2768"/>
                <a:ext cx="2" cy="2"/>
              </a:xfrm>
              <a:prstGeom prst="line">
                <a:avLst/>
              </a:prstGeom>
              <a:noFill/>
              <a:ln w="0">
                <a:solidFill>
                  <a:schemeClr val="tx1"/>
                </a:solidFill>
                <a:round/>
                <a:headEnd/>
                <a:tailEnd/>
              </a:ln>
            </p:spPr>
            <p:txBody>
              <a:bodyPr/>
              <a:lstStyle/>
              <a:p>
                <a:endParaRPr lang="en-US"/>
              </a:p>
            </p:txBody>
          </p:sp>
          <p:sp>
            <p:nvSpPr>
              <p:cNvPr id="31479" name="Line 759"/>
              <p:cNvSpPr>
                <a:spLocks noChangeShapeType="1"/>
              </p:cNvSpPr>
              <p:nvPr/>
            </p:nvSpPr>
            <p:spPr bwMode="auto">
              <a:xfrm flipV="1">
                <a:off x="796" y="2766"/>
                <a:ext cx="2" cy="2"/>
              </a:xfrm>
              <a:prstGeom prst="line">
                <a:avLst/>
              </a:prstGeom>
              <a:noFill/>
              <a:ln w="0">
                <a:solidFill>
                  <a:schemeClr val="tx1"/>
                </a:solidFill>
                <a:round/>
                <a:headEnd/>
                <a:tailEnd/>
              </a:ln>
            </p:spPr>
            <p:txBody>
              <a:bodyPr/>
              <a:lstStyle/>
              <a:p>
                <a:endParaRPr lang="en-US"/>
              </a:p>
            </p:txBody>
          </p:sp>
          <p:sp>
            <p:nvSpPr>
              <p:cNvPr id="31480" name="Line 760"/>
              <p:cNvSpPr>
                <a:spLocks noChangeShapeType="1"/>
              </p:cNvSpPr>
              <p:nvPr/>
            </p:nvSpPr>
            <p:spPr bwMode="auto">
              <a:xfrm>
                <a:off x="798" y="2766"/>
                <a:ext cx="4" cy="1"/>
              </a:xfrm>
              <a:prstGeom prst="line">
                <a:avLst/>
              </a:prstGeom>
              <a:noFill/>
              <a:ln w="0">
                <a:solidFill>
                  <a:schemeClr val="tx1"/>
                </a:solidFill>
                <a:round/>
                <a:headEnd/>
                <a:tailEnd/>
              </a:ln>
            </p:spPr>
            <p:txBody>
              <a:bodyPr/>
              <a:lstStyle/>
              <a:p>
                <a:endParaRPr lang="en-US"/>
              </a:p>
            </p:txBody>
          </p:sp>
          <p:sp>
            <p:nvSpPr>
              <p:cNvPr id="31481" name="Line 761"/>
              <p:cNvSpPr>
                <a:spLocks noChangeShapeType="1"/>
              </p:cNvSpPr>
              <p:nvPr/>
            </p:nvSpPr>
            <p:spPr bwMode="auto">
              <a:xfrm>
                <a:off x="802" y="2766"/>
                <a:ext cx="3" cy="2"/>
              </a:xfrm>
              <a:prstGeom prst="line">
                <a:avLst/>
              </a:prstGeom>
              <a:noFill/>
              <a:ln w="0">
                <a:solidFill>
                  <a:schemeClr val="tx1"/>
                </a:solidFill>
                <a:round/>
                <a:headEnd/>
                <a:tailEnd/>
              </a:ln>
            </p:spPr>
            <p:txBody>
              <a:bodyPr/>
              <a:lstStyle/>
              <a:p>
                <a:endParaRPr lang="en-US"/>
              </a:p>
            </p:txBody>
          </p:sp>
          <p:sp>
            <p:nvSpPr>
              <p:cNvPr id="31482" name="Line 762"/>
              <p:cNvSpPr>
                <a:spLocks noChangeShapeType="1"/>
              </p:cNvSpPr>
              <p:nvPr/>
            </p:nvSpPr>
            <p:spPr bwMode="auto">
              <a:xfrm>
                <a:off x="805" y="2768"/>
                <a:ext cx="2" cy="2"/>
              </a:xfrm>
              <a:prstGeom prst="line">
                <a:avLst/>
              </a:prstGeom>
              <a:noFill/>
              <a:ln w="0">
                <a:solidFill>
                  <a:schemeClr val="tx1"/>
                </a:solidFill>
                <a:round/>
                <a:headEnd/>
                <a:tailEnd/>
              </a:ln>
            </p:spPr>
            <p:txBody>
              <a:bodyPr/>
              <a:lstStyle/>
              <a:p>
                <a:endParaRPr lang="en-US"/>
              </a:p>
            </p:txBody>
          </p:sp>
          <p:sp>
            <p:nvSpPr>
              <p:cNvPr id="31483" name="Line 763"/>
              <p:cNvSpPr>
                <a:spLocks noChangeShapeType="1"/>
              </p:cNvSpPr>
              <p:nvPr/>
            </p:nvSpPr>
            <p:spPr bwMode="auto">
              <a:xfrm flipH="1">
                <a:off x="805" y="2681"/>
                <a:ext cx="4" cy="3"/>
              </a:xfrm>
              <a:prstGeom prst="line">
                <a:avLst/>
              </a:prstGeom>
              <a:noFill/>
              <a:ln w="0">
                <a:solidFill>
                  <a:schemeClr val="tx1"/>
                </a:solidFill>
                <a:round/>
                <a:headEnd/>
                <a:tailEnd/>
              </a:ln>
            </p:spPr>
            <p:txBody>
              <a:bodyPr/>
              <a:lstStyle/>
              <a:p>
                <a:endParaRPr lang="en-US"/>
              </a:p>
            </p:txBody>
          </p:sp>
          <p:sp>
            <p:nvSpPr>
              <p:cNvPr id="31484" name="Line 764"/>
              <p:cNvSpPr>
                <a:spLocks noChangeShapeType="1"/>
              </p:cNvSpPr>
              <p:nvPr/>
            </p:nvSpPr>
            <p:spPr bwMode="auto">
              <a:xfrm flipH="1">
                <a:off x="803" y="2684"/>
                <a:ext cx="2" cy="6"/>
              </a:xfrm>
              <a:prstGeom prst="line">
                <a:avLst/>
              </a:prstGeom>
              <a:noFill/>
              <a:ln w="0">
                <a:solidFill>
                  <a:schemeClr val="tx1"/>
                </a:solidFill>
                <a:round/>
                <a:headEnd/>
                <a:tailEnd/>
              </a:ln>
            </p:spPr>
            <p:txBody>
              <a:bodyPr/>
              <a:lstStyle/>
              <a:p>
                <a:endParaRPr lang="en-US"/>
              </a:p>
            </p:txBody>
          </p:sp>
          <p:sp>
            <p:nvSpPr>
              <p:cNvPr id="31485" name="Line 765"/>
              <p:cNvSpPr>
                <a:spLocks noChangeShapeType="1"/>
              </p:cNvSpPr>
              <p:nvPr/>
            </p:nvSpPr>
            <p:spPr bwMode="auto">
              <a:xfrm>
                <a:off x="803" y="2690"/>
                <a:ext cx="1" cy="8"/>
              </a:xfrm>
              <a:prstGeom prst="line">
                <a:avLst/>
              </a:prstGeom>
              <a:noFill/>
              <a:ln w="0">
                <a:solidFill>
                  <a:schemeClr val="tx1"/>
                </a:solidFill>
                <a:round/>
                <a:headEnd/>
                <a:tailEnd/>
              </a:ln>
            </p:spPr>
            <p:txBody>
              <a:bodyPr/>
              <a:lstStyle/>
              <a:p>
                <a:endParaRPr lang="en-US"/>
              </a:p>
            </p:txBody>
          </p:sp>
          <p:sp>
            <p:nvSpPr>
              <p:cNvPr id="31486" name="Line 766"/>
              <p:cNvSpPr>
                <a:spLocks noChangeShapeType="1"/>
              </p:cNvSpPr>
              <p:nvPr/>
            </p:nvSpPr>
            <p:spPr bwMode="auto">
              <a:xfrm>
                <a:off x="803" y="2698"/>
                <a:ext cx="2" cy="5"/>
              </a:xfrm>
              <a:prstGeom prst="line">
                <a:avLst/>
              </a:prstGeom>
              <a:noFill/>
              <a:ln w="0">
                <a:solidFill>
                  <a:schemeClr val="tx1"/>
                </a:solidFill>
                <a:round/>
                <a:headEnd/>
                <a:tailEnd/>
              </a:ln>
            </p:spPr>
            <p:txBody>
              <a:bodyPr/>
              <a:lstStyle/>
              <a:p>
                <a:endParaRPr lang="en-US"/>
              </a:p>
            </p:txBody>
          </p:sp>
          <p:sp>
            <p:nvSpPr>
              <p:cNvPr id="31487" name="Line 767"/>
              <p:cNvSpPr>
                <a:spLocks noChangeShapeType="1"/>
              </p:cNvSpPr>
              <p:nvPr/>
            </p:nvSpPr>
            <p:spPr bwMode="auto">
              <a:xfrm>
                <a:off x="805" y="2703"/>
                <a:ext cx="4" cy="4"/>
              </a:xfrm>
              <a:prstGeom prst="line">
                <a:avLst/>
              </a:prstGeom>
              <a:noFill/>
              <a:ln w="0">
                <a:solidFill>
                  <a:schemeClr val="tx1"/>
                </a:solidFill>
                <a:round/>
                <a:headEnd/>
                <a:tailEnd/>
              </a:ln>
            </p:spPr>
            <p:txBody>
              <a:bodyPr/>
              <a:lstStyle/>
              <a:p>
                <a:endParaRPr lang="en-US"/>
              </a:p>
            </p:txBody>
          </p:sp>
          <p:sp>
            <p:nvSpPr>
              <p:cNvPr id="31488" name="Line 768"/>
              <p:cNvSpPr>
                <a:spLocks noChangeShapeType="1"/>
              </p:cNvSpPr>
              <p:nvPr/>
            </p:nvSpPr>
            <p:spPr bwMode="auto">
              <a:xfrm>
                <a:off x="809" y="2707"/>
                <a:ext cx="4" cy="1"/>
              </a:xfrm>
              <a:prstGeom prst="line">
                <a:avLst/>
              </a:prstGeom>
              <a:noFill/>
              <a:ln w="0">
                <a:solidFill>
                  <a:schemeClr val="tx1"/>
                </a:solidFill>
                <a:round/>
                <a:headEnd/>
                <a:tailEnd/>
              </a:ln>
            </p:spPr>
            <p:txBody>
              <a:bodyPr/>
              <a:lstStyle/>
              <a:p>
                <a:endParaRPr lang="en-US"/>
              </a:p>
            </p:txBody>
          </p:sp>
          <p:sp>
            <p:nvSpPr>
              <p:cNvPr id="31489" name="Line 769"/>
              <p:cNvSpPr>
                <a:spLocks noChangeShapeType="1"/>
              </p:cNvSpPr>
              <p:nvPr/>
            </p:nvSpPr>
            <p:spPr bwMode="auto">
              <a:xfrm flipV="1">
                <a:off x="813" y="2705"/>
                <a:ext cx="4" cy="2"/>
              </a:xfrm>
              <a:prstGeom prst="line">
                <a:avLst/>
              </a:prstGeom>
              <a:noFill/>
              <a:ln w="0">
                <a:solidFill>
                  <a:schemeClr val="tx1"/>
                </a:solidFill>
                <a:round/>
                <a:headEnd/>
                <a:tailEnd/>
              </a:ln>
            </p:spPr>
            <p:txBody>
              <a:bodyPr/>
              <a:lstStyle/>
              <a:p>
                <a:endParaRPr lang="en-US"/>
              </a:p>
            </p:txBody>
          </p:sp>
          <p:sp>
            <p:nvSpPr>
              <p:cNvPr id="31490" name="Line 770"/>
              <p:cNvSpPr>
                <a:spLocks noChangeShapeType="1"/>
              </p:cNvSpPr>
              <p:nvPr/>
            </p:nvSpPr>
            <p:spPr bwMode="auto">
              <a:xfrm flipV="1">
                <a:off x="817" y="2703"/>
                <a:ext cx="2" cy="2"/>
              </a:xfrm>
              <a:prstGeom prst="line">
                <a:avLst/>
              </a:prstGeom>
              <a:noFill/>
              <a:ln w="0">
                <a:solidFill>
                  <a:schemeClr val="tx1"/>
                </a:solidFill>
                <a:round/>
                <a:headEnd/>
                <a:tailEnd/>
              </a:ln>
            </p:spPr>
            <p:txBody>
              <a:bodyPr/>
              <a:lstStyle/>
              <a:p>
                <a:endParaRPr lang="en-US"/>
              </a:p>
            </p:txBody>
          </p:sp>
          <p:sp>
            <p:nvSpPr>
              <p:cNvPr id="31491" name="Line 771"/>
              <p:cNvSpPr>
                <a:spLocks noChangeShapeType="1"/>
              </p:cNvSpPr>
              <p:nvPr/>
            </p:nvSpPr>
            <p:spPr bwMode="auto">
              <a:xfrm flipV="1">
                <a:off x="819" y="2700"/>
                <a:ext cx="2" cy="3"/>
              </a:xfrm>
              <a:prstGeom prst="line">
                <a:avLst/>
              </a:prstGeom>
              <a:noFill/>
              <a:ln w="0">
                <a:solidFill>
                  <a:schemeClr val="tx1"/>
                </a:solidFill>
                <a:round/>
                <a:headEnd/>
                <a:tailEnd/>
              </a:ln>
            </p:spPr>
            <p:txBody>
              <a:bodyPr/>
              <a:lstStyle/>
              <a:p>
                <a:endParaRPr lang="en-US"/>
              </a:p>
            </p:txBody>
          </p:sp>
          <p:sp>
            <p:nvSpPr>
              <p:cNvPr id="31492" name="Line 772"/>
              <p:cNvSpPr>
                <a:spLocks noChangeShapeType="1"/>
              </p:cNvSpPr>
              <p:nvPr/>
            </p:nvSpPr>
            <p:spPr bwMode="auto">
              <a:xfrm flipV="1">
                <a:off x="821" y="2688"/>
                <a:ext cx="3" cy="12"/>
              </a:xfrm>
              <a:prstGeom prst="line">
                <a:avLst/>
              </a:prstGeom>
              <a:noFill/>
              <a:ln w="0">
                <a:solidFill>
                  <a:schemeClr val="tx1"/>
                </a:solidFill>
                <a:round/>
                <a:headEnd/>
                <a:tailEnd/>
              </a:ln>
            </p:spPr>
            <p:txBody>
              <a:bodyPr/>
              <a:lstStyle/>
              <a:p>
                <a:endParaRPr lang="en-US"/>
              </a:p>
            </p:txBody>
          </p:sp>
          <p:sp>
            <p:nvSpPr>
              <p:cNvPr id="31493" name="Line 773"/>
              <p:cNvSpPr>
                <a:spLocks noChangeShapeType="1"/>
              </p:cNvSpPr>
              <p:nvPr/>
            </p:nvSpPr>
            <p:spPr bwMode="auto">
              <a:xfrm flipV="1">
                <a:off x="824" y="2684"/>
                <a:ext cx="2" cy="4"/>
              </a:xfrm>
              <a:prstGeom prst="line">
                <a:avLst/>
              </a:prstGeom>
              <a:noFill/>
              <a:ln w="0">
                <a:solidFill>
                  <a:schemeClr val="tx1"/>
                </a:solidFill>
                <a:round/>
                <a:headEnd/>
                <a:tailEnd/>
              </a:ln>
            </p:spPr>
            <p:txBody>
              <a:bodyPr/>
              <a:lstStyle/>
              <a:p>
                <a:endParaRPr lang="en-US"/>
              </a:p>
            </p:txBody>
          </p:sp>
          <p:sp>
            <p:nvSpPr>
              <p:cNvPr id="31494" name="Line 774"/>
              <p:cNvSpPr>
                <a:spLocks noChangeShapeType="1"/>
              </p:cNvSpPr>
              <p:nvPr/>
            </p:nvSpPr>
            <p:spPr bwMode="auto">
              <a:xfrm flipV="1">
                <a:off x="826" y="2682"/>
                <a:ext cx="2" cy="2"/>
              </a:xfrm>
              <a:prstGeom prst="line">
                <a:avLst/>
              </a:prstGeom>
              <a:noFill/>
              <a:ln w="0">
                <a:solidFill>
                  <a:schemeClr val="tx1"/>
                </a:solidFill>
                <a:round/>
                <a:headEnd/>
                <a:tailEnd/>
              </a:ln>
            </p:spPr>
            <p:txBody>
              <a:bodyPr/>
              <a:lstStyle/>
              <a:p>
                <a:endParaRPr lang="en-US"/>
              </a:p>
            </p:txBody>
          </p:sp>
          <p:sp>
            <p:nvSpPr>
              <p:cNvPr id="31495" name="Line 775"/>
              <p:cNvSpPr>
                <a:spLocks noChangeShapeType="1"/>
              </p:cNvSpPr>
              <p:nvPr/>
            </p:nvSpPr>
            <p:spPr bwMode="auto">
              <a:xfrm flipV="1">
                <a:off x="828" y="2681"/>
                <a:ext cx="4" cy="1"/>
              </a:xfrm>
              <a:prstGeom prst="line">
                <a:avLst/>
              </a:prstGeom>
              <a:noFill/>
              <a:ln w="0">
                <a:solidFill>
                  <a:schemeClr val="tx1"/>
                </a:solidFill>
                <a:round/>
                <a:headEnd/>
                <a:tailEnd/>
              </a:ln>
            </p:spPr>
            <p:txBody>
              <a:bodyPr/>
              <a:lstStyle/>
              <a:p>
                <a:endParaRPr lang="en-US"/>
              </a:p>
            </p:txBody>
          </p:sp>
          <p:sp>
            <p:nvSpPr>
              <p:cNvPr id="31496" name="Line 776"/>
              <p:cNvSpPr>
                <a:spLocks noChangeShapeType="1"/>
              </p:cNvSpPr>
              <p:nvPr/>
            </p:nvSpPr>
            <p:spPr bwMode="auto">
              <a:xfrm>
                <a:off x="832" y="2681"/>
                <a:ext cx="6" cy="1"/>
              </a:xfrm>
              <a:prstGeom prst="line">
                <a:avLst/>
              </a:prstGeom>
              <a:noFill/>
              <a:ln w="0">
                <a:solidFill>
                  <a:schemeClr val="tx1"/>
                </a:solidFill>
                <a:round/>
                <a:headEnd/>
                <a:tailEnd/>
              </a:ln>
            </p:spPr>
            <p:txBody>
              <a:bodyPr/>
              <a:lstStyle/>
              <a:p>
                <a:endParaRPr lang="en-US"/>
              </a:p>
            </p:txBody>
          </p:sp>
          <p:sp>
            <p:nvSpPr>
              <p:cNvPr id="31497" name="Line 777"/>
              <p:cNvSpPr>
                <a:spLocks noChangeShapeType="1"/>
              </p:cNvSpPr>
              <p:nvPr/>
            </p:nvSpPr>
            <p:spPr bwMode="auto">
              <a:xfrm>
                <a:off x="838" y="2681"/>
                <a:ext cx="4" cy="3"/>
              </a:xfrm>
              <a:prstGeom prst="line">
                <a:avLst/>
              </a:prstGeom>
              <a:noFill/>
              <a:ln w="0">
                <a:solidFill>
                  <a:schemeClr val="tx1"/>
                </a:solidFill>
                <a:round/>
                <a:headEnd/>
                <a:tailEnd/>
              </a:ln>
            </p:spPr>
            <p:txBody>
              <a:bodyPr/>
              <a:lstStyle/>
              <a:p>
                <a:endParaRPr lang="en-US"/>
              </a:p>
            </p:txBody>
          </p:sp>
          <p:sp>
            <p:nvSpPr>
              <p:cNvPr id="31498" name="Line 778"/>
              <p:cNvSpPr>
                <a:spLocks noChangeShapeType="1"/>
              </p:cNvSpPr>
              <p:nvPr/>
            </p:nvSpPr>
            <p:spPr bwMode="auto">
              <a:xfrm>
                <a:off x="842" y="2684"/>
                <a:ext cx="1" cy="6"/>
              </a:xfrm>
              <a:prstGeom prst="line">
                <a:avLst/>
              </a:prstGeom>
              <a:noFill/>
              <a:ln w="0">
                <a:solidFill>
                  <a:schemeClr val="tx1"/>
                </a:solidFill>
                <a:round/>
                <a:headEnd/>
                <a:tailEnd/>
              </a:ln>
            </p:spPr>
            <p:txBody>
              <a:bodyPr/>
              <a:lstStyle/>
              <a:p>
                <a:endParaRPr lang="en-US"/>
              </a:p>
            </p:txBody>
          </p:sp>
          <p:sp>
            <p:nvSpPr>
              <p:cNvPr id="31499" name="Line 779"/>
              <p:cNvSpPr>
                <a:spLocks noChangeShapeType="1"/>
              </p:cNvSpPr>
              <p:nvPr/>
            </p:nvSpPr>
            <p:spPr bwMode="auto">
              <a:xfrm>
                <a:off x="843" y="2690"/>
                <a:ext cx="1" cy="8"/>
              </a:xfrm>
              <a:prstGeom prst="line">
                <a:avLst/>
              </a:prstGeom>
              <a:noFill/>
              <a:ln w="0">
                <a:solidFill>
                  <a:schemeClr val="tx1"/>
                </a:solidFill>
                <a:round/>
                <a:headEnd/>
                <a:tailEnd/>
              </a:ln>
            </p:spPr>
            <p:txBody>
              <a:bodyPr/>
              <a:lstStyle/>
              <a:p>
                <a:endParaRPr lang="en-US"/>
              </a:p>
            </p:txBody>
          </p:sp>
          <p:sp>
            <p:nvSpPr>
              <p:cNvPr id="31500" name="Line 780"/>
              <p:cNvSpPr>
                <a:spLocks noChangeShapeType="1"/>
              </p:cNvSpPr>
              <p:nvPr/>
            </p:nvSpPr>
            <p:spPr bwMode="auto">
              <a:xfrm flipH="1">
                <a:off x="842" y="2698"/>
                <a:ext cx="1" cy="5"/>
              </a:xfrm>
              <a:prstGeom prst="line">
                <a:avLst/>
              </a:prstGeom>
              <a:noFill/>
              <a:ln w="0">
                <a:solidFill>
                  <a:schemeClr val="tx1"/>
                </a:solidFill>
                <a:round/>
                <a:headEnd/>
                <a:tailEnd/>
              </a:ln>
            </p:spPr>
            <p:txBody>
              <a:bodyPr/>
              <a:lstStyle/>
              <a:p>
                <a:endParaRPr lang="en-US"/>
              </a:p>
            </p:txBody>
          </p:sp>
          <p:sp>
            <p:nvSpPr>
              <p:cNvPr id="31501" name="Line 781"/>
              <p:cNvSpPr>
                <a:spLocks noChangeShapeType="1"/>
              </p:cNvSpPr>
              <p:nvPr/>
            </p:nvSpPr>
            <p:spPr bwMode="auto">
              <a:xfrm flipH="1">
                <a:off x="838" y="2703"/>
                <a:ext cx="4" cy="4"/>
              </a:xfrm>
              <a:prstGeom prst="line">
                <a:avLst/>
              </a:prstGeom>
              <a:noFill/>
              <a:ln w="0">
                <a:solidFill>
                  <a:schemeClr val="tx1"/>
                </a:solidFill>
                <a:round/>
                <a:headEnd/>
                <a:tailEnd/>
              </a:ln>
            </p:spPr>
            <p:txBody>
              <a:bodyPr/>
              <a:lstStyle/>
              <a:p>
                <a:endParaRPr lang="en-US"/>
              </a:p>
            </p:txBody>
          </p:sp>
          <p:sp>
            <p:nvSpPr>
              <p:cNvPr id="31502" name="Line 782"/>
              <p:cNvSpPr>
                <a:spLocks noChangeShapeType="1"/>
              </p:cNvSpPr>
              <p:nvPr/>
            </p:nvSpPr>
            <p:spPr bwMode="auto">
              <a:xfrm>
                <a:off x="817" y="2660"/>
                <a:ext cx="2" cy="3"/>
              </a:xfrm>
              <a:prstGeom prst="line">
                <a:avLst/>
              </a:prstGeom>
              <a:noFill/>
              <a:ln w="0">
                <a:solidFill>
                  <a:schemeClr val="tx1"/>
                </a:solidFill>
                <a:round/>
                <a:headEnd/>
                <a:tailEnd/>
              </a:ln>
            </p:spPr>
            <p:txBody>
              <a:bodyPr/>
              <a:lstStyle/>
              <a:p>
                <a:endParaRPr lang="en-US"/>
              </a:p>
            </p:txBody>
          </p:sp>
          <p:sp>
            <p:nvSpPr>
              <p:cNvPr id="31503" name="Line 783"/>
              <p:cNvSpPr>
                <a:spLocks noChangeShapeType="1"/>
              </p:cNvSpPr>
              <p:nvPr/>
            </p:nvSpPr>
            <p:spPr bwMode="auto">
              <a:xfrm>
                <a:off x="819" y="2663"/>
                <a:ext cx="4" cy="4"/>
              </a:xfrm>
              <a:prstGeom prst="line">
                <a:avLst/>
              </a:prstGeom>
              <a:noFill/>
              <a:ln w="0">
                <a:solidFill>
                  <a:schemeClr val="tx1"/>
                </a:solidFill>
                <a:round/>
                <a:headEnd/>
                <a:tailEnd/>
              </a:ln>
            </p:spPr>
            <p:txBody>
              <a:bodyPr/>
              <a:lstStyle/>
              <a:p>
                <a:endParaRPr lang="en-US"/>
              </a:p>
            </p:txBody>
          </p:sp>
          <p:sp>
            <p:nvSpPr>
              <p:cNvPr id="31504" name="Line 784"/>
              <p:cNvSpPr>
                <a:spLocks noChangeShapeType="1"/>
              </p:cNvSpPr>
              <p:nvPr/>
            </p:nvSpPr>
            <p:spPr bwMode="auto">
              <a:xfrm>
                <a:off x="823" y="2667"/>
                <a:ext cx="5" cy="2"/>
              </a:xfrm>
              <a:prstGeom prst="line">
                <a:avLst/>
              </a:prstGeom>
              <a:noFill/>
              <a:ln w="0">
                <a:solidFill>
                  <a:schemeClr val="tx1"/>
                </a:solidFill>
                <a:round/>
                <a:headEnd/>
                <a:tailEnd/>
              </a:ln>
            </p:spPr>
            <p:txBody>
              <a:bodyPr/>
              <a:lstStyle/>
              <a:p>
                <a:endParaRPr lang="en-US"/>
              </a:p>
            </p:txBody>
          </p:sp>
          <p:sp>
            <p:nvSpPr>
              <p:cNvPr id="31505" name="Line 785"/>
              <p:cNvSpPr>
                <a:spLocks noChangeShapeType="1"/>
              </p:cNvSpPr>
              <p:nvPr/>
            </p:nvSpPr>
            <p:spPr bwMode="auto">
              <a:xfrm>
                <a:off x="828" y="2669"/>
                <a:ext cx="4" cy="1"/>
              </a:xfrm>
              <a:prstGeom prst="line">
                <a:avLst/>
              </a:prstGeom>
              <a:noFill/>
              <a:ln w="0">
                <a:solidFill>
                  <a:schemeClr val="tx1"/>
                </a:solidFill>
                <a:round/>
                <a:headEnd/>
                <a:tailEnd/>
              </a:ln>
            </p:spPr>
            <p:txBody>
              <a:bodyPr/>
              <a:lstStyle/>
              <a:p>
                <a:endParaRPr lang="en-US"/>
              </a:p>
            </p:txBody>
          </p:sp>
          <p:sp>
            <p:nvSpPr>
              <p:cNvPr id="31506" name="Line 786"/>
              <p:cNvSpPr>
                <a:spLocks noChangeShapeType="1"/>
              </p:cNvSpPr>
              <p:nvPr/>
            </p:nvSpPr>
            <p:spPr bwMode="auto">
              <a:xfrm flipV="1">
                <a:off x="832" y="2667"/>
                <a:ext cx="6" cy="2"/>
              </a:xfrm>
              <a:prstGeom prst="line">
                <a:avLst/>
              </a:prstGeom>
              <a:noFill/>
              <a:ln w="0">
                <a:solidFill>
                  <a:schemeClr val="tx1"/>
                </a:solidFill>
                <a:round/>
                <a:headEnd/>
                <a:tailEnd/>
              </a:ln>
            </p:spPr>
            <p:txBody>
              <a:bodyPr/>
              <a:lstStyle/>
              <a:p>
                <a:endParaRPr lang="en-US"/>
              </a:p>
            </p:txBody>
          </p:sp>
          <p:sp>
            <p:nvSpPr>
              <p:cNvPr id="31507" name="Line 787"/>
              <p:cNvSpPr>
                <a:spLocks noChangeShapeType="1"/>
              </p:cNvSpPr>
              <p:nvPr/>
            </p:nvSpPr>
            <p:spPr bwMode="auto">
              <a:xfrm flipV="1">
                <a:off x="838" y="2663"/>
                <a:ext cx="4" cy="4"/>
              </a:xfrm>
              <a:prstGeom prst="line">
                <a:avLst/>
              </a:prstGeom>
              <a:noFill/>
              <a:ln w="0">
                <a:solidFill>
                  <a:schemeClr val="tx1"/>
                </a:solidFill>
                <a:round/>
                <a:headEnd/>
                <a:tailEnd/>
              </a:ln>
            </p:spPr>
            <p:txBody>
              <a:bodyPr/>
              <a:lstStyle/>
              <a:p>
                <a:endParaRPr lang="en-US"/>
              </a:p>
            </p:txBody>
          </p:sp>
          <p:sp>
            <p:nvSpPr>
              <p:cNvPr id="31508" name="Line 788"/>
              <p:cNvSpPr>
                <a:spLocks noChangeShapeType="1"/>
              </p:cNvSpPr>
              <p:nvPr/>
            </p:nvSpPr>
            <p:spPr bwMode="auto">
              <a:xfrm flipV="1">
                <a:off x="842" y="2660"/>
                <a:ext cx="1" cy="3"/>
              </a:xfrm>
              <a:prstGeom prst="line">
                <a:avLst/>
              </a:prstGeom>
              <a:noFill/>
              <a:ln w="0">
                <a:solidFill>
                  <a:schemeClr val="tx1"/>
                </a:solidFill>
                <a:round/>
                <a:headEnd/>
                <a:tailEnd/>
              </a:ln>
            </p:spPr>
            <p:txBody>
              <a:bodyPr/>
              <a:lstStyle/>
              <a:p>
                <a:endParaRPr lang="en-US"/>
              </a:p>
            </p:txBody>
          </p:sp>
          <p:sp>
            <p:nvSpPr>
              <p:cNvPr id="31509" name="Line 789"/>
              <p:cNvSpPr>
                <a:spLocks noChangeShapeType="1"/>
              </p:cNvSpPr>
              <p:nvPr/>
            </p:nvSpPr>
            <p:spPr bwMode="auto">
              <a:xfrm flipV="1">
                <a:off x="843" y="2654"/>
                <a:ext cx="1" cy="6"/>
              </a:xfrm>
              <a:prstGeom prst="line">
                <a:avLst/>
              </a:prstGeom>
              <a:noFill/>
              <a:ln w="0">
                <a:solidFill>
                  <a:schemeClr val="tx1"/>
                </a:solidFill>
                <a:round/>
                <a:headEnd/>
                <a:tailEnd/>
              </a:ln>
            </p:spPr>
            <p:txBody>
              <a:bodyPr/>
              <a:lstStyle/>
              <a:p>
                <a:endParaRPr lang="en-US"/>
              </a:p>
            </p:txBody>
          </p:sp>
          <p:sp>
            <p:nvSpPr>
              <p:cNvPr id="31510" name="Line 790"/>
              <p:cNvSpPr>
                <a:spLocks noChangeShapeType="1"/>
              </p:cNvSpPr>
              <p:nvPr/>
            </p:nvSpPr>
            <p:spPr bwMode="auto">
              <a:xfrm flipH="1" flipV="1">
                <a:off x="842" y="2650"/>
                <a:ext cx="1" cy="4"/>
              </a:xfrm>
              <a:prstGeom prst="line">
                <a:avLst/>
              </a:prstGeom>
              <a:noFill/>
              <a:ln w="0">
                <a:solidFill>
                  <a:schemeClr val="tx1"/>
                </a:solidFill>
                <a:round/>
                <a:headEnd/>
                <a:tailEnd/>
              </a:ln>
            </p:spPr>
            <p:txBody>
              <a:bodyPr/>
              <a:lstStyle/>
              <a:p>
                <a:endParaRPr lang="en-US"/>
              </a:p>
            </p:txBody>
          </p:sp>
          <p:sp>
            <p:nvSpPr>
              <p:cNvPr id="31511" name="Line 791"/>
              <p:cNvSpPr>
                <a:spLocks noChangeShapeType="1"/>
              </p:cNvSpPr>
              <p:nvPr/>
            </p:nvSpPr>
            <p:spPr bwMode="auto">
              <a:xfrm flipH="1" flipV="1">
                <a:off x="838" y="2646"/>
                <a:ext cx="4" cy="4"/>
              </a:xfrm>
              <a:prstGeom prst="line">
                <a:avLst/>
              </a:prstGeom>
              <a:noFill/>
              <a:ln w="0">
                <a:solidFill>
                  <a:schemeClr val="tx1"/>
                </a:solidFill>
                <a:round/>
                <a:headEnd/>
                <a:tailEnd/>
              </a:ln>
            </p:spPr>
            <p:txBody>
              <a:bodyPr/>
              <a:lstStyle/>
              <a:p>
                <a:endParaRPr lang="en-US"/>
              </a:p>
            </p:txBody>
          </p:sp>
          <p:sp>
            <p:nvSpPr>
              <p:cNvPr id="31512" name="Line 792"/>
              <p:cNvSpPr>
                <a:spLocks noChangeShapeType="1"/>
              </p:cNvSpPr>
              <p:nvPr/>
            </p:nvSpPr>
            <p:spPr bwMode="auto">
              <a:xfrm flipH="1" flipV="1">
                <a:off x="832" y="2644"/>
                <a:ext cx="6" cy="2"/>
              </a:xfrm>
              <a:prstGeom prst="line">
                <a:avLst/>
              </a:prstGeom>
              <a:noFill/>
              <a:ln w="0">
                <a:solidFill>
                  <a:schemeClr val="tx1"/>
                </a:solidFill>
                <a:round/>
                <a:headEnd/>
                <a:tailEnd/>
              </a:ln>
            </p:spPr>
            <p:txBody>
              <a:bodyPr/>
              <a:lstStyle/>
              <a:p>
                <a:endParaRPr lang="en-US"/>
              </a:p>
            </p:txBody>
          </p:sp>
          <p:sp>
            <p:nvSpPr>
              <p:cNvPr id="31513" name="Line 793"/>
              <p:cNvSpPr>
                <a:spLocks noChangeShapeType="1"/>
              </p:cNvSpPr>
              <p:nvPr/>
            </p:nvSpPr>
            <p:spPr bwMode="auto">
              <a:xfrm flipH="1">
                <a:off x="828" y="2644"/>
                <a:ext cx="4" cy="1"/>
              </a:xfrm>
              <a:prstGeom prst="line">
                <a:avLst/>
              </a:prstGeom>
              <a:noFill/>
              <a:ln w="0">
                <a:solidFill>
                  <a:schemeClr val="tx1"/>
                </a:solidFill>
                <a:round/>
                <a:headEnd/>
                <a:tailEnd/>
              </a:ln>
            </p:spPr>
            <p:txBody>
              <a:bodyPr/>
              <a:lstStyle/>
              <a:p>
                <a:endParaRPr lang="en-US"/>
              </a:p>
            </p:txBody>
          </p:sp>
          <p:sp>
            <p:nvSpPr>
              <p:cNvPr id="31514" name="Line 794"/>
              <p:cNvSpPr>
                <a:spLocks noChangeShapeType="1"/>
              </p:cNvSpPr>
              <p:nvPr/>
            </p:nvSpPr>
            <p:spPr bwMode="auto">
              <a:xfrm flipH="1">
                <a:off x="823" y="2644"/>
                <a:ext cx="5" cy="2"/>
              </a:xfrm>
              <a:prstGeom prst="line">
                <a:avLst/>
              </a:prstGeom>
              <a:noFill/>
              <a:ln w="0">
                <a:solidFill>
                  <a:schemeClr val="tx1"/>
                </a:solidFill>
                <a:round/>
                <a:headEnd/>
                <a:tailEnd/>
              </a:ln>
            </p:spPr>
            <p:txBody>
              <a:bodyPr/>
              <a:lstStyle/>
              <a:p>
                <a:endParaRPr lang="en-US"/>
              </a:p>
            </p:txBody>
          </p:sp>
          <p:sp>
            <p:nvSpPr>
              <p:cNvPr id="31515" name="Line 795"/>
              <p:cNvSpPr>
                <a:spLocks noChangeShapeType="1"/>
              </p:cNvSpPr>
              <p:nvPr/>
            </p:nvSpPr>
            <p:spPr bwMode="auto">
              <a:xfrm flipH="1">
                <a:off x="819" y="2646"/>
                <a:ext cx="4" cy="4"/>
              </a:xfrm>
              <a:prstGeom prst="line">
                <a:avLst/>
              </a:prstGeom>
              <a:noFill/>
              <a:ln w="0">
                <a:solidFill>
                  <a:schemeClr val="tx1"/>
                </a:solidFill>
                <a:round/>
                <a:headEnd/>
                <a:tailEnd/>
              </a:ln>
            </p:spPr>
            <p:txBody>
              <a:bodyPr/>
              <a:lstStyle/>
              <a:p>
                <a:endParaRPr lang="en-US"/>
              </a:p>
            </p:txBody>
          </p:sp>
          <p:sp>
            <p:nvSpPr>
              <p:cNvPr id="31516" name="Line 796"/>
              <p:cNvSpPr>
                <a:spLocks noChangeShapeType="1"/>
              </p:cNvSpPr>
              <p:nvPr/>
            </p:nvSpPr>
            <p:spPr bwMode="auto">
              <a:xfrm flipH="1">
                <a:off x="817" y="2650"/>
                <a:ext cx="2" cy="4"/>
              </a:xfrm>
              <a:prstGeom prst="line">
                <a:avLst/>
              </a:prstGeom>
              <a:noFill/>
              <a:ln w="0">
                <a:solidFill>
                  <a:schemeClr val="tx1"/>
                </a:solidFill>
                <a:round/>
                <a:headEnd/>
                <a:tailEnd/>
              </a:ln>
            </p:spPr>
            <p:txBody>
              <a:bodyPr/>
              <a:lstStyle/>
              <a:p>
                <a:endParaRPr lang="en-US"/>
              </a:p>
            </p:txBody>
          </p:sp>
          <p:sp>
            <p:nvSpPr>
              <p:cNvPr id="31517" name="Line 797"/>
              <p:cNvSpPr>
                <a:spLocks noChangeShapeType="1"/>
              </p:cNvSpPr>
              <p:nvPr/>
            </p:nvSpPr>
            <p:spPr bwMode="auto">
              <a:xfrm>
                <a:off x="817" y="2654"/>
                <a:ext cx="1" cy="6"/>
              </a:xfrm>
              <a:prstGeom prst="line">
                <a:avLst/>
              </a:prstGeom>
              <a:noFill/>
              <a:ln w="0">
                <a:solidFill>
                  <a:schemeClr val="tx1"/>
                </a:solidFill>
                <a:round/>
                <a:headEnd/>
                <a:tailEnd/>
              </a:ln>
            </p:spPr>
            <p:txBody>
              <a:bodyPr/>
              <a:lstStyle/>
              <a:p>
                <a:endParaRPr lang="en-US"/>
              </a:p>
            </p:txBody>
          </p:sp>
          <p:sp>
            <p:nvSpPr>
              <p:cNvPr id="31518" name="Line 798"/>
              <p:cNvSpPr>
                <a:spLocks noChangeShapeType="1"/>
              </p:cNvSpPr>
              <p:nvPr/>
            </p:nvSpPr>
            <p:spPr bwMode="auto">
              <a:xfrm>
                <a:off x="803" y="2631"/>
                <a:ext cx="40" cy="1"/>
              </a:xfrm>
              <a:prstGeom prst="line">
                <a:avLst/>
              </a:prstGeom>
              <a:noFill/>
              <a:ln w="0">
                <a:solidFill>
                  <a:schemeClr val="tx1"/>
                </a:solidFill>
                <a:round/>
                <a:headEnd/>
                <a:tailEnd/>
              </a:ln>
            </p:spPr>
            <p:txBody>
              <a:bodyPr/>
              <a:lstStyle/>
              <a:p>
                <a:endParaRPr lang="en-US"/>
              </a:p>
            </p:txBody>
          </p:sp>
          <p:sp>
            <p:nvSpPr>
              <p:cNvPr id="31519" name="Line 799"/>
              <p:cNvSpPr>
                <a:spLocks noChangeShapeType="1"/>
              </p:cNvSpPr>
              <p:nvPr/>
            </p:nvSpPr>
            <p:spPr bwMode="auto">
              <a:xfrm flipV="1">
                <a:off x="803" y="2616"/>
                <a:ext cx="2" cy="2"/>
              </a:xfrm>
              <a:prstGeom prst="line">
                <a:avLst/>
              </a:prstGeom>
              <a:noFill/>
              <a:ln w="0">
                <a:solidFill>
                  <a:schemeClr val="tx1"/>
                </a:solidFill>
                <a:round/>
                <a:headEnd/>
                <a:tailEnd/>
              </a:ln>
            </p:spPr>
            <p:txBody>
              <a:bodyPr/>
              <a:lstStyle/>
              <a:p>
                <a:endParaRPr lang="en-US"/>
              </a:p>
            </p:txBody>
          </p:sp>
          <p:sp>
            <p:nvSpPr>
              <p:cNvPr id="31520" name="Line 800"/>
              <p:cNvSpPr>
                <a:spLocks noChangeShapeType="1"/>
              </p:cNvSpPr>
              <p:nvPr/>
            </p:nvSpPr>
            <p:spPr bwMode="auto">
              <a:xfrm flipH="1" flipV="1">
                <a:off x="803" y="2614"/>
                <a:ext cx="2" cy="2"/>
              </a:xfrm>
              <a:prstGeom prst="line">
                <a:avLst/>
              </a:prstGeom>
              <a:noFill/>
              <a:ln w="0">
                <a:solidFill>
                  <a:schemeClr val="tx1"/>
                </a:solidFill>
                <a:round/>
                <a:headEnd/>
                <a:tailEnd/>
              </a:ln>
            </p:spPr>
            <p:txBody>
              <a:bodyPr/>
              <a:lstStyle/>
              <a:p>
                <a:endParaRPr lang="en-US"/>
              </a:p>
            </p:txBody>
          </p:sp>
          <p:sp>
            <p:nvSpPr>
              <p:cNvPr id="31521" name="Line 801"/>
              <p:cNvSpPr>
                <a:spLocks noChangeShapeType="1"/>
              </p:cNvSpPr>
              <p:nvPr/>
            </p:nvSpPr>
            <p:spPr bwMode="auto">
              <a:xfrm flipH="1">
                <a:off x="802" y="2614"/>
                <a:ext cx="1" cy="2"/>
              </a:xfrm>
              <a:prstGeom prst="line">
                <a:avLst/>
              </a:prstGeom>
              <a:noFill/>
              <a:ln w="0">
                <a:solidFill>
                  <a:schemeClr val="tx1"/>
                </a:solidFill>
                <a:round/>
                <a:headEnd/>
                <a:tailEnd/>
              </a:ln>
            </p:spPr>
            <p:txBody>
              <a:bodyPr/>
              <a:lstStyle/>
              <a:p>
                <a:endParaRPr lang="en-US"/>
              </a:p>
            </p:txBody>
          </p:sp>
          <p:sp>
            <p:nvSpPr>
              <p:cNvPr id="31522" name="Line 802"/>
              <p:cNvSpPr>
                <a:spLocks noChangeShapeType="1"/>
              </p:cNvSpPr>
              <p:nvPr/>
            </p:nvSpPr>
            <p:spPr bwMode="auto">
              <a:xfrm>
                <a:off x="802" y="2616"/>
                <a:ext cx="1" cy="2"/>
              </a:xfrm>
              <a:prstGeom prst="line">
                <a:avLst/>
              </a:prstGeom>
              <a:noFill/>
              <a:ln w="0">
                <a:solidFill>
                  <a:schemeClr val="tx1"/>
                </a:solidFill>
                <a:round/>
                <a:headEnd/>
                <a:tailEnd/>
              </a:ln>
            </p:spPr>
            <p:txBody>
              <a:bodyPr/>
              <a:lstStyle/>
              <a:p>
                <a:endParaRPr lang="en-US"/>
              </a:p>
            </p:txBody>
          </p:sp>
          <p:sp>
            <p:nvSpPr>
              <p:cNvPr id="31523" name="Line 803"/>
              <p:cNvSpPr>
                <a:spLocks noChangeShapeType="1"/>
              </p:cNvSpPr>
              <p:nvPr/>
            </p:nvSpPr>
            <p:spPr bwMode="auto">
              <a:xfrm>
                <a:off x="817" y="2616"/>
                <a:ext cx="26" cy="1"/>
              </a:xfrm>
              <a:prstGeom prst="line">
                <a:avLst/>
              </a:prstGeom>
              <a:noFill/>
              <a:ln w="0">
                <a:solidFill>
                  <a:schemeClr val="tx1"/>
                </a:solidFill>
                <a:round/>
                <a:headEnd/>
                <a:tailEnd/>
              </a:ln>
            </p:spPr>
            <p:txBody>
              <a:bodyPr/>
              <a:lstStyle/>
              <a:p>
                <a:endParaRPr lang="en-US"/>
              </a:p>
            </p:txBody>
          </p:sp>
          <p:sp>
            <p:nvSpPr>
              <p:cNvPr id="31524" name="Line 804"/>
              <p:cNvSpPr>
                <a:spLocks noChangeShapeType="1"/>
              </p:cNvSpPr>
              <p:nvPr/>
            </p:nvSpPr>
            <p:spPr bwMode="auto">
              <a:xfrm>
                <a:off x="803" y="2580"/>
                <a:ext cx="40" cy="1"/>
              </a:xfrm>
              <a:prstGeom prst="line">
                <a:avLst/>
              </a:prstGeom>
              <a:noFill/>
              <a:ln w="0">
                <a:solidFill>
                  <a:schemeClr val="tx1"/>
                </a:solidFill>
                <a:round/>
                <a:headEnd/>
                <a:tailEnd/>
              </a:ln>
            </p:spPr>
            <p:txBody>
              <a:bodyPr/>
              <a:lstStyle/>
              <a:p>
                <a:endParaRPr lang="en-US"/>
              </a:p>
            </p:txBody>
          </p:sp>
          <p:sp>
            <p:nvSpPr>
              <p:cNvPr id="31525" name="Line 805"/>
              <p:cNvSpPr>
                <a:spLocks noChangeShapeType="1"/>
              </p:cNvSpPr>
              <p:nvPr/>
            </p:nvSpPr>
            <p:spPr bwMode="auto">
              <a:xfrm flipH="1">
                <a:off x="819" y="2580"/>
                <a:ext cx="4" cy="4"/>
              </a:xfrm>
              <a:prstGeom prst="line">
                <a:avLst/>
              </a:prstGeom>
              <a:noFill/>
              <a:ln w="0">
                <a:solidFill>
                  <a:schemeClr val="tx1"/>
                </a:solidFill>
                <a:round/>
                <a:headEnd/>
                <a:tailEnd/>
              </a:ln>
            </p:spPr>
            <p:txBody>
              <a:bodyPr/>
              <a:lstStyle/>
              <a:p>
                <a:endParaRPr lang="en-US"/>
              </a:p>
            </p:txBody>
          </p:sp>
          <p:sp>
            <p:nvSpPr>
              <p:cNvPr id="31526" name="Line 806"/>
              <p:cNvSpPr>
                <a:spLocks noChangeShapeType="1"/>
              </p:cNvSpPr>
              <p:nvPr/>
            </p:nvSpPr>
            <p:spPr bwMode="auto">
              <a:xfrm flipH="1">
                <a:off x="817" y="2584"/>
                <a:ext cx="2" cy="3"/>
              </a:xfrm>
              <a:prstGeom prst="line">
                <a:avLst/>
              </a:prstGeom>
              <a:noFill/>
              <a:ln w="0">
                <a:solidFill>
                  <a:schemeClr val="tx1"/>
                </a:solidFill>
                <a:round/>
                <a:headEnd/>
                <a:tailEnd/>
              </a:ln>
            </p:spPr>
            <p:txBody>
              <a:bodyPr/>
              <a:lstStyle/>
              <a:p>
                <a:endParaRPr lang="en-US"/>
              </a:p>
            </p:txBody>
          </p:sp>
          <p:sp>
            <p:nvSpPr>
              <p:cNvPr id="31527" name="Line 807"/>
              <p:cNvSpPr>
                <a:spLocks noChangeShapeType="1"/>
              </p:cNvSpPr>
              <p:nvPr/>
            </p:nvSpPr>
            <p:spPr bwMode="auto">
              <a:xfrm>
                <a:off x="817" y="2587"/>
                <a:ext cx="1" cy="6"/>
              </a:xfrm>
              <a:prstGeom prst="line">
                <a:avLst/>
              </a:prstGeom>
              <a:noFill/>
              <a:ln w="0">
                <a:solidFill>
                  <a:schemeClr val="tx1"/>
                </a:solidFill>
                <a:round/>
                <a:headEnd/>
                <a:tailEnd/>
              </a:ln>
            </p:spPr>
            <p:txBody>
              <a:bodyPr/>
              <a:lstStyle/>
              <a:p>
                <a:endParaRPr lang="en-US"/>
              </a:p>
            </p:txBody>
          </p:sp>
        </p:grpSp>
        <p:grpSp>
          <p:nvGrpSpPr>
            <p:cNvPr id="31729" name="Group 1009"/>
            <p:cNvGrpSpPr>
              <a:grpSpLocks/>
            </p:cNvGrpSpPr>
            <p:nvPr/>
          </p:nvGrpSpPr>
          <p:grpSpPr bwMode="auto">
            <a:xfrm>
              <a:off x="553" y="1656"/>
              <a:ext cx="3124" cy="2234"/>
              <a:chOff x="553" y="1656"/>
              <a:chExt cx="3124" cy="2234"/>
            </a:xfrm>
          </p:grpSpPr>
          <p:sp>
            <p:nvSpPr>
              <p:cNvPr id="31529" name="Line 809"/>
              <p:cNvSpPr>
                <a:spLocks noChangeShapeType="1"/>
              </p:cNvSpPr>
              <p:nvPr/>
            </p:nvSpPr>
            <p:spPr bwMode="auto">
              <a:xfrm>
                <a:off x="817" y="2593"/>
                <a:ext cx="2" cy="4"/>
              </a:xfrm>
              <a:prstGeom prst="line">
                <a:avLst/>
              </a:prstGeom>
              <a:noFill/>
              <a:ln w="0">
                <a:solidFill>
                  <a:schemeClr val="tx1"/>
                </a:solidFill>
                <a:round/>
                <a:headEnd/>
                <a:tailEnd/>
              </a:ln>
            </p:spPr>
            <p:txBody>
              <a:bodyPr/>
              <a:lstStyle/>
              <a:p>
                <a:endParaRPr lang="en-US"/>
              </a:p>
            </p:txBody>
          </p:sp>
          <p:sp>
            <p:nvSpPr>
              <p:cNvPr id="31530" name="Line 810"/>
              <p:cNvSpPr>
                <a:spLocks noChangeShapeType="1"/>
              </p:cNvSpPr>
              <p:nvPr/>
            </p:nvSpPr>
            <p:spPr bwMode="auto">
              <a:xfrm>
                <a:off x="819" y="2597"/>
                <a:ext cx="4" cy="4"/>
              </a:xfrm>
              <a:prstGeom prst="line">
                <a:avLst/>
              </a:prstGeom>
              <a:noFill/>
              <a:ln w="0">
                <a:solidFill>
                  <a:schemeClr val="tx1"/>
                </a:solidFill>
                <a:round/>
                <a:headEnd/>
                <a:tailEnd/>
              </a:ln>
            </p:spPr>
            <p:txBody>
              <a:bodyPr/>
              <a:lstStyle/>
              <a:p>
                <a:endParaRPr lang="en-US"/>
              </a:p>
            </p:txBody>
          </p:sp>
          <p:sp>
            <p:nvSpPr>
              <p:cNvPr id="31531" name="Line 811"/>
              <p:cNvSpPr>
                <a:spLocks noChangeShapeType="1"/>
              </p:cNvSpPr>
              <p:nvPr/>
            </p:nvSpPr>
            <p:spPr bwMode="auto">
              <a:xfrm>
                <a:off x="823" y="2601"/>
                <a:ext cx="5" cy="2"/>
              </a:xfrm>
              <a:prstGeom prst="line">
                <a:avLst/>
              </a:prstGeom>
              <a:noFill/>
              <a:ln w="0">
                <a:solidFill>
                  <a:schemeClr val="tx1"/>
                </a:solidFill>
                <a:round/>
                <a:headEnd/>
                <a:tailEnd/>
              </a:ln>
            </p:spPr>
            <p:txBody>
              <a:bodyPr/>
              <a:lstStyle/>
              <a:p>
                <a:endParaRPr lang="en-US"/>
              </a:p>
            </p:txBody>
          </p:sp>
          <p:sp>
            <p:nvSpPr>
              <p:cNvPr id="31532" name="Line 812"/>
              <p:cNvSpPr>
                <a:spLocks noChangeShapeType="1"/>
              </p:cNvSpPr>
              <p:nvPr/>
            </p:nvSpPr>
            <p:spPr bwMode="auto">
              <a:xfrm>
                <a:off x="828" y="2603"/>
                <a:ext cx="4" cy="1"/>
              </a:xfrm>
              <a:prstGeom prst="line">
                <a:avLst/>
              </a:prstGeom>
              <a:noFill/>
              <a:ln w="0">
                <a:solidFill>
                  <a:schemeClr val="tx1"/>
                </a:solidFill>
                <a:round/>
                <a:headEnd/>
                <a:tailEnd/>
              </a:ln>
            </p:spPr>
            <p:txBody>
              <a:bodyPr/>
              <a:lstStyle/>
              <a:p>
                <a:endParaRPr lang="en-US"/>
              </a:p>
            </p:txBody>
          </p:sp>
          <p:sp>
            <p:nvSpPr>
              <p:cNvPr id="31533" name="Line 813"/>
              <p:cNvSpPr>
                <a:spLocks noChangeShapeType="1"/>
              </p:cNvSpPr>
              <p:nvPr/>
            </p:nvSpPr>
            <p:spPr bwMode="auto">
              <a:xfrm flipV="1">
                <a:off x="832" y="2601"/>
                <a:ext cx="6" cy="2"/>
              </a:xfrm>
              <a:prstGeom prst="line">
                <a:avLst/>
              </a:prstGeom>
              <a:noFill/>
              <a:ln w="0">
                <a:solidFill>
                  <a:schemeClr val="tx1"/>
                </a:solidFill>
                <a:round/>
                <a:headEnd/>
                <a:tailEnd/>
              </a:ln>
            </p:spPr>
            <p:txBody>
              <a:bodyPr/>
              <a:lstStyle/>
              <a:p>
                <a:endParaRPr lang="en-US"/>
              </a:p>
            </p:txBody>
          </p:sp>
          <p:sp>
            <p:nvSpPr>
              <p:cNvPr id="31534" name="Line 814"/>
              <p:cNvSpPr>
                <a:spLocks noChangeShapeType="1"/>
              </p:cNvSpPr>
              <p:nvPr/>
            </p:nvSpPr>
            <p:spPr bwMode="auto">
              <a:xfrm flipV="1">
                <a:off x="838" y="2597"/>
                <a:ext cx="4" cy="4"/>
              </a:xfrm>
              <a:prstGeom prst="line">
                <a:avLst/>
              </a:prstGeom>
              <a:noFill/>
              <a:ln w="0">
                <a:solidFill>
                  <a:schemeClr val="tx1"/>
                </a:solidFill>
                <a:round/>
                <a:headEnd/>
                <a:tailEnd/>
              </a:ln>
            </p:spPr>
            <p:txBody>
              <a:bodyPr/>
              <a:lstStyle/>
              <a:p>
                <a:endParaRPr lang="en-US"/>
              </a:p>
            </p:txBody>
          </p:sp>
          <p:sp>
            <p:nvSpPr>
              <p:cNvPr id="31535" name="Line 815"/>
              <p:cNvSpPr>
                <a:spLocks noChangeShapeType="1"/>
              </p:cNvSpPr>
              <p:nvPr/>
            </p:nvSpPr>
            <p:spPr bwMode="auto">
              <a:xfrm flipV="1">
                <a:off x="842" y="2593"/>
                <a:ext cx="1" cy="4"/>
              </a:xfrm>
              <a:prstGeom prst="line">
                <a:avLst/>
              </a:prstGeom>
              <a:noFill/>
              <a:ln w="0">
                <a:solidFill>
                  <a:schemeClr val="tx1"/>
                </a:solidFill>
                <a:round/>
                <a:headEnd/>
                <a:tailEnd/>
              </a:ln>
            </p:spPr>
            <p:txBody>
              <a:bodyPr/>
              <a:lstStyle/>
              <a:p>
                <a:endParaRPr lang="en-US"/>
              </a:p>
            </p:txBody>
          </p:sp>
          <p:sp>
            <p:nvSpPr>
              <p:cNvPr id="31536" name="Line 816"/>
              <p:cNvSpPr>
                <a:spLocks noChangeShapeType="1"/>
              </p:cNvSpPr>
              <p:nvPr/>
            </p:nvSpPr>
            <p:spPr bwMode="auto">
              <a:xfrm flipV="1">
                <a:off x="843" y="2587"/>
                <a:ext cx="1" cy="6"/>
              </a:xfrm>
              <a:prstGeom prst="line">
                <a:avLst/>
              </a:prstGeom>
              <a:noFill/>
              <a:ln w="0">
                <a:solidFill>
                  <a:schemeClr val="tx1"/>
                </a:solidFill>
                <a:round/>
                <a:headEnd/>
                <a:tailEnd/>
              </a:ln>
            </p:spPr>
            <p:txBody>
              <a:bodyPr/>
              <a:lstStyle/>
              <a:p>
                <a:endParaRPr lang="en-US"/>
              </a:p>
            </p:txBody>
          </p:sp>
          <p:sp>
            <p:nvSpPr>
              <p:cNvPr id="31537" name="Line 817"/>
              <p:cNvSpPr>
                <a:spLocks noChangeShapeType="1"/>
              </p:cNvSpPr>
              <p:nvPr/>
            </p:nvSpPr>
            <p:spPr bwMode="auto">
              <a:xfrm flipH="1" flipV="1">
                <a:off x="842" y="2584"/>
                <a:ext cx="1" cy="3"/>
              </a:xfrm>
              <a:prstGeom prst="line">
                <a:avLst/>
              </a:prstGeom>
              <a:noFill/>
              <a:ln w="0">
                <a:solidFill>
                  <a:schemeClr val="tx1"/>
                </a:solidFill>
                <a:round/>
                <a:headEnd/>
                <a:tailEnd/>
              </a:ln>
            </p:spPr>
            <p:txBody>
              <a:bodyPr/>
              <a:lstStyle/>
              <a:p>
                <a:endParaRPr lang="en-US"/>
              </a:p>
            </p:txBody>
          </p:sp>
          <p:sp>
            <p:nvSpPr>
              <p:cNvPr id="31538" name="Line 818"/>
              <p:cNvSpPr>
                <a:spLocks noChangeShapeType="1"/>
              </p:cNvSpPr>
              <p:nvPr/>
            </p:nvSpPr>
            <p:spPr bwMode="auto">
              <a:xfrm flipH="1" flipV="1">
                <a:off x="838" y="2580"/>
                <a:ext cx="4" cy="4"/>
              </a:xfrm>
              <a:prstGeom prst="line">
                <a:avLst/>
              </a:prstGeom>
              <a:noFill/>
              <a:ln w="0">
                <a:solidFill>
                  <a:schemeClr val="tx1"/>
                </a:solidFill>
                <a:round/>
                <a:headEnd/>
                <a:tailEnd/>
              </a:ln>
            </p:spPr>
            <p:txBody>
              <a:bodyPr/>
              <a:lstStyle/>
              <a:p>
                <a:endParaRPr lang="en-US"/>
              </a:p>
            </p:txBody>
          </p:sp>
          <p:sp>
            <p:nvSpPr>
              <p:cNvPr id="31539" name="Line 819"/>
              <p:cNvSpPr>
                <a:spLocks noChangeShapeType="1"/>
              </p:cNvSpPr>
              <p:nvPr/>
            </p:nvSpPr>
            <p:spPr bwMode="auto">
              <a:xfrm>
                <a:off x="868" y="2991"/>
                <a:ext cx="40" cy="1"/>
              </a:xfrm>
              <a:prstGeom prst="line">
                <a:avLst/>
              </a:prstGeom>
              <a:noFill/>
              <a:ln w="0">
                <a:solidFill>
                  <a:schemeClr val="tx1"/>
                </a:solidFill>
                <a:round/>
                <a:headEnd/>
                <a:tailEnd/>
              </a:ln>
            </p:spPr>
            <p:txBody>
              <a:bodyPr/>
              <a:lstStyle/>
              <a:p>
                <a:endParaRPr lang="en-US"/>
              </a:p>
            </p:txBody>
          </p:sp>
          <p:sp>
            <p:nvSpPr>
              <p:cNvPr id="31540" name="Line 820"/>
              <p:cNvSpPr>
                <a:spLocks noChangeShapeType="1"/>
              </p:cNvSpPr>
              <p:nvPr/>
            </p:nvSpPr>
            <p:spPr bwMode="auto">
              <a:xfrm flipV="1">
                <a:off x="868" y="2966"/>
                <a:ext cx="1" cy="25"/>
              </a:xfrm>
              <a:prstGeom prst="line">
                <a:avLst/>
              </a:prstGeom>
              <a:noFill/>
              <a:ln w="0">
                <a:solidFill>
                  <a:schemeClr val="tx1"/>
                </a:solidFill>
                <a:round/>
                <a:headEnd/>
                <a:tailEnd/>
              </a:ln>
            </p:spPr>
            <p:txBody>
              <a:bodyPr/>
              <a:lstStyle/>
              <a:p>
                <a:endParaRPr lang="en-US"/>
              </a:p>
            </p:txBody>
          </p:sp>
          <p:sp>
            <p:nvSpPr>
              <p:cNvPr id="31541" name="Line 821"/>
              <p:cNvSpPr>
                <a:spLocks noChangeShapeType="1"/>
              </p:cNvSpPr>
              <p:nvPr/>
            </p:nvSpPr>
            <p:spPr bwMode="auto">
              <a:xfrm flipV="1">
                <a:off x="887" y="2976"/>
                <a:ext cx="1" cy="15"/>
              </a:xfrm>
              <a:prstGeom prst="line">
                <a:avLst/>
              </a:prstGeom>
              <a:noFill/>
              <a:ln w="0">
                <a:solidFill>
                  <a:schemeClr val="tx1"/>
                </a:solidFill>
                <a:round/>
                <a:headEnd/>
                <a:tailEnd/>
              </a:ln>
            </p:spPr>
            <p:txBody>
              <a:bodyPr/>
              <a:lstStyle/>
              <a:p>
                <a:endParaRPr lang="en-US"/>
              </a:p>
            </p:txBody>
          </p:sp>
          <p:sp>
            <p:nvSpPr>
              <p:cNvPr id="31542" name="Line 822"/>
              <p:cNvSpPr>
                <a:spLocks noChangeShapeType="1"/>
              </p:cNvSpPr>
              <p:nvPr/>
            </p:nvSpPr>
            <p:spPr bwMode="auto">
              <a:xfrm>
                <a:off x="868" y="2957"/>
                <a:ext cx="40" cy="1"/>
              </a:xfrm>
              <a:prstGeom prst="line">
                <a:avLst/>
              </a:prstGeom>
              <a:noFill/>
              <a:ln w="0">
                <a:solidFill>
                  <a:schemeClr val="tx1"/>
                </a:solidFill>
                <a:round/>
                <a:headEnd/>
                <a:tailEnd/>
              </a:ln>
            </p:spPr>
            <p:txBody>
              <a:bodyPr/>
              <a:lstStyle/>
              <a:p>
                <a:endParaRPr lang="en-US"/>
              </a:p>
            </p:txBody>
          </p:sp>
          <p:sp>
            <p:nvSpPr>
              <p:cNvPr id="31543" name="Line 823"/>
              <p:cNvSpPr>
                <a:spLocks noChangeShapeType="1"/>
              </p:cNvSpPr>
              <p:nvPr/>
            </p:nvSpPr>
            <p:spPr bwMode="auto">
              <a:xfrm>
                <a:off x="882" y="2934"/>
                <a:ext cx="1" cy="4"/>
              </a:xfrm>
              <a:prstGeom prst="line">
                <a:avLst/>
              </a:prstGeom>
              <a:noFill/>
              <a:ln w="0">
                <a:solidFill>
                  <a:schemeClr val="tx1"/>
                </a:solidFill>
                <a:round/>
                <a:headEnd/>
                <a:tailEnd/>
              </a:ln>
            </p:spPr>
            <p:txBody>
              <a:bodyPr/>
              <a:lstStyle/>
              <a:p>
                <a:endParaRPr lang="en-US"/>
              </a:p>
            </p:txBody>
          </p:sp>
          <p:sp>
            <p:nvSpPr>
              <p:cNvPr id="31544" name="Line 824"/>
              <p:cNvSpPr>
                <a:spLocks noChangeShapeType="1"/>
              </p:cNvSpPr>
              <p:nvPr/>
            </p:nvSpPr>
            <p:spPr bwMode="auto">
              <a:xfrm>
                <a:off x="883" y="2938"/>
                <a:ext cx="4" cy="3"/>
              </a:xfrm>
              <a:prstGeom prst="line">
                <a:avLst/>
              </a:prstGeom>
              <a:noFill/>
              <a:ln w="0">
                <a:solidFill>
                  <a:schemeClr val="tx1"/>
                </a:solidFill>
                <a:round/>
                <a:headEnd/>
                <a:tailEnd/>
              </a:ln>
            </p:spPr>
            <p:txBody>
              <a:bodyPr/>
              <a:lstStyle/>
              <a:p>
                <a:endParaRPr lang="en-US"/>
              </a:p>
            </p:txBody>
          </p:sp>
          <p:sp>
            <p:nvSpPr>
              <p:cNvPr id="31545" name="Line 825"/>
              <p:cNvSpPr>
                <a:spLocks noChangeShapeType="1"/>
              </p:cNvSpPr>
              <p:nvPr/>
            </p:nvSpPr>
            <p:spPr bwMode="auto">
              <a:xfrm>
                <a:off x="887" y="2941"/>
                <a:ext cx="6" cy="2"/>
              </a:xfrm>
              <a:prstGeom prst="line">
                <a:avLst/>
              </a:prstGeom>
              <a:noFill/>
              <a:ln w="0">
                <a:solidFill>
                  <a:schemeClr val="tx1"/>
                </a:solidFill>
                <a:round/>
                <a:headEnd/>
                <a:tailEnd/>
              </a:ln>
            </p:spPr>
            <p:txBody>
              <a:bodyPr/>
              <a:lstStyle/>
              <a:p>
                <a:endParaRPr lang="en-US"/>
              </a:p>
            </p:txBody>
          </p:sp>
          <p:sp>
            <p:nvSpPr>
              <p:cNvPr id="31546" name="Line 826"/>
              <p:cNvSpPr>
                <a:spLocks noChangeShapeType="1"/>
              </p:cNvSpPr>
              <p:nvPr/>
            </p:nvSpPr>
            <p:spPr bwMode="auto">
              <a:xfrm>
                <a:off x="893" y="2943"/>
                <a:ext cx="4" cy="1"/>
              </a:xfrm>
              <a:prstGeom prst="line">
                <a:avLst/>
              </a:prstGeom>
              <a:noFill/>
              <a:ln w="0">
                <a:solidFill>
                  <a:schemeClr val="tx1"/>
                </a:solidFill>
                <a:round/>
                <a:headEnd/>
                <a:tailEnd/>
              </a:ln>
            </p:spPr>
            <p:txBody>
              <a:bodyPr/>
              <a:lstStyle/>
              <a:p>
                <a:endParaRPr lang="en-US"/>
              </a:p>
            </p:txBody>
          </p:sp>
          <p:sp>
            <p:nvSpPr>
              <p:cNvPr id="31547" name="Line 827"/>
              <p:cNvSpPr>
                <a:spLocks noChangeShapeType="1"/>
              </p:cNvSpPr>
              <p:nvPr/>
            </p:nvSpPr>
            <p:spPr bwMode="auto">
              <a:xfrm flipV="1">
                <a:off x="897" y="2941"/>
                <a:ext cx="6" cy="2"/>
              </a:xfrm>
              <a:prstGeom prst="line">
                <a:avLst/>
              </a:prstGeom>
              <a:noFill/>
              <a:ln w="0">
                <a:solidFill>
                  <a:schemeClr val="tx1"/>
                </a:solidFill>
                <a:round/>
                <a:headEnd/>
                <a:tailEnd/>
              </a:ln>
            </p:spPr>
            <p:txBody>
              <a:bodyPr/>
              <a:lstStyle/>
              <a:p>
                <a:endParaRPr lang="en-US"/>
              </a:p>
            </p:txBody>
          </p:sp>
          <p:sp>
            <p:nvSpPr>
              <p:cNvPr id="31548" name="Line 828"/>
              <p:cNvSpPr>
                <a:spLocks noChangeShapeType="1"/>
              </p:cNvSpPr>
              <p:nvPr/>
            </p:nvSpPr>
            <p:spPr bwMode="auto">
              <a:xfrm flipV="1">
                <a:off x="903" y="2938"/>
                <a:ext cx="3" cy="3"/>
              </a:xfrm>
              <a:prstGeom prst="line">
                <a:avLst/>
              </a:prstGeom>
              <a:noFill/>
              <a:ln w="0">
                <a:solidFill>
                  <a:schemeClr val="tx1"/>
                </a:solidFill>
                <a:round/>
                <a:headEnd/>
                <a:tailEnd/>
              </a:ln>
            </p:spPr>
            <p:txBody>
              <a:bodyPr/>
              <a:lstStyle/>
              <a:p>
                <a:endParaRPr lang="en-US"/>
              </a:p>
            </p:txBody>
          </p:sp>
          <p:sp>
            <p:nvSpPr>
              <p:cNvPr id="31549" name="Line 829"/>
              <p:cNvSpPr>
                <a:spLocks noChangeShapeType="1"/>
              </p:cNvSpPr>
              <p:nvPr/>
            </p:nvSpPr>
            <p:spPr bwMode="auto">
              <a:xfrm flipV="1">
                <a:off x="906" y="2934"/>
                <a:ext cx="2" cy="4"/>
              </a:xfrm>
              <a:prstGeom prst="line">
                <a:avLst/>
              </a:prstGeom>
              <a:noFill/>
              <a:ln w="0">
                <a:solidFill>
                  <a:schemeClr val="tx1"/>
                </a:solidFill>
                <a:round/>
                <a:headEnd/>
                <a:tailEnd/>
              </a:ln>
            </p:spPr>
            <p:txBody>
              <a:bodyPr/>
              <a:lstStyle/>
              <a:p>
                <a:endParaRPr lang="en-US"/>
              </a:p>
            </p:txBody>
          </p:sp>
          <p:sp>
            <p:nvSpPr>
              <p:cNvPr id="31550" name="Line 830"/>
              <p:cNvSpPr>
                <a:spLocks noChangeShapeType="1"/>
              </p:cNvSpPr>
              <p:nvPr/>
            </p:nvSpPr>
            <p:spPr bwMode="auto">
              <a:xfrm flipV="1">
                <a:off x="908" y="2928"/>
                <a:ext cx="1" cy="6"/>
              </a:xfrm>
              <a:prstGeom prst="line">
                <a:avLst/>
              </a:prstGeom>
              <a:noFill/>
              <a:ln w="0">
                <a:solidFill>
                  <a:schemeClr val="tx1"/>
                </a:solidFill>
                <a:round/>
                <a:headEnd/>
                <a:tailEnd/>
              </a:ln>
            </p:spPr>
            <p:txBody>
              <a:bodyPr/>
              <a:lstStyle/>
              <a:p>
                <a:endParaRPr lang="en-US"/>
              </a:p>
            </p:txBody>
          </p:sp>
          <p:sp>
            <p:nvSpPr>
              <p:cNvPr id="31551" name="Line 831"/>
              <p:cNvSpPr>
                <a:spLocks noChangeShapeType="1"/>
              </p:cNvSpPr>
              <p:nvPr/>
            </p:nvSpPr>
            <p:spPr bwMode="auto">
              <a:xfrm flipH="1" flipV="1">
                <a:off x="906" y="2924"/>
                <a:ext cx="2" cy="4"/>
              </a:xfrm>
              <a:prstGeom prst="line">
                <a:avLst/>
              </a:prstGeom>
              <a:noFill/>
              <a:ln w="0">
                <a:solidFill>
                  <a:schemeClr val="tx1"/>
                </a:solidFill>
                <a:round/>
                <a:headEnd/>
                <a:tailEnd/>
              </a:ln>
            </p:spPr>
            <p:txBody>
              <a:bodyPr/>
              <a:lstStyle/>
              <a:p>
                <a:endParaRPr lang="en-US"/>
              </a:p>
            </p:txBody>
          </p:sp>
          <p:sp>
            <p:nvSpPr>
              <p:cNvPr id="31552" name="Line 832"/>
              <p:cNvSpPr>
                <a:spLocks noChangeShapeType="1"/>
              </p:cNvSpPr>
              <p:nvPr/>
            </p:nvSpPr>
            <p:spPr bwMode="auto">
              <a:xfrm flipH="1" flipV="1">
                <a:off x="903" y="2921"/>
                <a:ext cx="3" cy="3"/>
              </a:xfrm>
              <a:prstGeom prst="line">
                <a:avLst/>
              </a:prstGeom>
              <a:noFill/>
              <a:ln w="0">
                <a:solidFill>
                  <a:schemeClr val="tx1"/>
                </a:solidFill>
                <a:round/>
                <a:headEnd/>
                <a:tailEnd/>
              </a:ln>
            </p:spPr>
            <p:txBody>
              <a:bodyPr/>
              <a:lstStyle/>
              <a:p>
                <a:endParaRPr lang="en-US"/>
              </a:p>
            </p:txBody>
          </p:sp>
          <p:sp>
            <p:nvSpPr>
              <p:cNvPr id="31553" name="Line 833"/>
              <p:cNvSpPr>
                <a:spLocks noChangeShapeType="1"/>
              </p:cNvSpPr>
              <p:nvPr/>
            </p:nvSpPr>
            <p:spPr bwMode="auto">
              <a:xfrm flipH="1" flipV="1">
                <a:off x="897" y="2919"/>
                <a:ext cx="6" cy="2"/>
              </a:xfrm>
              <a:prstGeom prst="line">
                <a:avLst/>
              </a:prstGeom>
              <a:noFill/>
              <a:ln w="0">
                <a:solidFill>
                  <a:schemeClr val="tx1"/>
                </a:solidFill>
                <a:round/>
                <a:headEnd/>
                <a:tailEnd/>
              </a:ln>
            </p:spPr>
            <p:txBody>
              <a:bodyPr/>
              <a:lstStyle/>
              <a:p>
                <a:endParaRPr lang="en-US"/>
              </a:p>
            </p:txBody>
          </p:sp>
          <p:sp>
            <p:nvSpPr>
              <p:cNvPr id="31554" name="Line 834"/>
              <p:cNvSpPr>
                <a:spLocks noChangeShapeType="1"/>
              </p:cNvSpPr>
              <p:nvPr/>
            </p:nvSpPr>
            <p:spPr bwMode="auto">
              <a:xfrm flipH="1">
                <a:off x="893" y="2919"/>
                <a:ext cx="4" cy="1"/>
              </a:xfrm>
              <a:prstGeom prst="line">
                <a:avLst/>
              </a:prstGeom>
              <a:noFill/>
              <a:ln w="0">
                <a:solidFill>
                  <a:schemeClr val="tx1"/>
                </a:solidFill>
                <a:round/>
                <a:headEnd/>
                <a:tailEnd/>
              </a:ln>
            </p:spPr>
            <p:txBody>
              <a:bodyPr/>
              <a:lstStyle/>
              <a:p>
                <a:endParaRPr lang="en-US"/>
              </a:p>
            </p:txBody>
          </p:sp>
          <p:sp>
            <p:nvSpPr>
              <p:cNvPr id="31555" name="Line 835"/>
              <p:cNvSpPr>
                <a:spLocks noChangeShapeType="1"/>
              </p:cNvSpPr>
              <p:nvPr/>
            </p:nvSpPr>
            <p:spPr bwMode="auto">
              <a:xfrm flipH="1">
                <a:off x="887" y="2919"/>
                <a:ext cx="6" cy="2"/>
              </a:xfrm>
              <a:prstGeom prst="line">
                <a:avLst/>
              </a:prstGeom>
              <a:noFill/>
              <a:ln w="0">
                <a:solidFill>
                  <a:schemeClr val="tx1"/>
                </a:solidFill>
                <a:round/>
                <a:headEnd/>
                <a:tailEnd/>
              </a:ln>
            </p:spPr>
            <p:txBody>
              <a:bodyPr/>
              <a:lstStyle/>
              <a:p>
                <a:endParaRPr lang="en-US"/>
              </a:p>
            </p:txBody>
          </p:sp>
          <p:sp>
            <p:nvSpPr>
              <p:cNvPr id="31556" name="Line 836"/>
              <p:cNvSpPr>
                <a:spLocks noChangeShapeType="1"/>
              </p:cNvSpPr>
              <p:nvPr/>
            </p:nvSpPr>
            <p:spPr bwMode="auto">
              <a:xfrm flipH="1">
                <a:off x="883" y="2921"/>
                <a:ext cx="4" cy="3"/>
              </a:xfrm>
              <a:prstGeom prst="line">
                <a:avLst/>
              </a:prstGeom>
              <a:noFill/>
              <a:ln w="0">
                <a:solidFill>
                  <a:schemeClr val="tx1"/>
                </a:solidFill>
                <a:round/>
                <a:headEnd/>
                <a:tailEnd/>
              </a:ln>
            </p:spPr>
            <p:txBody>
              <a:bodyPr/>
              <a:lstStyle/>
              <a:p>
                <a:endParaRPr lang="en-US"/>
              </a:p>
            </p:txBody>
          </p:sp>
          <p:sp>
            <p:nvSpPr>
              <p:cNvPr id="31557" name="Line 837"/>
              <p:cNvSpPr>
                <a:spLocks noChangeShapeType="1"/>
              </p:cNvSpPr>
              <p:nvPr/>
            </p:nvSpPr>
            <p:spPr bwMode="auto">
              <a:xfrm flipH="1">
                <a:off x="882" y="2924"/>
                <a:ext cx="1" cy="4"/>
              </a:xfrm>
              <a:prstGeom prst="line">
                <a:avLst/>
              </a:prstGeom>
              <a:noFill/>
              <a:ln w="0">
                <a:solidFill>
                  <a:schemeClr val="tx1"/>
                </a:solidFill>
                <a:round/>
                <a:headEnd/>
                <a:tailEnd/>
              </a:ln>
            </p:spPr>
            <p:txBody>
              <a:bodyPr/>
              <a:lstStyle/>
              <a:p>
                <a:endParaRPr lang="en-US"/>
              </a:p>
            </p:txBody>
          </p:sp>
          <p:sp>
            <p:nvSpPr>
              <p:cNvPr id="31558" name="Line 838"/>
              <p:cNvSpPr>
                <a:spLocks noChangeShapeType="1"/>
              </p:cNvSpPr>
              <p:nvPr/>
            </p:nvSpPr>
            <p:spPr bwMode="auto">
              <a:xfrm>
                <a:off x="882" y="2928"/>
                <a:ext cx="1" cy="6"/>
              </a:xfrm>
              <a:prstGeom prst="line">
                <a:avLst/>
              </a:prstGeom>
              <a:noFill/>
              <a:ln w="0">
                <a:solidFill>
                  <a:schemeClr val="tx1"/>
                </a:solidFill>
                <a:round/>
                <a:headEnd/>
                <a:tailEnd/>
              </a:ln>
            </p:spPr>
            <p:txBody>
              <a:bodyPr/>
              <a:lstStyle/>
              <a:p>
                <a:endParaRPr lang="en-US"/>
              </a:p>
            </p:txBody>
          </p:sp>
          <p:sp>
            <p:nvSpPr>
              <p:cNvPr id="31559" name="Line 839"/>
              <p:cNvSpPr>
                <a:spLocks noChangeShapeType="1"/>
              </p:cNvSpPr>
              <p:nvPr/>
            </p:nvSpPr>
            <p:spPr bwMode="auto">
              <a:xfrm>
                <a:off x="882" y="2898"/>
                <a:ext cx="1" cy="4"/>
              </a:xfrm>
              <a:prstGeom prst="line">
                <a:avLst/>
              </a:prstGeom>
              <a:noFill/>
              <a:ln w="0">
                <a:solidFill>
                  <a:schemeClr val="tx1"/>
                </a:solidFill>
                <a:round/>
                <a:headEnd/>
                <a:tailEnd/>
              </a:ln>
            </p:spPr>
            <p:txBody>
              <a:bodyPr/>
              <a:lstStyle/>
              <a:p>
                <a:endParaRPr lang="en-US"/>
              </a:p>
            </p:txBody>
          </p:sp>
          <p:sp>
            <p:nvSpPr>
              <p:cNvPr id="31560" name="Line 840"/>
              <p:cNvSpPr>
                <a:spLocks noChangeShapeType="1"/>
              </p:cNvSpPr>
              <p:nvPr/>
            </p:nvSpPr>
            <p:spPr bwMode="auto">
              <a:xfrm>
                <a:off x="883" y="2902"/>
                <a:ext cx="4" cy="3"/>
              </a:xfrm>
              <a:prstGeom prst="line">
                <a:avLst/>
              </a:prstGeom>
              <a:noFill/>
              <a:ln w="0">
                <a:solidFill>
                  <a:schemeClr val="tx1"/>
                </a:solidFill>
                <a:round/>
                <a:headEnd/>
                <a:tailEnd/>
              </a:ln>
            </p:spPr>
            <p:txBody>
              <a:bodyPr/>
              <a:lstStyle/>
              <a:p>
                <a:endParaRPr lang="en-US"/>
              </a:p>
            </p:txBody>
          </p:sp>
          <p:sp>
            <p:nvSpPr>
              <p:cNvPr id="31561" name="Line 841"/>
              <p:cNvSpPr>
                <a:spLocks noChangeShapeType="1"/>
              </p:cNvSpPr>
              <p:nvPr/>
            </p:nvSpPr>
            <p:spPr bwMode="auto">
              <a:xfrm>
                <a:off x="887" y="2905"/>
                <a:ext cx="6" cy="2"/>
              </a:xfrm>
              <a:prstGeom prst="line">
                <a:avLst/>
              </a:prstGeom>
              <a:noFill/>
              <a:ln w="0">
                <a:solidFill>
                  <a:schemeClr val="tx1"/>
                </a:solidFill>
                <a:round/>
                <a:headEnd/>
                <a:tailEnd/>
              </a:ln>
            </p:spPr>
            <p:txBody>
              <a:bodyPr/>
              <a:lstStyle/>
              <a:p>
                <a:endParaRPr lang="en-US"/>
              </a:p>
            </p:txBody>
          </p:sp>
          <p:sp>
            <p:nvSpPr>
              <p:cNvPr id="31562" name="Line 842"/>
              <p:cNvSpPr>
                <a:spLocks noChangeShapeType="1"/>
              </p:cNvSpPr>
              <p:nvPr/>
            </p:nvSpPr>
            <p:spPr bwMode="auto">
              <a:xfrm>
                <a:off x="893" y="2907"/>
                <a:ext cx="4" cy="1"/>
              </a:xfrm>
              <a:prstGeom prst="line">
                <a:avLst/>
              </a:prstGeom>
              <a:noFill/>
              <a:ln w="0">
                <a:solidFill>
                  <a:schemeClr val="tx1"/>
                </a:solidFill>
                <a:round/>
                <a:headEnd/>
                <a:tailEnd/>
              </a:ln>
            </p:spPr>
            <p:txBody>
              <a:bodyPr/>
              <a:lstStyle/>
              <a:p>
                <a:endParaRPr lang="en-US"/>
              </a:p>
            </p:txBody>
          </p:sp>
          <p:sp>
            <p:nvSpPr>
              <p:cNvPr id="31563" name="Line 843"/>
              <p:cNvSpPr>
                <a:spLocks noChangeShapeType="1"/>
              </p:cNvSpPr>
              <p:nvPr/>
            </p:nvSpPr>
            <p:spPr bwMode="auto">
              <a:xfrm flipV="1">
                <a:off x="897" y="2905"/>
                <a:ext cx="6" cy="2"/>
              </a:xfrm>
              <a:prstGeom prst="line">
                <a:avLst/>
              </a:prstGeom>
              <a:noFill/>
              <a:ln w="0">
                <a:solidFill>
                  <a:schemeClr val="tx1"/>
                </a:solidFill>
                <a:round/>
                <a:headEnd/>
                <a:tailEnd/>
              </a:ln>
            </p:spPr>
            <p:txBody>
              <a:bodyPr/>
              <a:lstStyle/>
              <a:p>
                <a:endParaRPr lang="en-US"/>
              </a:p>
            </p:txBody>
          </p:sp>
          <p:sp>
            <p:nvSpPr>
              <p:cNvPr id="31564" name="Line 844"/>
              <p:cNvSpPr>
                <a:spLocks noChangeShapeType="1"/>
              </p:cNvSpPr>
              <p:nvPr/>
            </p:nvSpPr>
            <p:spPr bwMode="auto">
              <a:xfrm flipV="1">
                <a:off x="903" y="2902"/>
                <a:ext cx="3" cy="3"/>
              </a:xfrm>
              <a:prstGeom prst="line">
                <a:avLst/>
              </a:prstGeom>
              <a:noFill/>
              <a:ln w="0">
                <a:solidFill>
                  <a:schemeClr val="tx1"/>
                </a:solidFill>
                <a:round/>
                <a:headEnd/>
                <a:tailEnd/>
              </a:ln>
            </p:spPr>
            <p:txBody>
              <a:bodyPr/>
              <a:lstStyle/>
              <a:p>
                <a:endParaRPr lang="en-US"/>
              </a:p>
            </p:txBody>
          </p:sp>
          <p:sp>
            <p:nvSpPr>
              <p:cNvPr id="31565" name="Line 845"/>
              <p:cNvSpPr>
                <a:spLocks noChangeShapeType="1"/>
              </p:cNvSpPr>
              <p:nvPr/>
            </p:nvSpPr>
            <p:spPr bwMode="auto">
              <a:xfrm flipV="1">
                <a:off x="906" y="2898"/>
                <a:ext cx="2" cy="4"/>
              </a:xfrm>
              <a:prstGeom prst="line">
                <a:avLst/>
              </a:prstGeom>
              <a:noFill/>
              <a:ln w="0">
                <a:solidFill>
                  <a:schemeClr val="tx1"/>
                </a:solidFill>
                <a:round/>
                <a:headEnd/>
                <a:tailEnd/>
              </a:ln>
            </p:spPr>
            <p:txBody>
              <a:bodyPr/>
              <a:lstStyle/>
              <a:p>
                <a:endParaRPr lang="en-US"/>
              </a:p>
            </p:txBody>
          </p:sp>
          <p:sp>
            <p:nvSpPr>
              <p:cNvPr id="31566" name="Line 846"/>
              <p:cNvSpPr>
                <a:spLocks noChangeShapeType="1"/>
              </p:cNvSpPr>
              <p:nvPr/>
            </p:nvSpPr>
            <p:spPr bwMode="auto">
              <a:xfrm flipV="1">
                <a:off x="908" y="2892"/>
                <a:ext cx="1" cy="6"/>
              </a:xfrm>
              <a:prstGeom prst="line">
                <a:avLst/>
              </a:prstGeom>
              <a:noFill/>
              <a:ln w="0">
                <a:solidFill>
                  <a:schemeClr val="tx1"/>
                </a:solidFill>
                <a:round/>
                <a:headEnd/>
                <a:tailEnd/>
              </a:ln>
            </p:spPr>
            <p:txBody>
              <a:bodyPr/>
              <a:lstStyle/>
              <a:p>
                <a:endParaRPr lang="en-US"/>
              </a:p>
            </p:txBody>
          </p:sp>
          <p:sp>
            <p:nvSpPr>
              <p:cNvPr id="31567" name="Line 847"/>
              <p:cNvSpPr>
                <a:spLocks noChangeShapeType="1"/>
              </p:cNvSpPr>
              <p:nvPr/>
            </p:nvSpPr>
            <p:spPr bwMode="auto">
              <a:xfrm flipH="1" flipV="1">
                <a:off x="906" y="2888"/>
                <a:ext cx="2" cy="4"/>
              </a:xfrm>
              <a:prstGeom prst="line">
                <a:avLst/>
              </a:prstGeom>
              <a:noFill/>
              <a:ln w="0">
                <a:solidFill>
                  <a:schemeClr val="tx1"/>
                </a:solidFill>
                <a:round/>
                <a:headEnd/>
                <a:tailEnd/>
              </a:ln>
            </p:spPr>
            <p:txBody>
              <a:bodyPr/>
              <a:lstStyle/>
              <a:p>
                <a:endParaRPr lang="en-US"/>
              </a:p>
            </p:txBody>
          </p:sp>
          <p:sp>
            <p:nvSpPr>
              <p:cNvPr id="31568" name="Line 848"/>
              <p:cNvSpPr>
                <a:spLocks noChangeShapeType="1"/>
              </p:cNvSpPr>
              <p:nvPr/>
            </p:nvSpPr>
            <p:spPr bwMode="auto">
              <a:xfrm flipH="1" flipV="1">
                <a:off x="903" y="2885"/>
                <a:ext cx="3" cy="3"/>
              </a:xfrm>
              <a:prstGeom prst="line">
                <a:avLst/>
              </a:prstGeom>
              <a:noFill/>
              <a:ln w="0">
                <a:solidFill>
                  <a:schemeClr val="tx1"/>
                </a:solidFill>
                <a:round/>
                <a:headEnd/>
                <a:tailEnd/>
              </a:ln>
            </p:spPr>
            <p:txBody>
              <a:bodyPr/>
              <a:lstStyle/>
              <a:p>
                <a:endParaRPr lang="en-US"/>
              </a:p>
            </p:txBody>
          </p:sp>
          <p:sp>
            <p:nvSpPr>
              <p:cNvPr id="31569" name="Line 849"/>
              <p:cNvSpPr>
                <a:spLocks noChangeShapeType="1"/>
              </p:cNvSpPr>
              <p:nvPr/>
            </p:nvSpPr>
            <p:spPr bwMode="auto">
              <a:xfrm flipH="1" flipV="1">
                <a:off x="897" y="2883"/>
                <a:ext cx="6" cy="2"/>
              </a:xfrm>
              <a:prstGeom prst="line">
                <a:avLst/>
              </a:prstGeom>
              <a:noFill/>
              <a:ln w="0">
                <a:solidFill>
                  <a:schemeClr val="tx1"/>
                </a:solidFill>
                <a:round/>
                <a:headEnd/>
                <a:tailEnd/>
              </a:ln>
            </p:spPr>
            <p:txBody>
              <a:bodyPr/>
              <a:lstStyle/>
              <a:p>
                <a:endParaRPr lang="en-US"/>
              </a:p>
            </p:txBody>
          </p:sp>
          <p:sp>
            <p:nvSpPr>
              <p:cNvPr id="31570" name="Line 850"/>
              <p:cNvSpPr>
                <a:spLocks noChangeShapeType="1"/>
              </p:cNvSpPr>
              <p:nvPr/>
            </p:nvSpPr>
            <p:spPr bwMode="auto">
              <a:xfrm flipH="1">
                <a:off x="893" y="2883"/>
                <a:ext cx="4" cy="1"/>
              </a:xfrm>
              <a:prstGeom prst="line">
                <a:avLst/>
              </a:prstGeom>
              <a:noFill/>
              <a:ln w="0">
                <a:solidFill>
                  <a:schemeClr val="tx1"/>
                </a:solidFill>
                <a:round/>
                <a:headEnd/>
                <a:tailEnd/>
              </a:ln>
            </p:spPr>
            <p:txBody>
              <a:bodyPr/>
              <a:lstStyle/>
              <a:p>
                <a:endParaRPr lang="en-US"/>
              </a:p>
            </p:txBody>
          </p:sp>
          <p:sp>
            <p:nvSpPr>
              <p:cNvPr id="31571" name="Line 851"/>
              <p:cNvSpPr>
                <a:spLocks noChangeShapeType="1"/>
              </p:cNvSpPr>
              <p:nvPr/>
            </p:nvSpPr>
            <p:spPr bwMode="auto">
              <a:xfrm flipH="1">
                <a:off x="887" y="2883"/>
                <a:ext cx="6" cy="2"/>
              </a:xfrm>
              <a:prstGeom prst="line">
                <a:avLst/>
              </a:prstGeom>
              <a:noFill/>
              <a:ln w="0">
                <a:solidFill>
                  <a:schemeClr val="tx1"/>
                </a:solidFill>
                <a:round/>
                <a:headEnd/>
                <a:tailEnd/>
              </a:ln>
            </p:spPr>
            <p:txBody>
              <a:bodyPr/>
              <a:lstStyle/>
              <a:p>
                <a:endParaRPr lang="en-US"/>
              </a:p>
            </p:txBody>
          </p:sp>
          <p:sp>
            <p:nvSpPr>
              <p:cNvPr id="31572" name="Line 852"/>
              <p:cNvSpPr>
                <a:spLocks noChangeShapeType="1"/>
              </p:cNvSpPr>
              <p:nvPr/>
            </p:nvSpPr>
            <p:spPr bwMode="auto">
              <a:xfrm flipH="1">
                <a:off x="883" y="2885"/>
                <a:ext cx="4" cy="3"/>
              </a:xfrm>
              <a:prstGeom prst="line">
                <a:avLst/>
              </a:prstGeom>
              <a:noFill/>
              <a:ln w="0">
                <a:solidFill>
                  <a:schemeClr val="tx1"/>
                </a:solidFill>
                <a:round/>
                <a:headEnd/>
                <a:tailEnd/>
              </a:ln>
            </p:spPr>
            <p:txBody>
              <a:bodyPr/>
              <a:lstStyle/>
              <a:p>
                <a:endParaRPr lang="en-US"/>
              </a:p>
            </p:txBody>
          </p:sp>
          <p:sp>
            <p:nvSpPr>
              <p:cNvPr id="31573" name="Line 853"/>
              <p:cNvSpPr>
                <a:spLocks noChangeShapeType="1"/>
              </p:cNvSpPr>
              <p:nvPr/>
            </p:nvSpPr>
            <p:spPr bwMode="auto">
              <a:xfrm flipH="1">
                <a:off x="882" y="2888"/>
                <a:ext cx="1" cy="4"/>
              </a:xfrm>
              <a:prstGeom prst="line">
                <a:avLst/>
              </a:prstGeom>
              <a:noFill/>
              <a:ln w="0">
                <a:solidFill>
                  <a:schemeClr val="tx1"/>
                </a:solidFill>
                <a:round/>
                <a:headEnd/>
                <a:tailEnd/>
              </a:ln>
            </p:spPr>
            <p:txBody>
              <a:bodyPr/>
              <a:lstStyle/>
              <a:p>
                <a:endParaRPr lang="en-US"/>
              </a:p>
            </p:txBody>
          </p:sp>
          <p:sp>
            <p:nvSpPr>
              <p:cNvPr id="31574" name="Line 854"/>
              <p:cNvSpPr>
                <a:spLocks noChangeShapeType="1"/>
              </p:cNvSpPr>
              <p:nvPr/>
            </p:nvSpPr>
            <p:spPr bwMode="auto">
              <a:xfrm>
                <a:off x="882" y="2892"/>
                <a:ext cx="1" cy="6"/>
              </a:xfrm>
              <a:prstGeom prst="line">
                <a:avLst/>
              </a:prstGeom>
              <a:noFill/>
              <a:ln w="0">
                <a:solidFill>
                  <a:schemeClr val="tx1"/>
                </a:solidFill>
                <a:round/>
                <a:headEnd/>
                <a:tailEnd/>
              </a:ln>
            </p:spPr>
            <p:txBody>
              <a:bodyPr/>
              <a:lstStyle/>
              <a:p>
                <a:endParaRPr lang="en-US"/>
              </a:p>
            </p:txBody>
          </p:sp>
          <p:sp>
            <p:nvSpPr>
              <p:cNvPr id="31575" name="Line 855"/>
              <p:cNvSpPr>
                <a:spLocks noChangeShapeType="1"/>
              </p:cNvSpPr>
              <p:nvPr/>
            </p:nvSpPr>
            <p:spPr bwMode="auto">
              <a:xfrm>
                <a:off x="882" y="2869"/>
                <a:ext cx="26" cy="1"/>
              </a:xfrm>
              <a:prstGeom prst="line">
                <a:avLst/>
              </a:prstGeom>
              <a:noFill/>
              <a:ln w="0">
                <a:solidFill>
                  <a:schemeClr val="tx1"/>
                </a:solidFill>
                <a:round/>
                <a:headEnd/>
                <a:tailEnd/>
              </a:ln>
            </p:spPr>
            <p:txBody>
              <a:bodyPr/>
              <a:lstStyle/>
              <a:p>
                <a:endParaRPr lang="en-US"/>
              </a:p>
            </p:txBody>
          </p:sp>
          <p:sp>
            <p:nvSpPr>
              <p:cNvPr id="31576" name="Line 856"/>
              <p:cNvSpPr>
                <a:spLocks noChangeShapeType="1"/>
              </p:cNvSpPr>
              <p:nvPr/>
            </p:nvSpPr>
            <p:spPr bwMode="auto">
              <a:xfrm flipH="1" flipV="1">
                <a:off x="887" y="2868"/>
                <a:ext cx="6" cy="1"/>
              </a:xfrm>
              <a:prstGeom prst="line">
                <a:avLst/>
              </a:prstGeom>
              <a:noFill/>
              <a:ln w="0">
                <a:solidFill>
                  <a:schemeClr val="tx1"/>
                </a:solidFill>
                <a:round/>
                <a:headEnd/>
                <a:tailEnd/>
              </a:ln>
            </p:spPr>
            <p:txBody>
              <a:bodyPr/>
              <a:lstStyle/>
              <a:p>
                <a:endParaRPr lang="en-US"/>
              </a:p>
            </p:txBody>
          </p:sp>
          <p:sp>
            <p:nvSpPr>
              <p:cNvPr id="31577" name="Line 857"/>
              <p:cNvSpPr>
                <a:spLocks noChangeShapeType="1"/>
              </p:cNvSpPr>
              <p:nvPr/>
            </p:nvSpPr>
            <p:spPr bwMode="auto">
              <a:xfrm flipH="1" flipV="1">
                <a:off x="883" y="2864"/>
                <a:ext cx="4" cy="4"/>
              </a:xfrm>
              <a:prstGeom prst="line">
                <a:avLst/>
              </a:prstGeom>
              <a:noFill/>
              <a:ln w="0">
                <a:solidFill>
                  <a:schemeClr val="tx1"/>
                </a:solidFill>
                <a:round/>
                <a:headEnd/>
                <a:tailEnd/>
              </a:ln>
            </p:spPr>
            <p:txBody>
              <a:bodyPr/>
              <a:lstStyle/>
              <a:p>
                <a:endParaRPr lang="en-US"/>
              </a:p>
            </p:txBody>
          </p:sp>
          <p:sp>
            <p:nvSpPr>
              <p:cNvPr id="31578" name="Line 858"/>
              <p:cNvSpPr>
                <a:spLocks noChangeShapeType="1"/>
              </p:cNvSpPr>
              <p:nvPr/>
            </p:nvSpPr>
            <p:spPr bwMode="auto">
              <a:xfrm flipH="1" flipV="1">
                <a:off x="882" y="2860"/>
                <a:ext cx="1" cy="4"/>
              </a:xfrm>
              <a:prstGeom prst="line">
                <a:avLst/>
              </a:prstGeom>
              <a:noFill/>
              <a:ln w="0">
                <a:solidFill>
                  <a:schemeClr val="tx1"/>
                </a:solidFill>
                <a:round/>
                <a:headEnd/>
                <a:tailEnd/>
              </a:ln>
            </p:spPr>
            <p:txBody>
              <a:bodyPr/>
              <a:lstStyle/>
              <a:p>
                <a:endParaRPr lang="en-US"/>
              </a:p>
            </p:txBody>
          </p:sp>
          <p:sp>
            <p:nvSpPr>
              <p:cNvPr id="31579" name="Line 859"/>
              <p:cNvSpPr>
                <a:spLocks noChangeShapeType="1"/>
              </p:cNvSpPr>
              <p:nvPr/>
            </p:nvSpPr>
            <p:spPr bwMode="auto">
              <a:xfrm flipV="1">
                <a:off x="882" y="2854"/>
                <a:ext cx="1" cy="6"/>
              </a:xfrm>
              <a:prstGeom prst="line">
                <a:avLst/>
              </a:prstGeom>
              <a:noFill/>
              <a:ln w="0">
                <a:solidFill>
                  <a:schemeClr val="tx1"/>
                </a:solidFill>
                <a:round/>
                <a:headEnd/>
                <a:tailEnd/>
              </a:ln>
            </p:spPr>
            <p:txBody>
              <a:bodyPr/>
              <a:lstStyle/>
              <a:p>
                <a:endParaRPr lang="en-US"/>
              </a:p>
            </p:txBody>
          </p:sp>
          <p:sp>
            <p:nvSpPr>
              <p:cNvPr id="31580" name="Line 860"/>
              <p:cNvSpPr>
                <a:spLocks noChangeShapeType="1"/>
              </p:cNvSpPr>
              <p:nvPr/>
            </p:nvSpPr>
            <p:spPr bwMode="auto">
              <a:xfrm>
                <a:off x="868" y="2805"/>
                <a:ext cx="40" cy="1"/>
              </a:xfrm>
              <a:prstGeom prst="line">
                <a:avLst/>
              </a:prstGeom>
              <a:noFill/>
              <a:ln w="0">
                <a:solidFill>
                  <a:schemeClr val="tx1"/>
                </a:solidFill>
                <a:round/>
                <a:headEnd/>
                <a:tailEnd/>
              </a:ln>
            </p:spPr>
            <p:txBody>
              <a:bodyPr/>
              <a:lstStyle/>
              <a:p>
                <a:endParaRPr lang="en-US"/>
              </a:p>
            </p:txBody>
          </p:sp>
          <p:sp>
            <p:nvSpPr>
              <p:cNvPr id="31581" name="Line 861"/>
              <p:cNvSpPr>
                <a:spLocks noChangeShapeType="1"/>
              </p:cNvSpPr>
              <p:nvPr/>
            </p:nvSpPr>
            <p:spPr bwMode="auto">
              <a:xfrm flipV="1">
                <a:off x="868" y="2788"/>
                <a:ext cx="1" cy="17"/>
              </a:xfrm>
              <a:prstGeom prst="line">
                <a:avLst/>
              </a:prstGeom>
              <a:noFill/>
              <a:ln w="0">
                <a:solidFill>
                  <a:schemeClr val="tx1"/>
                </a:solidFill>
                <a:round/>
                <a:headEnd/>
                <a:tailEnd/>
              </a:ln>
            </p:spPr>
            <p:txBody>
              <a:bodyPr/>
              <a:lstStyle/>
              <a:p>
                <a:endParaRPr lang="en-US"/>
              </a:p>
            </p:txBody>
          </p:sp>
          <p:sp>
            <p:nvSpPr>
              <p:cNvPr id="31582" name="Line 862"/>
              <p:cNvSpPr>
                <a:spLocks noChangeShapeType="1"/>
              </p:cNvSpPr>
              <p:nvPr/>
            </p:nvSpPr>
            <p:spPr bwMode="auto">
              <a:xfrm flipV="1">
                <a:off x="868" y="2782"/>
                <a:ext cx="2" cy="6"/>
              </a:xfrm>
              <a:prstGeom prst="line">
                <a:avLst/>
              </a:prstGeom>
              <a:noFill/>
              <a:ln w="0">
                <a:solidFill>
                  <a:schemeClr val="tx1"/>
                </a:solidFill>
                <a:round/>
                <a:headEnd/>
                <a:tailEnd/>
              </a:ln>
            </p:spPr>
            <p:txBody>
              <a:bodyPr/>
              <a:lstStyle/>
              <a:p>
                <a:endParaRPr lang="en-US"/>
              </a:p>
            </p:txBody>
          </p:sp>
          <p:sp>
            <p:nvSpPr>
              <p:cNvPr id="31583" name="Line 863"/>
              <p:cNvSpPr>
                <a:spLocks noChangeShapeType="1"/>
              </p:cNvSpPr>
              <p:nvPr/>
            </p:nvSpPr>
            <p:spPr bwMode="auto">
              <a:xfrm flipV="1">
                <a:off x="870" y="2780"/>
                <a:ext cx="2" cy="2"/>
              </a:xfrm>
              <a:prstGeom prst="line">
                <a:avLst/>
              </a:prstGeom>
              <a:noFill/>
              <a:ln w="0">
                <a:solidFill>
                  <a:schemeClr val="tx1"/>
                </a:solidFill>
                <a:round/>
                <a:headEnd/>
                <a:tailEnd/>
              </a:ln>
            </p:spPr>
            <p:txBody>
              <a:bodyPr/>
              <a:lstStyle/>
              <a:p>
                <a:endParaRPr lang="en-US"/>
              </a:p>
            </p:txBody>
          </p:sp>
          <p:sp>
            <p:nvSpPr>
              <p:cNvPr id="31584" name="Line 864"/>
              <p:cNvSpPr>
                <a:spLocks noChangeShapeType="1"/>
              </p:cNvSpPr>
              <p:nvPr/>
            </p:nvSpPr>
            <p:spPr bwMode="auto">
              <a:xfrm flipV="1">
                <a:off x="872" y="2778"/>
                <a:ext cx="4" cy="2"/>
              </a:xfrm>
              <a:prstGeom prst="line">
                <a:avLst/>
              </a:prstGeom>
              <a:noFill/>
              <a:ln w="0">
                <a:solidFill>
                  <a:schemeClr val="tx1"/>
                </a:solidFill>
                <a:round/>
                <a:headEnd/>
                <a:tailEnd/>
              </a:ln>
            </p:spPr>
            <p:txBody>
              <a:bodyPr/>
              <a:lstStyle/>
              <a:p>
                <a:endParaRPr lang="en-US"/>
              </a:p>
            </p:txBody>
          </p:sp>
          <p:sp>
            <p:nvSpPr>
              <p:cNvPr id="31585" name="Line 865"/>
              <p:cNvSpPr>
                <a:spLocks noChangeShapeType="1"/>
              </p:cNvSpPr>
              <p:nvPr/>
            </p:nvSpPr>
            <p:spPr bwMode="auto">
              <a:xfrm>
                <a:off x="876" y="2778"/>
                <a:ext cx="4" cy="1"/>
              </a:xfrm>
              <a:prstGeom prst="line">
                <a:avLst/>
              </a:prstGeom>
              <a:noFill/>
              <a:ln w="0">
                <a:solidFill>
                  <a:schemeClr val="tx1"/>
                </a:solidFill>
                <a:round/>
                <a:headEnd/>
                <a:tailEnd/>
              </a:ln>
            </p:spPr>
            <p:txBody>
              <a:bodyPr/>
              <a:lstStyle/>
              <a:p>
                <a:endParaRPr lang="en-US"/>
              </a:p>
            </p:txBody>
          </p:sp>
          <p:sp>
            <p:nvSpPr>
              <p:cNvPr id="31586" name="Line 866"/>
              <p:cNvSpPr>
                <a:spLocks noChangeShapeType="1"/>
              </p:cNvSpPr>
              <p:nvPr/>
            </p:nvSpPr>
            <p:spPr bwMode="auto">
              <a:xfrm>
                <a:off x="880" y="2778"/>
                <a:ext cx="3" cy="2"/>
              </a:xfrm>
              <a:prstGeom prst="line">
                <a:avLst/>
              </a:prstGeom>
              <a:noFill/>
              <a:ln w="0">
                <a:solidFill>
                  <a:schemeClr val="tx1"/>
                </a:solidFill>
                <a:round/>
                <a:headEnd/>
                <a:tailEnd/>
              </a:ln>
            </p:spPr>
            <p:txBody>
              <a:bodyPr/>
              <a:lstStyle/>
              <a:p>
                <a:endParaRPr lang="en-US"/>
              </a:p>
            </p:txBody>
          </p:sp>
          <p:sp>
            <p:nvSpPr>
              <p:cNvPr id="31587" name="Line 867"/>
              <p:cNvSpPr>
                <a:spLocks noChangeShapeType="1"/>
              </p:cNvSpPr>
              <p:nvPr/>
            </p:nvSpPr>
            <p:spPr bwMode="auto">
              <a:xfrm>
                <a:off x="883" y="2780"/>
                <a:ext cx="2" cy="2"/>
              </a:xfrm>
              <a:prstGeom prst="line">
                <a:avLst/>
              </a:prstGeom>
              <a:noFill/>
              <a:ln w="0">
                <a:solidFill>
                  <a:schemeClr val="tx1"/>
                </a:solidFill>
                <a:round/>
                <a:headEnd/>
                <a:tailEnd/>
              </a:ln>
            </p:spPr>
            <p:txBody>
              <a:bodyPr/>
              <a:lstStyle/>
              <a:p>
                <a:endParaRPr lang="en-US"/>
              </a:p>
            </p:txBody>
          </p:sp>
          <p:sp>
            <p:nvSpPr>
              <p:cNvPr id="31588" name="Line 868"/>
              <p:cNvSpPr>
                <a:spLocks noChangeShapeType="1"/>
              </p:cNvSpPr>
              <p:nvPr/>
            </p:nvSpPr>
            <p:spPr bwMode="auto">
              <a:xfrm>
                <a:off x="885" y="2782"/>
                <a:ext cx="2" cy="6"/>
              </a:xfrm>
              <a:prstGeom prst="line">
                <a:avLst/>
              </a:prstGeom>
              <a:noFill/>
              <a:ln w="0">
                <a:solidFill>
                  <a:schemeClr val="tx1"/>
                </a:solidFill>
                <a:round/>
                <a:headEnd/>
                <a:tailEnd/>
              </a:ln>
            </p:spPr>
            <p:txBody>
              <a:bodyPr/>
              <a:lstStyle/>
              <a:p>
                <a:endParaRPr lang="en-US"/>
              </a:p>
            </p:txBody>
          </p:sp>
          <p:sp>
            <p:nvSpPr>
              <p:cNvPr id="31589" name="Line 869"/>
              <p:cNvSpPr>
                <a:spLocks noChangeShapeType="1"/>
              </p:cNvSpPr>
              <p:nvPr/>
            </p:nvSpPr>
            <p:spPr bwMode="auto">
              <a:xfrm flipV="1">
                <a:off x="887" y="2788"/>
                <a:ext cx="1" cy="17"/>
              </a:xfrm>
              <a:prstGeom prst="line">
                <a:avLst/>
              </a:prstGeom>
              <a:noFill/>
              <a:ln w="0">
                <a:solidFill>
                  <a:schemeClr val="tx1"/>
                </a:solidFill>
                <a:round/>
                <a:headEnd/>
                <a:tailEnd/>
              </a:ln>
            </p:spPr>
            <p:txBody>
              <a:bodyPr/>
              <a:lstStyle/>
              <a:p>
                <a:endParaRPr lang="en-US"/>
              </a:p>
            </p:txBody>
          </p:sp>
          <p:sp>
            <p:nvSpPr>
              <p:cNvPr id="31590" name="Line 870"/>
              <p:cNvSpPr>
                <a:spLocks noChangeShapeType="1"/>
              </p:cNvSpPr>
              <p:nvPr/>
            </p:nvSpPr>
            <p:spPr bwMode="auto">
              <a:xfrm flipV="1">
                <a:off x="887" y="2782"/>
                <a:ext cx="2" cy="6"/>
              </a:xfrm>
              <a:prstGeom prst="line">
                <a:avLst/>
              </a:prstGeom>
              <a:noFill/>
              <a:ln w="0">
                <a:solidFill>
                  <a:schemeClr val="tx1"/>
                </a:solidFill>
                <a:round/>
                <a:headEnd/>
                <a:tailEnd/>
              </a:ln>
            </p:spPr>
            <p:txBody>
              <a:bodyPr/>
              <a:lstStyle/>
              <a:p>
                <a:endParaRPr lang="en-US"/>
              </a:p>
            </p:txBody>
          </p:sp>
          <p:sp>
            <p:nvSpPr>
              <p:cNvPr id="31591" name="Line 871"/>
              <p:cNvSpPr>
                <a:spLocks noChangeShapeType="1"/>
              </p:cNvSpPr>
              <p:nvPr/>
            </p:nvSpPr>
            <p:spPr bwMode="auto">
              <a:xfrm flipV="1">
                <a:off x="889" y="2780"/>
                <a:ext cx="2" cy="2"/>
              </a:xfrm>
              <a:prstGeom prst="line">
                <a:avLst/>
              </a:prstGeom>
              <a:noFill/>
              <a:ln w="0">
                <a:solidFill>
                  <a:schemeClr val="tx1"/>
                </a:solidFill>
                <a:round/>
                <a:headEnd/>
                <a:tailEnd/>
              </a:ln>
            </p:spPr>
            <p:txBody>
              <a:bodyPr/>
              <a:lstStyle/>
              <a:p>
                <a:endParaRPr lang="en-US"/>
              </a:p>
            </p:txBody>
          </p:sp>
          <p:sp>
            <p:nvSpPr>
              <p:cNvPr id="31592" name="Line 872"/>
              <p:cNvSpPr>
                <a:spLocks noChangeShapeType="1"/>
              </p:cNvSpPr>
              <p:nvPr/>
            </p:nvSpPr>
            <p:spPr bwMode="auto">
              <a:xfrm flipV="1">
                <a:off x="891" y="2778"/>
                <a:ext cx="4" cy="2"/>
              </a:xfrm>
              <a:prstGeom prst="line">
                <a:avLst/>
              </a:prstGeom>
              <a:noFill/>
              <a:ln w="0">
                <a:solidFill>
                  <a:schemeClr val="tx1"/>
                </a:solidFill>
                <a:round/>
                <a:headEnd/>
                <a:tailEnd/>
              </a:ln>
            </p:spPr>
            <p:txBody>
              <a:bodyPr/>
              <a:lstStyle/>
              <a:p>
                <a:endParaRPr lang="en-US"/>
              </a:p>
            </p:txBody>
          </p:sp>
          <p:sp>
            <p:nvSpPr>
              <p:cNvPr id="31593" name="Line 873"/>
              <p:cNvSpPr>
                <a:spLocks noChangeShapeType="1"/>
              </p:cNvSpPr>
              <p:nvPr/>
            </p:nvSpPr>
            <p:spPr bwMode="auto">
              <a:xfrm>
                <a:off x="895" y="2778"/>
                <a:ext cx="6" cy="1"/>
              </a:xfrm>
              <a:prstGeom prst="line">
                <a:avLst/>
              </a:prstGeom>
              <a:noFill/>
              <a:ln w="0">
                <a:solidFill>
                  <a:schemeClr val="tx1"/>
                </a:solidFill>
                <a:round/>
                <a:headEnd/>
                <a:tailEnd/>
              </a:ln>
            </p:spPr>
            <p:txBody>
              <a:bodyPr/>
              <a:lstStyle/>
              <a:p>
                <a:endParaRPr lang="en-US"/>
              </a:p>
            </p:txBody>
          </p:sp>
          <p:sp>
            <p:nvSpPr>
              <p:cNvPr id="31594" name="Line 874"/>
              <p:cNvSpPr>
                <a:spLocks noChangeShapeType="1"/>
              </p:cNvSpPr>
              <p:nvPr/>
            </p:nvSpPr>
            <p:spPr bwMode="auto">
              <a:xfrm>
                <a:off x="901" y="2778"/>
                <a:ext cx="4" cy="2"/>
              </a:xfrm>
              <a:prstGeom prst="line">
                <a:avLst/>
              </a:prstGeom>
              <a:noFill/>
              <a:ln w="0">
                <a:solidFill>
                  <a:schemeClr val="tx1"/>
                </a:solidFill>
                <a:round/>
                <a:headEnd/>
                <a:tailEnd/>
              </a:ln>
            </p:spPr>
            <p:txBody>
              <a:bodyPr/>
              <a:lstStyle/>
              <a:p>
                <a:endParaRPr lang="en-US"/>
              </a:p>
            </p:txBody>
          </p:sp>
          <p:sp>
            <p:nvSpPr>
              <p:cNvPr id="31595" name="Line 875"/>
              <p:cNvSpPr>
                <a:spLocks noChangeShapeType="1"/>
              </p:cNvSpPr>
              <p:nvPr/>
            </p:nvSpPr>
            <p:spPr bwMode="auto">
              <a:xfrm>
                <a:off x="905" y="2780"/>
                <a:ext cx="1" cy="2"/>
              </a:xfrm>
              <a:prstGeom prst="line">
                <a:avLst/>
              </a:prstGeom>
              <a:noFill/>
              <a:ln w="0">
                <a:solidFill>
                  <a:schemeClr val="tx1"/>
                </a:solidFill>
                <a:round/>
                <a:headEnd/>
                <a:tailEnd/>
              </a:ln>
            </p:spPr>
            <p:txBody>
              <a:bodyPr/>
              <a:lstStyle/>
              <a:p>
                <a:endParaRPr lang="en-US"/>
              </a:p>
            </p:txBody>
          </p:sp>
          <p:sp>
            <p:nvSpPr>
              <p:cNvPr id="31596" name="Line 876"/>
              <p:cNvSpPr>
                <a:spLocks noChangeShapeType="1"/>
              </p:cNvSpPr>
              <p:nvPr/>
            </p:nvSpPr>
            <p:spPr bwMode="auto">
              <a:xfrm>
                <a:off x="906" y="2782"/>
                <a:ext cx="2" cy="6"/>
              </a:xfrm>
              <a:prstGeom prst="line">
                <a:avLst/>
              </a:prstGeom>
              <a:noFill/>
              <a:ln w="0">
                <a:solidFill>
                  <a:schemeClr val="tx1"/>
                </a:solidFill>
                <a:round/>
                <a:headEnd/>
                <a:tailEnd/>
              </a:ln>
            </p:spPr>
            <p:txBody>
              <a:bodyPr/>
              <a:lstStyle/>
              <a:p>
                <a:endParaRPr lang="en-US"/>
              </a:p>
            </p:txBody>
          </p:sp>
          <p:sp>
            <p:nvSpPr>
              <p:cNvPr id="31597" name="Line 877"/>
              <p:cNvSpPr>
                <a:spLocks noChangeShapeType="1"/>
              </p:cNvSpPr>
              <p:nvPr/>
            </p:nvSpPr>
            <p:spPr bwMode="auto">
              <a:xfrm>
                <a:off x="908" y="2788"/>
                <a:ext cx="1" cy="17"/>
              </a:xfrm>
              <a:prstGeom prst="line">
                <a:avLst/>
              </a:prstGeom>
              <a:noFill/>
              <a:ln w="0">
                <a:solidFill>
                  <a:schemeClr val="tx1"/>
                </a:solidFill>
                <a:round/>
                <a:headEnd/>
                <a:tailEnd/>
              </a:ln>
            </p:spPr>
            <p:txBody>
              <a:bodyPr/>
              <a:lstStyle/>
              <a:p>
                <a:endParaRPr lang="en-US"/>
              </a:p>
            </p:txBody>
          </p:sp>
          <p:sp>
            <p:nvSpPr>
              <p:cNvPr id="31598" name="Line 878"/>
              <p:cNvSpPr>
                <a:spLocks noChangeShapeType="1"/>
              </p:cNvSpPr>
              <p:nvPr/>
            </p:nvSpPr>
            <p:spPr bwMode="auto">
              <a:xfrm>
                <a:off x="882" y="2765"/>
                <a:ext cx="26" cy="1"/>
              </a:xfrm>
              <a:prstGeom prst="line">
                <a:avLst/>
              </a:prstGeom>
              <a:noFill/>
              <a:ln w="0">
                <a:solidFill>
                  <a:schemeClr val="tx1"/>
                </a:solidFill>
                <a:round/>
                <a:headEnd/>
                <a:tailEnd/>
              </a:ln>
            </p:spPr>
            <p:txBody>
              <a:bodyPr/>
              <a:lstStyle/>
              <a:p>
                <a:endParaRPr lang="en-US"/>
              </a:p>
            </p:txBody>
          </p:sp>
          <p:sp>
            <p:nvSpPr>
              <p:cNvPr id="31599" name="Line 879"/>
              <p:cNvSpPr>
                <a:spLocks noChangeShapeType="1"/>
              </p:cNvSpPr>
              <p:nvPr/>
            </p:nvSpPr>
            <p:spPr bwMode="auto">
              <a:xfrm flipH="1" flipV="1">
                <a:off x="887" y="2763"/>
                <a:ext cx="6" cy="2"/>
              </a:xfrm>
              <a:prstGeom prst="line">
                <a:avLst/>
              </a:prstGeom>
              <a:noFill/>
              <a:ln w="0">
                <a:solidFill>
                  <a:schemeClr val="tx1"/>
                </a:solidFill>
                <a:round/>
                <a:headEnd/>
                <a:tailEnd/>
              </a:ln>
            </p:spPr>
            <p:txBody>
              <a:bodyPr/>
              <a:lstStyle/>
              <a:p>
                <a:endParaRPr lang="en-US"/>
              </a:p>
            </p:txBody>
          </p:sp>
          <p:sp>
            <p:nvSpPr>
              <p:cNvPr id="31600" name="Line 880"/>
              <p:cNvSpPr>
                <a:spLocks noChangeShapeType="1"/>
              </p:cNvSpPr>
              <p:nvPr/>
            </p:nvSpPr>
            <p:spPr bwMode="auto">
              <a:xfrm flipH="1" flipV="1">
                <a:off x="883" y="2759"/>
                <a:ext cx="4" cy="4"/>
              </a:xfrm>
              <a:prstGeom prst="line">
                <a:avLst/>
              </a:prstGeom>
              <a:noFill/>
              <a:ln w="0">
                <a:solidFill>
                  <a:schemeClr val="tx1"/>
                </a:solidFill>
                <a:round/>
                <a:headEnd/>
                <a:tailEnd/>
              </a:ln>
            </p:spPr>
            <p:txBody>
              <a:bodyPr/>
              <a:lstStyle/>
              <a:p>
                <a:endParaRPr lang="en-US"/>
              </a:p>
            </p:txBody>
          </p:sp>
          <p:sp>
            <p:nvSpPr>
              <p:cNvPr id="31601" name="Line 881"/>
              <p:cNvSpPr>
                <a:spLocks noChangeShapeType="1"/>
              </p:cNvSpPr>
              <p:nvPr/>
            </p:nvSpPr>
            <p:spPr bwMode="auto">
              <a:xfrm flipH="1" flipV="1">
                <a:off x="882" y="2755"/>
                <a:ext cx="1" cy="4"/>
              </a:xfrm>
              <a:prstGeom prst="line">
                <a:avLst/>
              </a:prstGeom>
              <a:noFill/>
              <a:ln w="0">
                <a:solidFill>
                  <a:schemeClr val="tx1"/>
                </a:solidFill>
                <a:round/>
                <a:headEnd/>
                <a:tailEnd/>
              </a:ln>
            </p:spPr>
            <p:txBody>
              <a:bodyPr/>
              <a:lstStyle/>
              <a:p>
                <a:endParaRPr lang="en-US"/>
              </a:p>
            </p:txBody>
          </p:sp>
          <p:sp>
            <p:nvSpPr>
              <p:cNvPr id="31602" name="Line 882"/>
              <p:cNvSpPr>
                <a:spLocks noChangeShapeType="1"/>
              </p:cNvSpPr>
              <p:nvPr/>
            </p:nvSpPr>
            <p:spPr bwMode="auto">
              <a:xfrm flipV="1">
                <a:off x="882" y="2750"/>
                <a:ext cx="1" cy="5"/>
              </a:xfrm>
              <a:prstGeom prst="line">
                <a:avLst/>
              </a:prstGeom>
              <a:noFill/>
              <a:ln w="0">
                <a:solidFill>
                  <a:schemeClr val="tx1"/>
                </a:solidFill>
                <a:round/>
                <a:headEnd/>
                <a:tailEnd/>
              </a:ln>
            </p:spPr>
            <p:txBody>
              <a:bodyPr/>
              <a:lstStyle/>
              <a:p>
                <a:endParaRPr lang="en-US"/>
              </a:p>
            </p:txBody>
          </p:sp>
          <p:sp>
            <p:nvSpPr>
              <p:cNvPr id="31603" name="Line 883"/>
              <p:cNvSpPr>
                <a:spLocks noChangeShapeType="1"/>
              </p:cNvSpPr>
              <p:nvPr/>
            </p:nvSpPr>
            <p:spPr bwMode="auto">
              <a:xfrm flipV="1">
                <a:off x="868" y="2740"/>
                <a:ext cx="2" cy="2"/>
              </a:xfrm>
              <a:prstGeom prst="line">
                <a:avLst/>
              </a:prstGeom>
              <a:noFill/>
              <a:ln w="0">
                <a:solidFill>
                  <a:schemeClr val="tx1"/>
                </a:solidFill>
                <a:round/>
                <a:headEnd/>
                <a:tailEnd/>
              </a:ln>
            </p:spPr>
            <p:txBody>
              <a:bodyPr/>
              <a:lstStyle/>
              <a:p>
                <a:endParaRPr lang="en-US"/>
              </a:p>
            </p:txBody>
          </p:sp>
          <p:sp>
            <p:nvSpPr>
              <p:cNvPr id="31604" name="Line 884"/>
              <p:cNvSpPr>
                <a:spLocks noChangeShapeType="1"/>
              </p:cNvSpPr>
              <p:nvPr/>
            </p:nvSpPr>
            <p:spPr bwMode="auto">
              <a:xfrm flipH="1" flipV="1">
                <a:off x="868" y="2738"/>
                <a:ext cx="2" cy="2"/>
              </a:xfrm>
              <a:prstGeom prst="line">
                <a:avLst/>
              </a:prstGeom>
              <a:noFill/>
              <a:ln w="0">
                <a:solidFill>
                  <a:schemeClr val="tx1"/>
                </a:solidFill>
                <a:round/>
                <a:headEnd/>
                <a:tailEnd/>
              </a:ln>
            </p:spPr>
            <p:txBody>
              <a:bodyPr/>
              <a:lstStyle/>
              <a:p>
                <a:endParaRPr lang="en-US"/>
              </a:p>
            </p:txBody>
          </p:sp>
          <p:sp>
            <p:nvSpPr>
              <p:cNvPr id="31605" name="Line 885"/>
              <p:cNvSpPr>
                <a:spLocks noChangeShapeType="1"/>
              </p:cNvSpPr>
              <p:nvPr/>
            </p:nvSpPr>
            <p:spPr bwMode="auto">
              <a:xfrm flipH="1">
                <a:off x="866" y="2738"/>
                <a:ext cx="2" cy="2"/>
              </a:xfrm>
              <a:prstGeom prst="line">
                <a:avLst/>
              </a:prstGeom>
              <a:noFill/>
              <a:ln w="0">
                <a:solidFill>
                  <a:schemeClr val="tx1"/>
                </a:solidFill>
                <a:round/>
                <a:headEnd/>
                <a:tailEnd/>
              </a:ln>
            </p:spPr>
            <p:txBody>
              <a:bodyPr/>
              <a:lstStyle/>
              <a:p>
                <a:endParaRPr lang="en-US"/>
              </a:p>
            </p:txBody>
          </p:sp>
          <p:sp>
            <p:nvSpPr>
              <p:cNvPr id="31606" name="Line 886"/>
              <p:cNvSpPr>
                <a:spLocks noChangeShapeType="1"/>
              </p:cNvSpPr>
              <p:nvPr/>
            </p:nvSpPr>
            <p:spPr bwMode="auto">
              <a:xfrm>
                <a:off x="866" y="2740"/>
                <a:ext cx="2" cy="2"/>
              </a:xfrm>
              <a:prstGeom prst="line">
                <a:avLst/>
              </a:prstGeom>
              <a:noFill/>
              <a:ln w="0">
                <a:solidFill>
                  <a:schemeClr val="tx1"/>
                </a:solidFill>
                <a:round/>
                <a:headEnd/>
                <a:tailEnd/>
              </a:ln>
            </p:spPr>
            <p:txBody>
              <a:bodyPr/>
              <a:lstStyle/>
              <a:p>
                <a:endParaRPr lang="en-US"/>
              </a:p>
            </p:txBody>
          </p:sp>
          <p:sp>
            <p:nvSpPr>
              <p:cNvPr id="31607" name="Line 887"/>
              <p:cNvSpPr>
                <a:spLocks noChangeShapeType="1"/>
              </p:cNvSpPr>
              <p:nvPr/>
            </p:nvSpPr>
            <p:spPr bwMode="auto">
              <a:xfrm>
                <a:off x="882" y="2740"/>
                <a:ext cx="26" cy="1"/>
              </a:xfrm>
              <a:prstGeom prst="line">
                <a:avLst/>
              </a:prstGeom>
              <a:noFill/>
              <a:ln w="0">
                <a:solidFill>
                  <a:schemeClr val="tx1"/>
                </a:solidFill>
                <a:round/>
                <a:headEnd/>
                <a:tailEnd/>
              </a:ln>
            </p:spPr>
            <p:txBody>
              <a:bodyPr/>
              <a:lstStyle/>
              <a:p>
                <a:endParaRPr lang="en-US"/>
              </a:p>
            </p:txBody>
          </p:sp>
          <p:sp>
            <p:nvSpPr>
              <p:cNvPr id="31608" name="Line 888"/>
              <p:cNvSpPr>
                <a:spLocks noChangeShapeType="1"/>
              </p:cNvSpPr>
              <p:nvPr/>
            </p:nvSpPr>
            <p:spPr bwMode="auto">
              <a:xfrm>
                <a:off x="868" y="2704"/>
                <a:ext cx="40" cy="1"/>
              </a:xfrm>
              <a:prstGeom prst="line">
                <a:avLst/>
              </a:prstGeom>
              <a:noFill/>
              <a:ln w="0">
                <a:solidFill>
                  <a:schemeClr val="tx1"/>
                </a:solidFill>
                <a:round/>
                <a:headEnd/>
                <a:tailEnd/>
              </a:ln>
            </p:spPr>
            <p:txBody>
              <a:bodyPr/>
              <a:lstStyle/>
              <a:p>
                <a:endParaRPr lang="en-US"/>
              </a:p>
            </p:txBody>
          </p:sp>
          <p:sp>
            <p:nvSpPr>
              <p:cNvPr id="31609" name="Line 889"/>
              <p:cNvSpPr>
                <a:spLocks noChangeShapeType="1"/>
              </p:cNvSpPr>
              <p:nvPr/>
            </p:nvSpPr>
            <p:spPr bwMode="auto">
              <a:xfrm flipH="1">
                <a:off x="883" y="2704"/>
                <a:ext cx="4" cy="4"/>
              </a:xfrm>
              <a:prstGeom prst="line">
                <a:avLst/>
              </a:prstGeom>
              <a:noFill/>
              <a:ln w="0">
                <a:solidFill>
                  <a:schemeClr val="tx1"/>
                </a:solidFill>
                <a:round/>
                <a:headEnd/>
                <a:tailEnd/>
              </a:ln>
            </p:spPr>
            <p:txBody>
              <a:bodyPr/>
              <a:lstStyle/>
              <a:p>
                <a:endParaRPr lang="en-US"/>
              </a:p>
            </p:txBody>
          </p:sp>
          <p:sp>
            <p:nvSpPr>
              <p:cNvPr id="31610" name="Line 890"/>
              <p:cNvSpPr>
                <a:spLocks noChangeShapeType="1"/>
              </p:cNvSpPr>
              <p:nvPr/>
            </p:nvSpPr>
            <p:spPr bwMode="auto">
              <a:xfrm flipH="1">
                <a:off x="882" y="2708"/>
                <a:ext cx="1" cy="4"/>
              </a:xfrm>
              <a:prstGeom prst="line">
                <a:avLst/>
              </a:prstGeom>
              <a:noFill/>
              <a:ln w="0">
                <a:solidFill>
                  <a:schemeClr val="tx1"/>
                </a:solidFill>
                <a:round/>
                <a:headEnd/>
                <a:tailEnd/>
              </a:ln>
            </p:spPr>
            <p:txBody>
              <a:bodyPr/>
              <a:lstStyle/>
              <a:p>
                <a:endParaRPr lang="en-US"/>
              </a:p>
            </p:txBody>
          </p:sp>
          <p:sp>
            <p:nvSpPr>
              <p:cNvPr id="31611" name="Line 891"/>
              <p:cNvSpPr>
                <a:spLocks noChangeShapeType="1"/>
              </p:cNvSpPr>
              <p:nvPr/>
            </p:nvSpPr>
            <p:spPr bwMode="auto">
              <a:xfrm>
                <a:off x="882" y="2712"/>
                <a:ext cx="1" cy="6"/>
              </a:xfrm>
              <a:prstGeom prst="line">
                <a:avLst/>
              </a:prstGeom>
              <a:noFill/>
              <a:ln w="0">
                <a:solidFill>
                  <a:schemeClr val="tx1"/>
                </a:solidFill>
                <a:round/>
                <a:headEnd/>
                <a:tailEnd/>
              </a:ln>
            </p:spPr>
            <p:txBody>
              <a:bodyPr/>
              <a:lstStyle/>
              <a:p>
                <a:endParaRPr lang="en-US"/>
              </a:p>
            </p:txBody>
          </p:sp>
          <p:sp>
            <p:nvSpPr>
              <p:cNvPr id="31612" name="Line 892"/>
              <p:cNvSpPr>
                <a:spLocks noChangeShapeType="1"/>
              </p:cNvSpPr>
              <p:nvPr/>
            </p:nvSpPr>
            <p:spPr bwMode="auto">
              <a:xfrm>
                <a:off x="882" y="2718"/>
                <a:ext cx="1" cy="3"/>
              </a:xfrm>
              <a:prstGeom prst="line">
                <a:avLst/>
              </a:prstGeom>
              <a:noFill/>
              <a:ln w="0">
                <a:solidFill>
                  <a:schemeClr val="tx1"/>
                </a:solidFill>
                <a:round/>
                <a:headEnd/>
                <a:tailEnd/>
              </a:ln>
            </p:spPr>
            <p:txBody>
              <a:bodyPr/>
              <a:lstStyle/>
              <a:p>
                <a:endParaRPr lang="en-US"/>
              </a:p>
            </p:txBody>
          </p:sp>
          <p:sp>
            <p:nvSpPr>
              <p:cNvPr id="31613" name="Line 893"/>
              <p:cNvSpPr>
                <a:spLocks noChangeShapeType="1"/>
              </p:cNvSpPr>
              <p:nvPr/>
            </p:nvSpPr>
            <p:spPr bwMode="auto">
              <a:xfrm>
                <a:off x="883" y="2721"/>
                <a:ext cx="4" cy="4"/>
              </a:xfrm>
              <a:prstGeom prst="line">
                <a:avLst/>
              </a:prstGeom>
              <a:noFill/>
              <a:ln w="0">
                <a:solidFill>
                  <a:schemeClr val="tx1"/>
                </a:solidFill>
                <a:round/>
                <a:headEnd/>
                <a:tailEnd/>
              </a:ln>
            </p:spPr>
            <p:txBody>
              <a:bodyPr/>
              <a:lstStyle/>
              <a:p>
                <a:endParaRPr lang="en-US"/>
              </a:p>
            </p:txBody>
          </p:sp>
          <p:sp>
            <p:nvSpPr>
              <p:cNvPr id="31614" name="Line 894"/>
              <p:cNvSpPr>
                <a:spLocks noChangeShapeType="1"/>
              </p:cNvSpPr>
              <p:nvPr/>
            </p:nvSpPr>
            <p:spPr bwMode="auto">
              <a:xfrm>
                <a:off x="887" y="2725"/>
                <a:ext cx="6" cy="2"/>
              </a:xfrm>
              <a:prstGeom prst="line">
                <a:avLst/>
              </a:prstGeom>
              <a:noFill/>
              <a:ln w="0">
                <a:solidFill>
                  <a:schemeClr val="tx1"/>
                </a:solidFill>
                <a:round/>
                <a:headEnd/>
                <a:tailEnd/>
              </a:ln>
            </p:spPr>
            <p:txBody>
              <a:bodyPr/>
              <a:lstStyle/>
              <a:p>
                <a:endParaRPr lang="en-US"/>
              </a:p>
            </p:txBody>
          </p:sp>
          <p:sp>
            <p:nvSpPr>
              <p:cNvPr id="31615" name="Line 895"/>
              <p:cNvSpPr>
                <a:spLocks noChangeShapeType="1"/>
              </p:cNvSpPr>
              <p:nvPr/>
            </p:nvSpPr>
            <p:spPr bwMode="auto">
              <a:xfrm>
                <a:off x="893" y="2727"/>
                <a:ext cx="4" cy="1"/>
              </a:xfrm>
              <a:prstGeom prst="line">
                <a:avLst/>
              </a:prstGeom>
              <a:noFill/>
              <a:ln w="0">
                <a:solidFill>
                  <a:schemeClr val="tx1"/>
                </a:solidFill>
                <a:round/>
                <a:headEnd/>
                <a:tailEnd/>
              </a:ln>
            </p:spPr>
            <p:txBody>
              <a:bodyPr/>
              <a:lstStyle/>
              <a:p>
                <a:endParaRPr lang="en-US"/>
              </a:p>
            </p:txBody>
          </p:sp>
          <p:sp>
            <p:nvSpPr>
              <p:cNvPr id="31616" name="Line 896"/>
              <p:cNvSpPr>
                <a:spLocks noChangeShapeType="1"/>
              </p:cNvSpPr>
              <p:nvPr/>
            </p:nvSpPr>
            <p:spPr bwMode="auto">
              <a:xfrm flipV="1">
                <a:off x="897" y="2725"/>
                <a:ext cx="6" cy="2"/>
              </a:xfrm>
              <a:prstGeom prst="line">
                <a:avLst/>
              </a:prstGeom>
              <a:noFill/>
              <a:ln w="0">
                <a:solidFill>
                  <a:schemeClr val="tx1"/>
                </a:solidFill>
                <a:round/>
                <a:headEnd/>
                <a:tailEnd/>
              </a:ln>
            </p:spPr>
            <p:txBody>
              <a:bodyPr/>
              <a:lstStyle/>
              <a:p>
                <a:endParaRPr lang="en-US"/>
              </a:p>
            </p:txBody>
          </p:sp>
          <p:sp>
            <p:nvSpPr>
              <p:cNvPr id="31617" name="Line 897"/>
              <p:cNvSpPr>
                <a:spLocks noChangeShapeType="1"/>
              </p:cNvSpPr>
              <p:nvPr/>
            </p:nvSpPr>
            <p:spPr bwMode="auto">
              <a:xfrm flipV="1">
                <a:off x="903" y="2721"/>
                <a:ext cx="3" cy="4"/>
              </a:xfrm>
              <a:prstGeom prst="line">
                <a:avLst/>
              </a:prstGeom>
              <a:noFill/>
              <a:ln w="0">
                <a:solidFill>
                  <a:schemeClr val="tx1"/>
                </a:solidFill>
                <a:round/>
                <a:headEnd/>
                <a:tailEnd/>
              </a:ln>
            </p:spPr>
            <p:txBody>
              <a:bodyPr/>
              <a:lstStyle/>
              <a:p>
                <a:endParaRPr lang="en-US"/>
              </a:p>
            </p:txBody>
          </p:sp>
          <p:sp>
            <p:nvSpPr>
              <p:cNvPr id="31618" name="Line 898"/>
              <p:cNvSpPr>
                <a:spLocks noChangeShapeType="1"/>
              </p:cNvSpPr>
              <p:nvPr/>
            </p:nvSpPr>
            <p:spPr bwMode="auto">
              <a:xfrm flipV="1">
                <a:off x="906" y="2718"/>
                <a:ext cx="2" cy="3"/>
              </a:xfrm>
              <a:prstGeom prst="line">
                <a:avLst/>
              </a:prstGeom>
              <a:noFill/>
              <a:ln w="0">
                <a:solidFill>
                  <a:schemeClr val="tx1"/>
                </a:solidFill>
                <a:round/>
                <a:headEnd/>
                <a:tailEnd/>
              </a:ln>
            </p:spPr>
            <p:txBody>
              <a:bodyPr/>
              <a:lstStyle/>
              <a:p>
                <a:endParaRPr lang="en-US"/>
              </a:p>
            </p:txBody>
          </p:sp>
          <p:sp>
            <p:nvSpPr>
              <p:cNvPr id="31619" name="Line 899"/>
              <p:cNvSpPr>
                <a:spLocks noChangeShapeType="1"/>
              </p:cNvSpPr>
              <p:nvPr/>
            </p:nvSpPr>
            <p:spPr bwMode="auto">
              <a:xfrm flipV="1">
                <a:off x="908" y="2712"/>
                <a:ext cx="1" cy="6"/>
              </a:xfrm>
              <a:prstGeom prst="line">
                <a:avLst/>
              </a:prstGeom>
              <a:noFill/>
              <a:ln w="0">
                <a:solidFill>
                  <a:schemeClr val="tx1"/>
                </a:solidFill>
                <a:round/>
                <a:headEnd/>
                <a:tailEnd/>
              </a:ln>
            </p:spPr>
            <p:txBody>
              <a:bodyPr/>
              <a:lstStyle/>
              <a:p>
                <a:endParaRPr lang="en-US"/>
              </a:p>
            </p:txBody>
          </p:sp>
          <p:sp>
            <p:nvSpPr>
              <p:cNvPr id="31620" name="Line 900"/>
              <p:cNvSpPr>
                <a:spLocks noChangeShapeType="1"/>
              </p:cNvSpPr>
              <p:nvPr/>
            </p:nvSpPr>
            <p:spPr bwMode="auto">
              <a:xfrm flipH="1" flipV="1">
                <a:off x="906" y="2708"/>
                <a:ext cx="2" cy="4"/>
              </a:xfrm>
              <a:prstGeom prst="line">
                <a:avLst/>
              </a:prstGeom>
              <a:noFill/>
              <a:ln w="0">
                <a:solidFill>
                  <a:schemeClr val="tx1"/>
                </a:solidFill>
                <a:round/>
                <a:headEnd/>
                <a:tailEnd/>
              </a:ln>
            </p:spPr>
            <p:txBody>
              <a:bodyPr/>
              <a:lstStyle/>
              <a:p>
                <a:endParaRPr lang="en-US"/>
              </a:p>
            </p:txBody>
          </p:sp>
          <p:sp>
            <p:nvSpPr>
              <p:cNvPr id="31621" name="Line 901"/>
              <p:cNvSpPr>
                <a:spLocks noChangeShapeType="1"/>
              </p:cNvSpPr>
              <p:nvPr/>
            </p:nvSpPr>
            <p:spPr bwMode="auto">
              <a:xfrm flipH="1" flipV="1">
                <a:off x="903" y="2704"/>
                <a:ext cx="3" cy="4"/>
              </a:xfrm>
              <a:prstGeom prst="line">
                <a:avLst/>
              </a:prstGeom>
              <a:noFill/>
              <a:ln w="0">
                <a:solidFill>
                  <a:schemeClr val="tx1"/>
                </a:solidFill>
                <a:round/>
                <a:headEnd/>
                <a:tailEnd/>
              </a:ln>
            </p:spPr>
            <p:txBody>
              <a:bodyPr/>
              <a:lstStyle/>
              <a:p>
                <a:endParaRPr lang="en-US"/>
              </a:p>
            </p:txBody>
          </p:sp>
          <p:sp>
            <p:nvSpPr>
              <p:cNvPr id="31622" name="Line 902"/>
              <p:cNvSpPr>
                <a:spLocks noChangeShapeType="1"/>
              </p:cNvSpPr>
              <p:nvPr/>
            </p:nvSpPr>
            <p:spPr bwMode="auto">
              <a:xfrm>
                <a:off x="882" y="2668"/>
                <a:ext cx="30" cy="1"/>
              </a:xfrm>
              <a:prstGeom prst="line">
                <a:avLst/>
              </a:prstGeom>
              <a:noFill/>
              <a:ln w="0">
                <a:solidFill>
                  <a:schemeClr val="tx1"/>
                </a:solidFill>
                <a:round/>
                <a:headEnd/>
                <a:tailEnd/>
              </a:ln>
            </p:spPr>
            <p:txBody>
              <a:bodyPr/>
              <a:lstStyle/>
              <a:p>
                <a:endParaRPr lang="en-US"/>
              </a:p>
            </p:txBody>
          </p:sp>
          <p:sp>
            <p:nvSpPr>
              <p:cNvPr id="31623" name="Line 903"/>
              <p:cNvSpPr>
                <a:spLocks noChangeShapeType="1"/>
              </p:cNvSpPr>
              <p:nvPr/>
            </p:nvSpPr>
            <p:spPr bwMode="auto">
              <a:xfrm>
                <a:off x="912" y="2668"/>
                <a:ext cx="6" cy="2"/>
              </a:xfrm>
              <a:prstGeom prst="line">
                <a:avLst/>
              </a:prstGeom>
              <a:noFill/>
              <a:ln w="0">
                <a:solidFill>
                  <a:schemeClr val="tx1"/>
                </a:solidFill>
                <a:round/>
                <a:headEnd/>
                <a:tailEnd/>
              </a:ln>
            </p:spPr>
            <p:txBody>
              <a:bodyPr/>
              <a:lstStyle/>
              <a:p>
                <a:endParaRPr lang="en-US"/>
              </a:p>
            </p:txBody>
          </p:sp>
          <p:sp>
            <p:nvSpPr>
              <p:cNvPr id="31624" name="Line 904"/>
              <p:cNvSpPr>
                <a:spLocks noChangeShapeType="1"/>
              </p:cNvSpPr>
              <p:nvPr/>
            </p:nvSpPr>
            <p:spPr bwMode="auto">
              <a:xfrm>
                <a:off x="918" y="2670"/>
                <a:ext cx="2" cy="2"/>
              </a:xfrm>
              <a:prstGeom prst="line">
                <a:avLst/>
              </a:prstGeom>
              <a:noFill/>
              <a:ln w="0">
                <a:solidFill>
                  <a:schemeClr val="tx1"/>
                </a:solidFill>
                <a:round/>
                <a:headEnd/>
                <a:tailEnd/>
              </a:ln>
            </p:spPr>
            <p:txBody>
              <a:bodyPr/>
              <a:lstStyle/>
              <a:p>
                <a:endParaRPr lang="en-US"/>
              </a:p>
            </p:txBody>
          </p:sp>
          <p:sp>
            <p:nvSpPr>
              <p:cNvPr id="31625" name="Line 905"/>
              <p:cNvSpPr>
                <a:spLocks noChangeShapeType="1"/>
              </p:cNvSpPr>
              <p:nvPr/>
            </p:nvSpPr>
            <p:spPr bwMode="auto">
              <a:xfrm>
                <a:off x="920" y="2672"/>
                <a:ext cx="2" cy="4"/>
              </a:xfrm>
              <a:prstGeom prst="line">
                <a:avLst/>
              </a:prstGeom>
              <a:noFill/>
              <a:ln w="0">
                <a:solidFill>
                  <a:schemeClr val="tx1"/>
                </a:solidFill>
                <a:round/>
                <a:headEnd/>
                <a:tailEnd/>
              </a:ln>
            </p:spPr>
            <p:txBody>
              <a:bodyPr/>
              <a:lstStyle/>
              <a:p>
                <a:endParaRPr lang="en-US"/>
              </a:p>
            </p:txBody>
          </p:sp>
          <p:sp>
            <p:nvSpPr>
              <p:cNvPr id="31626" name="Line 906"/>
              <p:cNvSpPr>
                <a:spLocks noChangeShapeType="1"/>
              </p:cNvSpPr>
              <p:nvPr/>
            </p:nvSpPr>
            <p:spPr bwMode="auto">
              <a:xfrm>
                <a:off x="922" y="2676"/>
                <a:ext cx="1" cy="5"/>
              </a:xfrm>
              <a:prstGeom prst="line">
                <a:avLst/>
              </a:prstGeom>
              <a:noFill/>
              <a:ln w="0">
                <a:solidFill>
                  <a:schemeClr val="tx1"/>
                </a:solidFill>
                <a:round/>
                <a:headEnd/>
                <a:tailEnd/>
              </a:ln>
            </p:spPr>
            <p:txBody>
              <a:bodyPr/>
              <a:lstStyle/>
              <a:p>
                <a:endParaRPr lang="en-US"/>
              </a:p>
            </p:txBody>
          </p:sp>
          <p:sp>
            <p:nvSpPr>
              <p:cNvPr id="31627" name="Line 907"/>
              <p:cNvSpPr>
                <a:spLocks noChangeShapeType="1"/>
              </p:cNvSpPr>
              <p:nvPr/>
            </p:nvSpPr>
            <p:spPr bwMode="auto">
              <a:xfrm flipH="1">
                <a:off x="920" y="2681"/>
                <a:ext cx="2" cy="4"/>
              </a:xfrm>
              <a:prstGeom prst="line">
                <a:avLst/>
              </a:prstGeom>
              <a:noFill/>
              <a:ln w="0">
                <a:solidFill>
                  <a:schemeClr val="tx1"/>
                </a:solidFill>
                <a:round/>
                <a:headEnd/>
                <a:tailEnd/>
              </a:ln>
            </p:spPr>
            <p:txBody>
              <a:bodyPr/>
              <a:lstStyle/>
              <a:p>
                <a:endParaRPr lang="en-US"/>
              </a:p>
            </p:txBody>
          </p:sp>
          <p:sp>
            <p:nvSpPr>
              <p:cNvPr id="31628" name="Line 908"/>
              <p:cNvSpPr>
                <a:spLocks noChangeShapeType="1"/>
              </p:cNvSpPr>
              <p:nvPr/>
            </p:nvSpPr>
            <p:spPr bwMode="auto">
              <a:xfrm flipH="1">
                <a:off x="883" y="2668"/>
                <a:ext cx="4" cy="4"/>
              </a:xfrm>
              <a:prstGeom prst="line">
                <a:avLst/>
              </a:prstGeom>
              <a:noFill/>
              <a:ln w="0">
                <a:solidFill>
                  <a:schemeClr val="tx1"/>
                </a:solidFill>
                <a:round/>
                <a:headEnd/>
                <a:tailEnd/>
              </a:ln>
            </p:spPr>
            <p:txBody>
              <a:bodyPr/>
              <a:lstStyle/>
              <a:p>
                <a:endParaRPr lang="en-US"/>
              </a:p>
            </p:txBody>
          </p:sp>
          <p:sp>
            <p:nvSpPr>
              <p:cNvPr id="31629" name="Line 909"/>
              <p:cNvSpPr>
                <a:spLocks noChangeShapeType="1"/>
              </p:cNvSpPr>
              <p:nvPr/>
            </p:nvSpPr>
            <p:spPr bwMode="auto">
              <a:xfrm flipH="1">
                <a:off x="882" y="2672"/>
                <a:ext cx="1" cy="4"/>
              </a:xfrm>
              <a:prstGeom prst="line">
                <a:avLst/>
              </a:prstGeom>
              <a:noFill/>
              <a:ln w="0">
                <a:solidFill>
                  <a:schemeClr val="tx1"/>
                </a:solidFill>
                <a:round/>
                <a:headEnd/>
                <a:tailEnd/>
              </a:ln>
            </p:spPr>
            <p:txBody>
              <a:bodyPr/>
              <a:lstStyle/>
              <a:p>
                <a:endParaRPr lang="en-US"/>
              </a:p>
            </p:txBody>
          </p:sp>
          <p:sp>
            <p:nvSpPr>
              <p:cNvPr id="31630" name="Line 910"/>
              <p:cNvSpPr>
                <a:spLocks noChangeShapeType="1"/>
              </p:cNvSpPr>
              <p:nvPr/>
            </p:nvSpPr>
            <p:spPr bwMode="auto">
              <a:xfrm>
                <a:off x="882" y="2676"/>
                <a:ext cx="1" cy="5"/>
              </a:xfrm>
              <a:prstGeom prst="line">
                <a:avLst/>
              </a:prstGeom>
              <a:noFill/>
              <a:ln w="0">
                <a:solidFill>
                  <a:schemeClr val="tx1"/>
                </a:solidFill>
                <a:round/>
                <a:headEnd/>
                <a:tailEnd/>
              </a:ln>
            </p:spPr>
            <p:txBody>
              <a:bodyPr/>
              <a:lstStyle/>
              <a:p>
                <a:endParaRPr lang="en-US"/>
              </a:p>
            </p:txBody>
          </p:sp>
          <p:sp>
            <p:nvSpPr>
              <p:cNvPr id="31631" name="Line 911"/>
              <p:cNvSpPr>
                <a:spLocks noChangeShapeType="1"/>
              </p:cNvSpPr>
              <p:nvPr/>
            </p:nvSpPr>
            <p:spPr bwMode="auto">
              <a:xfrm>
                <a:off x="882" y="2681"/>
                <a:ext cx="1" cy="4"/>
              </a:xfrm>
              <a:prstGeom prst="line">
                <a:avLst/>
              </a:prstGeom>
              <a:noFill/>
              <a:ln w="0">
                <a:solidFill>
                  <a:schemeClr val="tx1"/>
                </a:solidFill>
                <a:round/>
                <a:headEnd/>
                <a:tailEnd/>
              </a:ln>
            </p:spPr>
            <p:txBody>
              <a:bodyPr/>
              <a:lstStyle/>
              <a:p>
                <a:endParaRPr lang="en-US"/>
              </a:p>
            </p:txBody>
          </p:sp>
          <p:sp>
            <p:nvSpPr>
              <p:cNvPr id="31632" name="Line 912"/>
              <p:cNvSpPr>
                <a:spLocks noChangeShapeType="1"/>
              </p:cNvSpPr>
              <p:nvPr/>
            </p:nvSpPr>
            <p:spPr bwMode="auto">
              <a:xfrm>
                <a:off x="883" y="2685"/>
                <a:ext cx="4" cy="4"/>
              </a:xfrm>
              <a:prstGeom prst="line">
                <a:avLst/>
              </a:prstGeom>
              <a:noFill/>
              <a:ln w="0">
                <a:solidFill>
                  <a:schemeClr val="tx1"/>
                </a:solidFill>
                <a:round/>
                <a:headEnd/>
                <a:tailEnd/>
              </a:ln>
            </p:spPr>
            <p:txBody>
              <a:bodyPr/>
              <a:lstStyle/>
              <a:p>
                <a:endParaRPr lang="en-US"/>
              </a:p>
            </p:txBody>
          </p:sp>
          <p:sp>
            <p:nvSpPr>
              <p:cNvPr id="31633" name="Line 913"/>
              <p:cNvSpPr>
                <a:spLocks noChangeShapeType="1"/>
              </p:cNvSpPr>
              <p:nvPr/>
            </p:nvSpPr>
            <p:spPr bwMode="auto">
              <a:xfrm>
                <a:off x="887" y="2689"/>
                <a:ext cx="6" cy="2"/>
              </a:xfrm>
              <a:prstGeom prst="line">
                <a:avLst/>
              </a:prstGeom>
              <a:noFill/>
              <a:ln w="0">
                <a:solidFill>
                  <a:schemeClr val="tx1"/>
                </a:solidFill>
                <a:round/>
                <a:headEnd/>
                <a:tailEnd/>
              </a:ln>
            </p:spPr>
            <p:txBody>
              <a:bodyPr/>
              <a:lstStyle/>
              <a:p>
                <a:endParaRPr lang="en-US"/>
              </a:p>
            </p:txBody>
          </p:sp>
          <p:sp>
            <p:nvSpPr>
              <p:cNvPr id="31634" name="Line 914"/>
              <p:cNvSpPr>
                <a:spLocks noChangeShapeType="1"/>
              </p:cNvSpPr>
              <p:nvPr/>
            </p:nvSpPr>
            <p:spPr bwMode="auto">
              <a:xfrm>
                <a:off x="893" y="2691"/>
                <a:ext cx="4" cy="1"/>
              </a:xfrm>
              <a:prstGeom prst="line">
                <a:avLst/>
              </a:prstGeom>
              <a:noFill/>
              <a:ln w="0">
                <a:solidFill>
                  <a:schemeClr val="tx1"/>
                </a:solidFill>
                <a:round/>
                <a:headEnd/>
                <a:tailEnd/>
              </a:ln>
            </p:spPr>
            <p:txBody>
              <a:bodyPr/>
              <a:lstStyle/>
              <a:p>
                <a:endParaRPr lang="en-US"/>
              </a:p>
            </p:txBody>
          </p:sp>
          <p:sp>
            <p:nvSpPr>
              <p:cNvPr id="31635" name="Line 915"/>
              <p:cNvSpPr>
                <a:spLocks noChangeShapeType="1"/>
              </p:cNvSpPr>
              <p:nvPr/>
            </p:nvSpPr>
            <p:spPr bwMode="auto">
              <a:xfrm flipV="1">
                <a:off x="897" y="2689"/>
                <a:ext cx="6" cy="2"/>
              </a:xfrm>
              <a:prstGeom prst="line">
                <a:avLst/>
              </a:prstGeom>
              <a:noFill/>
              <a:ln w="0">
                <a:solidFill>
                  <a:schemeClr val="tx1"/>
                </a:solidFill>
                <a:round/>
                <a:headEnd/>
                <a:tailEnd/>
              </a:ln>
            </p:spPr>
            <p:txBody>
              <a:bodyPr/>
              <a:lstStyle/>
              <a:p>
                <a:endParaRPr lang="en-US"/>
              </a:p>
            </p:txBody>
          </p:sp>
          <p:sp>
            <p:nvSpPr>
              <p:cNvPr id="31636" name="Line 916"/>
              <p:cNvSpPr>
                <a:spLocks noChangeShapeType="1"/>
              </p:cNvSpPr>
              <p:nvPr/>
            </p:nvSpPr>
            <p:spPr bwMode="auto">
              <a:xfrm flipV="1">
                <a:off x="903" y="2685"/>
                <a:ext cx="3" cy="4"/>
              </a:xfrm>
              <a:prstGeom prst="line">
                <a:avLst/>
              </a:prstGeom>
              <a:noFill/>
              <a:ln w="0">
                <a:solidFill>
                  <a:schemeClr val="tx1"/>
                </a:solidFill>
                <a:round/>
                <a:headEnd/>
                <a:tailEnd/>
              </a:ln>
            </p:spPr>
            <p:txBody>
              <a:bodyPr/>
              <a:lstStyle/>
              <a:p>
                <a:endParaRPr lang="en-US"/>
              </a:p>
            </p:txBody>
          </p:sp>
          <p:sp>
            <p:nvSpPr>
              <p:cNvPr id="31637" name="Line 917"/>
              <p:cNvSpPr>
                <a:spLocks noChangeShapeType="1"/>
              </p:cNvSpPr>
              <p:nvPr/>
            </p:nvSpPr>
            <p:spPr bwMode="auto">
              <a:xfrm flipV="1">
                <a:off x="906" y="2681"/>
                <a:ext cx="2" cy="4"/>
              </a:xfrm>
              <a:prstGeom prst="line">
                <a:avLst/>
              </a:prstGeom>
              <a:noFill/>
              <a:ln w="0">
                <a:solidFill>
                  <a:schemeClr val="tx1"/>
                </a:solidFill>
                <a:round/>
                <a:headEnd/>
                <a:tailEnd/>
              </a:ln>
            </p:spPr>
            <p:txBody>
              <a:bodyPr/>
              <a:lstStyle/>
              <a:p>
                <a:endParaRPr lang="en-US"/>
              </a:p>
            </p:txBody>
          </p:sp>
          <p:sp>
            <p:nvSpPr>
              <p:cNvPr id="31638" name="Line 918"/>
              <p:cNvSpPr>
                <a:spLocks noChangeShapeType="1"/>
              </p:cNvSpPr>
              <p:nvPr/>
            </p:nvSpPr>
            <p:spPr bwMode="auto">
              <a:xfrm flipV="1">
                <a:off x="908" y="2676"/>
                <a:ext cx="1" cy="5"/>
              </a:xfrm>
              <a:prstGeom prst="line">
                <a:avLst/>
              </a:prstGeom>
              <a:noFill/>
              <a:ln w="0">
                <a:solidFill>
                  <a:schemeClr val="tx1"/>
                </a:solidFill>
                <a:round/>
                <a:headEnd/>
                <a:tailEnd/>
              </a:ln>
            </p:spPr>
            <p:txBody>
              <a:bodyPr/>
              <a:lstStyle/>
              <a:p>
                <a:endParaRPr lang="en-US"/>
              </a:p>
            </p:txBody>
          </p:sp>
          <p:sp>
            <p:nvSpPr>
              <p:cNvPr id="31639" name="Line 919"/>
              <p:cNvSpPr>
                <a:spLocks noChangeShapeType="1"/>
              </p:cNvSpPr>
              <p:nvPr/>
            </p:nvSpPr>
            <p:spPr bwMode="auto">
              <a:xfrm flipH="1" flipV="1">
                <a:off x="906" y="2672"/>
                <a:ext cx="2" cy="4"/>
              </a:xfrm>
              <a:prstGeom prst="line">
                <a:avLst/>
              </a:prstGeom>
              <a:noFill/>
              <a:ln w="0">
                <a:solidFill>
                  <a:schemeClr val="tx1"/>
                </a:solidFill>
                <a:round/>
                <a:headEnd/>
                <a:tailEnd/>
              </a:ln>
            </p:spPr>
            <p:txBody>
              <a:bodyPr/>
              <a:lstStyle/>
              <a:p>
                <a:endParaRPr lang="en-US"/>
              </a:p>
            </p:txBody>
          </p:sp>
          <p:sp>
            <p:nvSpPr>
              <p:cNvPr id="31640" name="Line 920"/>
              <p:cNvSpPr>
                <a:spLocks noChangeShapeType="1"/>
              </p:cNvSpPr>
              <p:nvPr/>
            </p:nvSpPr>
            <p:spPr bwMode="auto">
              <a:xfrm flipH="1" flipV="1">
                <a:off x="903" y="2668"/>
                <a:ext cx="3" cy="4"/>
              </a:xfrm>
              <a:prstGeom prst="line">
                <a:avLst/>
              </a:prstGeom>
              <a:noFill/>
              <a:ln w="0">
                <a:solidFill>
                  <a:schemeClr val="tx1"/>
                </a:solidFill>
                <a:round/>
                <a:headEnd/>
                <a:tailEnd/>
              </a:ln>
            </p:spPr>
            <p:txBody>
              <a:bodyPr/>
              <a:lstStyle/>
              <a:p>
                <a:endParaRPr lang="en-US"/>
              </a:p>
            </p:txBody>
          </p:sp>
          <p:sp>
            <p:nvSpPr>
              <p:cNvPr id="31641" name="Line 921"/>
              <p:cNvSpPr>
                <a:spLocks noChangeShapeType="1"/>
              </p:cNvSpPr>
              <p:nvPr/>
            </p:nvSpPr>
            <p:spPr bwMode="auto">
              <a:xfrm flipV="1">
                <a:off x="868" y="2653"/>
                <a:ext cx="2" cy="2"/>
              </a:xfrm>
              <a:prstGeom prst="line">
                <a:avLst/>
              </a:prstGeom>
              <a:noFill/>
              <a:ln w="0">
                <a:solidFill>
                  <a:schemeClr val="tx1"/>
                </a:solidFill>
                <a:round/>
                <a:headEnd/>
                <a:tailEnd/>
              </a:ln>
            </p:spPr>
            <p:txBody>
              <a:bodyPr/>
              <a:lstStyle/>
              <a:p>
                <a:endParaRPr lang="en-US"/>
              </a:p>
            </p:txBody>
          </p:sp>
          <p:sp>
            <p:nvSpPr>
              <p:cNvPr id="31642" name="Line 922"/>
              <p:cNvSpPr>
                <a:spLocks noChangeShapeType="1"/>
              </p:cNvSpPr>
              <p:nvPr/>
            </p:nvSpPr>
            <p:spPr bwMode="auto">
              <a:xfrm flipH="1" flipV="1">
                <a:off x="868" y="2651"/>
                <a:ext cx="2" cy="2"/>
              </a:xfrm>
              <a:prstGeom prst="line">
                <a:avLst/>
              </a:prstGeom>
              <a:noFill/>
              <a:ln w="0">
                <a:solidFill>
                  <a:schemeClr val="tx1"/>
                </a:solidFill>
                <a:round/>
                <a:headEnd/>
                <a:tailEnd/>
              </a:ln>
            </p:spPr>
            <p:txBody>
              <a:bodyPr/>
              <a:lstStyle/>
              <a:p>
                <a:endParaRPr lang="en-US"/>
              </a:p>
            </p:txBody>
          </p:sp>
          <p:sp>
            <p:nvSpPr>
              <p:cNvPr id="31643" name="Line 923"/>
              <p:cNvSpPr>
                <a:spLocks noChangeShapeType="1"/>
              </p:cNvSpPr>
              <p:nvPr/>
            </p:nvSpPr>
            <p:spPr bwMode="auto">
              <a:xfrm flipH="1">
                <a:off x="866" y="2651"/>
                <a:ext cx="2" cy="2"/>
              </a:xfrm>
              <a:prstGeom prst="line">
                <a:avLst/>
              </a:prstGeom>
              <a:noFill/>
              <a:ln w="0">
                <a:solidFill>
                  <a:schemeClr val="tx1"/>
                </a:solidFill>
                <a:round/>
                <a:headEnd/>
                <a:tailEnd/>
              </a:ln>
            </p:spPr>
            <p:txBody>
              <a:bodyPr/>
              <a:lstStyle/>
              <a:p>
                <a:endParaRPr lang="en-US"/>
              </a:p>
            </p:txBody>
          </p:sp>
          <p:sp>
            <p:nvSpPr>
              <p:cNvPr id="31644" name="Line 924"/>
              <p:cNvSpPr>
                <a:spLocks noChangeShapeType="1"/>
              </p:cNvSpPr>
              <p:nvPr/>
            </p:nvSpPr>
            <p:spPr bwMode="auto">
              <a:xfrm>
                <a:off x="866" y="2653"/>
                <a:ext cx="2" cy="2"/>
              </a:xfrm>
              <a:prstGeom prst="line">
                <a:avLst/>
              </a:prstGeom>
              <a:noFill/>
              <a:ln w="0">
                <a:solidFill>
                  <a:schemeClr val="tx1"/>
                </a:solidFill>
                <a:round/>
                <a:headEnd/>
                <a:tailEnd/>
              </a:ln>
            </p:spPr>
            <p:txBody>
              <a:bodyPr/>
              <a:lstStyle/>
              <a:p>
                <a:endParaRPr lang="en-US"/>
              </a:p>
            </p:txBody>
          </p:sp>
          <p:sp>
            <p:nvSpPr>
              <p:cNvPr id="31645" name="Line 925"/>
              <p:cNvSpPr>
                <a:spLocks noChangeShapeType="1"/>
              </p:cNvSpPr>
              <p:nvPr/>
            </p:nvSpPr>
            <p:spPr bwMode="auto">
              <a:xfrm>
                <a:off x="882" y="2653"/>
                <a:ext cx="26" cy="1"/>
              </a:xfrm>
              <a:prstGeom prst="line">
                <a:avLst/>
              </a:prstGeom>
              <a:noFill/>
              <a:ln w="0">
                <a:solidFill>
                  <a:schemeClr val="tx1"/>
                </a:solidFill>
                <a:round/>
                <a:headEnd/>
                <a:tailEnd/>
              </a:ln>
            </p:spPr>
            <p:txBody>
              <a:bodyPr/>
              <a:lstStyle/>
              <a:p>
                <a:endParaRPr lang="en-US"/>
              </a:p>
            </p:txBody>
          </p:sp>
          <p:sp>
            <p:nvSpPr>
              <p:cNvPr id="31646" name="Line 926"/>
              <p:cNvSpPr>
                <a:spLocks noChangeShapeType="1"/>
              </p:cNvSpPr>
              <p:nvPr/>
            </p:nvSpPr>
            <p:spPr bwMode="auto">
              <a:xfrm>
                <a:off x="882" y="2638"/>
                <a:ext cx="26" cy="1"/>
              </a:xfrm>
              <a:prstGeom prst="line">
                <a:avLst/>
              </a:prstGeom>
              <a:noFill/>
              <a:ln w="0">
                <a:solidFill>
                  <a:schemeClr val="tx1"/>
                </a:solidFill>
                <a:round/>
                <a:headEnd/>
                <a:tailEnd/>
              </a:ln>
            </p:spPr>
            <p:txBody>
              <a:bodyPr/>
              <a:lstStyle/>
              <a:p>
                <a:endParaRPr lang="en-US"/>
              </a:p>
            </p:txBody>
          </p:sp>
          <p:sp>
            <p:nvSpPr>
              <p:cNvPr id="31647" name="Line 927"/>
              <p:cNvSpPr>
                <a:spLocks noChangeShapeType="1"/>
              </p:cNvSpPr>
              <p:nvPr/>
            </p:nvSpPr>
            <p:spPr bwMode="auto">
              <a:xfrm flipH="1" flipV="1">
                <a:off x="883" y="2632"/>
                <a:ext cx="6" cy="6"/>
              </a:xfrm>
              <a:prstGeom prst="line">
                <a:avLst/>
              </a:prstGeom>
              <a:noFill/>
              <a:ln w="0">
                <a:solidFill>
                  <a:schemeClr val="tx1"/>
                </a:solidFill>
                <a:round/>
                <a:headEnd/>
                <a:tailEnd/>
              </a:ln>
            </p:spPr>
            <p:txBody>
              <a:bodyPr/>
              <a:lstStyle/>
              <a:p>
                <a:endParaRPr lang="en-US"/>
              </a:p>
            </p:txBody>
          </p:sp>
          <p:sp>
            <p:nvSpPr>
              <p:cNvPr id="31648" name="Line 928"/>
              <p:cNvSpPr>
                <a:spLocks noChangeShapeType="1"/>
              </p:cNvSpPr>
              <p:nvPr/>
            </p:nvSpPr>
            <p:spPr bwMode="auto">
              <a:xfrm flipH="1" flipV="1">
                <a:off x="882" y="2628"/>
                <a:ext cx="1" cy="4"/>
              </a:xfrm>
              <a:prstGeom prst="line">
                <a:avLst/>
              </a:prstGeom>
              <a:noFill/>
              <a:ln w="0">
                <a:solidFill>
                  <a:schemeClr val="tx1"/>
                </a:solidFill>
                <a:round/>
                <a:headEnd/>
                <a:tailEnd/>
              </a:ln>
            </p:spPr>
            <p:txBody>
              <a:bodyPr/>
              <a:lstStyle/>
              <a:p>
                <a:endParaRPr lang="en-US"/>
              </a:p>
            </p:txBody>
          </p:sp>
          <p:sp>
            <p:nvSpPr>
              <p:cNvPr id="31649" name="Line 929"/>
              <p:cNvSpPr>
                <a:spLocks noChangeShapeType="1"/>
              </p:cNvSpPr>
              <p:nvPr/>
            </p:nvSpPr>
            <p:spPr bwMode="auto">
              <a:xfrm flipV="1">
                <a:off x="882" y="2623"/>
                <a:ext cx="1" cy="5"/>
              </a:xfrm>
              <a:prstGeom prst="line">
                <a:avLst/>
              </a:prstGeom>
              <a:noFill/>
              <a:ln w="0">
                <a:solidFill>
                  <a:schemeClr val="tx1"/>
                </a:solidFill>
                <a:round/>
                <a:headEnd/>
                <a:tailEnd/>
              </a:ln>
            </p:spPr>
            <p:txBody>
              <a:bodyPr/>
              <a:lstStyle/>
              <a:p>
                <a:endParaRPr lang="en-US"/>
              </a:p>
            </p:txBody>
          </p:sp>
          <p:sp>
            <p:nvSpPr>
              <p:cNvPr id="31650" name="Line 930"/>
              <p:cNvSpPr>
                <a:spLocks noChangeShapeType="1"/>
              </p:cNvSpPr>
              <p:nvPr/>
            </p:nvSpPr>
            <p:spPr bwMode="auto">
              <a:xfrm flipV="1">
                <a:off x="882" y="2619"/>
                <a:ext cx="1" cy="4"/>
              </a:xfrm>
              <a:prstGeom prst="line">
                <a:avLst/>
              </a:prstGeom>
              <a:noFill/>
              <a:ln w="0">
                <a:solidFill>
                  <a:schemeClr val="tx1"/>
                </a:solidFill>
                <a:round/>
                <a:headEnd/>
                <a:tailEnd/>
              </a:ln>
            </p:spPr>
            <p:txBody>
              <a:bodyPr/>
              <a:lstStyle/>
              <a:p>
                <a:endParaRPr lang="en-US"/>
              </a:p>
            </p:txBody>
          </p:sp>
          <p:sp>
            <p:nvSpPr>
              <p:cNvPr id="31651" name="Line 931"/>
              <p:cNvSpPr>
                <a:spLocks noChangeShapeType="1"/>
              </p:cNvSpPr>
              <p:nvPr/>
            </p:nvSpPr>
            <p:spPr bwMode="auto">
              <a:xfrm flipV="1">
                <a:off x="883" y="2617"/>
                <a:ext cx="6" cy="2"/>
              </a:xfrm>
              <a:prstGeom prst="line">
                <a:avLst/>
              </a:prstGeom>
              <a:noFill/>
              <a:ln w="0">
                <a:solidFill>
                  <a:schemeClr val="tx1"/>
                </a:solidFill>
                <a:round/>
                <a:headEnd/>
                <a:tailEnd/>
              </a:ln>
            </p:spPr>
            <p:txBody>
              <a:bodyPr/>
              <a:lstStyle/>
              <a:p>
                <a:endParaRPr lang="en-US"/>
              </a:p>
            </p:txBody>
          </p:sp>
          <p:sp>
            <p:nvSpPr>
              <p:cNvPr id="31652" name="Line 932"/>
              <p:cNvSpPr>
                <a:spLocks noChangeShapeType="1"/>
              </p:cNvSpPr>
              <p:nvPr/>
            </p:nvSpPr>
            <p:spPr bwMode="auto">
              <a:xfrm>
                <a:off x="889" y="2617"/>
                <a:ext cx="19" cy="1"/>
              </a:xfrm>
              <a:prstGeom prst="line">
                <a:avLst/>
              </a:prstGeom>
              <a:noFill/>
              <a:ln w="0">
                <a:solidFill>
                  <a:schemeClr val="tx1"/>
                </a:solidFill>
                <a:round/>
                <a:headEnd/>
                <a:tailEnd/>
              </a:ln>
            </p:spPr>
            <p:txBody>
              <a:bodyPr/>
              <a:lstStyle/>
              <a:p>
                <a:endParaRPr lang="en-US"/>
              </a:p>
            </p:txBody>
          </p:sp>
          <p:sp>
            <p:nvSpPr>
              <p:cNvPr id="31653" name="Line 933"/>
              <p:cNvSpPr>
                <a:spLocks noChangeShapeType="1"/>
              </p:cNvSpPr>
              <p:nvPr/>
            </p:nvSpPr>
            <p:spPr bwMode="auto">
              <a:xfrm>
                <a:off x="882" y="2581"/>
                <a:ext cx="30" cy="1"/>
              </a:xfrm>
              <a:prstGeom prst="line">
                <a:avLst/>
              </a:prstGeom>
              <a:noFill/>
              <a:ln w="0">
                <a:solidFill>
                  <a:schemeClr val="tx1"/>
                </a:solidFill>
                <a:round/>
                <a:headEnd/>
                <a:tailEnd/>
              </a:ln>
            </p:spPr>
            <p:txBody>
              <a:bodyPr/>
              <a:lstStyle/>
              <a:p>
                <a:endParaRPr lang="en-US"/>
              </a:p>
            </p:txBody>
          </p:sp>
          <p:sp>
            <p:nvSpPr>
              <p:cNvPr id="31654" name="Line 934"/>
              <p:cNvSpPr>
                <a:spLocks noChangeShapeType="1"/>
              </p:cNvSpPr>
              <p:nvPr/>
            </p:nvSpPr>
            <p:spPr bwMode="auto">
              <a:xfrm>
                <a:off x="912" y="2581"/>
                <a:ext cx="6" cy="2"/>
              </a:xfrm>
              <a:prstGeom prst="line">
                <a:avLst/>
              </a:prstGeom>
              <a:noFill/>
              <a:ln w="0">
                <a:solidFill>
                  <a:schemeClr val="tx1"/>
                </a:solidFill>
                <a:round/>
                <a:headEnd/>
                <a:tailEnd/>
              </a:ln>
            </p:spPr>
            <p:txBody>
              <a:bodyPr/>
              <a:lstStyle/>
              <a:p>
                <a:endParaRPr lang="en-US"/>
              </a:p>
            </p:txBody>
          </p:sp>
          <p:sp>
            <p:nvSpPr>
              <p:cNvPr id="31655" name="Line 935"/>
              <p:cNvSpPr>
                <a:spLocks noChangeShapeType="1"/>
              </p:cNvSpPr>
              <p:nvPr/>
            </p:nvSpPr>
            <p:spPr bwMode="auto">
              <a:xfrm>
                <a:off x="918" y="2583"/>
                <a:ext cx="2" cy="2"/>
              </a:xfrm>
              <a:prstGeom prst="line">
                <a:avLst/>
              </a:prstGeom>
              <a:noFill/>
              <a:ln w="0">
                <a:solidFill>
                  <a:schemeClr val="tx1"/>
                </a:solidFill>
                <a:round/>
                <a:headEnd/>
                <a:tailEnd/>
              </a:ln>
            </p:spPr>
            <p:txBody>
              <a:bodyPr/>
              <a:lstStyle/>
              <a:p>
                <a:endParaRPr lang="en-US"/>
              </a:p>
            </p:txBody>
          </p:sp>
          <p:sp>
            <p:nvSpPr>
              <p:cNvPr id="31656" name="Line 936"/>
              <p:cNvSpPr>
                <a:spLocks noChangeShapeType="1"/>
              </p:cNvSpPr>
              <p:nvPr/>
            </p:nvSpPr>
            <p:spPr bwMode="auto">
              <a:xfrm>
                <a:off x="920" y="2585"/>
                <a:ext cx="2" cy="4"/>
              </a:xfrm>
              <a:prstGeom prst="line">
                <a:avLst/>
              </a:prstGeom>
              <a:noFill/>
              <a:ln w="0">
                <a:solidFill>
                  <a:schemeClr val="tx1"/>
                </a:solidFill>
                <a:round/>
                <a:headEnd/>
                <a:tailEnd/>
              </a:ln>
            </p:spPr>
            <p:txBody>
              <a:bodyPr/>
              <a:lstStyle/>
              <a:p>
                <a:endParaRPr lang="en-US"/>
              </a:p>
            </p:txBody>
          </p:sp>
          <p:sp>
            <p:nvSpPr>
              <p:cNvPr id="31657" name="Line 937"/>
              <p:cNvSpPr>
                <a:spLocks noChangeShapeType="1"/>
              </p:cNvSpPr>
              <p:nvPr/>
            </p:nvSpPr>
            <p:spPr bwMode="auto">
              <a:xfrm>
                <a:off x="922" y="2589"/>
                <a:ext cx="1" cy="5"/>
              </a:xfrm>
              <a:prstGeom prst="line">
                <a:avLst/>
              </a:prstGeom>
              <a:noFill/>
              <a:ln w="0">
                <a:solidFill>
                  <a:schemeClr val="tx1"/>
                </a:solidFill>
                <a:round/>
                <a:headEnd/>
                <a:tailEnd/>
              </a:ln>
            </p:spPr>
            <p:txBody>
              <a:bodyPr/>
              <a:lstStyle/>
              <a:p>
                <a:endParaRPr lang="en-US"/>
              </a:p>
            </p:txBody>
          </p:sp>
          <p:sp>
            <p:nvSpPr>
              <p:cNvPr id="31658" name="Line 938"/>
              <p:cNvSpPr>
                <a:spLocks noChangeShapeType="1"/>
              </p:cNvSpPr>
              <p:nvPr/>
            </p:nvSpPr>
            <p:spPr bwMode="auto">
              <a:xfrm flipH="1">
                <a:off x="920" y="2594"/>
                <a:ext cx="2" cy="4"/>
              </a:xfrm>
              <a:prstGeom prst="line">
                <a:avLst/>
              </a:prstGeom>
              <a:noFill/>
              <a:ln w="0">
                <a:solidFill>
                  <a:schemeClr val="tx1"/>
                </a:solidFill>
                <a:round/>
                <a:headEnd/>
                <a:tailEnd/>
              </a:ln>
            </p:spPr>
            <p:txBody>
              <a:bodyPr/>
              <a:lstStyle/>
              <a:p>
                <a:endParaRPr lang="en-US"/>
              </a:p>
            </p:txBody>
          </p:sp>
          <p:sp>
            <p:nvSpPr>
              <p:cNvPr id="31659" name="Line 939"/>
              <p:cNvSpPr>
                <a:spLocks noChangeShapeType="1"/>
              </p:cNvSpPr>
              <p:nvPr/>
            </p:nvSpPr>
            <p:spPr bwMode="auto">
              <a:xfrm flipH="1">
                <a:off x="883" y="2581"/>
                <a:ext cx="4" cy="4"/>
              </a:xfrm>
              <a:prstGeom prst="line">
                <a:avLst/>
              </a:prstGeom>
              <a:noFill/>
              <a:ln w="0">
                <a:solidFill>
                  <a:schemeClr val="tx1"/>
                </a:solidFill>
                <a:round/>
                <a:headEnd/>
                <a:tailEnd/>
              </a:ln>
            </p:spPr>
            <p:txBody>
              <a:bodyPr/>
              <a:lstStyle/>
              <a:p>
                <a:endParaRPr lang="en-US"/>
              </a:p>
            </p:txBody>
          </p:sp>
          <p:sp>
            <p:nvSpPr>
              <p:cNvPr id="31660" name="Line 940"/>
              <p:cNvSpPr>
                <a:spLocks noChangeShapeType="1"/>
              </p:cNvSpPr>
              <p:nvPr/>
            </p:nvSpPr>
            <p:spPr bwMode="auto">
              <a:xfrm flipH="1">
                <a:off x="882" y="2585"/>
                <a:ext cx="1" cy="4"/>
              </a:xfrm>
              <a:prstGeom prst="line">
                <a:avLst/>
              </a:prstGeom>
              <a:noFill/>
              <a:ln w="0">
                <a:solidFill>
                  <a:schemeClr val="tx1"/>
                </a:solidFill>
                <a:round/>
                <a:headEnd/>
                <a:tailEnd/>
              </a:ln>
            </p:spPr>
            <p:txBody>
              <a:bodyPr/>
              <a:lstStyle/>
              <a:p>
                <a:endParaRPr lang="en-US"/>
              </a:p>
            </p:txBody>
          </p:sp>
          <p:sp>
            <p:nvSpPr>
              <p:cNvPr id="31661" name="Line 941"/>
              <p:cNvSpPr>
                <a:spLocks noChangeShapeType="1"/>
              </p:cNvSpPr>
              <p:nvPr/>
            </p:nvSpPr>
            <p:spPr bwMode="auto">
              <a:xfrm>
                <a:off x="882" y="2589"/>
                <a:ext cx="1" cy="5"/>
              </a:xfrm>
              <a:prstGeom prst="line">
                <a:avLst/>
              </a:prstGeom>
              <a:noFill/>
              <a:ln w="0">
                <a:solidFill>
                  <a:schemeClr val="tx1"/>
                </a:solidFill>
                <a:round/>
                <a:headEnd/>
                <a:tailEnd/>
              </a:ln>
            </p:spPr>
            <p:txBody>
              <a:bodyPr/>
              <a:lstStyle/>
              <a:p>
                <a:endParaRPr lang="en-US"/>
              </a:p>
            </p:txBody>
          </p:sp>
          <p:sp>
            <p:nvSpPr>
              <p:cNvPr id="31662" name="Line 942"/>
              <p:cNvSpPr>
                <a:spLocks noChangeShapeType="1"/>
              </p:cNvSpPr>
              <p:nvPr/>
            </p:nvSpPr>
            <p:spPr bwMode="auto">
              <a:xfrm>
                <a:off x="882" y="2594"/>
                <a:ext cx="1" cy="4"/>
              </a:xfrm>
              <a:prstGeom prst="line">
                <a:avLst/>
              </a:prstGeom>
              <a:noFill/>
              <a:ln w="0">
                <a:solidFill>
                  <a:schemeClr val="tx1"/>
                </a:solidFill>
                <a:round/>
                <a:headEnd/>
                <a:tailEnd/>
              </a:ln>
            </p:spPr>
            <p:txBody>
              <a:bodyPr/>
              <a:lstStyle/>
              <a:p>
                <a:endParaRPr lang="en-US"/>
              </a:p>
            </p:txBody>
          </p:sp>
          <p:sp>
            <p:nvSpPr>
              <p:cNvPr id="31663" name="Line 943"/>
              <p:cNvSpPr>
                <a:spLocks noChangeShapeType="1"/>
              </p:cNvSpPr>
              <p:nvPr/>
            </p:nvSpPr>
            <p:spPr bwMode="auto">
              <a:xfrm>
                <a:off x="883" y="2598"/>
                <a:ext cx="4" cy="4"/>
              </a:xfrm>
              <a:prstGeom prst="line">
                <a:avLst/>
              </a:prstGeom>
              <a:noFill/>
              <a:ln w="0">
                <a:solidFill>
                  <a:schemeClr val="tx1"/>
                </a:solidFill>
                <a:round/>
                <a:headEnd/>
                <a:tailEnd/>
              </a:ln>
            </p:spPr>
            <p:txBody>
              <a:bodyPr/>
              <a:lstStyle/>
              <a:p>
                <a:endParaRPr lang="en-US"/>
              </a:p>
            </p:txBody>
          </p:sp>
          <p:sp>
            <p:nvSpPr>
              <p:cNvPr id="31664" name="Line 944"/>
              <p:cNvSpPr>
                <a:spLocks noChangeShapeType="1"/>
              </p:cNvSpPr>
              <p:nvPr/>
            </p:nvSpPr>
            <p:spPr bwMode="auto">
              <a:xfrm>
                <a:off x="887" y="2602"/>
                <a:ext cx="6" cy="2"/>
              </a:xfrm>
              <a:prstGeom prst="line">
                <a:avLst/>
              </a:prstGeom>
              <a:noFill/>
              <a:ln w="0">
                <a:solidFill>
                  <a:schemeClr val="tx1"/>
                </a:solidFill>
                <a:round/>
                <a:headEnd/>
                <a:tailEnd/>
              </a:ln>
            </p:spPr>
            <p:txBody>
              <a:bodyPr/>
              <a:lstStyle/>
              <a:p>
                <a:endParaRPr lang="en-US"/>
              </a:p>
            </p:txBody>
          </p:sp>
          <p:sp>
            <p:nvSpPr>
              <p:cNvPr id="31665" name="Line 945"/>
              <p:cNvSpPr>
                <a:spLocks noChangeShapeType="1"/>
              </p:cNvSpPr>
              <p:nvPr/>
            </p:nvSpPr>
            <p:spPr bwMode="auto">
              <a:xfrm>
                <a:off x="893" y="2604"/>
                <a:ext cx="4" cy="1"/>
              </a:xfrm>
              <a:prstGeom prst="line">
                <a:avLst/>
              </a:prstGeom>
              <a:noFill/>
              <a:ln w="0">
                <a:solidFill>
                  <a:schemeClr val="tx1"/>
                </a:solidFill>
                <a:round/>
                <a:headEnd/>
                <a:tailEnd/>
              </a:ln>
            </p:spPr>
            <p:txBody>
              <a:bodyPr/>
              <a:lstStyle/>
              <a:p>
                <a:endParaRPr lang="en-US"/>
              </a:p>
            </p:txBody>
          </p:sp>
          <p:sp>
            <p:nvSpPr>
              <p:cNvPr id="31666" name="Line 946"/>
              <p:cNvSpPr>
                <a:spLocks noChangeShapeType="1"/>
              </p:cNvSpPr>
              <p:nvPr/>
            </p:nvSpPr>
            <p:spPr bwMode="auto">
              <a:xfrm flipV="1">
                <a:off x="897" y="2602"/>
                <a:ext cx="6" cy="2"/>
              </a:xfrm>
              <a:prstGeom prst="line">
                <a:avLst/>
              </a:prstGeom>
              <a:noFill/>
              <a:ln w="0">
                <a:solidFill>
                  <a:schemeClr val="tx1"/>
                </a:solidFill>
                <a:round/>
                <a:headEnd/>
                <a:tailEnd/>
              </a:ln>
            </p:spPr>
            <p:txBody>
              <a:bodyPr/>
              <a:lstStyle/>
              <a:p>
                <a:endParaRPr lang="en-US"/>
              </a:p>
            </p:txBody>
          </p:sp>
          <p:sp>
            <p:nvSpPr>
              <p:cNvPr id="31667" name="Line 947"/>
              <p:cNvSpPr>
                <a:spLocks noChangeShapeType="1"/>
              </p:cNvSpPr>
              <p:nvPr/>
            </p:nvSpPr>
            <p:spPr bwMode="auto">
              <a:xfrm flipV="1">
                <a:off x="903" y="2598"/>
                <a:ext cx="3" cy="4"/>
              </a:xfrm>
              <a:prstGeom prst="line">
                <a:avLst/>
              </a:prstGeom>
              <a:noFill/>
              <a:ln w="0">
                <a:solidFill>
                  <a:schemeClr val="tx1"/>
                </a:solidFill>
                <a:round/>
                <a:headEnd/>
                <a:tailEnd/>
              </a:ln>
            </p:spPr>
            <p:txBody>
              <a:bodyPr/>
              <a:lstStyle/>
              <a:p>
                <a:endParaRPr lang="en-US"/>
              </a:p>
            </p:txBody>
          </p:sp>
          <p:sp>
            <p:nvSpPr>
              <p:cNvPr id="31668" name="Line 948"/>
              <p:cNvSpPr>
                <a:spLocks noChangeShapeType="1"/>
              </p:cNvSpPr>
              <p:nvPr/>
            </p:nvSpPr>
            <p:spPr bwMode="auto">
              <a:xfrm flipV="1">
                <a:off x="906" y="2594"/>
                <a:ext cx="2" cy="4"/>
              </a:xfrm>
              <a:prstGeom prst="line">
                <a:avLst/>
              </a:prstGeom>
              <a:noFill/>
              <a:ln w="0">
                <a:solidFill>
                  <a:schemeClr val="tx1"/>
                </a:solidFill>
                <a:round/>
                <a:headEnd/>
                <a:tailEnd/>
              </a:ln>
            </p:spPr>
            <p:txBody>
              <a:bodyPr/>
              <a:lstStyle/>
              <a:p>
                <a:endParaRPr lang="en-US"/>
              </a:p>
            </p:txBody>
          </p:sp>
          <p:sp>
            <p:nvSpPr>
              <p:cNvPr id="31669" name="Line 949"/>
              <p:cNvSpPr>
                <a:spLocks noChangeShapeType="1"/>
              </p:cNvSpPr>
              <p:nvPr/>
            </p:nvSpPr>
            <p:spPr bwMode="auto">
              <a:xfrm flipV="1">
                <a:off x="908" y="2589"/>
                <a:ext cx="1" cy="5"/>
              </a:xfrm>
              <a:prstGeom prst="line">
                <a:avLst/>
              </a:prstGeom>
              <a:noFill/>
              <a:ln w="0">
                <a:solidFill>
                  <a:schemeClr val="tx1"/>
                </a:solidFill>
                <a:round/>
                <a:headEnd/>
                <a:tailEnd/>
              </a:ln>
            </p:spPr>
            <p:txBody>
              <a:bodyPr/>
              <a:lstStyle/>
              <a:p>
                <a:endParaRPr lang="en-US"/>
              </a:p>
            </p:txBody>
          </p:sp>
          <p:sp>
            <p:nvSpPr>
              <p:cNvPr id="31670" name="Line 950"/>
              <p:cNvSpPr>
                <a:spLocks noChangeShapeType="1"/>
              </p:cNvSpPr>
              <p:nvPr/>
            </p:nvSpPr>
            <p:spPr bwMode="auto">
              <a:xfrm flipH="1" flipV="1">
                <a:off x="906" y="2585"/>
                <a:ext cx="2" cy="4"/>
              </a:xfrm>
              <a:prstGeom prst="line">
                <a:avLst/>
              </a:prstGeom>
              <a:noFill/>
              <a:ln w="0">
                <a:solidFill>
                  <a:schemeClr val="tx1"/>
                </a:solidFill>
                <a:round/>
                <a:headEnd/>
                <a:tailEnd/>
              </a:ln>
            </p:spPr>
            <p:txBody>
              <a:bodyPr/>
              <a:lstStyle/>
              <a:p>
                <a:endParaRPr lang="en-US"/>
              </a:p>
            </p:txBody>
          </p:sp>
          <p:sp>
            <p:nvSpPr>
              <p:cNvPr id="31671" name="Line 951"/>
              <p:cNvSpPr>
                <a:spLocks noChangeShapeType="1"/>
              </p:cNvSpPr>
              <p:nvPr/>
            </p:nvSpPr>
            <p:spPr bwMode="auto">
              <a:xfrm flipH="1" flipV="1">
                <a:off x="903" y="2581"/>
                <a:ext cx="3" cy="4"/>
              </a:xfrm>
              <a:prstGeom prst="line">
                <a:avLst/>
              </a:prstGeom>
              <a:noFill/>
              <a:ln w="0">
                <a:solidFill>
                  <a:schemeClr val="tx1"/>
                </a:solidFill>
                <a:round/>
                <a:headEnd/>
                <a:tailEnd/>
              </a:ln>
            </p:spPr>
            <p:txBody>
              <a:bodyPr/>
              <a:lstStyle/>
              <a:p>
                <a:endParaRPr lang="en-US"/>
              </a:p>
            </p:txBody>
          </p:sp>
          <p:sp>
            <p:nvSpPr>
              <p:cNvPr id="31672" name="Rectangle 952"/>
              <p:cNvSpPr>
                <a:spLocks noChangeArrowheads="1"/>
              </p:cNvSpPr>
              <p:nvPr/>
            </p:nvSpPr>
            <p:spPr bwMode="auto">
              <a:xfrm>
                <a:off x="555" y="1656"/>
                <a:ext cx="1800" cy="3"/>
              </a:xfrm>
              <a:prstGeom prst="rect">
                <a:avLst/>
              </a:prstGeom>
              <a:solidFill>
                <a:srgbClr val="000000"/>
              </a:solidFill>
              <a:ln w="0">
                <a:solidFill>
                  <a:schemeClr val="tx1"/>
                </a:solidFill>
                <a:miter lim="800000"/>
                <a:headEnd/>
                <a:tailEnd/>
              </a:ln>
            </p:spPr>
            <p:txBody>
              <a:bodyPr/>
              <a:lstStyle/>
              <a:p>
                <a:endParaRPr lang="en-US"/>
              </a:p>
            </p:txBody>
          </p:sp>
          <p:sp>
            <p:nvSpPr>
              <p:cNvPr id="31673" name="Rectangle 953"/>
              <p:cNvSpPr>
                <a:spLocks noChangeArrowheads="1"/>
              </p:cNvSpPr>
              <p:nvPr/>
            </p:nvSpPr>
            <p:spPr bwMode="auto">
              <a:xfrm>
                <a:off x="555" y="1676"/>
                <a:ext cx="1803" cy="3"/>
              </a:xfrm>
              <a:prstGeom prst="rect">
                <a:avLst/>
              </a:prstGeom>
              <a:solidFill>
                <a:srgbClr val="000000"/>
              </a:solidFill>
              <a:ln w="0">
                <a:solidFill>
                  <a:schemeClr val="tx1"/>
                </a:solidFill>
                <a:miter lim="800000"/>
                <a:headEnd/>
                <a:tailEnd/>
              </a:ln>
            </p:spPr>
            <p:txBody>
              <a:bodyPr/>
              <a:lstStyle/>
              <a:p>
                <a:endParaRPr lang="en-US"/>
              </a:p>
            </p:txBody>
          </p:sp>
          <p:sp>
            <p:nvSpPr>
              <p:cNvPr id="31674" name="Rectangle 954"/>
              <p:cNvSpPr>
                <a:spLocks noChangeArrowheads="1"/>
              </p:cNvSpPr>
              <p:nvPr/>
            </p:nvSpPr>
            <p:spPr bwMode="auto">
              <a:xfrm>
                <a:off x="553" y="1658"/>
                <a:ext cx="3" cy="2232"/>
              </a:xfrm>
              <a:prstGeom prst="rect">
                <a:avLst/>
              </a:prstGeom>
              <a:solidFill>
                <a:srgbClr val="000000"/>
              </a:solidFill>
              <a:ln w="0">
                <a:solidFill>
                  <a:schemeClr val="tx1"/>
                </a:solidFill>
                <a:miter lim="800000"/>
                <a:headEnd/>
                <a:tailEnd/>
              </a:ln>
            </p:spPr>
            <p:txBody>
              <a:bodyPr/>
              <a:lstStyle/>
              <a:p>
                <a:endParaRPr lang="en-US"/>
              </a:p>
            </p:txBody>
          </p:sp>
          <p:sp>
            <p:nvSpPr>
              <p:cNvPr id="31675" name="Rectangle 955"/>
              <p:cNvSpPr>
                <a:spLocks noChangeArrowheads="1"/>
              </p:cNvSpPr>
              <p:nvPr/>
            </p:nvSpPr>
            <p:spPr bwMode="auto">
              <a:xfrm>
                <a:off x="573" y="1678"/>
                <a:ext cx="3" cy="1096"/>
              </a:xfrm>
              <a:prstGeom prst="rect">
                <a:avLst/>
              </a:prstGeom>
              <a:solidFill>
                <a:srgbClr val="000000"/>
              </a:solidFill>
              <a:ln w="0">
                <a:solidFill>
                  <a:schemeClr val="tx1"/>
                </a:solidFill>
                <a:miter lim="800000"/>
                <a:headEnd/>
                <a:tailEnd/>
              </a:ln>
            </p:spPr>
            <p:txBody>
              <a:bodyPr/>
              <a:lstStyle/>
              <a:p>
                <a:endParaRPr lang="en-US"/>
              </a:p>
            </p:txBody>
          </p:sp>
          <p:sp>
            <p:nvSpPr>
              <p:cNvPr id="31676" name="Rectangle 956"/>
              <p:cNvSpPr>
                <a:spLocks noChangeArrowheads="1"/>
              </p:cNvSpPr>
              <p:nvPr/>
            </p:nvSpPr>
            <p:spPr bwMode="auto">
              <a:xfrm>
                <a:off x="575" y="1736"/>
                <a:ext cx="170" cy="3"/>
              </a:xfrm>
              <a:prstGeom prst="rect">
                <a:avLst/>
              </a:prstGeom>
              <a:solidFill>
                <a:srgbClr val="000000"/>
              </a:solidFill>
              <a:ln w="0">
                <a:solidFill>
                  <a:schemeClr val="tx1"/>
                </a:solidFill>
                <a:miter lim="800000"/>
                <a:headEnd/>
                <a:tailEnd/>
              </a:ln>
            </p:spPr>
            <p:txBody>
              <a:bodyPr/>
              <a:lstStyle/>
              <a:p>
                <a:endParaRPr lang="en-US"/>
              </a:p>
            </p:txBody>
          </p:sp>
          <p:sp>
            <p:nvSpPr>
              <p:cNvPr id="31677" name="Rectangle 957"/>
              <p:cNvSpPr>
                <a:spLocks noChangeArrowheads="1"/>
              </p:cNvSpPr>
              <p:nvPr/>
            </p:nvSpPr>
            <p:spPr bwMode="auto">
              <a:xfrm>
                <a:off x="633" y="1738"/>
                <a:ext cx="3" cy="478"/>
              </a:xfrm>
              <a:prstGeom prst="rect">
                <a:avLst/>
              </a:prstGeom>
              <a:solidFill>
                <a:srgbClr val="000000"/>
              </a:solidFill>
              <a:ln w="0">
                <a:solidFill>
                  <a:schemeClr val="tx1"/>
                </a:solidFill>
                <a:miter lim="800000"/>
                <a:headEnd/>
                <a:tailEnd/>
              </a:ln>
            </p:spPr>
            <p:txBody>
              <a:bodyPr/>
              <a:lstStyle/>
              <a:p>
                <a:endParaRPr lang="en-US"/>
              </a:p>
            </p:txBody>
          </p:sp>
          <p:sp>
            <p:nvSpPr>
              <p:cNvPr id="31678" name="Rectangle 958"/>
              <p:cNvSpPr>
                <a:spLocks noChangeArrowheads="1"/>
              </p:cNvSpPr>
              <p:nvPr/>
            </p:nvSpPr>
            <p:spPr bwMode="auto">
              <a:xfrm>
                <a:off x="743" y="1678"/>
                <a:ext cx="3" cy="2192"/>
              </a:xfrm>
              <a:prstGeom prst="rect">
                <a:avLst/>
              </a:prstGeom>
              <a:solidFill>
                <a:srgbClr val="000000"/>
              </a:solidFill>
              <a:ln w="0">
                <a:solidFill>
                  <a:schemeClr val="tx1"/>
                </a:solidFill>
                <a:miter lim="800000"/>
                <a:headEnd/>
                <a:tailEnd/>
              </a:ln>
            </p:spPr>
            <p:txBody>
              <a:bodyPr/>
              <a:lstStyle/>
              <a:p>
                <a:endParaRPr lang="en-US"/>
              </a:p>
            </p:txBody>
          </p:sp>
          <p:sp>
            <p:nvSpPr>
              <p:cNvPr id="31679" name="Rectangle 959"/>
              <p:cNvSpPr>
                <a:spLocks noChangeArrowheads="1"/>
              </p:cNvSpPr>
              <p:nvPr/>
            </p:nvSpPr>
            <p:spPr bwMode="auto">
              <a:xfrm>
                <a:off x="763" y="1678"/>
                <a:ext cx="3" cy="2192"/>
              </a:xfrm>
              <a:prstGeom prst="rect">
                <a:avLst/>
              </a:prstGeom>
              <a:solidFill>
                <a:srgbClr val="000000"/>
              </a:solidFill>
              <a:ln w="0">
                <a:solidFill>
                  <a:schemeClr val="tx1"/>
                </a:solidFill>
                <a:miter lim="800000"/>
                <a:headEnd/>
                <a:tailEnd/>
              </a:ln>
            </p:spPr>
            <p:txBody>
              <a:bodyPr/>
              <a:lstStyle/>
              <a:p>
                <a:endParaRPr lang="en-US"/>
              </a:p>
            </p:txBody>
          </p:sp>
          <p:sp>
            <p:nvSpPr>
              <p:cNvPr id="31680" name="Rectangle 960"/>
              <p:cNvSpPr>
                <a:spLocks noChangeArrowheads="1"/>
              </p:cNvSpPr>
              <p:nvPr/>
            </p:nvSpPr>
            <p:spPr bwMode="auto">
              <a:xfrm>
                <a:off x="765" y="1736"/>
                <a:ext cx="180" cy="3"/>
              </a:xfrm>
              <a:prstGeom prst="rect">
                <a:avLst/>
              </a:prstGeom>
              <a:solidFill>
                <a:srgbClr val="000000"/>
              </a:solidFill>
              <a:ln w="0">
                <a:solidFill>
                  <a:schemeClr val="tx1"/>
                </a:solidFill>
                <a:miter lim="800000"/>
                <a:headEnd/>
                <a:tailEnd/>
              </a:ln>
            </p:spPr>
            <p:txBody>
              <a:bodyPr/>
              <a:lstStyle/>
              <a:p>
                <a:endParaRPr lang="en-US"/>
              </a:p>
            </p:txBody>
          </p:sp>
          <p:sp>
            <p:nvSpPr>
              <p:cNvPr id="31681" name="Rectangle 961"/>
              <p:cNvSpPr>
                <a:spLocks noChangeArrowheads="1"/>
              </p:cNvSpPr>
              <p:nvPr/>
            </p:nvSpPr>
            <p:spPr bwMode="auto">
              <a:xfrm>
                <a:off x="963" y="1678"/>
                <a:ext cx="3" cy="2192"/>
              </a:xfrm>
              <a:prstGeom prst="rect">
                <a:avLst/>
              </a:prstGeom>
              <a:solidFill>
                <a:srgbClr val="000000"/>
              </a:solidFill>
              <a:ln w="0">
                <a:solidFill>
                  <a:schemeClr val="tx1"/>
                </a:solidFill>
                <a:miter lim="800000"/>
                <a:headEnd/>
                <a:tailEnd/>
              </a:ln>
            </p:spPr>
            <p:txBody>
              <a:bodyPr/>
              <a:lstStyle/>
              <a:p>
                <a:endParaRPr lang="en-US"/>
              </a:p>
            </p:txBody>
          </p:sp>
          <p:sp>
            <p:nvSpPr>
              <p:cNvPr id="31682" name="Rectangle 962"/>
              <p:cNvSpPr>
                <a:spLocks noChangeArrowheads="1"/>
              </p:cNvSpPr>
              <p:nvPr/>
            </p:nvSpPr>
            <p:spPr bwMode="auto">
              <a:xfrm>
                <a:off x="943" y="1678"/>
                <a:ext cx="3" cy="2192"/>
              </a:xfrm>
              <a:prstGeom prst="rect">
                <a:avLst/>
              </a:prstGeom>
              <a:solidFill>
                <a:srgbClr val="000000"/>
              </a:solidFill>
              <a:ln w="0">
                <a:solidFill>
                  <a:schemeClr val="tx1"/>
                </a:solidFill>
                <a:miter lim="800000"/>
                <a:headEnd/>
                <a:tailEnd/>
              </a:ln>
            </p:spPr>
            <p:txBody>
              <a:bodyPr/>
              <a:lstStyle/>
              <a:p>
                <a:endParaRPr lang="en-US"/>
              </a:p>
            </p:txBody>
          </p:sp>
          <p:sp>
            <p:nvSpPr>
              <p:cNvPr id="31683" name="Rectangle 963"/>
              <p:cNvSpPr>
                <a:spLocks noChangeArrowheads="1"/>
              </p:cNvSpPr>
              <p:nvPr/>
            </p:nvSpPr>
            <p:spPr bwMode="auto">
              <a:xfrm>
                <a:off x="1163" y="1678"/>
                <a:ext cx="3" cy="2192"/>
              </a:xfrm>
              <a:prstGeom prst="rect">
                <a:avLst/>
              </a:prstGeom>
              <a:solidFill>
                <a:srgbClr val="000000"/>
              </a:solidFill>
              <a:ln w="0">
                <a:solidFill>
                  <a:schemeClr val="tx1"/>
                </a:solidFill>
                <a:miter lim="800000"/>
                <a:headEnd/>
                <a:tailEnd/>
              </a:ln>
            </p:spPr>
            <p:txBody>
              <a:bodyPr/>
              <a:lstStyle/>
              <a:p>
                <a:endParaRPr lang="en-US"/>
              </a:p>
            </p:txBody>
          </p:sp>
          <p:sp>
            <p:nvSpPr>
              <p:cNvPr id="31684" name="Rectangle 964"/>
              <p:cNvSpPr>
                <a:spLocks noChangeArrowheads="1"/>
              </p:cNvSpPr>
              <p:nvPr/>
            </p:nvSpPr>
            <p:spPr bwMode="auto">
              <a:xfrm>
                <a:off x="1143" y="1678"/>
                <a:ext cx="3" cy="2192"/>
              </a:xfrm>
              <a:prstGeom prst="rect">
                <a:avLst/>
              </a:prstGeom>
              <a:solidFill>
                <a:srgbClr val="000000"/>
              </a:solidFill>
              <a:ln w="0">
                <a:solidFill>
                  <a:schemeClr val="tx1"/>
                </a:solidFill>
                <a:miter lim="800000"/>
                <a:headEnd/>
                <a:tailEnd/>
              </a:ln>
            </p:spPr>
            <p:txBody>
              <a:bodyPr/>
              <a:lstStyle/>
              <a:p>
                <a:endParaRPr lang="en-US"/>
              </a:p>
            </p:txBody>
          </p:sp>
          <p:sp>
            <p:nvSpPr>
              <p:cNvPr id="31685" name="Rectangle 965"/>
              <p:cNvSpPr>
                <a:spLocks noChangeArrowheads="1"/>
              </p:cNvSpPr>
              <p:nvPr/>
            </p:nvSpPr>
            <p:spPr bwMode="auto">
              <a:xfrm>
                <a:off x="2343" y="1678"/>
                <a:ext cx="4" cy="2192"/>
              </a:xfrm>
              <a:prstGeom prst="rect">
                <a:avLst/>
              </a:prstGeom>
              <a:solidFill>
                <a:srgbClr val="000000"/>
              </a:solidFill>
              <a:ln w="0">
                <a:solidFill>
                  <a:schemeClr val="tx1"/>
                </a:solidFill>
                <a:miter lim="800000"/>
                <a:headEnd/>
                <a:tailEnd/>
              </a:ln>
            </p:spPr>
            <p:txBody>
              <a:bodyPr/>
              <a:lstStyle/>
              <a:p>
                <a:endParaRPr lang="en-US"/>
              </a:p>
            </p:txBody>
          </p:sp>
          <p:sp>
            <p:nvSpPr>
              <p:cNvPr id="31686" name="Rectangle 966"/>
              <p:cNvSpPr>
                <a:spLocks noChangeArrowheads="1"/>
              </p:cNvSpPr>
              <p:nvPr/>
            </p:nvSpPr>
            <p:spPr bwMode="auto">
              <a:xfrm>
                <a:off x="633" y="2236"/>
                <a:ext cx="3" cy="1076"/>
              </a:xfrm>
              <a:prstGeom prst="rect">
                <a:avLst/>
              </a:prstGeom>
              <a:solidFill>
                <a:srgbClr val="000000"/>
              </a:solidFill>
              <a:ln w="0">
                <a:solidFill>
                  <a:schemeClr val="tx1"/>
                </a:solidFill>
                <a:miter lim="800000"/>
                <a:headEnd/>
                <a:tailEnd/>
              </a:ln>
            </p:spPr>
            <p:txBody>
              <a:bodyPr/>
              <a:lstStyle/>
              <a:p>
                <a:endParaRPr lang="en-US"/>
              </a:p>
            </p:txBody>
          </p:sp>
          <p:sp>
            <p:nvSpPr>
              <p:cNvPr id="31687" name="Rectangle 967"/>
              <p:cNvSpPr>
                <a:spLocks noChangeArrowheads="1"/>
              </p:cNvSpPr>
              <p:nvPr/>
            </p:nvSpPr>
            <p:spPr bwMode="auto">
              <a:xfrm>
                <a:off x="575" y="2214"/>
                <a:ext cx="170" cy="3"/>
              </a:xfrm>
              <a:prstGeom prst="rect">
                <a:avLst/>
              </a:prstGeom>
              <a:solidFill>
                <a:srgbClr val="000000"/>
              </a:solidFill>
              <a:ln w="0">
                <a:solidFill>
                  <a:schemeClr val="tx1"/>
                </a:solidFill>
                <a:miter lim="800000"/>
                <a:headEnd/>
                <a:tailEnd/>
              </a:ln>
            </p:spPr>
            <p:txBody>
              <a:bodyPr/>
              <a:lstStyle/>
              <a:p>
                <a:endParaRPr lang="en-US"/>
              </a:p>
            </p:txBody>
          </p:sp>
          <p:sp>
            <p:nvSpPr>
              <p:cNvPr id="31688" name="Rectangle 968"/>
              <p:cNvSpPr>
                <a:spLocks noChangeArrowheads="1"/>
              </p:cNvSpPr>
              <p:nvPr/>
            </p:nvSpPr>
            <p:spPr bwMode="auto">
              <a:xfrm>
                <a:off x="575" y="2234"/>
                <a:ext cx="170" cy="3"/>
              </a:xfrm>
              <a:prstGeom prst="rect">
                <a:avLst/>
              </a:prstGeom>
              <a:solidFill>
                <a:srgbClr val="000000"/>
              </a:solidFill>
              <a:ln w="0">
                <a:solidFill>
                  <a:schemeClr val="tx1"/>
                </a:solidFill>
                <a:miter lim="800000"/>
                <a:headEnd/>
                <a:tailEnd/>
              </a:ln>
            </p:spPr>
            <p:txBody>
              <a:bodyPr/>
              <a:lstStyle/>
              <a:p>
                <a:endParaRPr lang="en-US"/>
              </a:p>
            </p:txBody>
          </p:sp>
          <p:sp>
            <p:nvSpPr>
              <p:cNvPr id="31689" name="Rectangle 969"/>
              <p:cNvSpPr>
                <a:spLocks noChangeArrowheads="1"/>
              </p:cNvSpPr>
              <p:nvPr/>
            </p:nvSpPr>
            <p:spPr bwMode="auto">
              <a:xfrm>
                <a:off x="765" y="2214"/>
                <a:ext cx="180" cy="3"/>
              </a:xfrm>
              <a:prstGeom prst="rect">
                <a:avLst/>
              </a:prstGeom>
              <a:solidFill>
                <a:srgbClr val="000000"/>
              </a:solidFill>
              <a:ln w="0">
                <a:solidFill>
                  <a:schemeClr val="tx1"/>
                </a:solidFill>
                <a:miter lim="800000"/>
                <a:headEnd/>
                <a:tailEnd/>
              </a:ln>
            </p:spPr>
            <p:txBody>
              <a:bodyPr/>
              <a:lstStyle/>
              <a:p>
                <a:endParaRPr lang="en-US"/>
              </a:p>
            </p:txBody>
          </p:sp>
          <p:sp>
            <p:nvSpPr>
              <p:cNvPr id="31690" name="Rectangle 970"/>
              <p:cNvSpPr>
                <a:spLocks noChangeArrowheads="1"/>
              </p:cNvSpPr>
              <p:nvPr/>
            </p:nvSpPr>
            <p:spPr bwMode="auto">
              <a:xfrm>
                <a:off x="765" y="2234"/>
                <a:ext cx="180" cy="3"/>
              </a:xfrm>
              <a:prstGeom prst="rect">
                <a:avLst/>
              </a:prstGeom>
              <a:solidFill>
                <a:srgbClr val="000000"/>
              </a:solidFill>
              <a:ln w="0">
                <a:solidFill>
                  <a:schemeClr val="tx1"/>
                </a:solidFill>
                <a:miter lim="800000"/>
                <a:headEnd/>
                <a:tailEnd/>
              </a:ln>
            </p:spPr>
            <p:txBody>
              <a:bodyPr/>
              <a:lstStyle/>
              <a:p>
                <a:endParaRPr lang="en-US"/>
              </a:p>
            </p:txBody>
          </p:sp>
          <p:sp>
            <p:nvSpPr>
              <p:cNvPr id="31691" name="Rectangle 971"/>
              <p:cNvSpPr>
                <a:spLocks noChangeArrowheads="1"/>
              </p:cNvSpPr>
              <p:nvPr/>
            </p:nvSpPr>
            <p:spPr bwMode="auto">
              <a:xfrm>
                <a:off x="965" y="1736"/>
                <a:ext cx="180" cy="3"/>
              </a:xfrm>
              <a:prstGeom prst="rect">
                <a:avLst/>
              </a:prstGeom>
              <a:solidFill>
                <a:srgbClr val="000000"/>
              </a:solidFill>
              <a:ln w="0">
                <a:solidFill>
                  <a:schemeClr val="tx1"/>
                </a:solidFill>
                <a:miter lim="800000"/>
                <a:headEnd/>
                <a:tailEnd/>
              </a:ln>
            </p:spPr>
            <p:txBody>
              <a:bodyPr/>
              <a:lstStyle/>
              <a:p>
                <a:endParaRPr lang="en-US"/>
              </a:p>
            </p:txBody>
          </p:sp>
          <p:sp>
            <p:nvSpPr>
              <p:cNvPr id="31692" name="Rectangle 972"/>
              <p:cNvSpPr>
                <a:spLocks noChangeArrowheads="1"/>
              </p:cNvSpPr>
              <p:nvPr/>
            </p:nvSpPr>
            <p:spPr bwMode="auto">
              <a:xfrm>
                <a:off x="1165" y="1736"/>
                <a:ext cx="180" cy="3"/>
              </a:xfrm>
              <a:prstGeom prst="rect">
                <a:avLst/>
              </a:prstGeom>
              <a:solidFill>
                <a:srgbClr val="000000"/>
              </a:solidFill>
              <a:ln w="0">
                <a:solidFill>
                  <a:schemeClr val="tx1"/>
                </a:solidFill>
                <a:miter lim="800000"/>
                <a:headEnd/>
                <a:tailEnd/>
              </a:ln>
            </p:spPr>
            <p:txBody>
              <a:bodyPr/>
              <a:lstStyle/>
              <a:p>
                <a:endParaRPr lang="en-US"/>
              </a:p>
            </p:txBody>
          </p:sp>
          <p:sp>
            <p:nvSpPr>
              <p:cNvPr id="31693" name="Rectangle 973"/>
              <p:cNvSpPr>
                <a:spLocks noChangeArrowheads="1"/>
              </p:cNvSpPr>
              <p:nvPr/>
            </p:nvSpPr>
            <p:spPr bwMode="auto">
              <a:xfrm>
                <a:off x="1365" y="1736"/>
                <a:ext cx="180" cy="3"/>
              </a:xfrm>
              <a:prstGeom prst="rect">
                <a:avLst/>
              </a:prstGeom>
              <a:solidFill>
                <a:srgbClr val="000000"/>
              </a:solidFill>
              <a:ln w="0">
                <a:solidFill>
                  <a:schemeClr val="tx1"/>
                </a:solidFill>
                <a:miter lim="800000"/>
                <a:headEnd/>
                <a:tailEnd/>
              </a:ln>
            </p:spPr>
            <p:txBody>
              <a:bodyPr/>
              <a:lstStyle/>
              <a:p>
                <a:endParaRPr lang="en-US"/>
              </a:p>
            </p:txBody>
          </p:sp>
          <p:sp>
            <p:nvSpPr>
              <p:cNvPr id="31694" name="Rectangle 974"/>
              <p:cNvSpPr>
                <a:spLocks noChangeArrowheads="1"/>
              </p:cNvSpPr>
              <p:nvPr/>
            </p:nvSpPr>
            <p:spPr bwMode="auto">
              <a:xfrm>
                <a:off x="1565" y="1736"/>
                <a:ext cx="180" cy="3"/>
              </a:xfrm>
              <a:prstGeom prst="rect">
                <a:avLst/>
              </a:prstGeom>
              <a:solidFill>
                <a:srgbClr val="000000"/>
              </a:solidFill>
              <a:ln w="0">
                <a:solidFill>
                  <a:schemeClr val="tx1"/>
                </a:solidFill>
                <a:miter lim="800000"/>
                <a:headEnd/>
                <a:tailEnd/>
              </a:ln>
            </p:spPr>
            <p:txBody>
              <a:bodyPr/>
              <a:lstStyle/>
              <a:p>
                <a:endParaRPr lang="en-US"/>
              </a:p>
            </p:txBody>
          </p:sp>
          <p:sp>
            <p:nvSpPr>
              <p:cNvPr id="31695" name="Rectangle 975"/>
              <p:cNvSpPr>
                <a:spLocks noChangeArrowheads="1"/>
              </p:cNvSpPr>
              <p:nvPr/>
            </p:nvSpPr>
            <p:spPr bwMode="auto">
              <a:xfrm>
                <a:off x="1765" y="1736"/>
                <a:ext cx="180" cy="3"/>
              </a:xfrm>
              <a:prstGeom prst="rect">
                <a:avLst/>
              </a:prstGeom>
              <a:solidFill>
                <a:srgbClr val="000000"/>
              </a:solidFill>
              <a:ln w="0">
                <a:solidFill>
                  <a:schemeClr val="tx1"/>
                </a:solidFill>
                <a:miter lim="800000"/>
                <a:headEnd/>
                <a:tailEnd/>
              </a:ln>
            </p:spPr>
            <p:txBody>
              <a:bodyPr/>
              <a:lstStyle/>
              <a:p>
                <a:endParaRPr lang="en-US"/>
              </a:p>
            </p:txBody>
          </p:sp>
          <p:sp>
            <p:nvSpPr>
              <p:cNvPr id="31696" name="Rectangle 976"/>
              <p:cNvSpPr>
                <a:spLocks noChangeArrowheads="1"/>
              </p:cNvSpPr>
              <p:nvPr/>
            </p:nvSpPr>
            <p:spPr bwMode="auto">
              <a:xfrm>
                <a:off x="1965" y="1736"/>
                <a:ext cx="180" cy="3"/>
              </a:xfrm>
              <a:prstGeom prst="rect">
                <a:avLst/>
              </a:prstGeom>
              <a:solidFill>
                <a:srgbClr val="000000"/>
              </a:solidFill>
              <a:ln w="0">
                <a:solidFill>
                  <a:schemeClr val="tx1"/>
                </a:solidFill>
                <a:miter lim="800000"/>
                <a:headEnd/>
                <a:tailEnd/>
              </a:ln>
            </p:spPr>
            <p:txBody>
              <a:bodyPr/>
              <a:lstStyle/>
              <a:p>
                <a:endParaRPr lang="en-US"/>
              </a:p>
            </p:txBody>
          </p:sp>
          <p:sp>
            <p:nvSpPr>
              <p:cNvPr id="31697" name="Rectangle 977"/>
              <p:cNvSpPr>
                <a:spLocks noChangeArrowheads="1"/>
              </p:cNvSpPr>
              <p:nvPr/>
            </p:nvSpPr>
            <p:spPr bwMode="auto">
              <a:xfrm>
                <a:off x="2165" y="1736"/>
                <a:ext cx="180" cy="3"/>
              </a:xfrm>
              <a:prstGeom prst="rect">
                <a:avLst/>
              </a:prstGeom>
              <a:solidFill>
                <a:srgbClr val="000000"/>
              </a:solidFill>
              <a:ln w="0">
                <a:solidFill>
                  <a:schemeClr val="tx1"/>
                </a:solidFill>
                <a:miter lim="800000"/>
                <a:headEnd/>
                <a:tailEnd/>
              </a:ln>
            </p:spPr>
            <p:txBody>
              <a:bodyPr/>
              <a:lstStyle/>
              <a:p>
                <a:endParaRPr lang="en-US"/>
              </a:p>
            </p:txBody>
          </p:sp>
          <p:sp>
            <p:nvSpPr>
              <p:cNvPr id="31698" name="Rectangle 978"/>
              <p:cNvSpPr>
                <a:spLocks noChangeArrowheads="1"/>
              </p:cNvSpPr>
              <p:nvPr/>
            </p:nvSpPr>
            <p:spPr bwMode="auto">
              <a:xfrm>
                <a:off x="965" y="2234"/>
                <a:ext cx="180" cy="3"/>
              </a:xfrm>
              <a:prstGeom prst="rect">
                <a:avLst/>
              </a:prstGeom>
              <a:solidFill>
                <a:srgbClr val="000000"/>
              </a:solidFill>
              <a:ln w="0">
                <a:solidFill>
                  <a:schemeClr val="tx1"/>
                </a:solidFill>
                <a:miter lim="800000"/>
                <a:headEnd/>
                <a:tailEnd/>
              </a:ln>
            </p:spPr>
            <p:txBody>
              <a:bodyPr/>
              <a:lstStyle/>
              <a:p>
                <a:endParaRPr lang="en-US"/>
              </a:p>
            </p:txBody>
          </p:sp>
          <p:sp>
            <p:nvSpPr>
              <p:cNvPr id="31699" name="Rectangle 979"/>
              <p:cNvSpPr>
                <a:spLocks noChangeArrowheads="1"/>
              </p:cNvSpPr>
              <p:nvPr/>
            </p:nvSpPr>
            <p:spPr bwMode="auto">
              <a:xfrm>
                <a:off x="965" y="2214"/>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00" name="Rectangle 980"/>
              <p:cNvSpPr>
                <a:spLocks noChangeArrowheads="1"/>
              </p:cNvSpPr>
              <p:nvPr/>
            </p:nvSpPr>
            <p:spPr bwMode="auto">
              <a:xfrm>
                <a:off x="1165" y="2234"/>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01" name="Rectangle 981"/>
              <p:cNvSpPr>
                <a:spLocks noChangeArrowheads="1"/>
              </p:cNvSpPr>
              <p:nvPr/>
            </p:nvSpPr>
            <p:spPr bwMode="auto">
              <a:xfrm>
                <a:off x="1165" y="2214"/>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02" name="Rectangle 982"/>
              <p:cNvSpPr>
                <a:spLocks noChangeArrowheads="1"/>
              </p:cNvSpPr>
              <p:nvPr/>
            </p:nvSpPr>
            <p:spPr bwMode="auto">
              <a:xfrm>
                <a:off x="1365" y="2234"/>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03" name="Rectangle 983"/>
              <p:cNvSpPr>
                <a:spLocks noChangeArrowheads="1"/>
              </p:cNvSpPr>
              <p:nvPr/>
            </p:nvSpPr>
            <p:spPr bwMode="auto">
              <a:xfrm>
                <a:off x="1365" y="2214"/>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04" name="Rectangle 984"/>
              <p:cNvSpPr>
                <a:spLocks noChangeArrowheads="1"/>
              </p:cNvSpPr>
              <p:nvPr/>
            </p:nvSpPr>
            <p:spPr bwMode="auto">
              <a:xfrm>
                <a:off x="1565" y="2234"/>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05" name="Rectangle 985"/>
              <p:cNvSpPr>
                <a:spLocks noChangeArrowheads="1"/>
              </p:cNvSpPr>
              <p:nvPr/>
            </p:nvSpPr>
            <p:spPr bwMode="auto">
              <a:xfrm>
                <a:off x="1565" y="2214"/>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06" name="Rectangle 986"/>
              <p:cNvSpPr>
                <a:spLocks noChangeArrowheads="1"/>
              </p:cNvSpPr>
              <p:nvPr/>
            </p:nvSpPr>
            <p:spPr bwMode="auto">
              <a:xfrm>
                <a:off x="1765" y="2234"/>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07" name="Rectangle 987"/>
              <p:cNvSpPr>
                <a:spLocks noChangeArrowheads="1"/>
              </p:cNvSpPr>
              <p:nvPr/>
            </p:nvSpPr>
            <p:spPr bwMode="auto">
              <a:xfrm>
                <a:off x="1765" y="2214"/>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08" name="Rectangle 988"/>
              <p:cNvSpPr>
                <a:spLocks noChangeArrowheads="1"/>
              </p:cNvSpPr>
              <p:nvPr/>
            </p:nvSpPr>
            <p:spPr bwMode="auto">
              <a:xfrm>
                <a:off x="1965" y="2234"/>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09" name="Rectangle 989"/>
              <p:cNvSpPr>
                <a:spLocks noChangeArrowheads="1"/>
              </p:cNvSpPr>
              <p:nvPr/>
            </p:nvSpPr>
            <p:spPr bwMode="auto">
              <a:xfrm>
                <a:off x="1965" y="2214"/>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10" name="Rectangle 990"/>
              <p:cNvSpPr>
                <a:spLocks noChangeArrowheads="1"/>
              </p:cNvSpPr>
              <p:nvPr/>
            </p:nvSpPr>
            <p:spPr bwMode="auto">
              <a:xfrm>
                <a:off x="2165" y="2234"/>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11" name="Rectangle 991"/>
              <p:cNvSpPr>
                <a:spLocks noChangeArrowheads="1"/>
              </p:cNvSpPr>
              <p:nvPr/>
            </p:nvSpPr>
            <p:spPr bwMode="auto">
              <a:xfrm>
                <a:off x="2165" y="2214"/>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12" name="Rectangle 992"/>
              <p:cNvSpPr>
                <a:spLocks noChangeArrowheads="1"/>
              </p:cNvSpPr>
              <p:nvPr/>
            </p:nvSpPr>
            <p:spPr bwMode="auto">
              <a:xfrm>
                <a:off x="2365" y="2214"/>
                <a:ext cx="89" cy="3"/>
              </a:xfrm>
              <a:prstGeom prst="rect">
                <a:avLst/>
              </a:prstGeom>
              <a:solidFill>
                <a:srgbClr val="000000"/>
              </a:solidFill>
              <a:ln w="0">
                <a:solidFill>
                  <a:schemeClr val="tx1"/>
                </a:solidFill>
                <a:miter lim="800000"/>
                <a:headEnd/>
                <a:tailEnd/>
              </a:ln>
            </p:spPr>
            <p:txBody>
              <a:bodyPr/>
              <a:lstStyle/>
              <a:p>
                <a:endParaRPr lang="en-US"/>
              </a:p>
            </p:txBody>
          </p:sp>
          <p:sp>
            <p:nvSpPr>
              <p:cNvPr id="31713" name="Rectangle 993"/>
              <p:cNvSpPr>
                <a:spLocks noChangeArrowheads="1"/>
              </p:cNvSpPr>
              <p:nvPr/>
            </p:nvSpPr>
            <p:spPr bwMode="auto">
              <a:xfrm>
                <a:off x="2365" y="2234"/>
                <a:ext cx="94" cy="3"/>
              </a:xfrm>
              <a:prstGeom prst="rect">
                <a:avLst/>
              </a:prstGeom>
              <a:solidFill>
                <a:srgbClr val="000000"/>
              </a:solidFill>
              <a:ln w="0">
                <a:solidFill>
                  <a:schemeClr val="tx1"/>
                </a:solidFill>
                <a:miter lim="800000"/>
                <a:headEnd/>
                <a:tailEnd/>
              </a:ln>
            </p:spPr>
            <p:txBody>
              <a:bodyPr/>
              <a:lstStyle/>
              <a:p>
                <a:endParaRPr lang="en-US"/>
              </a:p>
            </p:txBody>
          </p:sp>
          <p:sp>
            <p:nvSpPr>
              <p:cNvPr id="31714" name="Rectangle 994"/>
              <p:cNvSpPr>
                <a:spLocks noChangeArrowheads="1"/>
              </p:cNvSpPr>
              <p:nvPr/>
            </p:nvSpPr>
            <p:spPr bwMode="auto">
              <a:xfrm>
                <a:off x="2363" y="1726"/>
                <a:ext cx="4" cy="2144"/>
              </a:xfrm>
              <a:prstGeom prst="rect">
                <a:avLst/>
              </a:prstGeom>
              <a:solidFill>
                <a:srgbClr val="000000"/>
              </a:solidFill>
              <a:ln w="0">
                <a:solidFill>
                  <a:schemeClr val="tx1"/>
                </a:solidFill>
                <a:miter lim="800000"/>
                <a:headEnd/>
                <a:tailEnd/>
              </a:ln>
            </p:spPr>
            <p:txBody>
              <a:bodyPr/>
              <a:lstStyle/>
              <a:p>
                <a:endParaRPr lang="en-US"/>
              </a:p>
            </p:txBody>
          </p:sp>
          <p:sp>
            <p:nvSpPr>
              <p:cNvPr id="31715" name="Rectangle 995"/>
              <p:cNvSpPr>
                <a:spLocks noChangeArrowheads="1"/>
              </p:cNvSpPr>
              <p:nvPr/>
            </p:nvSpPr>
            <p:spPr bwMode="auto">
              <a:xfrm>
                <a:off x="633" y="3332"/>
                <a:ext cx="3" cy="478"/>
              </a:xfrm>
              <a:prstGeom prst="rect">
                <a:avLst/>
              </a:prstGeom>
              <a:solidFill>
                <a:srgbClr val="000000"/>
              </a:solidFill>
              <a:ln w="0">
                <a:solidFill>
                  <a:schemeClr val="tx1"/>
                </a:solidFill>
                <a:miter lim="800000"/>
                <a:headEnd/>
                <a:tailEnd/>
              </a:ln>
            </p:spPr>
            <p:txBody>
              <a:bodyPr/>
              <a:lstStyle/>
              <a:p>
                <a:endParaRPr lang="en-US"/>
              </a:p>
            </p:txBody>
          </p:sp>
          <p:sp>
            <p:nvSpPr>
              <p:cNvPr id="31716" name="Rectangle 996"/>
              <p:cNvSpPr>
                <a:spLocks noChangeArrowheads="1"/>
              </p:cNvSpPr>
              <p:nvPr/>
            </p:nvSpPr>
            <p:spPr bwMode="auto">
              <a:xfrm>
                <a:off x="575" y="3809"/>
                <a:ext cx="170" cy="3"/>
              </a:xfrm>
              <a:prstGeom prst="rect">
                <a:avLst/>
              </a:prstGeom>
              <a:solidFill>
                <a:srgbClr val="000000"/>
              </a:solidFill>
              <a:ln w="0">
                <a:solidFill>
                  <a:schemeClr val="tx1"/>
                </a:solidFill>
                <a:miter lim="800000"/>
                <a:headEnd/>
                <a:tailEnd/>
              </a:ln>
            </p:spPr>
            <p:txBody>
              <a:bodyPr/>
              <a:lstStyle/>
              <a:p>
                <a:endParaRPr lang="en-US"/>
              </a:p>
            </p:txBody>
          </p:sp>
          <p:sp>
            <p:nvSpPr>
              <p:cNvPr id="31717" name="Rectangle 997"/>
              <p:cNvSpPr>
                <a:spLocks noChangeArrowheads="1"/>
              </p:cNvSpPr>
              <p:nvPr/>
            </p:nvSpPr>
            <p:spPr bwMode="auto">
              <a:xfrm>
                <a:off x="765" y="3809"/>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18" name="Rectangle 998"/>
              <p:cNvSpPr>
                <a:spLocks noChangeArrowheads="1"/>
              </p:cNvSpPr>
              <p:nvPr/>
            </p:nvSpPr>
            <p:spPr bwMode="auto">
              <a:xfrm>
                <a:off x="3674" y="3332"/>
                <a:ext cx="3" cy="478"/>
              </a:xfrm>
              <a:prstGeom prst="rect">
                <a:avLst/>
              </a:prstGeom>
              <a:solidFill>
                <a:srgbClr val="000000"/>
              </a:solidFill>
              <a:ln w="0">
                <a:solidFill>
                  <a:schemeClr val="tx1"/>
                </a:solidFill>
                <a:miter lim="800000"/>
                <a:headEnd/>
                <a:tailEnd/>
              </a:ln>
            </p:spPr>
            <p:txBody>
              <a:bodyPr/>
              <a:lstStyle/>
              <a:p>
                <a:endParaRPr lang="en-US"/>
              </a:p>
            </p:txBody>
          </p:sp>
          <p:sp>
            <p:nvSpPr>
              <p:cNvPr id="31719" name="Rectangle 999"/>
              <p:cNvSpPr>
                <a:spLocks noChangeArrowheads="1"/>
              </p:cNvSpPr>
              <p:nvPr/>
            </p:nvSpPr>
            <p:spPr bwMode="auto">
              <a:xfrm>
                <a:off x="3674" y="3252"/>
                <a:ext cx="3" cy="60"/>
              </a:xfrm>
              <a:prstGeom prst="rect">
                <a:avLst/>
              </a:prstGeom>
              <a:solidFill>
                <a:srgbClr val="000000"/>
              </a:solidFill>
              <a:ln w="0">
                <a:solidFill>
                  <a:schemeClr val="tx1"/>
                </a:solidFill>
                <a:miter lim="800000"/>
                <a:headEnd/>
                <a:tailEnd/>
              </a:ln>
            </p:spPr>
            <p:txBody>
              <a:bodyPr/>
              <a:lstStyle/>
              <a:p>
                <a:endParaRPr lang="en-US"/>
              </a:p>
            </p:txBody>
          </p:sp>
          <p:sp>
            <p:nvSpPr>
              <p:cNvPr id="31720" name="Rectangle 1000"/>
              <p:cNvSpPr>
                <a:spLocks noChangeArrowheads="1"/>
              </p:cNvSpPr>
              <p:nvPr/>
            </p:nvSpPr>
            <p:spPr bwMode="auto">
              <a:xfrm>
                <a:off x="965" y="3809"/>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21" name="Rectangle 1001"/>
              <p:cNvSpPr>
                <a:spLocks noChangeArrowheads="1"/>
              </p:cNvSpPr>
              <p:nvPr/>
            </p:nvSpPr>
            <p:spPr bwMode="auto">
              <a:xfrm>
                <a:off x="1165" y="3809"/>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22" name="Rectangle 1002"/>
              <p:cNvSpPr>
                <a:spLocks noChangeArrowheads="1"/>
              </p:cNvSpPr>
              <p:nvPr/>
            </p:nvSpPr>
            <p:spPr bwMode="auto">
              <a:xfrm>
                <a:off x="1365" y="3809"/>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23" name="Rectangle 1003"/>
              <p:cNvSpPr>
                <a:spLocks noChangeArrowheads="1"/>
              </p:cNvSpPr>
              <p:nvPr/>
            </p:nvSpPr>
            <p:spPr bwMode="auto">
              <a:xfrm>
                <a:off x="1565" y="3809"/>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24" name="Rectangle 1004"/>
              <p:cNvSpPr>
                <a:spLocks noChangeArrowheads="1"/>
              </p:cNvSpPr>
              <p:nvPr/>
            </p:nvSpPr>
            <p:spPr bwMode="auto">
              <a:xfrm>
                <a:off x="1765" y="3809"/>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25" name="Rectangle 1005"/>
              <p:cNvSpPr>
                <a:spLocks noChangeArrowheads="1"/>
              </p:cNvSpPr>
              <p:nvPr/>
            </p:nvSpPr>
            <p:spPr bwMode="auto">
              <a:xfrm>
                <a:off x="1965" y="3809"/>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26" name="Rectangle 1006"/>
              <p:cNvSpPr>
                <a:spLocks noChangeArrowheads="1"/>
              </p:cNvSpPr>
              <p:nvPr/>
            </p:nvSpPr>
            <p:spPr bwMode="auto">
              <a:xfrm>
                <a:off x="2165" y="3809"/>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27" name="Rectangle 1007"/>
              <p:cNvSpPr>
                <a:spLocks noChangeArrowheads="1"/>
              </p:cNvSpPr>
              <p:nvPr/>
            </p:nvSpPr>
            <p:spPr bwMode="auto">
              <a:xfrm>
                <a:off x="2365" y="3809"/>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28" name="Rectangle 1008"/>
              <p:cNvSpPr>
                <a:spLocks noChangeArrowheads="1"/>
              </p:cNvSpPr>
              <p:nvPr/>
            </p:nvSpPr>
            <p:spPr bwMode="auto">
              <a:xfrm>
                <a:off x="2565" y="3809"/>
                <a:ext cx="180" cy="3"/>
              </a:xfrm>
              <a:prstGeom prst="rect">
                <a:avLst/>
              </a:prstGeom>
              <a:solidFill>
                <a:srgbClr val="000000"/>
              </a:solidFill>
              <a:ln w="0">
                <a:solidFill>
                  <a:schemeClr val="tx1"/>
                </a:solidFill>
                <a:miter lim="800000"/>
                <a:headEnd/>
                <a:tailEnd/>
              </a:ln>
            </p:spPr>
            <p:txBody>
              <a:bodyPr/>
              <a:lstStyle/>
              <a:p>
                <a:endParaRPr lang="en-US"/>
              </a:p>
            </p:txBody>
          </p:sp>
        </p:grpSp>
        <p:grpSp>
          <p:nvGrpSpPr>
            <p:cNvPr id="31930" name="Group 1210"/>
            <p:cNvGrpSpPr>
              <a:grpSpLocks/>
            </p:cNvGrpSpPr>
            <p:nvPr/>
          </p:nvGrpSpPr>
          <p:grpSpPr bwMode="auto">
            <a:xfrm>
              <a:off x="555" y="1656"/>
              <a:ext cx="3202" cy="2236"/>
              <a:chOff x="555" y="1656"/>
              <a:chExt cx="3202" cy="2236"/>
            </a:xfrm>
          </p:grpSpPr>
          <p:sp>
            <p:nvSpPr>
              <p:cNvPr id="31730" name="Rectangle 1010"/>
              <p:cNvSpPr>
                <a:spLocks noChangeArrowheads="1"/>
              </p:cNvSpPr>
              <p:nvPr/>
            </p:nvSpPr>
            <p:spPr bwMode="auto">
              <a:xfrm>
                <a:off x="2765" y="3809"/>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31" name="Rectangle 1011"/>
              <p:cNvSpPr>
                <a:spLocks noChangeArrowheads="1"/>
              </p:cNvSpPr>
              <p:nvPr/>
            </p:nvSpPr>
            <p:spPr bwMode="auto">
              <a:xfrm>
                <a:off x="2965" y="3809"/>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32" name="Rectangle 1012"/>
              <p:cNvSpPr>
                <a:spLocks noChangeArrowheads="1"/>
              </p:cNvSpPr>
              <p:nvPr/>
            </p:nvSpPr>
            <p:spPr bwMode="auto">
              <a:xfrm>
                <a:off x="3165" y="3809"/>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33" name="Rectangle 1013"/>
              <p:cNvSpPr>
                <a:spLocks noChangeArrowheads="1"/>
              </p:cNvSpPr>
              <p:nvPr/>
            </p:nvSpPr>
            <p:spPr bwMode="auto">
              <a:xfrm>
                <a:off x="3365" y="3809"/>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34" name="Rectangle 1014"/>
              <p:cNvSpPr>
                <a:spLocks noChangeArrowheads="1"/>
              </p:cNvSpPr>
              <p:nvPr/>
            </p:nvSpPr>
            <p:spPr bwMode="auto">
              <a:xfrm>
                <a:off x="3555" y="3809"/>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35" name="Rectangle 1015"/>
              <p:cNvSpPr>
                <a:spLocks noChangeArrowheads="1"/>
              </p:cNvSpPr>
              <p:nvPr/>
            </p:nvSpPr>
            <p:spPr bwMode="auto">
              <a:xfrm>
                <a:off x="575" y="3310"/>
                <a:ext cx="170" cy="4"/>
              </a:xfrm>
              <a:prstGeom prst="rect">
                <a:avLst/>
              </a:prstGeom>
              <a:solidFill>
                <a:srgbClr val="000000"/>
              </a:solidFill>
              <a:ln w="0">
                <a:solidFill>
                  <a:schemeClr val="tx1"/>
                </a:solidFill>
                <a:miter lim="800000"/>
                <a:headEnd/>
                <a:tailEnd/>
              </a:ln>
            </p:spPr>
            <p:txBody>
              <a:bodyPr/>
              <a:lstStyle/>
              <a:p>
                <a:endParaRPr lang="en-US"/>
              </a:p>
            </p:txBody>
          </p:sp>
          <p:sp>
            <p:nvSpPr>
              <p:cNvPr id="31736" name="Rectangle 1016"/>
              <p:cNvSpPr>
                <a:spLocks noChangeArrowheads="1"/>
              </p:cNvSpPr>
              <p:nvPr/>
            </p:nvSpPr>
            <p:spPr bwMode="auto">
              <a:xfrm>
                <a:off x="575" y="3330"/>
                <a:ext cx="170" cy="3"/>
              </a:xfrm>
              <a:prstGeom prst="rect">
                <a:avLst/>
              </a:prstGeom>
              <a:solidFill>
                <a:srgbClr val="000000"/>
              </a:solidFill>
              <a:ln w="0">
                <a:solidFill>
                  <a:schemeClr val="tx1"/>
                </a:solidFill>
                <a:miter lim="800000"/>
                <a:headEnd/>
                <a:tailEnd/>
              </a:ln>
            </p:spPr>
            <p:txBody>
              <a:bodyPr/>
              <a:lstStyle/>
              <a:p>
                <a:endParaRPr lang="en-US"/>
              </a:p>
            </p:txBody>
          </p:sp>
          <p:sp>
            <p:nvSpPr>
              <p:cNvPr id="31737" name="Rectangle 1017"/>
              <p:cNvSpPr>
                <a:spLocks noChangeArrowheads="1"/>
              </p:cNvSpPr>
              <p:nvPr/>
            </p:nvSpPr>
            <p:spPr bwMode="auto">
              <a:xfrm>
                <a:off x="573" y="2774"/>
                <a:ext cx="3" cy="1096"/>
              </a:xfrm>
              <a:prstGeom prst="rect">
                <a:avLst/>
              </a:prstGeom>
              <a:solidFill>
                <a:srgbClr val="000000"/>
              </a:solidFill>
              <a:ln w="0">
                <a:solidFill>
                  <a:schemeClr val="tx1"/>
                </a:solidFill>
                <a:miter lim="800000"/>
                <a:headEnd/>
                <a:tailEnd/>
              </a:ln>
            </p:spPr>
            <p:txBody>
              <a:bodyPr/>
              <a:lstStyle/>
              <a:p>
                <a:endParaRPr lang="en-US"/>
              </a:p>
            </p:txBody>
          </p:sp>
          <p:sp>
            <p:nvSpPr>
              <p:cNvPr id="31738" name="Rectangle 1018"/>
              <p:cNvSpPr>
                <a:spLocks noChangeArrowheads="1"/>
              </p:cNvSpPr>
              <p:nvPr/>
            </p:nvSpPr>
            <p:spPr bwMode="auto">
              <a:xfrm>
                <a:off x="765" y="3310"/>
                <a:ext cx="180" cy="4"/>
              </a:xfrm>
              <a:prstGeom prst="rect">
                <a:avLst/>
              </a:prstGeom>
              <a:solidFill>
                <a:srgbClr val="000000"/>
              </a:solidFill>
              <a:ln w="0">
                <a:solidFill>
                  <a:schemeClr val="tx1"/>
                </a:solidFill>
                <a:miter lim="800000"/>
                <a:headEnd/>
                <a:tailEnd/>
              </a:ln>
            </p:spPr>
            <p:txBody>
              <a:bodyPr/>
              <a:lstStyle/>
              <a:p>
                <a:endParaRPr lang="en-US"/>
              </a:p>
            </p:txBody>
          </p:sp>
          <p:sp>
            <p:nvSpPr>
              <p:cNvPr id="31739" name="Rectangle 1019"/>
              <p:cNvSpPr>
                <a:spLocks noChangeArrowheads="1"/>
              </p:cNvSpPr>
              <p:nvPr/>
            </p:nvSpPr>
            <p:spPr bwMode="auto">
              <a:xfrm>
                <a:off x="765" y="3330"/>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40" name="Rectangle 1020"/>
              <p:cNvSpPr>
                <a:spLocks noChangeArrowheads="1"/>
              </p:cNvSpPr>
              <p:nvPr/>
            </p:nvSpPr>
            <p:spPr bwMode="auto">
              <a:xfrm>
                <a:off x="965" y="3330"/>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41" name="Rectangle 1021"/>
              <p:cNvSpPr>
                <a:spLocks noChangeArrowheads="1"/>
              </p:cNvSpPr>
              <p:nvPr/>
            </p:nvSpPr>
            <p:spPr bwMode="auto">
              <a:xfrm>
                <a:off x="965" y="3310"/>
                <a:ext cx="180" cy="4"/>
              </a:xfrm>
              <a:prstGeom prst="rect">
                <a:avLst/>
              </a:prstGeom>
              <a:solidFill>
                <a:srgbClr val="000000"/>
              </a:solidFill>
              <a:ln w="0">
                <a:solidFill>
                  <a:schemeClr val="tx1"/>
                </a:solidFill>
                <a:miter lim="800000"/>
                <a:headEnd/>
                <a:tailEnd/>
              </a:ln>
            </p:spPr>
            <p:txBody>
              <a:bodyPr/>
              <a:lstStyle/>
              <a:p>
                <a:endParaRPr lang="en-US"/>
              </a:p>
            </p:txBody>
          </p:sp>
          <p:sp>
            <p:nvSpPr>
              <p:cNvPr id="31742" name="Rectangle 1022"/>
              <p:cNvSpPr>
                <a:spLocks noChangeArrowheads="1"/>
              </p:cNvSpPr>
              <p:nvPr/>
            </p:nvSpPr>
            <p:spPr bwMode="auto">
              <a:xfrm>
                <a:off x="1165" y="3330"/>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43" name="Rectangle 1023"/>
              <p:cNvSpPr>
                <a:spLocks noChangeArrowheads="1"/>
              </p:cNvSpPr>
              <p:nvPr/>
            </p:nvSpPr>
            <p:spPr bwMode="auto">
              <a:xfrm>
                <a:off x="1165" y="3310"/>
                <a:ext cx="180" cy="4"/>
              </a:xfrm>
              <a:prstGeom prst="rect">
                <a:avLst/>
              </a:prstGeom>
              <a:solidFill>
                <a:srgbClr val="000000"/>
              </a:solidFill>
              <a:ln w="0">
                <a:solidFill>
                  <a:schemeClr val="tx1"/>
                </a:solidFill>
                <a:miter lim="800000"/>
                <a:headEnd/>
                <a:tailEnd/>
              </a:ln>
            </p:spPr>
            <p:txBody>
              <a:bodyPr/>
              <a:lstStyle/>
              <a:p>
                <a:endParaRPr lang="en-US"/>
              </a:p>
            </p:txBody>
          </p:sp>
          <p:sp>
            <p:nvSpPr>
              <p:cNvPr id="31744" name="Rectangle 1024"/>
              <p:cNvSpPr>
                <a:spLocks noChangeArrowheads="1"/>
              </p:cNvSpPr>
              <p:nvPr/>
            </p:nvSpPr>
            <p:spPr bwMode="auto">
              <a:xfrm>
                <a:off x="1365" y="3330"/>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45" name="Rectangle 1025"/>
              <p:cNvSpPr>
                <a:spLocks noChangeArrowheads="1"/>
              </p:cNvSpPr>
              <p:nvPr/>
            </p:nvSpPr>
            <p:spPr bwMode="auto">
              <a:xfrm>
                <a:off x="1365" y="3310"/>
                <a:ext cx="180" cy="4"/>
              </a:xfrm>
              <a:prstGeom prst="rect">
                <a:avLst/>
              </a:prstGeom>
              <a:solidFill>
                <a:srgbClr val="000000"/>
              </a:solidFill>
              <a:ln w="0">
                <a:solidFill>
                  <a:schemeClr val="tx1"/>
                </a:solidFill>
                <a:miter lim="800000"/>
                <a:headEnd/>
                <a:tailEnd/>
              </a:ln>
            </p:spPr>
            <p:txBody>
              <a:bodyPr/>
              <a:lstStyle/>
              <a:p>
                <a:endParaRPr lang="en-US"/>
              </a:p>
            </p:txBody>
          </p:sp>
          <p:sp>
            <p:nvSpPr>
              <p:cNvPr id="31746" name="Rectangle 1026"/>
              <p:cNvSpPr>
                <a:spLocks noChangeArrowheads="1"/>
              </p:cNvSpPr>
              <p:nvPr/>
            </p:nvSpPr>
            <p:spPr bwMode="auto">
              <a:xfrm>
                <a:off x="1565" y="3330"/>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47" name="Rectangle 1027"/>
              <p:cNvSpPr>
                <a:spLocks noChangeArrowheads="1"/>
              </p:cNvSpPr>
              <p:nvPr/>
            </p:nvSpPr>
            <p:spPr bwMode="auto">
              <a:xfrm>
                <a:off x="1565" y="3310"/>
                <a:ext cx="180" cy="4"/>
              </a:xfrm>
              <a:prstGeom prst="rect">
                <a:avLst/>
              </a:prstGeom>
              <a:solidFill>
                <a:srgbClr val="000000"/>
              </a:solidFill>
              <a:ln w="0">
                <a:solidFill>
                  <a:schemeClr val="tx1"/>
                </a:solidFill>
                <a:miter lim="800000"/>
                <a:headEnd/>
                <a:tailEnd/>
              </a:ln>
            </p:spPr>
            <p:txBody>
              <a:bodyPr/>
              <a:lstStyle/>
              <a:p>
                <a:endParaRPr lang="en-US"/>
              </a:p>
            </p:txBody>
          </p:sp>
          <p:sp>
            <p:nvSpPr>
              <p:cNvPr id="31748" name="Rectangle 1028"/>
              <p:cNvSpPr>
                <a:spLocks noChangeArrowheads="1"/>
              </p:cNvSpPr>
              <p:nvPr/>
            </p:nvSpPr>
            <p:spPr bwMode="auto">
              <a:xfrm>
                <a:off x="1765" y="3330"/>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49" name="Rectangle 1029"/>
              <p:cNvSpPr>
                <a:spLocks noChangeArrowheads="1"/>
              </p:cNvSpPr>
              <p:nvPr/>
            </p:nvSpPr>
            <p:spPr bwMode="auto">
              <a:xfrm>
                <a:off x="1765" y="3310"/>
                <a:ext cx="180" cy="4"/>
              </a:xfrm>
              <a:prstGeom prst="rect">
                <a:avLst/>
              </a:prstGeom>
              <a:solidFill>
                <a:srgbClr val="000000"/>
              </a:solidFill>
              <a:ln w="0">
                <a:solidFill>
                  <a:schemeClr val="tx1"/>
                </a:solidFill>
                <a:miter lim="800000"/>
                <a:headEnd/>
                <a:tailEnd/>
              </a:ln>
            </p:spPr>
            <p:txBody>
              <a:bodyPr/>
              <a:lstStyle/>
              <a:p>
                <a:endParaRPr lang="en-US"/>
              </a:p>
            </p:txBody>
          </p:sp>
          <p:sp>
            <p:nvSpPr>
              <p:cNvPr id="31750" name="Rectangle 1030"/>
              <p:cNvSpPr>
                <a:spLocks noChangeArrowheads="1"/>
              </p:cNvSpPr>
              <p:nvPr/>
            </p:nvSpPr>
            <p:spPr bwMode="auto">
              <a:xfrm>
                <a:off x="1965" y="3330"/>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51" name="Rectangle 1031"/>
              <p:cNvSpPr>
                <a:spLocks noChangeArrowheads="1"/>
              </p:cNvSpPr>
              <p:nvPr/>
            </p:nvSpPr>
            <p:spPr bwMode="auto">
              <a:xfrm>
                <a:off x="1965" y="3310"/>
                <a:ext cx="180" cy="4"/>
              </a:xfrm>
              <a:prstGeom prst="rect">
                <a:avLst/>
              </a:prstGeom>
              <a:solidFill>
                <a:srgbClr val="000000"/>
              </a:solidFill>
              <a:ln w="0">
                <a:solidFill>
                  <a:schemeClr val="tx1"/>
                </a:solidFill>
                <a:miter lim="800000"/>
                <a:headEnd/>
                <a:tailEnd/>
              </a:ln>
            </p:spPr>
            <p:txBody>
              <a:bodyPr/>
              <a:lstStyle/>
              <a:p>
                <a:endParaRPr lang="en-US"/>
              </a:p>
            </p:txBody>
          </p:sp>
          <p:sp>
            <p:nvSpPr>
              <p:cNvPr id="31752" name="Rectangle 1032"/>
              <p:cNvSpPr>
                <a:spLocks noChangeArrowheads="1"/>
              </p:cNvSpPr>
              <p:nvPr/>
            </p:nvSpPr>
            <p:spPr bwMode="auto">
              <a:xfrm>
                <a:off x="2165" y="3330"/>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53" name="Rectangle 1033"/>
              <p:cNvSpPr>
                <a:spLocks noChangeArrowheads="1"/>
              </p:cNvSpPr>
              <p:nvPr/>
            </p:nvSpPr>
            <p:spPr bwMode="auto">
              <a:xfrm>
                <a:off x="2165" y="3310"/>
                <a:ext cx="180" cy="4"/>
              </a:xfrm>
              <a:prstGeom prst="rect">
                <a:avLst/>
              </a:prstGeom>
              <a:solidFill>
                <a:srgbClr val="000000"/>
              </a:solidFill>
              <a:ln w="0">
                <a:solidFill>
                  <a:schemeClr val="tx1"/>
                </a:solidFill>
                <a:miter lim="800000"/>
                <a:headEnd/>
                <a:tailEnd/>
              </a:ln>
            </p:spPr>
            <p:txBody>
              <a:bodyPr/>
              <a:lstStyle/>
              <a:p>
                <a:endParaRPr lang="en-US"/>
              </a:p>
            </p:txBody>
          </p:sp>
          <p:sp>
            <p:nvSpPr>
              <p:cNvPr id="31754" name="Rectangle 1034"/>
              <p:cNvSpPr>
                <a:spLocks noChangeArrowheads="1"/>
              </p:cNvSpPr>
              <p:nvPr/>
            </p:nvSpPr>
            <p:spPr bwMode="auto">
              <a:xfrm>
                <a:off x="2365" y="3330"/>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55" name="Rectangle 1035"/>
              <p:cNvSpPr>
                <a:spLocks noChangeArrowheads="1"/>
              </p:cNvSpPr>
              <p:nvPr/>
            </p:nvSpPr>
            <p:spPr bwMode="auto">
              <a:xfrm>
                <a:off x="2365" y="3310"/>
                <a:ext cx="180" cy="4"/>
              </a:xfrm>
              <a:prstGeom prst="rect">
                <a:avLst/>
              </a:prstGeom>
              <a:solidFill>
                <a:srgbClr val="000000"/>
              </a:solidFill>
              <a:ln w="0">
                <a:solidFill>
                  <a:schemeClr val="tx1"/>
                </a:solidFill>
                <a:miter lim="800000"/>
                <a:headEnd/>
                <a:tailEnd/>
              </a:ln>
            </p:spPr>
            <p:txBody>
              <a:bodyPr/>
              <a:lstStyle/>
              <a:p>
                <a:endParaRPr lang="en-US"/>
              </a:p>
            </p:txBody>
          </p:sp>
          <p:sp>
            <p:nvSpPr>
              <p:cNvPr id="31756" name="Rectangle 1036"/>
              <p:cNvSpPr>
                <a:spLocks noChangeArrowheads="1"/>
              </p:cNvSpPr>
              <p:nvPr/>
            </p:nvSpPr>
            <p:spPr bwMode="auto">
              <a:xfrm>
                <a:off x="2565" y="3330"/>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57" name="Rectangle 1037"/>
              <p:cNvSpPr>
                <a:spLocks noChangeArrowheads="1"/>
              </p:cNvSpPr>
              <p:nvPr/>
            </p:nvSpPr>
            <p:spPr bwMode="auto">
              <a:xfrm>
                <a:off x="2565" y="3310"/>
                <a:ext cx="180" cy="4"/>
              </a:xfrm>
              <a:prstGeom prst="rect">
                <a:avLst/>
              </a:prstGeom>
              <a:solidFill>
                <a:srgbClr val="000000"/>
              </a:solidFill>
              <a:ln w="0">
                <a:solidFill>
                  <a:schemeClr val="tx1"/>
                </a:solidFill>
                <a:miter lim="800000"/>
                <a:headEnd/>
                <a:tailEnd/>
              </a:ln>
            </p:spPr>
            <p:txBody>
              <a:bodyPr/>
              <a:lstStyle/>
              <a:p>
                <a:endParaRPr lang="en-US"/>
              </a:p>
            </p:txBody>
          </p:sp>
          <p:sp>
            <p:nvSpPr>
              <p:cNvPr id="31758" name="Rectangle 1038"/>
              <p:cNvSpPr>
                <a:spLocks noChangeArrowheads="1"/>
              </p:cNvSpPr>
              <p:nvPr/>
            </p:nvSpPr>
            <p:spPr bwMode="auto">
              <a:xfrm>
                <a:off x="2765" y="3330"/>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59" name="Rectangle 1039"/>
              <p:cNvSpPr>
                <a:spLocks noChangeArrowheads="1"/>
              </p:cNvSpPr>
              <p:nvPr/>
            </p:nvSpPr>
            <p:spPr bwMode="auto">
              <a:xfrm>
                <a:off x="2765" y="3310"/>
                <a:ext cx="180" cy="4"/>
              </a:xfrm>
              <a:prstGeom prst="rect">
                <a:avLst/>
              </a:prstGeom>
              <a:solidFill>
                <a:srgbClr val="000000"/>
              </a:solidFill>
              <a:ln w="0">
                <a:solidFill>
                  <a:schemeClr val="tx1"/>
                </a:solidFill>
                <a:miter lim="800000"/>
                <a:headEnd/>
                <a:tailEnd/>
              </a:ln>
            </p:spPr>
            <p:txBody>
              <a:bodyPr/>
              <a:lstStyle/>
              <a:p>
                <a:endParaRPr lang="en-US"/>
              </a:p>
            </p:txBody>
          </p:sp>
          <p:sp>
            <p:nvSpPr>
              <p:cNvPr id="31760" name="Rectangle 1040"/>
              <p:cNvSpPr>
                <a:spLocks noChangeArrowheads="1"/>
              </p:cNvSpPr>
              <p:nvPr/>
            </p:nvSpPr>
            <p:spPr bwMode="auto">
              <a:xfrm>
                <a:off x="2965" y="3330"/>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61" name="Rectangle 1041"/>
              <p:cNvSpPr>
                <a:spLocks noChangeArrowheads="1"/>
              </p:cNvSpPr>
              <p:nvPr/>
            </p:nvSpPr>
            <p:spPr bwMode="auto">
              <a:xfrm>
                <a:off x="2965" y="3310"/>
                <a:ext cx="180" cy="4"/>
              </a:xfrm>
              <a:prstGeom prst="rect">
                <a:avLst/>
              </a:prstGeom>
              <a:solidFill>
                <a:srgbClr val="000000"/>
              </a:solidFill>
              <a:ln w="0">
                <a:solidFill>
                  <a:schemeClr val="tx1"/>
                </a:solidFill>
                <a:miter lim="800000"/>
                <a:headEnd/>
                <a:tailEnd/>
              </a:ln>
            </p:spPr>
            <p:txBody>
              <a:bodyPr/>
              <a:lstStyle/>
              <a:p>
                <a:endParaRPr lang="en-US"/>
              </a:p>
            </p:txBody>
          </p:sp>
          <p:sp>
            <p:nvSpPr>
              <p:cNvPr id="31762" name="Rectangle 1042"/>
              <p:cNvSpPr>
                <a:spLocks noChangeArrowheads="1"/>
              </p:cNvSpPr>
              <p:nvPr/>
            </p:nvSpPr>
            <p:spPr bwMode="auto">
              <a:xfrm>
                <a:off x="3165" y="3330"/>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63" name="Rectangle 1043"/>
              <p:cNvSpPr>
                <a:spLocks noChangeArrowheads="1"/>
              </p:cNvSpPr>
              <p:nvPr/>
            </p:nvSpPr>
            <p:spPr bwMode="auto">
              <a:xfrm>
                <a:off x="3165" y="3310"/>
                <a:ext cx="180" cy="4"/>
              </a:xfrm>
              <a:prstGeom prst="rect">
                <a:avLst/>
              </a:prstGeom>
              <a:solidFill>
                <a:srgbClr val="000000"/>
              </a:solidFill>
              <a:ln w="0">
                <a:solidFill>
                  <a:schemeClr val="tx1"/>
                </a:solidFill>
                <a:miter lim="800000"/>
                <a:headEnd/>
                <a:tailEnd/>
              </a:ln>
            </p:spPr>
            <p:txBody>
              <a:bodyPr/>
              <a:lstStyle/>
              <a:p>
                <a:endParaRPr lang="en-US"/>
              </a:p>
            </p:txBody>
          </p:sp>
          <p:sp>
            <p:nvSpPr>
              <p:cNvPr id="31764" name="Rectangle 1044"/>
              <p:cNvSpPr>
                <a:spLocks noChangeArrowheads="1"/>
              </p:cNvSpPr>
              <p:nvPr/>
            </p:nvSpPr>
            <p:spPr bwMode="auto">
              <a:xfrm>
                <a:off x="3365" y="3330"/>
                <a:ext cx="180" cy="3"/>
              </a:xfrm>
              <a:prstGeom prst="rect">
                <a:avLst/>
              </a:prstGeom>
              <a:solidFill>
                <a:srgbClr val="000000"/>
              </a:solidFill>
              <a:ln w="0">
                <a:solidFill>
                  <a:schemeClr val="tx1"/>
                </a:solidFill>
                <a:miter lim="800000"/>
                <a:headEnd/>
                <a:tailEnd/>
              </a:ln>
            </p:spPr>
            <p:txBody>
              <a:bodyPr/>
              <a:lstStyle/>
              <a:p>
                <a:endParaRPr lang="en-US"/>
              </a:p>
            </p:txBody>
          </p:sp>
          <p:sp>
            <p:nvSpPr>
              <p:cNvPr id="31765" name="Rectangle 1045"/>
              <p:cNvSpPr>
                <a:spLocks noChangeArrowheads="1"/>
              </p:cNvSpPr>
              <p:nvPr/>
            </p:nvSpPr>
            <p:spPr bwMode="auto">
              <a:xfrm>
                <a:off x="3365" y="3310"/>
                <a:ext cx="180" cy="4"/>
              </a:xfrm>
              <a:prstGeom prst="rect">
                <a:avLst/>
              </a:prstGeom>
              <a:solidFill>
                <a:srgbClr val="000000"/>
              </a:solidFill>
              <a:ln w="0">
                <a:solidFill>
                  <a:schemeClr val="tx1"/>
                </a:solidFill>
                <a:miter lim="800000"/>
                <a:headEnd/>
                <a:tailEnd/>
              </a:ln>
            </p:spPr>
            <p:txBody>
              <a:bodyPr/>
              <a:lstStyle/>
              <a:p>
                <a:endParaRPr lang="en-US"/>
              </a:p>
            </p:txBody>
          </p:sp>
          <p:sp>
            <p:nvSpPr>
              <p:cNvPr id="31766" name="Rectangle 1046"/>
              <p:cNvSpPr>
                <a:spLocks noChangeArrowheads="1"/>
              </p:cNvSpPr>
              <p:nvPr/>
            </p:nvSpPr>
            <p:spPr bwMode="auto">
              <a:xfrm>
                <a:off x="3565" y="3310"/>
                <a:ext cx="170" cy="4"/>
              </a:xfrm>
              <a:prstGeom prst="rect">
                <a:avLst/>
              </a:prstGeom>
              <a:solidFill>
                <a:srgbClr val="000000"/>
              </a:solidFill>
              <a:ln w="0">
                <a:solidFill>
                  <a:schemeClr val="tx1"/>
                </a:solidFill>
                <a:miter lim="800000"/>
                <a:headEnd/>
                <a:tailEnd/>
              </a:ln>
            </p:spPr>
            <p:txBody>
              <a:bodyPr/>
              <a:lstStyle/>
              <a:p>
                <a:endParaRPr lang="en-US"/>
              </a:p>
            </p:txBody>
          </p:sp>
          <p:sp>
            <p:nvSpPr>
              <p:cNvPr id="31767" name="Rectangle 1047"/>
              <p:cNvSpPr>
                <a:spLocks noChangeArrowheads="1"/>
              </p:cNvSpPr>
              <p:nvPr/>
            </p:nvSpPr>
            <p:spPr bwMode="auto">
              <a:xfrm>
                <a:off x="3565" y="3330"/>
                <a:ext cx="170" cy="3"/>
              </a:xfrm>
              <a:prstGeom prst="rect">
                <a:avLst/>
              </a:prstGeom>
              <a:solidFill>
                <a:srgbClr val="000000"/>
              </a:solidFill>
              <a:ln w="0">
                <a:solidFill>
                  <a:schemeClr val="tx1"/>
                </a:solidFill>
                <a:miter lim="800000"/>
                <a:headEnd/>
                <a:tailEnd/>
              </a:ln>
            </p:spPr>
            <p:txBody>
              <a:bodyPr/>
              <a:lstStyle/>
              <a:p>
                <a:endParaRPr lang="en-US"/>
              </a:p>
            </p:txBody>
          </p:sp>
          <p:sp>
            <p:nvSpPr>
              <p:cNvPr id="31768" name="Rectangle 1048"/>
              <p:cNvSpPr>
                <a:spLocks noChangeArrowheads="1"/>
              </p:cNvSpPr>
              <p:nvPr/>
            </p:nvSpPr>
            <p:spPr bwMode="auto">
              <a:xfrm>
                <a:off x="3754" y="3252"/>
                <a:ext cx="3" cy="638"/>
              </a:xfrm>
              <a:prstGeom prst="rect">
                <a:avLst/>
              </a:prstGeom>
              <a:solidFill>
                <a:srgbClr val="000000"/>
              </a:solidFill>
              <a:ln w="0">
                <a:solidFill>
                  <a:schemeClr val="tx1"/>
                </a:solidFill>
                <a:miter lim="800000"/>
                <a:headEnd/>
                <a:tailEnd/>
              </a:ln>
            </p:spPr>
            <p:txBody>
              <a:bodyPr/>
              <a:lstStyle/>
              <a:p>
                <a:endParaRPr lang="en-US"/>
              </a:p>
            </p:txBody>
          </p:sp>
          <p:sp>
            <p:nvSpPr>
              <p:cNvPr id="31769" name="Rectangle 1049"/>
              <p:cNvSpPr>
                <a:spLocks noChangeArrowheads="1"/>
              </p:cNvSpPr>
              <p:nvPr/>
            </p:nvSpPr>
            <p:spPr bwMode="auto">
              <a:xfrm>
                <a:off x="3734" y="3252"/>
                <a:ext cx="3" cy="618"/>
              </a:xfrm>
              <a:prstGeom prst="rect">
                <a:avLst/>
              </a:prstGeom>
              <a:solidFill>
                <a:srgbClr val="000000"/>
              </a:solidFill>
              <a:ln w="0">
                <a:solidFill>
                  <a:schemeClr val="tx1"/>
                </a:solidFill>
                <a:miter lim="800000"/>
                <a:headEnd/>
                <a:tailEnd/>
              </a:ln>
            </p:spPr>
            <p:txBody>
              <a:bodyPr/>
              <a:lstStyle/>
              <a:p>
                <a:endParaRPr lang="en-US"/>
              </a:p>
            </p:txBody>
          </p:sp>
          <p:sp>
            <p:nvSpPr>
              <p:cNvPr id="31770" name="Rectangle 1050"/>
              <p:cNvSpPr>
                <a:spLocks noChangeArrowheads="1"/>
              </p:cNvSpPr>
              <p:nvPr/>
            </p:nvSpPr>
            <p:spPr bwMode="auto">
              <a:xfrm>
                <a:off x="3564" y="3252"/>
                <a:ext cx="3" cy="618"/>
              </a:xfrm>
              <a:prstGeom prst="rect">
                <a:avLst/>
              </a:prstGeom>
              <a:solidFill>
                <a:srgbClr val="000000"/>
              </a:solidFill>
              <a:ln w="0">
                <a:solidFill>
                  <a:schemeClr val="tx1"/>
                </a:solidFill>
                <a:miter lim="800000"/>
                <a:headEnd/>
                <a:tailEnd/>
              </a:ln>
            </p:spPr>
            <p:txBody>
              <a:bodyPr/>
              <a:lstStyle/>
              <a:p>
                <a:endParaRPr lang="en-US"/>
              </a:p>
            </p:txBody>
          </p:sp>
          <p:sp>
            <p:nvSpPr>
              <p:cNvPr id="31771" name="Rectangle 1051"/>
              <p:cNvSpPr>
                <a:spLocks noChangeArrowheads="1"/>
              </p:cNvSpPr>
              <p:nvPr/>
            </p:nvSpPr>
            <p:spPr bwMode="auto">
              <a:xfrm>
                <a:off x="3544" y="3252"/>
                <a:ext cx="3" cy="618"/>
              </a:xfrm>
              <a:prstGeom prst="rect">
                <a:avLst/>
              </a:prstGeom>
              <a:solidFill>
                <a:srgbClr val="000000"/>
              </a:solidFill>
              <a:ln w="0">
                <a:solidFill>
                  <a:schemeClr val="tx1"/>
                </a:solidFill>
                <a:miter lim="800000"/>
                <a:headEnd/>
                <a:tailEnd/>
              </a:ln>
            </p:spPr>
            <p:txBody>
              <a:bodyPr/>
              <a:lstStyle/>
              <a:p>
                <a:endParaRPr lang="en-US"/>
              </a:p>
            </p:txBody>
          </p:sp>
          <p:sp>
            <p:nvSpPr>
              <p:cNvPr id="31772" name="Rectangle 1052"/>
              <p:cNvSpPr>
                <a:spLocks noChangeArrowheads="1"/>
              </p:cNvSpPr>
              <p:nvPr/>
            </p:nvSpPr>
            <p:spPr bwMode="auto">
              <a:xfrm>
                <a:off x="3364" y="3252"/>
                <a:ext cx="3" cy="618"/>
              </a:xfrm>
              <a:prstGeom prst="rect">
                <a:avLst/>
              </a:prstGeom>
              <a:solidFill>
                <a:srgbClr val="000000"/>
              </a:solidFill>
              <a:ln w="0">
                <a:solidFill>
                  <a:schemeClr val="tx1"/>
                </a:solidFill>
                <a:miter lim="800000"/>
                <a:headEnd/>
                <a:tailEnd/>
              </a:ln>
            </p:spPr>
            <p:txBody>
              <a:bodyPr/>
              <a:lstStyle/>
              <a:p>
                <a:endParaRPr lang="en-US"/>
              </a:p>
            </p:txBody>
          </p:sp>
          <p:sp>
            <p:nvSpPr>
              <p:cNvPr id="31773" name="Rectangle 1053"/>
              <p:cNvSpPr>
                <a:spLocks noChangeArrowheads="1"/>
              </p:cNvSpPr>
              <p:nvPr/>
            </p:nvSpPr>
            <p:spPr bwMode="auto">
              <a:xfrm>
                <a:off x="3344" y="3252"/>
                <a:ext cx="3" cy="618"/>
              </a:xfrm>
              <a:prstGeom prst="rect">
                <a:avLst/>
              </a:prstGeom>
              <a:solidFill>
                <a:srgbClr val="000000"/>
              </a:solidFill>
              <a:ln w="0">
                <a:solidFill>
                  <a:schemeClr val="tx1"/>
                </a:solidFill>
                <a:miter lim="800000"/>
                <a:headEnd/>
                <a:tailEnd/>
              </a:ln>
            </p:spPr>
            <p:txBody>
              <a:bodyPr/>
              <a:lstStyle/>
              <a:p>
                <a:endParaRPr lang="en-US"/>
              </a:p>
            </p:txBody>
          </p:sp>
          <p:sp>
            <p:nvSpPr>
              <p:cNvPr id="31774" name="Rectangle 1054"/>
              <p:cNvSpPr>
                <a:spLocks noChangeArrowheads="1"/>
              </p:cNvSpPr>
              <p:nvPr/>
            </p:nvSpPr>
            <p:spPr bwMode="auto">
              <a:xfrm>
                <a:off x="3164" y="3252"/>
                <a:ext cx="3" cy="618"/>
              </a:xfrm>
              <a:prstGeom prst="rect">
                <a:avLst/>
              </a:prstGeom>
              <a:solidFill>
                <a:srgbClr val="000000"/>
              </a:solidFill>
              <a:ln w="0">
                <a:solidFill>
                  <a:schemeClr val="tx1"/>
                </a:solidFill>
                <a:miter lim="800000"/>
                <a:headEnd/>
                <a:tailEnd/>
              </a:ln>
            </p:spPr>
            <p:txBody>
              <a:bodyPr/>
              <a:lstStyle/>
              <a:p>
                <a:endParaRPr lang="en-US"/>
              </a:p>
            </p:txBody>
          </p:sp>
          <p:sp>
            <p:nvSpPr>
              <p:cNvPr id="31775" name="Rectangle 1055"/>
              <p:cNvSpPr>
                <a:spLocks noChangeArrowheads="1"/>
              </p:cNvSpPr>
              <p:nvPr/>
            </p:nvSpPr>
            <p:spPr bwMode="auto">
              <a:xfrm>
                <a:off x="3144" y="3252"/>
                <a:ext cx="3" cy="618"/>
              </a:xfrm>
              <a:prstGeom prst="rect">
                <a:avLst/>
              </a:prstGeom>
              <a:solidFill>
                <a:srgbClr val="000000"/>
              </a:solidFill>
              <a:ln w="0">
                <a:solidFill>
                  <a:schemeClr val="tx1"/>
                </a:solidFill>
                <a:miter lim="800000"/>
                <a:headEnd/>
                <a:tailEnd/>
              </a:ln>
            </p:spPr>
            <p:txBody>
              <a:bodyPr/>
              <a:lstStyle/>
              <a:p>
                <a:endParaRPr lang="en-US"/>
              </a:p>
            </p:txBody>
          </p:sp>
          <p:sp>
            <p:nvSpPr>
              <p:cNvPr id="31776" name="Rectangle 1056"/>
              <p:cNvSpPr>
                <a:spLocks noChangeArrowheads="1"/>
              </p:cNvSpPr>
              <p:nvPr/>
            </p:nvSpPr>
            <p:spPr bwMode="auto">
              <a:xfrm>
                <a:off x="2964" y="3252"/>
                <a:ext cx="3" cy="618"/>
              </a:xfrm>
              <a:prstGeom prst="rect">
                <a:avLst/>
              </a:prstGeom>
              <a:solidFill>
                <a:srgbClr val="000000"/>
              </a:solidFill>
              <a:ln w="0">
                <a:solidFill>
                  <a:schemeClr val="tx1"/>
                </a:solidFill>
                <a:miter lim="800000"/>
                <a:headEnd/>
                <a:tailEnd/>
              </a:ln>
            </p:spPr>
            <p:txBody>
              <a:bodyPr/>
              <a:lstStyle/>
              <a:p>
                <a:endParaRPr lang="en-US"/>
              </a:p>
            </p:txBody>
          </p:sp>
          <p:sp>
            <p:nvSpPr>
              <p:cNvPr id="31777" name="Rectangle 1057"/>
              <p:cNvSpPr>
                <a:spLocks noChangeArrowheads="1"/>
              </p:cNvSpPr>
              <p:nvPr/>
            </p:nvSpPr>
            <p:spPr bwMode="auto">
              <a:xfrm>
                <a:off x="2944" y="3252"/>
                <a:ext cx="3" cy="618"/>
              </a:xfrm>
              <a:prstGeom prst="rect">
                <a:avLst/>
              </a:prstGeom>
              <a:solidFill>
                <a:srgbClr val="000000"/>
              </a:solidFill>
              <a:ln w="0">
                <a:solidFill>
                  <a:schemeClr val="tx1"/>
                </a:solidFill>
                <a:miter lim="800000"/>
                <a:headEnd/>
                <a:tailEnd/>
              </a:ln>
            </p:spPr>
            <p:txBody>
              <a:bodyPr/>
              <a:lstStyle/>
              <a:p>
                <a:endParaRPr lang="en-US"/>
              </a:p>
            </p:txBody>
          </p:sp>
          <p:sp>
            <p:nvSpPr>
              <p:cNvPr id="31778" name="Rectangle 1058"/>
              <p:cNvSpPr>
                <a:spLocks noChangeArrowheads="1"/>
              </p:cNvSpPr>
              <p:nvPr/>
            </p:nvSpPr>
            <p:spPr bwMode="auto">
              <a:xfrm>
                <a:off x="2764" y="2989"/>
                <a:ext cx="3" cy="881"/>
              </a:xfrm>
              <a:prstGeom prst="rect">
                <a:avLst/>
              </a:prstGeom>
              <a:solidFill>
                <a:srgbClr val="000000"/>
              </a:solidFill>
              <a:ln w="0">
                <a:solidFill>
                  <a:schemeClr val="tx1"/>
                </a:solidFill>
                <a:miter lim="800000"/>
                <a:headEnd/>
                <a:tailEnd/>
              </a:ln>
            </p:spPr>
            <p:txBody>
              <a:bodyPr/>
              <a:lstStyle/>
              <a:p>
                <a:endParaRPr lang="en-US"/>
              </a:p>
            </p:txBody>
          </p:sp>
          <p:sp>
            <p:nvSpPr>
              <p:cNvPr id="31779" name="Rectangle 1059"/>
              <p:cNvSpPr>
                <a:spLocks noChangeArrowheads="1"/>
              </p:cNvSpPr>
              <p:nvPr/>
            </p:nvSpPr>
            <p:spPr bwMode="auto">
              <a:xfrm>
                <a:off x="2744" y="2957"/>
                <a:ext cx="3" cy="913"/>
              </a:xfrm>
              <a:prstGeom prst="rect">
                <a:avLst/>
              </a:prstGeom>
              <a:solidFill>
                <a:srgbClr val="000000"/>
              </a:solidFill>
              <a:ln w="0">
                <a:solidFill>
                  <a:schemeClr val="tx1"/>
                </a:solidFill>
                <a:miter lim="800000"/>
                <a:headEnd/>
                <a:tailEnd/>
              </a:ln>
            </p:spPr>
            <p:txBody>
              <a:bodyPr/>
              <a:lstStyle/>
              <a:p>
                <a:endParaRPr lang="en-US"/>
              </a:p>
            </p:txBody>
          </p:sp>
          <p:sp>
            <p:nvSpPr>
              <p:cNvPr id="31780" name="Rectangle 1060"/>
              <p:cNvSpPr>
                <a:spLocks noChangeArrowheads="1"/>
              </p:cNvSpPr>
              <p:nvPr/>
            </p:nvSpPr>
            <p:spPr bwMode="auto">
              <a:xfrm>
                <a:off x="2564" y="2582"/>
                <a:ext cx="3" cy="1288"/>
              </a:xfrm>
              <a:prstGeom prst="rect">
                <a:avLst/>
              </a:prstGeom>
              <a:solidFill>
                <a:srgbClr val="000000"/>
              </a:solidFill>
              <a:ln w="0">
                <a:solidFill>
                  <a:schemeClr val="tx1"/>
                </a:solidFill>
                <a:miter lim="800000"/>
                <a:headEnd/>
                <a:tailEnd/>
              </a:ln>
            </p:spPr>
            <p:txBody>
              <a:bodyPr/>
              <a:lstStyle/>
              <a:p>
                <a:endParaRPr lang="en-US"/>
              </a:p>
            </p:txBody>
          </p:sp>
          <p:sp>
            <p:nvSpPr>
              <p:cNvPr id="31781" name="Rectangle 1061"/>
              <p:cNvSpPr>
                <a:spLocks noChangeArrowheads="1"/>
              </p:cNvSpPr>
              <p:nvPr/>
            </p:nvSpPr>
            <p:spPr bwMode="auto">
              <a:xfrm>
                <a:off x="2544" y="2524"/>
                <a:ext cx="3" cy="1346"/>
              </a:xfrm>
              <a:prstGeom prst="rect">
                <a:avLst/>
              </a:prstGeom>
              <a:solidFill>
                <a:srgbClr val="000000"/>
              </a:solidFill>
              <a:ln w="0">
                <a:solidFill>
                  <a:schemeClr val="tx1"/>
                </a:solidFill>
                <a:miter lim="800000"/>
                <a:headEnd/>
                <a:tailEnd/>
              </a:ln>
            </p:spPr>
            <p:txBody>
              <a:bodyPr/>
              <a:lstStyle/>
              <a:p>
                <a:endParaRPr lang="en-US"/>
              </a:p>
            </p:txBody>
          </p:sp>
          <p:sp>
            <p:nvSpPr>
              <p:cNvPr id="31782" name="Rectangle 1062"/>
              <p:cNvSpPr>
                <a:spLocks noChangeArrowheads="1"/>
              </p:cNvSpPr>
              <p:nvPr/>
            </p:nvSpPr>
            <p:spPr bwMode="auto">
              <a:xfrm>
                <a:off x="555" y="3868"/>
                <a:ext cx="3200" cy="4"/>
              </a:xfrm>
              <a:prstGeom prst="rect">
                <a:avLst/>
              </a:prstGeom>
              <a:solidFill>
                <a:srgbClr val="000000"/>
              </a:solidFill>
              <a:ln w="0">
                <a:solidFill>
                  <a:schemeClr val="tx1"/>
                </a:solidFill>
                <a:miter lim="800000"/>
                <a:headEnd/>
                <a:tailEnd/>
              </a:ln>
            </p:spPr>
            <p:txBody>
              <a:bodyPr/>
              <a:lstStyle/>
              <a:p>
                <a:endParaRPr lang="en-US"/>
              </a:p>
            </p:txBody>
          </p:sp>
          <p:sp>
            <p:nvSpPr>
              <p:cNvPr id="31783" name="Rectangle 1063"/>
              <p:cNvSpPr>
                <a:spLocks noChangeArrowheads="1"/>
              </p:cNvSpPr>
              <p:nvPr/>
            </p:nvSpPr>
            <p:spPr bwMode="auto">
              <a:xfrm>
                <a:off x="555" y="3888"/>
                <a:ext cx="3200" cy="4"/>
              </a:xfrm>
              <a:prstGeom prst="rect">
                <a:avLst/>
              </a:prstGeom>
              <a:solidFill>
                <a:srgbClr val="000000"/>
              </a:solidFill>
              <a:ln w="0">
                <a:solidFill>
                  <a:schemeClr val="tx1"/>
                </a:solidFill>
                <a:miter lim="800000"/>
                <a:headEnd/>
                <a:tailEnd/>
              </a:ln>
            </p:spPr>
            <p:txBody>
              <a:bodyPr/>
              <a:lstStyle/>
              <a:p>
                <a:endParaRPr lang="en-US"/>
              </a:p>
            </p:txBody>
          </p:sp>
          <p:sp>
            <p:nvSpPr>
              <p:cNvPr id="31784" name="Rectangle 1064"/>
              <p:cNvSpPr>
                <a:spLocks noChangeArrowheads="1"/>
              </p:cNvSpPr>
              <p:nvPr/>
            </p:nvSpPr>
            <p:spPr bwMode="auto">
              <a:xfrm>
                <a:off x="2355" y="1656"/>
                <a:ext cx="1400" cy="3"/>
              </a:xfrm>
              <a:prstGeom prst="rect">
                <a:avLst/>
              </a:prstGeom>
              <a:solidFill>
                <a:srgbClr val="000000"/>
              </a:solidFill>
              <a:ln w="0">
                <a:solidFill>
                  <a:schemeClr val="tx1"/>
                </a:solidFill>
                <a:miter lim="800000"/>
                <a:headEnd/>
                <a:tailEnd/>
              </a:ln>
            </p:spPr>
            <p:txBody>
              <a:bodyPr/>
              <a:lstStyle/>
              <a:p>
                <a:endParaRPr lang="en-US"/>
              </a:p>
            </p:txBody>
          </p:sp>
          <p:sp>
            <p:nvSpPr>
              <p:cNvPr id="31785" name="Rectangle 1065"/>
              <p:cNvSpPr>
                <a:spLocks noChangeArrowheads="1"/>
              </p:cNvSpPr>
              <p:nvPr/>
            </p:nvSpPr>
            <p:spPr bwMode="auto">
              <a:xfrm>
                <a:off x="3754" y="1658"/>
                <a:ext cx="3" cy="398"/>
              </a:xfrm>
              <a:prstGeom prst="rect">
                <a:avLst/>
              </a:prstGeom>
              <a:solidFill>
                <a:srgbClr val="000000"/>
              </a:solidFill>
              <a:ln w="0">
                <a:solidFill>
                  <a:schemeClr val="tx1"/>
                </a:solidFill>
                <a:miter lim="800000"/>
                <a:headEnd/>
                <a:tailEnd/>
              </a:ln>
            </p:spPr>
            <p:txBody>
              <a:bodyPr/>
              <a:lstStyle/>
              <a:p>
                <a:endParaRPr lang="en-US"/>
              </a:p>
            </p:txBody>
          </p:sp>
          <p:sp>
            <p:nvSpPr>
              <p:cNvPr id="31786" name="Rectangle 1066"/>
              <p:cNvSpPr>
                <a:spLocks noChangeArrowheads="1"/>
              </p:cNvSpPr>
              <p:nvPr/>
            </p:nvSpPr>
            <p:spPr bwMode="auto">
              <a:xfrm>
                <a:off x="3754" y="2056"/>
                <a:ext cx="3" cy="399"/>
              </a:xfrm>
              <a:prstGeom prst="rect">
                <a:avLst/>
              </a:prstGeom>
              <a:solidFill>
                <a:srgbClr val="000000"/>
              </a:solidFill>
              <a:ln w="0">
                <a:solidFill>
                  <a:schemeClr val="tx1"/>
                </a:solidFill>
                <a:miter lim="800000"/>
                <a:headEnd/>
                <a:tailEnd/>
              </a:ln>
            </p:spPr>
            <p:txBody>
              <a:bodyPr/>
              <a:lstStyle/>
              <a:p>
                <a:endParaRPr lang="en-US"/>
              </a:p>
            </p:txBody>
          </p:sp>
          <p:sp>
            <p:nvSpPr>
              <p:cNvPr id="31787" name="Rectangle 1067"/>
              <p:cNvSpPr>
                <a:spLocks noChangeArrowheads="1"/>
              </p:cNvSpPr>
              <p:nvPr/>
            </p:nvSpPr>
            <p:spPr bwMode="auto">
              <a:xfrm>
                <a:off x="3754" y="2455"/>
                <a:ext cx="3" cy="399"/>
              </a:xfrm>
              <a:prstGeom prst="rect">
                <a:avLst/>
              </a:prstGeom>
              <a:solidFill>
                <a:srgbClr val="000000"/>
              </a:solidFill>
              <a:ln w="0">
                <a:solidFill>
                  <a:schemeClr val="tx1"/>
                </a:solidFill>
                <a:miter lim="800000"/>
                <a:headEnd/>
                <a:tailEnd/>
              </a:ln>
            </p:spPr>
            <p:txBody>
              <a:bodyPr/>
              <a:lstStyle/>
              <a:p>
                <a:endParaRPr lang="en-US"/>
              </a:p>
            </p:txBody>
          </p:sp>
          <p:sp>
            <p:nvSpPr>
              <p:cNvPr id="31788" name="Rectangle 1068"/>
              <p:cNvSpPr>
                <a:spLocks noChangeArrowheads="1"/>
              </p:cNvSpPr>
              <p:nvPr/>
            </p:nvSpPr>
            <p:spPr bwMode="auto">
              <a:xfrm>
                <a:off x="3754" y="2854"/>
                <a:ext cx="3" cy="398"/>
              </a:xfrm>
              <a:prstGeom prst="rect">
                <a:avLst/>
              </a:prstGeom>
              <a:solidFill>
                <a:srgbClr val="000000"/>
              </a:solidFill>
              <a:ln w="0">
                <a:solidFill>
                  <a:schemeClr val="tx1"/>
                </a:solidFill>
                <a:miter lim="800000"/>
                <a:headEnd/>
                <a:tailEnd/>
              </a:ln>
            </p:spPr>
            <p:txBody>
              <a:bodyPr/>
              <a:lstStyle/>
              <a:p>
                <a:endParaRPr lang="en-US"/>
              </a:p>
            </p:txBody>
          </p:sp>
          <p:sp>
            <p:nvSpPr>
              <p:cNvPr id="31789" name="Rectangle 1069"/>
              <p:cNvSpPr>
                <a:spLocks noChangeArrowheads="1"/>
              </p:cNvSpPr>
              <p:nvPr/>
            </p:nvSpPr>
            <p:spPr bwMode="auto">
              <a:xfrm>
                <a:off x="2945" y="3251"/>
                <a:ext cx="810" cy="3"/>
              </a:xfrm>
              <a:prstGeom prst="rect">
                <a:avLst/>
              </a:prstGeom>
              <a:solidFill>
                <a:srgbClr val="000000"/>
              </a:solidFill>
              <a:ln w="0">
                <a:solidFill>
                  <a:schemeClr val="tx1"/>
                </a:solidFill>
                <a:miter lim="800000"/>
                <a:headEnd/>
                <a:tailEnd/>
              </a:ln>
            </p:spPr>
            <p:txBody>
              <a:bodyPr/>
              <a:lstStyle/>
              <a:p>
                <a:endParaRPr lang="en-US"/>
              </a:p>
            </p:txBody>
          </p:sp>
          <p:sp>
            <p:nvSpPr>
              <p:cNvPr id="31790" name="Rectangle 1070"/>
              <p:cNvSpPr>
                <a:spLocks noChangeArrowheads="1"/>
              </p:cNvSpPr>
              <p:nvPr/>
            </p:nvSpPr>
            <p:spPr bwMode="auto">
              <a:xfrm>
                <a:off x="3354" y="2854"/>
                <a:ext cx="3" cy="398"/>
              </a:xfrm>
              <a:prstGeom prst="rect">
                <a:avLst/>
              </a:prstGeom>
              <a:solidFill>
                <a:srgbClr val="000000"/>
              </a:solidFill>
              <a:ln w="0">
                <a:solidFill>
                  <a:schemeClr val="tx1"/>
                </a:solidFill>
                <a:miter lim="800000"/>
                <a:headEnd/>
                <a:tailEnd/>
              </a:ln>
            </p:spPr>
            <p:txBody>
              <a:bodyPr/>
              <a:lstStyle/>
              <a:p>
                <a:endParaRPr lang="en-US"/>
              </a:p>
            </p:txBody>
          </p:sp>
          <p:sp>
            <p:nvSpPr>
              <p:cNvPr id="31791" name="Rectangle 1071"/>
              <p:cNvSpPr>
                <a:spLocks noChangeArrowheads="1"/>
              </p:cNvSpPr>
              <p:nvPr/>
            </p:nvSpPr>
            <p:spPr bwMode="auto">
              <a:xfrm>
                <a:off x="2689" y="2852"/>
                <a:ext cx="1066" cy="3"/>
              </a:xfrm>
              <a:prstGeom prst="rect">
                <a:avLst/>
              </a:prstGeom>
              <a:solidFill>
                <a:srgbClr val="000000"/>
              </a:solidFill>
              <a:ln w="0">
                <a:solidFill>
                  <a:schemeClr val="tx1"/>
                </a:solidFill>
                <a:miter lim="800000"/>
                <a:headEnd/>
                <a:tailEnd/>
              </a:ln>
            </p:spPr>
            <p:txBody>
              <a:bodyPr/>
              <a:lstStyle/>
              <a:p>
                <a:endParaRPr lang="en-US"/>
              </a:p>
            </p:txBody>
          </p:sp>
          <p:sp>
            <p:nvSpPr>
              <p:cNvPr id="31792" name="Rectangle 1072"/>
              <p:cNvSpPr>
                <a:spLocks noChangeArrowheads="1"/>
              </p:cNvSpPr>
              <p:nvPr/>
            </p:nvSpPr>
            <p:spPr bwMode="auto">
              <a:xfrm>
                <a:off x="2954" y="2455"/>
                <a:ext cx="3" cy="399"/>
              </a:xfrm>
              <a:prstGeom prst="rect">
                <a:avLst/>
              </a:prstGeom>
              <a:solidFill>
                <a:srgbClr val="000000"/>
              </a:solidFill>
              <a:ln w="0">
                <a:solidFill>
                  <a:schemeClr val="tx1"/>
                </a:solidFill>
                <a:miter lim="800000"/>
                <a:headEnd/>
                <a:tailEnd/>
              </a:ln>
            </p:spPr>
            <p:txBody>
              <a:bodyPr/>
              <a:lstStyle/>
              <a:p>
                <a:endParaRPr lang="en-US"/>
              </a:p>
            </p:txBody>
          </p:sp>
          <p:sp>
            <p:nvSpPr>
              <p:cNvPr id="31793" name="Rectangle 1073"/>
              <p:cNvSpPr>
                <a:spLocks noChangeArrowheads="1"/>
              </p:cNvSpPr>
              <p:nvPr/>
            </p:nvSpPr>
            <p:spPr bwMode="auto">
              <a:xfrm>
                <a:off x="2521" y="2454"/>
                <a:ext cx="1234" cy="2"/>
              </a:xfrm>
              <a:prstGeom prst="rect">
                <a:avLst/>
              </a:prstGeom>
              <a:solidFill>
                <a:srgbClr val="000000"/>
              </a:solidFill>
              <a:ln w="0">
                <a:solidFill>
                  <a:schemeClr val="tx1"/>
                </a:solidFill>
                <a:miter lim="800000"/>
                <a:headEnd/>
                <a:tailEnd/>
              </a:ln>
            </p:spPr>
            <p:txBody>
              <a:bodyPr/>
              <a:lstStyle/>
              <a:p>
                <a:endParaRPr lang="en-US"/>
              </a:p>
            </p:txBody>
          </p:sp>
          <p:sp>
            <p:nvSpPr>
              <p:cNvPr id="31794" name="Rectangle 1074"/>
              <p:cNvSpPr>
                <a:spLocks noChangeArrowheads="1"/>
              </p:cNvSpPr>
              <p:nvPr/>
            </p:nvSpPr>
            <p:spPr bwMode="auto">
              <a:xfrm>
                <a:off x="3354" y="2056"/>
                <a:ext cx="3" cy="399"/>
              </a:xfrm>
              <a:prstGeom prst="rect">
                <a:avLst/>
              </a:prstGeom>
              <a:solidFill>
                <a:srgbClr val="000000"/>
              </a:solidFill>
              <a:ln w="0">
                <a:solidFill>
                  <a:schemeClr val="tx1"/>
                </a:solidFill>
                <a:miter lim="800000"/>
                <a:headEnd/>
                <a:tailEnd/>
              </a:ln>
            </p:spPr>
            <p:txBody>
              <a:bodyPr/>
              <a:lstStyle/>
              <a:p>
                <a:endParaRPr lang="en-US"/>
              </a:p>
            </p:txBody>
          </p:sp>
          <p:sp>
            <p:nvSpPr>
              <p:cNvPr id="31795" name="Rectangle 1075"/>
              <p:cNvSpPr>
                <a:spLocks noChangeArrowheads="1"/>
              </p:cNvSpPr>
              <p:nvPr/>
            </p:nvSpPr>
            <p:spPr bwMode="auto">
              <a:xfrm>
                <a:off x="2554" y="2056"/>
                <a:ext cx="2" cy="399"/>
              </a:xfrm>
              <a:prstGeom prst="rect">
                <a:avLst/>
              </a:prstGeom>
              <a:solidFill>
                <a:srgbClr val="000000"/>
              </a:solidFill>
              <a:ln w="0">
                <a:solidFill>
                  <a:schemeClr val="tx1"/>
                </a:solidFill>
                <a:miter lim="800000"/>
                <a:headEnd/>
                <a:tailEnd/>
              </a:ln>
            </p:spPr>
            <p:txBody>
              <a:bodyPr/>
              <a:lstStyle/>
              <a:p>
                <a:endParaRPr lang="en-US"/>
              </a:p>
            </p:txBody>
          </p:sp>
          <p:sp>
            <p:nvSpPr>
              <p:cNvPr id="31796" name="Rectangle 1076"/>
              <p:cNvSpPr>
                <a:spLocks noChangeArrowheads="1"/>
              </p:cNvSpPr>
              <p:nvPr/>
            </p:nvSpPr>
            <p:spPr bwMode="auto">
              <a:xfrm>
                <a:off x="2420" y="2055"/>
                <a:ext cx="1335" cy="3"/>
              </a:xfrm>
              <a:prstGeom prst="rect">
                <a:avLst/>
              </a:prstGeom>
              <a:solidFill>
                <a:srgbClr val="000000"/>
              </a:solidFill>
              <a:ln w="0">
                <a:solidFill>
                  <a:schemeClr val="tx1"/>
                </a:solidFill>
                <a:miter lim="800000"/>
                <a:headEnd/>
                <a:tailEnd/>
              </a:ln>
            </p:spPr>
            <p:txBody>
              <a:bodyPr/>
              <a:lstStyle/>
              <a:p>
                <a:endParaRPr lang="en-US"/>
              </a:p>
            </p:txBody>
          </p:sp>
          <p:sp>
            <p:nvSpPr>
              <p:cNvPr id="31797" name="Rectangle 1077"/>
              <p:cNvSpPr>
                <a:spLocks noChangeArrowheads="1"/>
              </p:cNvSpPr>
              <p:nvPr/>
            </p:nvSpPr>
            <p:spPr bwMode="auto">
              <a:xfrm>
                <a:off x="2954" y="1658"/>
                <a:ext cx="3" cy="398"/>
              </a:xfrm>
              <a:prstGeom prst="rect">
                <a:avLst/>
              </a:prstGeom>
              <a:solidFill>
                <a:srgbClr val="000000"/>
              </a:solidFill>
              <a:ln w="0">
                <a:solidFill>
                  <a:schemeClr val="tx1"/>
                </a:solidFill>
                <a:miter lim="800000"/>
                <a:headEnd/>
                <a:tailEnd/>
              </a:ln>
            </p:spPr>
            <p:txBody>
              <a:bodyPr/>
              <a:lstStyle/>
              <a:p>
                <a:endParaRPr lang="en-US"/>
              </a:p>
            </p:txBody>
          </p:sp>
          <p:sp>
            <p:nvSpPr>
              <p:cNvPr id="31798" name="Line 1078"/>
              <p:cNvSpPr>
                <a:spLocks noChangeShapeType="1"/>
              </p:cNvSpPr>
              <p:nvPr/>
            </p:nvSpPr>
            <p:spPr bwMode="auto">
              <a:xfrm flipH="1">
                <a:off x="1232" y="2757"/>
                <a:ext cx="10" cy="26"/>
              </a:xfrm>
              <a:prstGeom prst="line">
                <a:avLst/>
              </a:prstGeom>
              <a:noFill/>
              <a:ln w="0">
                <a:solidFill>
                  <a:schemeClr val="tx1"/>
                </a:solidFill>
                <a:round/>
                <a:headEnd/>
                <a:tailEnd/>
              </a:ln>
            </p:spPr>
            <p:txBody>
              <a:bodyPr/>
              <a:lstStyle/>
              <a:p>
                <a:endParaRPr lang="en-US"/>
              </a:p>
            </p:txBody>
          </p:sp>
          <p:sp>
            <p:nvSpPr>
              <p:cNvPr id="31799" name="Line 1079"/>
              <p:cNvSpPr>
                <a:spLocks noChangeShapeType="1"/>
              </p:cNvSpPr>
              <p:nvPr/>
            </p:nvSpPr>
            <p:spPr bwMode="auto">
              <a:xfrm>
                <a:off x="1242" y="2757"/>
                <a:ext cx="10" cy="26"/>
              </a:xfrm>
              <a:prstGeom prst="line">
                <a:avLst/>
              </a:prstGeom>
              <a:noFill/>
              <a:ln w="0">
                <a:solidFill>
                  <a:schemeClr val="tx1"/>
                </a:solidFill>
                <a:round/>
                <a:headEnd/>
                <a:tailEnd/>
              </a:ln>
            </p:spPr>
            <p:txBody>
              <a:bodyPr/>
              <a:lstStyle/>
              <a:p>
                <a:endParaRPr lang="en-US"/>
              </a:p>
            </p:txBody>
          </p:sp>
          <p:sp>
            <p:nvSpPr>
              <p:cNvPr id="31800" name="Line 1080"/>
              <p:cNvSpPr>
                <a:spLocks noChangeShapeType="1"/>
              </p:cNvSpPr>
              <p:nvPr/>
            </p:nvSpPr>
            <p:spPr bwMode="auto">
              <a:xfrm>
                <a:off x="1236" y="2774"/>
                <a:ext cx="13" cy="1"/>
              </a:xfrm>
              <a:prstGeom prst="line">
                <a:avLst/>
              </a:prstGeom>
              <a:noFill/>
              <a:ln w="0">
                <a:solidFill>
                  <a:schemeClr val="tx1"/>
                </a:solidFill>
                <a:round/>
                <a:headEnd/>
                <a:tailEnd/>
              </a:ln>
            </p:spPr>
            <p:txBody>
              <a:bodyPr/>
              <a:lstStyle/>
              <a:p>
                <a:endParaRPr lang="en-US"/>
              </a:p>
            </p:txBody>
          </p:sp>
          <p:sp>
            <p:nvSpPr>
              <p:cNvPr id="31801" name="Line 1081"/>
              <p:cNvSpPr>
                <a:spLocks noChangeShapeType="1"/>
              </p:cNvSpPr>
              <p:nvPr/>
            </p:nvSpPr>
            <p:spPr bwMode="auto">
              <a:xfrm>
                <a:off x="1258" y="2757"/>
                <a:ext cx="1" cy="26"/>
              </a:xfrm>
              <a:prstGeom prst="line">
                <a:avLst/>
              </a:prstGeom>
              <a:noFill/>
              <a:ln w="0">
                <a:solidFill>
                  <a:schemeClr val="tx1"/>
                </a:solidFill>
                <a:round/>
                <a:headEnd/>
                <a:tailEnd/>
              </a:ln>
            </p:spPr>
            <p:txBody>
              <a:bodyPr/>
              <a:lstStyle/>
              <a:p>
                <a:endParaRPr lang="en-US"/>
              </a:p>
            </p:txBody>
          </p:sp>
          <p:sp>
            <p:nvSpPr>
              <p:cNvPr id="31802" name="Line 1082"/>
              <p:cNvSpPr>
                <a:spLocks noChangeShapeType="1"/>
              </p:cNvSpPr>
              <p:nvPr/>
            </p:nvSpPr>
            <p:spPr bwMode="auto">
              <a:xfrm>
                <a:off x="1268" y="2757"/>
                <a:ext cx="1" cy="26"/>
              </a:xfrm>
              <a:prstGeom prst="line">
                <a:avLst/>
              </a:prstGeom>
              <a:noFill/>
              <a:ln w="0">
                <a:solidFill>
                  <a:schemeClr val="tx1"/>
                </a:solidFill>
                <a:round/>
                <a:headEnd/>
                <a:tailEnd/>
              </a:ln>
            </p:spPr>
            <p:txBody>
              <a:bodyPr/>
              <a:lstStyle/>
              <a:p>
                <a:endParaRPr lang="en-US"/>
              </a:p>
            </p:txBody>
          </p:sp>
          <p:sp>
            <p:nvSpPr>
              <p:cNvPr id="31803" name="Line 1083"/>
              <p:cNvSpPr>
                <a:spLocks noChangeShapeType="1"/>
              </p:cNvSpPr>
              <p:nvPr/>
            </p:nvSpPr>
            <p:spPr bwMode="auto">
              <a:xfrm>
                <a:off x="1305" y="2757"/>
                <a:ext cx="2" cy="1"/>
              </a:xfrm>
              <a:prstGeom prst="line">
                <a:avLst/>
              </a:prstGeom>
              <a:noFill/>
              <a:ln w="0">
                <a:solidFill>
                  <a:schemeClr val="tx1"/>
                </a:solidFill>
                <a:round/>
                <a:headEnd/>
                <a:tailEnd/>
              </a:ln>
            </p:spPr>
            <p:txBody>
              <a:bodyPr/>
              <a:lstStyle/>
              <a:p>
                <a:endParaRPr lang="en-US"/>
              </a:p>
            </p:txBody>
          </p:sp>
          <p:sp>
            <p:nvSpPr>
              <p:cNvPr id="31804" name="Line 1084"/>
              <p:cNvSpPr>
                <a:spLocks noChangeShapeType="1"/>
              </p:cNvSpPr>
              <p:nvPr/>
            </p:nvSpPr>
            <p:spPr bwMode="auto">
              <a:xfrm flipV="1">
                <a:off x="1307" y="2757"/>
                <a:ext cx="1" cy="1"/>
              </a:xfrm>
              <a:prstGeom prst="line">
                <a:avLst/>
              </a:prstGeom>
              <a:noFill/>
              <a:ln w="0">
                <a:solidFill>
                  <a:schemeClr val="tx1"/>
                </a:solidFill>
                <a:round/>
                <a:headEnd/>
                <a:tailEnd/>
              </a:ln>
            </p:spPr>
            <p:txBody>
              <a:bodyPr/>
              <a:lstStyle/>
              <a:p>
                <a:endParaRPr lang="en-US"/>
              </a:p>
            </p:txBody>
          </p:sp>
          <p:sp>
            <p:nvSpPr>
              <p:cNvPr id="31805" name="Line 1085"/>
              <p:cNvSpPr>
                <a:spLocks noChangeShapeType="1"/>
              </p:cNvSpPr>
              <p:nvPr/>
            </p:nvSpPr>
            <p:spPr bwMode="auto">
              <a:xfrm flipH="1" flipV="1">
                <a:off x="1307" y="2755"/>
                <a:ext cx="1" cy="2"/>
              </a:xfrm>
              <a:prstGeom prst="line">
                <a:avLst/>
              </a:prstGeom>
              <a:noFill/>
              <a:ln w="0">
                <a:solidFill>
                  <a:schemeClr val="tx1"/>
                </a:solidFill>
                <a:round/>
                <a:headEnd/>
                <a:tailEnd/>
              </a:ln>
            </p:spPr>
            <p:txBody>
              <a:bodyPr/>
              <a:lstStyle/>
              <a:p>
                <a:endParaRPr lang="en-US"/>
              </a:p>
            </p:txBody>
          </p:sp>
          <p:sp>
            <p:nvSpPr>
              <p:cNvPr id="31806" name="Line 1086"/>
              <p:cNvSpPr>
                <a:spLocks noChangeShapeType="1"/>
              </p:cNvSpPr>
              <p:nvPr/>
            </p:nvSpPr>
            <p:spPr bwMode="auto">
              <a:xfrm flipH="1">
                <a:off x="1305" y="2755"/>
                <a:ext cx="2" cy="2"/>
              </a:xfrm>
              <a:prstGeom prst="line">
                <a:avLst/>
              </a:prstGeom>
              <a:noFill/>
              <a:ln w="0">
                <a:solidFill>
                  <a:schemeClr val="tx1"/>
                </a:solidFill>
                <a:round/>
                <a:headEnd/>
                <a:tailEnd/>
              </a:ln>
            </p:spPr>
            <p:txBody>
              <a:bodyPr/>
              <a:lstStyle/>
              <a:p>
                <a:endParaRPr lang="en-US"/>
              </a:p>
            </p:txBody>
          </p:sp>
          <p:sp>
            <p:nvSpPr>
              <p:cNvPr id="31807" name="Line 1087"/>
              <p:cNvSpPr>
                <a:spLocks noChangeShapeType="1"/>
              </p:cNvSpPr>
              <p:nvPr/>
            </p:nvSpPr>
            <p:spPr bwMode="auto">
              <a:xfrm>
                <a:off x="1307" y="2765"/>
                <a:ext cx="1" cy="21"/>
              </a:xfrm>
              <a:prstGeom prst="line">
                <a:avLst/>
              </a:prstGeom>
              <a:noFill/>
              <a:ln w="0">
                <a:solidFill>
                  <a:schemeClr val="tx1"/>
                </a:solidFill>
                <a:round/>
                <a:headEnd/>
                <a:tailEnd/>
              </a:ln>
            </p:spPr>
            <p:txBody>
              <a:bodyPr/>
              <a:lstStyle/>
              <a:p>
                <a:endParaRPr lang="en-US"/>
              </a:p>
            </p:txBody>
          </p:sp>
          <p:sp>
            <p:nvSpPr>
              <p:cNvPr id="31808" name="Line 1088"/>
              <p:cNvSpPr>
                <a:spLocks noChangeShapeType="1"/>
              </p:cNvSpPr>
              <p:nvPr/>
            </p:nvSpPr>
            <p:spPr bwMode="auto">
              <a:xfrm flipH="1">
                <a:off x="1305" y="2786"/>
                <a:ext cx="2" cy="4"/>
              </a:xfrm>
              <a:prstGeom prst="line">
                <a:avLst/>
              </a:prstGeom>
              <a:noFill/>
              <a:ln w="0">
                <a:solidFill>
                  <a:schemeClr val="tx1"/>
                </a:solidFill>
                <a:round/>
                <a:headEnd/>
                <a:tailEnd/>
              </a:ln>
            </p:spPr>
            <p:txBody>
              <a:bodyPr/>
              <a:lstStyle/>
              <a:p>
                <a:endParaRPr lang="en-US"/>
              </a:p>
            </p:txBody>
          </p:sp>
          <p:sp>
            <p:nvSpPr>
              <p:cNvPr id="31809" name="Line 1089"/>
              <p:cNvSpPr>
                <a:spLocks noChangeShapeType="1"/>
              </p:cNvSpPr>
              <p:nvPr/>
            </p:nvSpPr>
            <p:spPr bwMode="auto">
              <a:xfrm flipH="1">
                <a:off x="1303" y="2790"/>
                <a:ext cx="2" cy="1"/>
              </a:xfrm>
              <a:prstGeom prst="line">
                <a:avLst/>
              </a:prstGeom>
              <a:noFill/>
              <a:ln w="0">
                <a:solidFill>
                  <a:schemeClr val="tx1"/>
                </a:solidFill>
                <a:round/>
                <a:headEnd/>
                <a:tailEnd/>
              </a:ln>
            </p:spPr>
            <p:txBody>
              <a:bodyPr/>
              <a:lstStyle/>
              <a:p>
                <a:endParaRPr lang="en-US"/>
              </a:p>
            </p:txBody>
          </p:sp>
          <p:sp>
            <p:nvSpPr>
              <p:cNvPr id="31810" name="Line 1090"/>
              <p:cNvSpPr>
                <a:spLocks noChangeShapeType="1"/>
              </p:cNvSpPr>
              <p:nvPr/>
            </p:nvSpPr>
            <p:spPr bwMode="auto">
              <a:xfrm flipH="1">
                <a:off x="1300" y="2791"/>
                <a:ext cx="3" cy="1"/>
              </a:xfrm>
              <a:prstGeom prst="line">
                <a:avLst/>
              </a:prstGeom>
              <a:noFill/>
              <a:ln w="0">
                <a:solidFill>
                  <a:schemeClr val="tx1"/>
                </a:solidFill>
                <a:round/>
                <a:headEnd/>
                <a:tailEnd/>
              </a:ln>
            </p:spPr>
            <p:txBody>
              <a:bodyPr/>
              <a:lstStyle/>
              <a:p>
                <a:endParaRPr lang="en-US"/>
              </a:p>
            </p:txBody>
          </p:sp>
          <p:sp>
            <p:nvSpPr>
              <p:cNvPr id="31811" name="Line 1091"/>
              <p:cNvSpPr>
                <a:spLocks noChangeShapeType="1"/>
              </p:cNvSpPr>
              <p:nvPr/>
            </p:nvSpPr>
            <p:spPr bwMode="auto">
              <a:xfrm flipH="1">
                <a:off x="1319" y="2765"/>
                <a:ext cx="2" cy="2"/>
              </a:xfrm>
              <a:prstGeom prst="line">
                <a:avLst/>
              </a:prstGeom>
              <a:noFill/>
              <a:ln w="0">
                <a:solidFill>
                  <a:schemeClr val="tx1"/>
                </a:solidFill>
                <a:round/>
                <a:headEnd/>
                <a:tailEnd/>
              </a:ln>
            </p:spPr>
            <p:txBody>
              <a:bodyPr/>
              <a:lstStyle/>
              <a:p>
                <a:endParaRPr lang="en-US"/>
              </a:p>
            </p:txBody>
          </p:sp>
          <p:sp>
            <p:nvSpPr>
              <p:cNvPr id="31812" name="Line 1092"/>
              <p:cNvSpPr>
                <a:spLocks noChangeShapeType="1"/>
              </p:cNvSpPr>
              <p:nvPr/>
            </p:nvSpPr>
            <p:spPr bwMode="auto">
              <a:xfrm flipH="1">
                <a:off x="1316" y="2767"/>
                <a:ext cx="3" cy="2"/>
              </a:xfrm>
              <a:prstGeom prst="line">
                <a:avLst/>
              </a:prstGeom>
              <a:noFill/>
              <a:ln w="0">
                <a:solidFill>
                  <a:schemeClr val="tx1"/>
                </a:solidFill>
                <a:round/>
                <a:headEnd/>
                <a:tailEnd/>
              </a:ln>
            </p:spPr>
            <p:txBody>
              <a:bodyPr/>
              <a:lstStyle/>
              <a:p>
                <a:endParaRPr lang="en-US"/>
              </a:p>
            </p:txBody>
          </p:sp>
          <p:sp>
            <p:nvSpPr>
              <p:cNvPr id="31813" name="Line 1093"/>
              <p:cNvSpPr>
                <a:spLocks noChangeShapeType="1"/>
              </p:cNvSpPr>
              <p:nvPr/>
            </p:nvSpPr>
            <p:spPr bwMode="auto">
              <a:xfrm flipH="1">
                <a:off x="1315" y="2769"/>
                <a:ext cx="1" cy="4"/>
              </a:xfrm>
              <a:prstGeom prst="line">
                <a:avLst/>
              </a:prstGeom>
              <a:noFill/>
              <a:ln w="0">
                <a:solidFill>
                  <a:schemeClr val="tx1"/>
                </a:solidFill>
                <a:round/>
                <a:headEnd/>
                <a:tailEnd/>
              </a:ln>
            </p:spPr>
            <p:txBody>
              <a:bodyPr/>
              <a:lstStyle/>
              <a:p>
                <a:endParaRPr lang="en-US"/>
              </a:p>
            </p:txBody>
          </p:sp>
          <p:sp>
            <p:nvSpPr>
              <p:cNvPr id="31814" name="Line 1094"/>
              <p:cNvSpPr>
                <a:spLocks noChangeShapeType="1"/>
              </p:cNvSpPr>
              <p:nvPr/>
            </p:nvSpPr>
            <p:spPr bwMode="auto">
              <a:xfrm>
                <a:off x="1315" y="2773"/>
                <a:ext cx="1" cy="2"/>
              </a:xfrm>
              <a:prstGeom prst="line">
                <a:avLst/>
              </a:prstGeom>
              <a:noFill/>
              <a:ln w="0">
                <a:solidFill>
                  <a:schemeClr val="tx1"/>
                </a:solidFill>
                <a:round/>
                <a:headEnd/>
                <a:tailEnd/>
              </a:ln>
            </p:spPr>
            <p:txBody>
              <a:bodyPr/>
              <a:lstStyle/>
              <a:p>
                <a:endParaRPr lang="en-US"/>
              </a:p>
            </p:txBody>
          </p:sp>
          <p:sp>
            <p:nvSpPr>
              <p:cNvPr id="31815" name="Line 1095"/>
              <p:cNvSpPr>
                <a:spLocks noChangeShapeType="1"/>
              </p:cNvSpPr>
              <p:nvPr/>
            </p:nvSpPr>
            <p:spPr bwMode="auto">
              <a:xfrm>
                <a:off x="1315" y="2775"/>
                <a:ext cx="1" cy="4"/>
              </a:xfrm>
              <a:prstGeom prst="line">
                <a:avLst/>
              </a:prstGeom>
              <a:noFill/>
              <a:ln w="0">
                <a:solidFill>
                  <a:schemeClr val="tx1"/>
                </a:solidFill>
                <a:round/>
                <a:headEnd/>
                <a:tailEnd/>
              </a:ln>
            </p:spPr>
            <p:txBody>
              <a:bodyPr/>
              <a:lstStyle/>
              <a:p>
                <a:endParaRPr lang="en-US"/>
              </a:p>
            </p:txBody>
          </p:sp>
          <p:sp>
            <p:nvSpPr>
              <p:cNvPr id="31816" name="Line 1096"/>
              <p:cNvSpPr>
                <a:spLocks noChangeShapeType="1"/>
              </p:cNvSpPr>
              <p:nvPr/>
            </p:nvSpPr>
            <p:spPr bwMode="auto">
              <a:xfrm>
                <a:off x="1316" y="2779"/>
                <a:ext cx="3" cy="2"/>
              </a:xfrm>
              <a:prstGeom prst="line">
                <a:avLst/>
              </a:prstGeom>
              <a:noFill/>
              <a:ln w="0">
                <a:solidFill>
                  <a:schemeClr val="tx1"/>
                </a:solidFill>
                <a:round/>
                <a:headEnd/>
                <a:tailEnd/>
              </a:ln>
            </p:spPr>
            <p:txBody>
              <a:bodyPr/>
              <a:lstStyle/>
              <a:p>
                <a:endParaRPr lang="en-US"/>
              </a:p>
            </p:txBody>
          </p:sp>
          <p:sp>
            <p:nvSpPr>
              <p:cNvPr id="31817" name="Line 1097"/>
              <p:cNvSpPr>
                <a:spLocks noChangeShapeType="1"/>
              </p:cNvSpPr>
              <p:nvPr/>
            </p:nvSpPr>
            <p:spPr bwMode="auto">
              <a:xfrm>
                <a:off x="1319" y="2781"/>
                <a:ext cx="2" cy="2"/>
              </a:xfrm>
              <a:prstGeom prst="line">
                <a:avLst/>
              </a:prstGeom>
              <a:noFill/>
              <a:ln w="0">
                <a:solidFill>
                  <a:schemeClr val="tx1"/>
                </a:solidFill>
                <a:round/>
                <a:headEnd/>
                <a:tailEnd/>
              </a:ln>
            </p:spPr>
            <p:txBody>
              <a:bodyPr/>
              <a:lstStyle/>
              <a:p>
                <a:endParaRPr lang="en-US"/>
              </a:p>
            </p:txBody>
          </p:sp>
          <p:sp>
            <p:nvSpPr>
              <p:cNvPr id="31818" name="Line 1098"/>
              <p:cNvSpPr>
                <a:spLocks noChangeShapeType="1"/>
              </p:cNvSpPr>
              <p:nvPr/>
            </p:nvSpPr>
            <p:spPr bwMode="auto">
              <a:xfrm>
                <a:off x="1321" y="2783"/>
                <a:ext cx="4" cy="1"/>
              </a:xfrm>
              <a:prstGeom prst="line">
                <a:avLst/>
              </a:prstGeom>
              <a:noFill/>
              <a:ln w="0">
                <a:solidFill>
                  <a:schemeClr val="tx1"/>
                </a:solidFill>
                <a:round/>
                <a:headEnd/>
                <a:tailEnd/>
              </a:ln>
            </p:spPr>
            <p:txBody>
              <a:bodyPr/>
              <a:lstStyle/>
              <a:p>
                <a:endParaRPr lang="en-US"/>
              </a:p>
            </p:txBody>
          </p:sp>
          <p:sp>
            <p:nvSpPr>
              <p:cNvPr id="31819" name="Line 1099"/>
              <p:cNvSpPr>
                <a:spLocks noChangeShapeType="1"/>
              </p:cNvSpPr>
              <p:nvPr/>
            </p:nvSpPr>
            <p:spPr bwMode="auto">
              <a:xfrm flipV="1">
                <a:off x="1325" y="2781"/>
                <a:ext cx="3" cy="2"/>
              </a:xfrm>
              <a:prstGeom prst="line">
                <a:avLst/>
              </a:prstGeom>
              <a:noFill/>
              <a:ln w="0">
                <a:solidFill>
                  <a:schemeClr val="tx1"/>
                </a:solidFill>
                <a:round/>
                <a:headEnd/>
                <a:tailEnd/>
              </a:ln>
            </p:spPr>
            <p:txBody>
              <a:bodyPr/>
              <a:lstStyle/>
              <a:p>
                <a:endParaRPr lang="en-US"/>
              </a:p>
            </p:txBody>
          </p:sp>
          <p:sp>
            <p:nvSpPr>
              <p:cNvPr id="31820" name="Line 1100"/>
              <p:cNvSpPr>
                <a:spLocks noChangeShapeType="1"/>
              </p:cNvSpPr>
              <p:nvPr/>
            </p:nvSpPr>
            <p:spPr bwMode="auto">
              <a:xfrm flipV="1">
                <a:off x="1328" y="2779"/>
                <a:ext cx="2" cy="2"/>
              </a:xfrm>
              <a:prstGeom prst="line">
                <a:avLst/>
              </a:prstGeom>
              <a:noFill/>
              <a:ln w="0">
                <a:solidFill>
                  <a:schemeClr val="tx1"/>
                </a:solidFill>
                <a:round/>
                <a:headEnd/>
                <a:tailEnd/>
              </a:ln>
            </p:spPr>
            <p:txBody>
              <a:bodyPr/>
              <a:lstStyle/>
              <a:p>
                <a:endParaRPr lang="en-US"/>
              </a:p>
            </p:txBody>
          </p:sp>
          <p:sp>
            <p:nvSpPr>
              <p:cNvPr id="31821" name="Line 1101"/>
              <p:cNvSpPr>
                <a:spLocks noChangeShapeType="1"/>
              </p:cNvSpPr>
              <p:nvPr/>
            </p:nvSpPr>
            <p:spPr bwMode="auto">
              <a:xfrm flipV="1">
                <a:off x="1330" y="2775"/>
                <a:ext cx="1" cy="4"/>
              </a:xfrm>
              <a:prstGeom prst="line">
                <a:avLst/>
              </a:prstGeom>
              <a:noFill/>
              <a:ln w="0">
                <a:solidFill>
                  <a:schemeClr val="tx1"/>
                </a:solidFill>
                <a:round/>
                <a:headEnd/>
                <a:tailEnd/>
              </a:ln>
            </p:spPr>
            <p:txBody>
              <a:bodyPr/>
              <a:lstStyle/>
              <a:p>
                <a:endParaRPr lang="en-US"/>
              </a:p>
            </p:txBody>
          </p:sp>
          <p:sp>
            <p:nvSpPr>
              <p:cNvPr id="31822" name="Line 1102"/>
              <p:cNvSpPr>
                <a:spLocks noChangeShapeType="1"/>
              </p:cNvSpPr>
              <p:nvPr/>
            </p:nvSpPr>
            <p:spPr bwMode="auto">
              <a:xfrm flipV="1">
                <a:off x="1331" y="2773"/>
                <a:ext cx="1" cy="2"/>
              </a:xfrm>
              <a:prstGeom prst="line">
                <a:avLst/>
              </a:prstGeom>
              <a:noFill/>
              <a:ln w="0">
                <a:solidFill>
                  <a:schemeClr val="tx1"/>
                </a:solidFill>
                <a:round/>
                <a:headEnd/>
                <a:tailEnd/>
              </a:ln>
            </p:spPr>
            <p:txBody>
              <a:bodyPr/>
              <a:lstStyle/>
              <a:p>
                <a:endParaRPr lang="en-US"/>
              </a:p>
            </p:txBody>
          </p:sp>
          <p:sp>
            <p:nvSpPr>
              <p:cNvPr id="31823" name="Line 1103"/>
              <p:cNvSpPr>
                <a:spLocks noChangeShapeType="1"/>
              </p:cNvSpPr>
              <p:nvPr/>
            </p:nvSpPr>
            <p:spPr bwMode="auto">
              <a:xfrm flipH="1" flipV="1">
                <a:off x="1330" y="2769"/>
                <a:ext cx="1" cy="4"/>
              </a:xfrm>
              <a:prstGeom prst="line">
                <a:avLst/>
              </a:prstGeom>
              <a:noFill/>
              <a:ln w="0">
                <a:solidFill>
                  <a:schemeClr val="tx1"/>
                </a:solidFill>
                <a:round/>
                <a:headEnd/>
                <a:tailEnd/>
              </a:ln>
            </p:spPr>
            <p:txBody>
              <a:bodyPr/>
              <a:lstStyle/>
              <a:p>
                <a:endParaRPr lang="en-US"/>
              </a:p>
            </p:txBody>
          </p:sp>
          <p:sp>
            <p:nvSpPr>
              <p:cNvPr id="31824" name="Line 1104"/>
              <p:cNvSpPr>
                <a:spLocks noChangeShapeType="1"/>
              </p:cNvSpPr>
              <p:nvPr/>
            </p:nvSpPr>
            <p:spPr bwMode="auto">
              <a:xfrm flipH="1" flipV="1">
                <a:off x="1328" y="2767"/>
                <a:ext cx="2" cy="2"/>
              </a:xfrm>
              <a:prstGeom prst="line">
                <a:avLst/>
              </a:prstGeom>
              <a:noFill/>
              <a:ln w="0">
                <a:solidFill>
                  <a:schemeClr val="tx1"/>
                </a:solidFill>
                <a:round/>
                <a:headEnd/>
                <a:tailEnd/>
              </a:ln>
            </p:spPr>
            <p:txBody>
              <a:bodyPr/>
              <a:lstStyle/>
              <a:p>
                <a:endParaRPr lang="en-US"/>
              </a:p>
            </p:txBody>
          </p:sp>
          <p:sp>
            <p:nvSpPr>
              <p:cNvPr id="31825" name="Line 1105"/>
              <p:cNvSpPr>
                <a:spLocks noChangeShapeType="1"/>
              </p:cNvSpPr>
              <p:nvPr/>
            </p:nvSpPr>
            <p:spPr bwMode="auto">
              <a:xfrm flipH="1" flipV="1">
                <a:off x="1325" y="2765"/>
                <a:ext cx="3" cy="2"/>
              </a:xfrm>
              <a:prstGeom prst="line">
                <a:avLst/>
              </a:prstGeom>
              <a:noFill/>
              <a:ln w="0">
                <a:solidFill>
                  <a:schemeClr val="tx1"/>
                </a:solidFill>
                <a:round/>
                <a:headEnd/>
                <a:tailEnd/>
              </a:ln>
            </p:spPr>
            <p:txBody>
              <a:bodyPr/>
              <a:lstStyle/>
              <a:p>
                <a:endParaRPr lang="en-US"/>
              </a:p>
            </p:txBody>
          </p:sp>
          <p:sp>
            <p:nvSpPr>
              <p:cNvPr id="31826" name="Line 1106"/>
              <p:cNvSpPr>
                <a:spLocks noChangeShapeType="1"/>
              </p:cNvSpPr>
              <p:nvPr/>
            </p:nvSpPr>
            <p:spPr bwMode="auto">
              <a:xfrm flipH="1">
                <a:off x="1321" y="2765"/>
                <a:ext cx="4" cy="1"/>
              </a:xfrm>
              <a:prstGeom prst="line">
                <a:avLst/>
              </a:prstGeom>
              <a:noFill/>
              <a:ln w="0">
                <a:solidFill>
                  <a:schemeClr val="tx1"/>
                </a:solidFill>
                <a:round/>
                <a:headEnd/>
                <a:tailEnd/>
              </a:ln>
            </p:spPr>
            <p:txBody>
              <a:bodyPr/>
              <a:lstStyle/>
              <a:p>
                <a:endParaRPr lang="en-US"/>
              </a:p>
            </p:txBody>
          </p:sp>
          <p:sp>
            <p:nvSpPr>
              <p:cNvPr id="31827" name="Line 1107"/>
              <p:cNvSpPr>
                <a:spLocks noChangeShapeType="1"/>
              </p:cNvSpPr>
              <p:nvPr/>
            </p:nvSpPr>
            <p:spPr bwMode="auto">
              <a:xfrm>
                <a:off x="1339" y="2757"/>
                <a:ext cx="1" cy="1"/>
              </a:xfrm>
              <a:prstGeom prst="line">
                <a:avLst/>
              </a:prstGeom>
              <a:noFill/>
              <a:ln w="0">
                <a:solidFill>
                  <a:schemeClr val="tx1"/>
                </a:solidFill>
                <a:round/>
                <a:headEnd/>
                <a:tailEnd/>
              </a:ln>
            </p:spPr>
            <p:txBody>
              <a:bodyPr/>
              <a:lstStyle/>
              <a:p>
                <a:endParaRPr lang="en-US"/>
              </a:p>
            </p:txBody>
          </p:sp>
          <p:sp>
            <p:nvSpPr>
              <p:cNvPr id="31828" name="Line 1108"/>
              <p:cNvSpPr>
                <a:spLocks noChangeShapeType="1"/>
              </p:cNvSpPr>
              <p:nvPr/>
            </p:nvSpPr>
            <p:spPr bwMode="auto">
              <a:xfrm flipV="1">
                <a:off x="1340" y="2757"/>
                <a:ext cx="1" cy="1"/>
              </a:xfrm>
              <a:prstGeom prst="line">
                <a:avLst/>
              </a:prstGeom>
              <a:noFill/>
              <a:ln w="0">
                <a:solidFill>
                  <a:schemeClr val="tx1"/>
                </a:solidFill>
                <a:round/>
                <a:headEnd/>
                <a:tailEnd/>
              </a:ln>
            </p:spPr>
            <p:txBody>
              <a:bodyPr/>
              <a:lstStyle/>
              <a:p>
                <a:endParaRPr lang="en-US"/>
              </a:p>
            </p:txBody>
          </p:sp>
          <p:sp>
            <p:nvSpPr>
              <p:cNvPr id="31829" name="Line 1109"/>
              <p:cNvSpPr>
                <a:spLocks noChangeShapeType="1"/>
              </p:cNvSpPr>
              <p:nvPr/>
            </p:nvSpPr>
            <p:spPr bwMode="auto">
              <a:xfrm flipH="1" flipV="1">
                <a:off x="1340" y="2755"/>
                <a:ext cx="1" cy="2"/>
              </a:xfrm>
              <a:prstGeom prst="line">
                <a:avLst/>
              </a:prstGeom>
              <a:noFill/>
              <a:ln w="0">
                <a:solidFill>
                  <a:schemeClr val="tx1"/>
                </a:solidFill>
                <a:round/>
                <a:headEnd/>
                <a:tailEnd/>
              </a:ln>
            </p:spPr>
            <p:txBody>
              <a:bodyPr/>
              <a:lstStyle/>
              <a:p>
                <a:endParaRPr lang="en-US"/>
              </a:p>
            </p:txBody>
          </p:sp>
          <p:sp>
            <p:nvSpPr>
              <p:cNvPr id="31830" name="Line 1110"/>
              <p:cNvSpPr>
                <a:spLocks noChangeShapeType="1"/>
              </p:cNvSpPr>
              <p:nvPr/>
            </p:nvSpPr>
            <p:spPr bwMode="auto">
              <a:xfrm flipH="1">
                <a:off x="1339" y="2755"/>
                <a:ext cx="1" cy="2"/>
              </a:xfrm>
              <a:prstGeom prst="line">
                <a:avLst/>
              </a:prstGeom>
              <a:noFill/>
              <a:ln w="0">
                <a:solidFill>
                  <a:schemeClr val="tx1"/>
                </a:solidFill>
                <a:round/>
                <a:headEnd/>
                <a:tailEnd/>
              </a:ln>
            </p:spPr>
            <p:txBody>
              <a:bodyPr/>
              <a:lstStyle/>
              <a:p>
                <a:endParaRPr lang="en-US"/>
              </a:p>
            </p:txBody>
          </p:sp>
          <p:sp>
            <p:nvSpPr>
              <p:cNvPr id="31831" name="Line 1111"/>
              <p:cNvSpPr>
                <a:spLocks noChangeShapeType="1"/>
              </p:cNvSpPr>
              <p:nvPr/>
            </p:nvSpPr>
            <p:spPr bwMode="auto">
              <a:xfrm>
                <a:off x="1340" y="2765"/>
                <a:ext cx="1" cy="18"/>
              </a:xfrm>
              <a:prstGeom prst="line">
                <a:avLst/>
              </a:prstGeom>
              <a:noFill/>
              <a:ln w="0">
                <a:solidFill>
                  <a:schemeClr val="tx1"/>
                </a:solidFill>
                <a:round/>
                <a:headEnd/>
                <a:tailEnd/>
              </a:ln>
            </p:spPr>
            <p:txBody>
              <a:bodyPr/>
              <a:lstStyle/>
              <a:p>
                <a:endParaRPr lang="en-US"/>
              </a:p>
            </p:txBody>
          </p:sp>
          <p:sp>
            <p:nvSpPr>
              <p:cNvPr id="31832" name="Line 1112"/>
              <p:cNvSpPr>
                <a:spLocks noChangeShapeType="1"/>
              </p:cNvSpPr>
              <p:nvPr/>
            </p:nvSpPr>
            <p:spPr bwMode="auto">
              <a:xfrm flipH="1" flipV="1">
                <a:off x="1361" y="2767"/>
                <a:ext cx="1" cy="2"/>
              </a:xfrm>
              <a:prstGeom prst="line">
                <a:avLst/>
              </a:prstGeom>
              <a:noFill/>
              <a:ln w="0">
                <a:solidFill>
                  <a:schemeClr val="tx1"/>
                </a:solidFill>
                <a:round/>
                <a:headEnd/>
                <a:tailEnd/>
              </a:ln>
            </p:spPr>
            <p:txBody>
              <a:bodyPr/>
              <a:lstStyle/>
              <a:p>
                <a:endParaRPr lang="en-US"/>
              </a:p>
            </p:txBody>
          </p:sp>
          <p:sp>
            <p:nvSpPr>
              <p:cNvPr id="31833" name="Line 1113"/>
              <p:cNvSpPr>
                <a:spLocks noChangeShapeType="1"/>
              </p:cNvSpPr>
              <p:nvPr/>
            </p:nvSpPr>
            <p:spPr bwMode="auto">
              <a:xfrm flipH="1" flipV="1">
                <a:off x="1357" y="2765"/>
                <a:ext cx="4" cy="2"/>
              </a:xfrm>
              <a:prstGeom prst="line">
                <a:avLst/>
              </a:prstGeom>
              <a:noFill/>
              <a:ln w="0">
                <a:solidFill>
                  <a:schemeClr val="tx1"/>
                </a:solidFill>
                <a:round/>
                <a:headEnd/>
                <a:tailEnd/>
              </a:ln>
            </p:spPr>
            <p:txBody>
              <a:bodyPr/>
              <a:lstStyle/>
              <a:p>
                <a:endParaRPr lang="en-US"/>
              </a:p>
            </p:txBody>
          </p:sp>
          <p:sp>
            <p:nvSpPr>
              <p:cNvPr id="31834" name="Line 1114"/>
              <p:cNvSpPr>
                <a:spLocks noChangeShapeType="1"/>
              </p:cNvSpPr>
              <p:nvPr/>
            </p:nvSpPr>
            <p:spPr bwMode="auto">
              <a:xfrm flipH="1">
                <a:off x="1354" y="2765"/>
                <a:ext cx="3" cy="1"/>
              </a:xfrm>
              <a:prstGeom prst="line">
                <a:avLst/>
              </a:prstGeom>
              <a:noFill/>
              <a:ln w="0">
                <a:solidFill>
                  <a:schemeClr val="tx1"/>
                </a:solidFill>
                <a:round/>
                <a:headEnd/>
                <a:tailEnd/>
              </a:ln>
            </p:spPr>
            <p:txBody>
              <a:bodyPr/>
              <a:lstStyle/>
              <a:p>
                <a:endParaRPr lang="en-US"/>
              </a:p>
            </p:txBody>
          </p:sp>
          <p:sp>
            <p:nvSpPr>
              <p:cNvPr id="31835" name="Line 1115"/>
              <p:cNvSpPr>
                <a:spLocks noChangeShapeType="1"/>
              </p:cNvSpPr>
              <p:nvPr/>
            </p:nvSpPr>
            <p:spPr bwMode="auto">
              <a:xfrm flipH="1">
                <a:off x="1350" y="2765"/>
                <a:ext cx="4" cy="2"/>
              </a:xfrm>
              <a:prstGeom prst="line">
                <a:avLst/>
              </a:prstGeom>
              <a:noFill/>
              <a:ln w="0">
                <a:solidFill>
                  <a:schemeClr val="tx1"/>
                </a:solidFill>
                <a:round/>
                <a:headEnd/>
                <a:tailEnd/>
              </a:ln>
            </p:spPr>
            <p:txBody>
              <a:bodyPr/>
              <a:lstStyle/>
              <a:p>
                <a:endParaRPr lang="en-US"/>
              </a:p>
            </p:txBody>
          </p:sp>
          <p:sp>
            <p:nvSpPr>
              <p:cNvPr id="31836" name="Line 1116"/>
              <p:cNvSpPr>
                <a:spLocks noChangeShapeType="1"/>
              </p:cNvSpPr>
              <p:nvPr/>
            </p:nvSpPr>
            <p:spPr bwMode="auto">
              <a:xfrm flipH="1">
                <a:off x="1349" y="2767"/>
                <a:ext cx="1" cy="2"/>
              </a:xfrm>
              <a:prstGeom prst="line">
                <a:avLst/>
              </a:prstGeom>
              <a:noFill/>
              <a:ln w="0">
                <a:solidFill>
                  <a:schemeClr val="tx1"/>
                </a:solidFill>
                <a:round/>
                <a:headEnd/>
                <a:tailEnd/>
              </a:ln>
            </p:spPr>
            <p:txBody>
              <a:bodyPr/>
              <a:lstStyle/>
              <a:p>
                <a:endParaRPr lang="en-US"/>
              </a:p>
            </p:txBody>
          </p:sp>
          <p:sp>
            <p:nvSpPr>
              <p:cNvPr id="31837" name="Line 1117"/>
              <p:cNvSpPr>
                <a:spLocks noChangeShapeType="1"/>
              </p:cNvSpPr>
              <p:nvPr/>
            </p:nvSpPr>
            <p:spPr bwMode="auto">
              <a:xfrm>
                <a:off x="1349" y="2769"/>
                <a:ext cx="1" cy="3"/>
              </a:xfrm>
              <a:prstGeom prst="line">
                <a:avLst/>
              </a:prstGeom>
              <a:noFill/>
              <a:ln w="0">
                <a:solidFill>
                  <a:schemeClr val="tx1"/>
                </a:solidFill>
                <a:round/>
                <a:headEnd/>
                <a:tailEnd/>
              </a:ln>
            </p:spPr>
            <p:txBody>
              <a:bodyPr/>
              <a:lstStyle/>
              <a:p>
                <a:endParaRPr lang="en-US"/>
              </a:p>
            </p:txBody>
          </p:sp>
          <p:sp>
            <p:nvSpPr>
              <p:cNvPr id="31838" name="Line 1118"/>
              <p:cNvSpPr>
                <a:spLocks noChangeShapeType="1"/>
              </p:cNvSpPr>
              <p:nvPr/>
            </p:nvSpPr>
            <p:spPr bwMode="auto">
              <a:xfrm>
                <a:off x="1350" y="2772"/>
                <a:ext cx="2" cy="1"/>
              </a:xfrm>
              <a:prstGeom prst="line">
                <a:avLst/>
              </a:prstGeom>
              <a:noFill/>
              <a:ln w="0">
                <a:solidFill>
                  <a:schemeClr val="tx1"/>
                </a:solidFill>
                <a:round/>
                <a:headEnd/>
                <a:tailEnd/>
              </a:ln>
            </p:spPr>
            <p:txBody>
              <a:bodyPr/>
              <a:lstStyle/>
              <a:p>
                <a:endParaRPr lang="en-US"/>
              </a:p>
            </p:txBody>
          </p:sp>
          <p:sp>
            <p:nvSpPr>
              <p:cNvPr id="31839" name="Line 1119"/>
              <p:cNvSpPr>
                <a:spLocks noChangeShapeType="1"/>
              </p:cNvSpPr>
              <p:nvPr/>
            </p:nvSpPr>
            <p:spPr bwMode="auto">
              <a:xfrm>
                <a:off x="1352" y="2773"/>
                <a:ext cx="6" cy="1"/>
              </a:xfrm>
              <a:prstGeom prst="line">
                <a:avLst/>
              </a:prstGeom>
              <a:noFill/>
              <a:ln w="0">
                <a:solidFill>
                  <a:schemeClr val="tx1"/>
                </a:solidFill>
                <a:round/>
                <a:headEnd/>
                <a:tailEnd/>
              </a:ln>
            </p:spPr>
            <p:txBody>
              <a:bodyPr/>
              <a:lstStyle/>
              <a:p>
                <a:endParaRPr lang="en-US"/>
              </a:p>
            </p:txBody>
          </p:sp>
          <p:sp>
            <p:nvSpPr>
              <p:cNvPr id="31840" name="Line 1120"/>
              <p:cNvSpPr>
                <a:spLocks noChangeShapeType="1"/>
              </p:cNvSpPr>
              <p:nvPr/>
            </p:nvSpPr>
            <p:spPr bwMode="auto">
              <a:xfrm>
                <a:off x="1358" y="2774"/>
                <a:ext cx="3" cy="1"/>
              </a:xfrm>
              <a:prstGeom prst="line">
                <a:avLst/>
              </a:prstGeom>
              <a:noFill/>
              <a:ln w="0">
                <a:solidFill>
                  <a:schemeClr val="tx1"/>
                </a:solidFill>
                <a:round/>
                <a:headEnd/>
                <a:tailEnd/>
              </a:ln>
            </p:spPr>
            <p:txBody>
              <a:bodyPr/>
              <a:lstStyle/>
              <a:p>
                <a:endParaRPr lang="en-US"/>
              </a:p>
            </p:txBody>
          </p:sp>
          <p:sp>
            <p:nvSpPr>
              <p:cNvPr id="31841" name="Line 1121"/>
              <p:cNvSpPr>
                <a:spLocks noChangeShapeType="1"/>
              </p:cNvSpPr>
              <p:nvPr/>
            </p:nvSpPr>
            <p:spPr bwMode="auto">
              <a:xfrm>
                <a:off x="1361" y="2775"/>
                <a:ext cx="1" cy="3"/>
              </a:xfrm>
              <a:prstGeom prst="line">
                <a:avLst/>
              </a:prstGeom>
              <a:noFill/>
              <a:ln w="0">
                <a:solidFill>
                  <a:schemeClr val="tx1"/>
                </a:solidFill>
                <a:round/>
                <a:headEnd/>
                <a:tailEnd/>
              </a:ln>
            </p:spPr>
            <p:txBody>
              <a:bodyPr/>
              <a:lstStyle/>
              <a:p>
                <a:endParaRPr lang="en-US"/>
              </a:p>
            </p:txBody>
          </p:sp>
          <p:sp>
            <p:nvSpPr>
              <p:cNvPr id="31842" name="Line 1122"/>
              <p:cNvSpPr>
                <a:spLocks noChangeShapeType="1"/>
              </p:cNvSpPr>
              <p:nvPr/>
            </p:nvSpPr>
            <p:spPr bwMode="auto">
              <a:xfrm>
                <a:off x="1362" y="2778"/>
                <a:ext cx="1" cy="1"/>
              </a:xfrm>
              <a:prstGeom prst="line">
                <a:avLst/>
              </a:prstGeom>
              <a:noFill/>
              <a:ln w="0">
                <a:solidFill>
                  <a:schemeClr val="tx1"/>
                </a:solidFill>
                <a:round/>
                <a:headEnd/>
                <a:tailEnd/>
              </a:ln>
            </p:spPr>
            <p:txBody>
              <a:bodyPr/>
              <a:lstStyle/>
              <a:p>
                <a:endParaRPr lang="en-US"/>
              </a:p>
            </p:txBody>
          </p:sp>
          <p:sp>
            <p:nvSpPr>
              <p:cNvPr id="31843" name="Line 1123"/>
              <p:cNvSpPr>
                <a:spLocks noChangeShapeType="1"/>
              </p:cNvSpPr>
              <p:nvPr/>
            </p:nvSpPr>
            <p:spPr bwMode="auto">
              <a:xfrm flipH="1">
                <a:off x="1361" y="2779"/>
                <a:ext cx="1" cy="2"/>
              </a:xfrm>
              <a:prstGeom prst="line">
                <a:avLst/>
              </a:prstGeom>
              <a:noFill/>
              <a:ln w="0">
                <a:solidFill>
                  <a:schemeClr val="tx1"/>
                </a:solidFill>
                <a:round/>
                <a:headEnd/>
                <a:tailEnd/>
              </a:ln>
            </p:spPr>
            <p:txBody>
              <a:bodyPr/>
              <a:lstStyle/>
              <a:p>
                <a:endParaRPr lang="en-US"/>
              </a:p>
            </p:txBody>
          </p:sp>
          <p:sp>
            <p:nvSpPr>
              <p:cNvPr id="31844" name="Line 1124"/>
              <p:cNvSpPr>
                <a:spLocks noChangeShapeType="1"/>
              </p:cNvSpPr>
              <p:nvPr/>
            </p:nvSpPr>
            <p:spPr bwMode="auto">
              <a:xfrm flipH="1">
                <a:off x="1357" y="2781"/>
                <a:ext cx="4" cy="2"/>
              </a:xfrm>
              <a:prstGeom prst="line">
                <a:avLst/>
              </a:prstGeom>
              <a:noFill/>
              <a:ln w="0">
                <a:solidFill>
                  <a:schemeClr val="tx1"/>
                </a:solidFill>
                <a:round/>
                <a:headEnd/>
                <a:tailEnd/>
              </a:ln>
            </p:spPr>
            <p:txBody>
              <a:bodyPr/>
              <a:lstStyle/>
              <a:p>
                <a:endParaRPr lang="en-US"/>
              </a:p>
            </p:txBody>
          </p:sp>
          <p:sp>
            <p:nvSpPr>
              <p:cNvPr id="31845" name="Line 1125"/>
              <p:cNvSpPr>
                <a:spLocks noChangeShapeType="1"/>
              </p:cNvSpPr>
              <p:nvPr/>
            </p:nvSpPr>
            <p:spPr bwMode="auto">
              <a:xfrm flipH="1">
                <a:off x="1354" y="2783"/>
                <a:ext cx="3" cy="1"/>
              </a:xfrm>
              <a:prstGeom prst="line">
                <a:avLst/>
              </a:prstGeom>
              <a:noFill/>
              <a:ln w="0">
                <a:solidFill>
                  <a:schemeClr val="tx1"/>
                </a:solidFill>
                <a:round/>
                <a:headEnd/>
                <a:tailEnd/>
              </a:ln>
            </p:spPr>
            <p:txBody>
              <a:bodyPr/>
              <a:lstStyle/>
              <a:p>
                <a:endParaRPr lang="en-US"/>
              </a:p>
            </p:txBody>
          </p:sp>
          <p:sp>
            <p:nvSpPr>
              <p:cNvPr id="31846" name="Line 1126"/>
              <p:cNvSpPr>
                <a:spLocks noChangeShapeType="1"/>
              </p:cNvSpPr>
              <p:nvPr/>
            </p:nvSpPr>
            <p:spPr bwMode="auto">
              <a:xfrm flipH="1" flipV="1">
                <a:off x="1350" y="2781"/>
                <a:ext cx="4" cy="2"/>
              </a:xfrm>
              <a:prstGeom prst="line">
                <a:avLst/>
              </a:prstGeom>
              <a:noFill/>
              <a:ln w="0">
                <a:solidFill>
                  <a:schemeClr val="tx1"/>
                </a:solidFill>
                <a:round/>
                <a:headEnd/>
                <a:tailEnd/>
              </a:ln>
            </p:spPr>
            <p:txBody>
              <a:bodyPr/>
              <a:lstStyle/>
              <a:p>
                <a:endParaRPr lang="en-US"/>
              </a:p>
            </p:txBody>
          </p:sp>
          <p:sp>
            <p:nvSpPr>
              <p:cNvPr id="31847" name="Line 1127"/>
              <p:cNvSpPr>
                <a:spLocks noChangeShapeType="1"/>
              </p:cNvSpPr>
              <p:nvPr/>
            </p:nvSpPr>
            <p:spPr bwMode="auto">
              <a:xfrm flipH="1" flipV="1">
                <a:off x="1349" y="2779"/>
                <a:ext cx="1" cy="2"/>
              </a:xfrm>
              <a:prstGeom prst="line">
                <a:avLst/>
              </a:prstGeom>
              <a:noFill/>
              <a:ln w="0">
                <a:solidFill>
                  <a:schemeClr val="tx1"/>
                </a:solidFill>
                <a:round/>
                <a:headEnd/>
                <a:tailEnd/>
              </a:ln>
            </p:spPr>
            <p:txBody>
              <a:bodyPr/>
              <a:lstStyle/>
              <a:p>
                <a:endParaRPr lang="en-US"/>
              </a:p>
            </p:txBody>
          </p:sp>
          <p:sp>
            <p:nvSpPr>
              <p:cNvPr id="31848" name="Line 1128"/>
              <p:cNvSpPr>
                <a:spLocks noChangeShapeType="1"/>
              </p:cNvSpPr>
              <p:nvPr/>
            </p:nvSpPr>
            <p:spPr bwMode="auto">
              <a:xfrm>
                <a:off x="1372" y="2757"/>
                <a:ext cx="1" cy="21"/>
              </a:xfrm>
              <a:prstGeom prst="line">
                <a:avLst/>
              </a:prstGeom>
              <a:noFill/>
              <a:ln w="0">
                <a:solidFill>
                  <a:schemeClr val="tx1"/>
                </a:solidFill>
                <a:round/>
                <a:headEnd/>
                <a:tailEnd/>
              </a:ln>
            </p:spPr>
            <p:txBody>
              <a:bodyPr/>
              <a:lstStyle/>
              <a:p>
                <a:endParaRPr lang="en-US"/>
              </a:p>
            </p:txBody>
          </p:sp>
          <p:sp>
            <p:nvSpPr>
              <p:cNvPr id="31849" name="Line 1129"/>
              <p:cNvSpPr>
                <a:spLocks noChangeShapeType="1"/>
              </p:cNvSpPr>
              <p:nvPr/>
            </p:nvSpPr>
            <p:spPr bwMode="auto">
              <a:xfrm>
                <a:off x="1372" y="2778"/>
                <a:ext cx="1" cy="3"/>
              </a:xfrm>
              <a:prstGeom prst="line">
                <a:avLst/>
              </a:prstGeom>
              <a:noFill/>
              <a:ln w="0">
                <a:solidFill>
                  <a:schemeClr val="tx1"/>
                </a:solidFill>
                <a:round/>
                <a:headEnd/>
                <a:tailEnd/>
              </a:ln>
            </p:spPr>
            <p:txBody>
              <a:bodyPr/>
              <a:lstStyle/>
              <a:p>
                <a:endParaRPr lang="en-US"/>
              </a:p>
            </p:txBody>
          </p:sp>
          <p:sp>
            <p:nvSpPr>
              <p:cNvPr id="31850" name="Line 1130"/>
              <p:cNvSpPr>
                <a:spLocks noChangeShapeType="1"/>
              </p:cNvSpPr>
              <p:nvPr/>
            </p:nvSpPr>
            <p:spPr bwMode="auto">
              <a:xfrm>
                <a:off x="1373" y="2781"/>
                <a:ext cx="3" cy="2"/>
              </a:xfrm>
              <a:prstGeom prst="line">
                <a:avLst/>
              </a:prstGeom>
              <a:noFill/>
              <a:ln w="0">
                <a:solidFill>
                  <a:schemeClr val="tx1"/>
                </a:solidFill>
                <a:round/>
                <a:headEnd/>
                <a:tailEnd/>
              </a:ln>
            </p:spPr>
            <p:txBody>
              <a:bodyPr/>
              <a:lstStyle/>
              <a:p>
                <a:endParaRPr lang="en-US"/>
              </a:p>
            </p:txBody>
          </p:sp>
          <p:sp>
            <p:nvSpPr>
              <p:cNvPr id="31851" name="Line 1131"/>
              <p:cNvSpPr>
                <a:spLocks noChangeShapeType="1"/>
              </p:cNvSpPr>
              <p:nvPr/>
            </p:nvSpPr>
            <p:spPr bwMode="auto">
              <a:xfrm>
                <a:off x="1376" y="2783"/>
                <a:ext cx="2" cy="1"/>
              </a:xfrm>
              <a:prstGeom prst="line">
                <a:avLst/>
              </a:prstGeom>
              <a:noFill/>
              <a:ln w="0">
                <a:solidFill>
                  <a:schemeClr val="tx1"/>
                </a:solidFill>
                <a:round/>
                <a:headEnd/>
                <a:tailEnd/>
              </a:ln>
            </p:spPr>
            <p:txBody>
              <a:bodyPr/>
              <a:lstStyle/>
              <a:p>
                <a:endParaRPr lang="en-US"/>
              </a:p>
            </p:txBody>
          </p:sp>
          <p:sp>
            <p:nvSpPr>
              <p:cNvPr id="31852" name="Line 1132"/>
              <p:cNvSpPr>
                <a:spLocks noChangeShapeType="1"/>
              </p:cNvSpPr>
              <p:nvPr/>
            </p:nvSpPr>
            <p:spPr bwMode="auto">
              <a:xfrm>
                <a:off x="1368" y="2765"/>
                <a:ext cx="9" cy="1"/>
              </a:xfrm>
              <a:prstGeom prst="line">
                <a:avLst/>
              </a:prstGeom>
              <a:noFill/>
              <a:ln w="0">
                <a:solidFill>
                  <a:schemeClr val="tx1"/>
                </a:solidFill>
                <a:round/>
                <a:headEnd/>
                <a:tailEnd/>
              </a:ln>
            </p:spPr>
            <p:txBody>
              <a:bodyPr/>
              <a:lstStyle/>
              <a:p>
                <a:endParaRPr lang="en-US"/>
              </a:p>
            </p:txBody>
          </p:sp>
          <p:sp>
            <p:nvSpPr>
              <p:cNvPr id="31853" name="Line 1133"/>
              <p:cNvSpPr>
                <a:spLocks noChangeShapeType="1"/>
              </p:cNvSpPr>
              <p:nvPr/>
            </p:nvSpPr>
            <p:spPr bwMode="auto">
              <a:xfrm flipH="1" flipV="1">
                <a:off x="1397" y="2767"/>
                <a:ext cx="1" cy="2"/>
              </a:xfrm>
              <a:prstGeom prst="line">
                <a:avLst/>
              </a:prstGeom>
              <a:noFill/>
              <a:ln w="0">
                <a:solidFill>
                  <a:schemeClr val="tx1"/>
                </a:solidFill>
                <a:round/>
                <a:headEnd/>
                <a:tailEnd/>
              </a:ln>
            </p:spPr>
            <p:txBody>
              <a:bodyPr/>
              <a:lstStyle/>
              <a:p>
                <a:endParaRPr lang="en-US"/>
              </a:p>
            </p:txBody>
          </p:sp>
          <p:sp>
            <p:nvSpPr>
              <p:cNvPr id="31854" name="Line 1134"/>
              <p:cNvSpPr>
                <a:spLocks noChangeShapeType="1"/>
              </p:cNvSpPr>
              <p:nvPr/>
            </p:nvSpPr>
            <p:spPr bwMode="auto">
              <a:xfrm flipH="1" flipV="1">
                <a:off x="1393" y="2765"/>
                <a:ext cx="4" cy="2"/>
              </a:xfrm>
              <a:prstGeom prst="line">
                <a:avLst/>
              </a:prstGeom>
              <a:noFill/>
              <a:ln w="0">
                <a:solidFill>
                  <a:schemeClr val="tx1"/>
                </a:solidFill>
                <a:round/>
                <a:headEnd/>
                <a:tailEnd/>
              </a:ln>
            </p:spPr>
            <p:txBody>
              <a:bodyPr/>
              <a:lstStyle/>
              <a:p>
                <a:endParaRPr lang="en-US"/>
              </a:p>
            </p:txBody>
          </p:sp>
          <p:sp>
            <p:nvSpPr>
              <p:cNvPr id="31855" name="Line 1135"/>
              <p:cNvSpPr>
                <a:spLocks noChangeShapeType="1"/>
              </p:cNvSpPr>
              <p:nvPr/>
            </p:nvSpPr>
            <p:spPr bwMode="auto">
              <a:xfrm flipH="1">
                <a:off x="1389" y="2765"/>
                <a:ext cx="4" cy="1"/>
              </a:xfrm>
              <a:prstGeom prst="line">
                <a:avLst/>
              </a:prstGeom>
              <a:noFill/>
              <a:ln w="0">
                <a:solidFill>
                  <a:schemeClr val="tx1"/>
                </a:solidFill>
                <a:round/>
                <a:headEnd/>
                <a:tailEnd/>
              </a:ln>
            </p:spPr>
            <p:txBody>
              <a:bodyPr/>
              <a:lstStyle/>
              <a:p>
                <a:endParaRPr lang="en-US"/>
              </a:p>
            </p:txBody>
          </p:sp>
          <p:sp>
            <p:nvSpPr>
              <p:cNvPr id="31856" name="Line 1136"/>
              <p:cNvSpPr>
                <a:spLocks noChangeShapeType="1"/>
              </p:cNvSpPr>
              <p:nvPr/>
            </p:nvSpPr>
            <p:spPr bwMode="auto">
              <a:xfrm flipH="1">
                <a:off x="1386" y="2765"/>
                <a:ext cx="3" cy="2"/>
              </a:xfrm>
              <a:prstGeom prst="line">
                <a:avLst/>
              </a:prstGeom>
              <a:noFill/>
              <a:ln w="0">
                <a:solidFill>
                  <a:schemeClr val="tx1"/>
                </a:solidFill>
                <a:round/>
                <a:headEnd/>
                <a:tailEnd/>
              </a:ln>
            </p:spPr>
            <p:txBody>
              <a:bodyPr/>
              <a:lstStyle/>
              <a:p>
                <a:endParaRPr lang="en-US"/>
              </a:p>
            </p:txBody>
          </p:sp>
          <p:sp>
            <p:nvSpPr>
              <p:cNvPr id="31857" name="Line 1137"/>
              <p:cNvSpPr>
                <a:spLocks noChangeShapeType="1"/>
              </p:cNvSpPr>
              <p:nvPr/>
            </p:nvSpPr>
            <p:spPr bwMode="auto">
              <a:xfrm flipH="1">
                <a:off x="1384" y="2767"/>
                <a:ext cx="2" cy="2"/>
              </a:xfrm>
              <a:prstGeom prst="line">
                <a:avLst/>
              </a:prstGeom>
              <a:noFill/>
              <a:ln w="0">
                <a:solidFill>
                  <a:schemeClr val="tx1"/>
                </a:solidFill>
                <a:round/>
                <a:headEnd/>
                <a:tailEnd/>
              </a:ln>
            </p:spPr>
            <p:txBody>
              <a:bodyPr/>
              <a:lstStyle/>
              <a:p>
                <a:endParaRPr lang="en-US"/>
              </a:p>
            </p:txBody>
          </p:sp>
          <p:sp>
            <p:nvSpPr>
              <p:cNvPr id="31858" name="Line 1138"/>
              <p:cNvSpPr>
                <a:spLocks noChangeShapeType="1"/>
              </p:cNvSpPr>
              <p:nvPr/>
            </p:nvSpPr>
            <p:spPr bwMode="auto">
              <a:xfrm>
                <a:off x="1384" y="2769"/>
                <a:ext cx="2" cy="3"/>
              </a:xfrm>
              <a:prstGeom prst="line">
                <a:avLst/>
              </a:prstGeom>
              <a:noFill/>
              <a:ln w="0">
                <a:solidFill>
                  <a:schemeClr val="tx1"/>
                </a:solidFill>
                <a:round/>
                <a:headEnd/>
                <a:tailEnd/>
              </a:ln>
            </p:spPr>
            <p:txBody>
              <a:bodyPr/>
              <a:lstStyle/>
              <a:p>
                <a:endParaRPr lang="en-US"/>
              </a:p>
            </p:txBody>
          </p:sp>
          <p:sp>
            <p:nvSpPr>
              <p:cNvPr id="31859" name="Line 1139"/>
              <p:cNvSpPr>
                <a:spLocks noChangeShapeType="1"/>
              </p:cNvSpPr>
              <p:nvPr/>
            </p:nvSpPr>
            <p:spPr bwMode="auto">
              <a:xfrm>
                <a:off x="1386" y="2772"/>
                <a:ext cx="2" cy="1"/>
              </a:xfrm>
              <a:prstGeom prst="line">
                <a:avLst/>
              </a:prstGeom>
              <a:noFill/>
              <a:ln w="0">
                <a:solidFill>
                  <a:schemeClr val="tx1"/>
                </a:solidFill>
                <a:round/>
                <a:headEnd/>
                <a:tailEnd/>
              </a:ln>
            </p:spPr>
            <p:txBody>
              <a:bodyPr/>
              <a:lstStyle/>
              <a:p>
                <a:endParaRPr lang="en-US"/>
              </a:p>
            </p:txBody>
          </p:sp>
          <p:sp>
            <p:nvSpPr>
              <p:cNvPr id="31860" name="Line 1140"/>
              <p:cNvSpPr>
                <a:spLocks noChangeShapeType="1"/>
              </p:cNvSpPr>
              <p:nvPr/>
            </p:nvSpPr>
            <p:spPr bwMode="auto">
              <a:xfrm>
                <a:off x="1388" y="2773"/>
                <a:ext cx="6" cy="1"/>
              </a:xfrm>
              <a:prstGeom prst="line">
                <a:avLst/>
              </a:prstGeom>
              <a:noFill/>
              <a:ln w="0">
                <a:solidFill>
                  <a:schemeClr val="tx1"/>
                </a:solidFill>
                <a:round/>
                <a:headEnd/>
                <a:tailEnd/>
              </a:ln>
            </p:spPr>
            <p:txBody>
              <a:bodyPr/>
              <a:lstStyle/>
              <a:p>
                <a:endParaRPr lang="en-US"/>
              </a:p>
            </p:txBody>
          </p:sp>
          <p:sp>
            <p:nvSpPr>
              <p:cNvPr id="31861" name="Line 1141"/>
              <p:cNvSpPr>
                <a:spLocks noChangeShapeType="1"/>
              </p:cNvSpPr>
              <p:nvPr/>
            </p:nvSpPr>
            <p:spPr bwMode="auto">
              <a:xfrm>
                <a:off x="1394" y="2774"/>
                <a:ext cx="3" cy="1"/>
              </a:xfrm>
              <a:prstGeom prst="line">
                <a:avLst/>
              </a:prstGeom>
              <a:noFill/>
              <a:ln w="0">
                <a:solidFill>
                  <a:schemeClr val="tx1"/>
                </a:solidFill>
                <a:round/>
                <a:headEnd/>
                <a:tailEnd/>
              </a:ln>
            </p:spPr>
            <p:txBody>
              <a:bodyPr/>
              <a:lstStyle/>
              <a:p>
                <a:endParaRPr lang="en-US"/>
              </a:p>
            </p:txBody>
          </p:sp>
          <p:sp>
            <p:nvSpPr>
              <p:cNvPr id="31862" name="Line 1142"/>
              <p:cNvSpPr>
                <a:spLocks noChangeShapeType="1"/>
              </p:cNvSpPr>
              <p:nvPr/>
            </p:nvSpPr>
            <p:spPr bwMode="auto">
              <a:xfrm>
                <a:off x="1397" y="2775"/>
                <a:ext cx="1" cy="3"/>
              </a:xfrm>
              <a:prstGeom prst="line">
                <a:avLst/>
              </a:prstGeom>
              <a:noFill/>
              <a:ln w="0">
                <a:solidFill>
                  <a:schemeClr val="tx1"/>
                </a:solidFill>
                <a:round/>
                <a:headEnd/>
                <a:tailEnd/>
              </a:ln>
            </p:spPr>
            <p:txBody>
              <a:bodyPr/>
              <a:lstStyle/>
              <a:p>
                <a:endParaRPr lang="en-US"/>
              </a:p>
            </p:txBody>
          </p:sp>
          <p:sp>
            <p:nvSpPr>
              <p:cNvPr id="31863" name="Line 1143"/>
              <p:cNvSpPr>
                <a:spLocks noChangeShapeType="1"/>
              </p:cNvSpPr>
              <p:nvPr/>
            </p:nvSpPr>
            <p:spPr bwMode="auto">
              <a:xfrm>
                <a:off x="1398" y="2778"/>
                <a:ext cx="1" cy="1"/>
              </a:xfrm>
              <a:prstGeom prst="line">
                <a:avLst/>
              </a:prstGeom>
              <a:noFill/>
              <a:ln w="0">
                <a:solidFill>
                  <a:schemeClr val="tx1"/>
                </a:solidFill>
                <a:round/>
                <a:headEnd/>
                <a:tailEnd/>
              </a:ln>
            </p:spPr>
            <p:txBody>
              <a:bodyPr/>
              <a:lstStyle/>
              <a:p>
                <a:endParaRPr lang="en-US"/>
              </a:p>
            </p:txBody>
          </p:sp>
          <p:sp>
            <p:nvSpPr>
              <p:cNvPr id="31864" name="Line 1144"/>
              <p:cNvSpPr>
                <a:spLocks noChangeShapeType="1"/>
              </p:cNvSpPr>
              <p:nvPr/>
            </p:nvSpPr>
            <p:spPr bwMode="auto">
              <a:xfrm flipH="1">
                <a:off x="1397" y="2779"/>
                <a:ext cx="1" cy="2"/>
              </a:xfrm>
              <a:prstGeom prst="line">
                <a:avLst/>
              </a:prstGeom>
              <a:noFill/>
              <a:ln w="0">
                <a:solidFill>
                  <a:schemeClr val="tx1"/>
                </a:solidFill>
                <a:round/>
                <a:headEnd/>
                <a:tailEnd/>
              </a:ln>
            </p:spPr>
            <p:txBody>
              <a:bodyPr/>
              <a:lstStyle/>
              <a:p>
                <a:endParaRPr lang="en-US"/>
              </a:p>
            </p:txBody>
          </p:sp>
          <p:sp>
            <p:nvSpPr>
              <p:cNvPr id="31865" name="Line 1145"/>
              <p:cNvSpPr>
                <a:spLocks noChangeShapeType="1"/>
              </p:cNvSpPr>
              <p:nvPr/>
            </p:nvSpPr>
            <p:spPr bwMode="auto">
              <a:xfrm flipH="1">
                <a:off x="1393" y="2781"/>
                <a:ext cx="4" cy="2"/>
              </a:xfrm>
              <a:prstGeom prst="line">
                <a:avLst/>
              </a:prstGeom>
              <a:noFill/>
              <a:ln w="0">
                <a:solidFill>
                  <a:schemeClr val="tx1"/>
                </a:solidFill>
                <a:round/>
                <a:headEnd/>
                <a:tailEnd/>
              </a:ln>
            </p:spPr>
            <p:txBody>
              <a:bodyPr/>
              <a:lstStyle/>
              <a:p>
                <a:endParaRPr lang="en-US"/>
              </a:p>
            </p:txBody>
          </p:sp>
          <p:sp>
            <p:nvSpPr>
              <p:cNvPr id="31866" name="Line 1146"/>
              <p:cNvSpPr>
                <a:spLocks noChangeShapeType="1"/>
              </p:cNvSpPr>
              <p:nvPr/>
            </p:nvSpPr>
            <p:spPr bwMode="auto">
              <a:xfrm flipH="1">
                <a:off x="1389" y="2783"/>
                <a:ext cx="4" cy="1"/>
              </a:xfrm>
              <a:prstGeom prst="line">
                <a:avLst/>
              </a:prstGeom>
              <a:noFill/>
              <a:ln w="0">
                <a:solidFill>
                  <a:schemeClr val="tx1"/>
                </a:solidFill>
                <a:round/>
                <a:headEnd/>
                <a:tailEnd/>
              </a:ln>
            </p:spPr>
            <p:txBody>
              <a:bodyPr/>
              <a:lstStyle/>
              <a:p>
                <a:endParaRPr lang="en-US"/>
              </a:p>
            </p:txBody>
          </p:sp>
          <p:sp>
            <p:nvSpPr>
              <p:cNvPr id="31867" name="Line 1147"/>
              <p:cNvSpPr>
                <a:spLocks noChangeShapeType="1"/>
              </p:cNvSpPr>
              <p:nvPr/>
            </p:nvSpPr>
            <p:spPr bwMode="auto">
              <a:xfrm flipH="1" flipV="1">
                <a:off x="1386" y="2781"/>
                <a:ext cx="3" cy="2"/>
              </a:xfrm>
              <a:prstGeom prst="line">
                <a:avLst/>
              </a:prstGeom>
              <a:noFill/>
              <a:ln w="0">
                <a:solidFill>
                  <a:schemeClr val="tx1"/>
                </a:solidFill>
                <a:round/>
                <a:headEnd/>
                <a:tailEnd/>
              </a:ln>
            </p:spPr>
            <p:txBody>
              <a:bodyPr/>
              <a:lstStyle/>
              <a:p>
                <a:endParaRPr lang="en-US"/>
              </a:p>
            </p:txBody>
          </p:sp>
          <p:sp>
            <p:nvSpPr>
              <p:cNvPr id="31868" name="Line 1148"/>
              <p:cNvSpPr>
                <a:spLocks noChangeShapeType="1"/>
              </p:cNvSpPr>
              <p:nvPr/>
            </p:nvSpPr>
            <p:spPr bwMode="auto">
              <a:xfrm flipH="1" flipV="1">
                <a:off x="1384" y="2779"/>
                <a:ext cx="2" cy="2"/>
              </a:xfrm>
              <a:prstGeom prst="line">
                <a:avLst/>
              </a:prstGeom>
              <a:noFill/>
              <a:ln w="0">
                <a:solidFill>
                  <a:schemeClr val="tx1"/>
                </a:solidFill>
                <a:round/>
                <a:headEnd/>
                <a:tailEnd/>
              </a:ln>
            </p:spPr>
            <p:txBody>
              <a:bodyPr/>
              <a:lstStyle/>
              <a:p>
                <a:endParaRPr lang="en-US"/>
              </a:p>
            </p:txBody>
          </p:sp>
          <p:sp>
            <p:nvSpPr>
              <p:cNvPr id="31869" name="Line 1149"/>
              <p:cNvSpPr>
                <a:spLocks noChangeShapeType="1"/>
              </p:cNvSpPr>
              <p:nvPr/>
            </p:nvSpPr>
            <p:spPr bwMode="auto">
              <a:xfrm flipH="1">
                <a:off x="1404" y="2752"/>
                <a:ext cx="22" cy="39"/>
              </a:xfrm>
              <a:prstGeom prst="line">
                <a:avLst/>
              </a:prstGeom>
              <a:noFill/>
              <a:ln w="0">
                <a:solidFill>
                  <a:schemeClr val="tx1"/>
                </a:solidFill>
                <a:round/>
                <a:headEnd/>
                <a:tailEnd/>
              </a:ln>
            </p:spPr>
            <p:txBody>
              <a:bodyPr/>
              <a:lstStyle/>
              <a:p>
                <a:endParaRPr lang="en-US"/>
              </a:p>
            </p:txBody>
          </p:sp>
          <p:sp>
            <p:nvSpPr>
              <p:cNvPr id="31870" name="Line 1150"/>
              <p:cNvSpPr>
                <a:spLocks noChangeShapeType="1"/>
              </p:cNvSpPr>
              <p:nvPr/>
            </p:nvSpPr>
            <p:spPr bwMode="auto">
              <a:xfrm>
                <a:off x="1434" y="2757"/>
                <a:ext cx="1" cy="26"/>
              </a:xfrm>
              <a:prstGeom prst="line">
                <a:avLst/>
              </a:prstGeom>
              <a:noFill/>
              <a:ln w="0">
                <a:solidFill>
                  <a:schemeClr val="tx1"/>
                </a:solidFill>
                <a:round/>
                <a:headEnd/>
                <a:tailEnd/>
              </a:ln>
            </p:spPr>
            <p:txBody>
              <a:bodyPr/>
              <a:lstStyle/>
              <a:p>
                <a:endParaRPr lang="en-US"/>
              </a:p>
            </p:txBody>
          </p:sp>
          <p:sp>
            <p:nvSpPr>
              <p:cNvPr id="31871" name="Line 1151"/>
              <p:cNvSpPr>
                <a:spLocks noChangeShapeType="1"/>
              </p:cNvSpPr>
              <p:nvPr/>
            </p:nvSpPr>
            <p:spPr bwMode="auto">
              <a:xfrm flipV="1">
                <a:off x="1434" y="2767"/>
                <a:ext cx="2" cy="2"/>
              </a:xfrm>
              <a:prstGeom prst="line">
                <a:avLst/>
              </a:prstGeom>
              <a:noFill/>
              <a:ln w="0">
                <a:solidFill>
                  <a:schemeClr val="tx1"/>
                </a:solidFill>
                <a:round/>
                <a:headEnd/>
                <a:tailEnd/>
              </a:ln>
            </p:spPr>
            <p:txBody>
              <a:bodyPr/>
              <a:lstStyle/>
              <a:p>
                <a:endParaRPr lang="en-US"/>
              </a:p>
            </p:txBody>
          </p:sp>
          <p:sp>
            <p:nvSpPr>
              <p:cNvPr id="31872" name="Line 1152"/>
              <p:cNvSpPr>
                <a:spLocks noChangeShapeType="1"/>
              </p:cNvSpPr>
              <p:nvPr/>
            </p:nvSpPr>
            <p:spPr bwMode="auto">
              <a:xfrm flipV="1">
                <a:off x="1436" y="2765"/>
                <a:ext cx="3" cy="2"/>
              </a:xfrm>
              <a:prstGeom prst="line">
                <a:avLst/>
              </a:prstGeom>
              <a:noFill/>
              <a:ln w="0">
                <a:solidFill>
                  <a:schemeClr val="tx1"/>
                </a:solidFill>
                <a:round/>
                <a:headEnd/>
                <a:tailEnd/>
              </a:ln>
            </p:spPr>
            <p:txBody>
              <a:bodyPr/>
              <a:lstStyle/>
              <a:p>
                <a:endParaRPr lang="en-US"/>
              </a:p>
            </p:txBody>
          </p:sp>
          <p:sp>
            <p:nvSpPr>
              <p:cNvPr id="31873" name="Line 1153"/>
              <p:cNvSpPr>
                <a:spLocks noChangeShapeType="1"/>
              </p:cNvSpPr>
              <p:nvPr/>
            </p:nvSpPr>
            <p:spPr bwMode="auto">
              <a:xfrm>
                <a:off x="1439" y="2765"/>
                <a:ext cx="3" cy="1"/>
              </a:xfrm>
              <a:prstGeom prst="line">
                <a:avLst/>
              </a:prstGeom>
              <a:noFill/>
              <a:ln w="0">
                <a:solidFill>
                  <a:schemeClr val="tx1"/>
                </a:solidFill>
                <a:round/>
                <a:headEnd/>
                <a:tailEnd/>
              </a:ln>
            </p:spPr>
            <p:txBody>
              <a:bodyPr/>
              <a:lstStyle/>
              <a:p>
                <a:endParaRPr lang="en-US"/>
              </a:p>
            </p:txBody>
          </p:sp>
          <p:sp>
            <p:nvSpPr>
              <p:cNvPr id="31874" name="Line 1154"/>
              <p:cNvSpPr>
                <a:spLocks noChangeShapeType="1"/>
              </p:cNvSpPr>
              <p:nvPr/>
            </p:nvSpPr>
            <p:spPr bwMode="auto">
              <a:xfrm>
                <a:off x="1442" y="2765"/>
                <a:ext cx="3" cy="2"/>
              </a:xfrm>
              <a:prstGeom prst="line">
                <a:avLst/>
              </a:prstGeom>
              <a:noFill/>
              <a:ln w="0">
                <a:solidFill>
                  <a:schemeClr val="tx1"/>
                </a:solidFill>
                <a:round/>
                <a:headEnd/>
                <a:tailEnd/>
              </a:ln>
            </p:spPr>
            <p:txBody>
              <a:bodyPr/>
              <a:lstStyle/>
              <a:p>
                <a:endParaRPr lang="en-US"/>
              </a:p>
            </p:txBody>
          </p:sp>
          <p:sp>
            <p:nvSpPr>
              <p:cNvPr id="31875" name="Line 1155"/>
              <p:cNvSpPr>
                <a:spLocks noChangeShapeType="1"/>
              </p:cNvSpPr>
              <p:nvPr/>
            </p:nvSpPr>
            <p:spPr bwMode="auto">
              <a:xfrm>
                <a:off x="1445" y="2767"/>
                <a:ext cx="2" cy="2"/>
              </a:xfrm>
              <a:prstGeom prst="line">
                <a:avLst/>
              </a:prstGeom>
              <a:noFill/>
              <a:ln w="0">
                <a:solidFill>
                  <a:schemeClr val="tx1"/>
                </a:solidFill>
                <a:round/>
                <a:headEnd/>
                <a:tailEnd/>
              </a:ln>
            </p:spPr>
            <p:txBody>
              <a:bodyPr/>
              <a:lstStyle/>
              <a:p>
                <a:endParaRPr lang="en-US"/>
              </a:p>
            </p:txBody>
          </p:sp>
          <p:sp>
            <p:nvSpPr>
              <p:cNvPr id="31876" name="Line 1156"/>
              <p:cNvSpPr>
                <a:spLocks noChangeShapeType="1"/>
              </p:cNvSpPr>
              <p:nvPr/>
            </p:nvSpPr>
            <p:spPr bwMode="auto">
              <a:xfrm>
                <a:off x="1447" y="2769"/>
                <a:ext cx="1" cy="4"/>
              </a:xfrm>
              <a:prstGeom prst="line">
                <a:avLst/>
              </a:prstGeom>
              <a:noFill/>
              <a:ln w="0">
                <a:solidFill>
                  <a:schemeClr val="tx1"/>
                </a:solidFill>
                <a:round/>
                <a:headEnd/>
                <a:tailEnd/>
              </a:ln>
            </p:spPr>
            <p:txBody>
              <a:bodyPr/>
              <a:lstStyle/>
              <a:p>
                <a:endParaRPr lang="en-US"/>
              </a:p>
            </p:txBody>
          </p:sp>
          <p:sp>
            <p:nvSpPr>
              <p:cNvPr id="31877" name="Line 1157"/>
              <p:cNvSpPr>
                <a:spLocks noChangeShapeType="1"/>
              </p:cNvSpPr>
              <p:nvPr/>
            </p:nvSpPr>
            <p:spPr bwMode="auto">
              <a:xfrm>
                <a:off x="1448" y="2773"/>
                <a:ext cx="1" cy="2"/>
              </a:xfrm>
              <a:prstGeom prst="line">
                <a:avLst/>
              </a:prstGeom>
              <a:noFill/>
              <a:ln w="0">
                <a:solidFill>
                  <a:schemeClr val="tx1"/>
                </a:solidFill>
                <a:round/>
                <a:headEnd/>
                <a:tailEnd/>
              </a:ln>
            </p:spPr>
            <p:txBody>
              <a:bodyPr/>
              <a:lstStyle/>
              <a:p>
                <a:endParaRPr lang="en-US"/>
              </a:p>
            </p:txBody>
          </p:sp>
          <p:sp>
            <p:nvSpPr>
              <p:cNvPr id="31878" name="Line 1158"/>
              <p:cNvSpPr>
                <a:spLocks noChangeShapeType="1"/>
              </p:cNvSpPr>
              <p:nvPr/>
            </p:nvSpPr>
            <p:spPr bwMode="auto">
              <a:xfrm flipH="1">
                <a:off x="1447" y="2775"/>
                <a:ext cx="1" cy="4"/>
              </a:xfrm>
              <a:prstGeom prst="line">
                <a:avLst/>
              </a:prstGeom>
              <a:noFill/>
              <a:ln w="0">
                <a:solidFill>
                  <a:schemeClr val="tx1"/>
                </a:solidFill>
                <a:round/>
                <a:headEnd/>
                <a:tailEnd/>
              </a:ln>
            </p:spPr>
            <p:txBody>
              <a:bodyPr/>
              <a:lstStyle/>
              <a:p>
                <a:endParaRPr lang="en-US"/>
              </a:p>
            </p:txBody>
          </p:sp>
          <p:sp>
            <p:nvSpPr>
              <p:cNvPr id="31879" name="Line 1159"/>
              <p:cNvSpPr>
                <a:spLocks noChangeShapeType="1"/>
              </p:cNvSpPr>
              <p:nvPr/>
            </p:nvSpPr>
            <p:spPr bwMode="auto">
              <a:xfrm flipH="1">
                <a:off x="1445" y="2779"/>
                <a:ext cx="2" cy="2"/>
              </a:xfrm>
              <a:prstGeom prst="line">
                <a:avLst/>
              </a:prstGeom>
              <a:noFill/>
              <a:ln w="0">
                <a:solidFill>
                  <a:schemeClr val="tx1"/>
                </a:solidFill>
                <a:round/>
                <a:headEnd/>
                <a:tailEnd/>
              </a:ln>
            </p:spPr>
            <p:txBody>
              <a:bodyPr/>
              <a:lstStyle/>
              <a:p>
                <a:endParaRPr lang="en-US"/>
              </a:p>
            </p:txBody>
          </p:sp>
          <p:sp>
            <p:nvSpPr>
              <p:cNvPr id="31880" name="Line 1160"/>
              <p:cNvSpPr>
                <a:spLocks noChangeShapeType="1"/>
              </p:cNvSpPr>
              <p:nvPr/>
            </p:nvSpPr>
            <p:spPr bwMode="auto">
              <a:xfrm flipH="1">
                <a:off x="1442" y="2781"/>
                <a:ext cx="3" cy="2"/>
              </a:xfrm>
              <a:prstGeom prst="line">
                <a:avLst/>
              </a:prstGeom>
              <a:noFill/>
              <a:ln w="0">
                <a:solidFill>
                  <a:schemeClr val="tx1"/>
                </a:solidFill>
                <a:round/>
                <a:headEnd/>
                <a:tailEnd/>
              </a:ln>
            </p:spPr>
            <p:txBody>
              <a:bodyPr/>
              <a:lstStyle/>
              <a:p>
                <a:endParaRPr lang="en-US"/>
              </a:p>
            </p:txBody>
          </p:sp>
          <p:sp>
            <p:nvSpPr>
              <p:cNvPr id="31881" name="Line 1161"/>
              <p:cNvSpPr>
                <a:spLocks noChangeShapeType="1"/>
              </p:cNvSpPr>
              <p:nvPr/>
            </p:nvSpPr>
            <p:spPr bwMode="auto">
              <a:xfrm flipH="1">
                <a:off x="1439" y="2783"/>
                <a:ext cx="3" cy="1"/>
              </a:xfrm>
              <a:prstGeom prst="line">
                <a:avLst/>
              </a:prstGeom>
              <a:noFill/>
              <a:ln w="0">
                <a:solidFill>
                  <a:schemeClr val="tx1"/>
                </a:solidFill>
                <a:round/>
                <a:headEnd/>
                <a:tailEnd/>
              </a:ln>
            </p:spPr>
            <p:txBody>
              <a:bodyPr/>
              <a:lstStyle/>
              <a:p>
                <a:endParaRPr lang="en-US"/>
              </a:p>
            </p:txBody>
          </p:sp>
          <p:sp>
            <p:nvSpPr>
              <p:cNvPr id="31882" name="Line 1162"/>
              <p:cNvSpPr>
                <a:spLocks noChangeShapeType="1"/>
              </p:cNvSpPr>
              <p:nvPr/>
            </p:nvSpPr>
            <p:spPr bwMode="auto">
              <a:xfrm flipH="1" flipV="1">
                <a:off x="1436" y="2781"/>
                <a:ext cx="3" cy="2"/>
              </a:xfrm>
              <a:prstGeom prst="line">
                <a:avLst/>
              </a:prstGeom>
              <a:noFill/>
              <a:ln w="0">
                <a:solidFill>
                  <a:schemeClr val="tx1"/>
                </a:solidFill>
                <a:round/>
                <a:headEnd/>
                <a:tailEnd/>
              </a:ln>
            </p:spPr>
            <p:txBody>
              <a:bodyPr/>
              <a:lstStyle/>
              <a:p>
                <a:endParaRPr lang="en-US"/>
              </a:p>
            </p:txBody>
          </p:sp>
          <p:sp>
            <p:nvSpPr>
              <p:cNvPr id="31883" name="Line 1163"/>
              <p:cNvSpPr>
                <a:spLocks noChangeShapeType="1"/>
              </p:cNvSpPr>
              <p:nvPr/>
            </p:nvSpPr>
            <p:spPr bwMode="auto">
              <a:xfrm flipH="1" flipV="1">
                <a:off x="1434" y="2779"/>
                <a:ext cx="2" cy="2"/>
              </a:xfrm>
              <a:prstGeom prst="line">
                <a:avLst/>
              </a:prstGeom>
              <a:noFill/>
              <a:ln w="0">
                <a:solidFill>
                  <a:schemeClr val="tx1"/>
                </a:solidFill>
                <a:round/>
                <a:headEnd/>
                <a:tailEnd/>
              </a:ln>
            </p:spPr>
            <p:txBody>
              <a:bodyPr/>
              <a:lstStyle/>
              <a:p>
                <a:endParaRPr lang="en-US"/>
              </a:p>
            </p:txBody>
          </p:sp>
          <p:sp>
            <p:nvSpPr>
              <p:cNvPr id="31884" name="Line 1164"/>
              <p:cNvSpPr>
                <a:spLocks noChangeShapeType="1"/>
              </p:cNvSpPr>
              <p:nvPr/>
            </p:nvSpPr>
            <p:spPr bwMode="auto">
              <a:xfrm>
                <a:off x="1457" y="2765"/>
                <a:ext cx="1" cy="18"/>
              </a:xfrm>
              <a:prstGeom prst="line">
                <a:avLst/>
              </a:prstGeom>
              <a:noFill/>
              <a:ln w="0">
                <a:solidFill>
                  <a:schemeClr val="tx1"/>
                </a:solidFill>
                <a:round/>
                <a:headEnd/>
                <a:tailEnd/>
              </a:ln>
            </p:spPr>
            <p:txBody>
              <a:bodyPr/>
              <a:lstStyle/>
              <a:p>
                <a:endParaRPr lang="en-US"/>
              </a:p>
            </p:txBody>
          </p:sp>
          <p:sp>
            <p:nvSpPr>
              <p:cNvPr id="31885" name="Line 1165"/>
              <p:cNvSpPr>
                <a:spLocks noChangeShapeType="1"/>
              </p:cNvSpPr>
              <p:nvPr/>
            </p:nvSpPr>
            <p:spPr bwMode="auto">
              <a:xfrm flipV="1">
                <a:off x="1457" y="2769"/>
                <a:ext cx="1" cy="4"/>
              </a:xfrm>
              <a:prstGeom prst="line">
                <a:avLst/>
              </a:prstGeom>
              <a:noFill/>
              <a:ln w="0">
                <a:solidFill>
                  <a:schemeClr val="tx1"/>
                </a:solidFill>
                <a:round/>
                <a:headEnd/>
                <a:tailEnd/>
              </a:ln>
            </p:spPr>
            <p:txBody>
              <a:bodyPr/>
              <a:lstStyle/>
              <a:p>
                <a:endParaRPr lang="en-US"/>
              </a:p>
            </p:txBody>
          </p:sp>
          <p:sp>
            <p:nvSpPr>
              <p:cNvPr id="31886" name="Line 1166"/>
              <p:cNvSpPr>
                <a:spLocks noChangeShapeType="1"/>
              </p:cNvSpPr>
              <p:nvPr/>
            </p:nvSpPr>
            <p:spPr bwMode="auto">
              <a:xfrm flipV="1">
                <a:off x="1458" y="2767"/>
                <a:ext cx="3" cy="2"/>
              </a:xfrm>
              <a:prstGeom prst="line">
                <a:avLst/>
              </a:prstGeom>
              <a:noFill/>
              <a:ln w="0">
                <a:solidFill>
                  <a:schemeClr val="tx1"/>
                </a:solidFill>
                <a:round/>
                <a:headEnd/>
                <a:tailEnd/>
              </a:ln>
            </p:spPr>
            <p:txBody>
              <a:bodyPr/>
              <a:lstStyle/>
              <a:p>
                <a:endParaRPr lang="en-US"/>
              </a:p>
            </p:txBody>
          </p:sp>
          <p:sp>
            <p:nvSpPr>
              <p:cNvPr id="31887" name="Line 1167"/>
              <p:cNvSpPr>
                <a:spLocks noChangeShapeType="1"/>
              </p:cNvSpPr>
              <p:nvPr/>
            </p:nvSpPr>
            <p:spPr bwMode="auto">
              <a:xfrm flipV="1">
                <a:off x="1461" y="2765"/>
                <a:ext cx="2" cy="2"/>
              </a:xfrm>
              <a:prstGeom prst="line">
                <a:avLst/>
              </a:prstGeom>
              <a:noFill/>
              <a:ln w="0">
                <a:solidFill>
                  <a:schemeClr val="tx1"/>
                </a:solidFill>
                <a:round/>
                <a:headEnd/>
                <a:tailEnd/>
              </a:ln>
            </p:spPr>
            <p:txBody>
              <a:bodyPr/>
              <a:lstStyle/>
              <a:p>
                <a:endParaRPr lang="en-US"/>
              </a:p>
            </p:txBody>
          </p:sp>
          <p:sp>
            <p:nvSpPr>
              <p:cNvPr id="31888" name="Line 1168"/>
              <p:cNvSpPr>
                <a:spLocks noChangeShapeType="1"/>
              </p:cNvSpPr>
              <p:nvPr/>
            </p:nvSpPr>
            <p:spPr bwMode="auto">
              <a:xfrm>
                <a:off x="1463" y="2765"/>
                <a:ext cx="4" cy="1"/>
              </a:xfrm>
              <a:prstGeom prst="line">
                <a:avLst/>
              </a:prstGeom>
              <a:noFill/>
              <a:ln w="0">
                <a:solidFill>
                  <a:schemeClr val="tx1"/>
                </a:solidFill>
                <a:round/>
                <a:headEnd/>
                <a:tailEnd/>
              </a:ln>
            </p:spPr>
            <p:txBody>
              <a:bodyPr/>
              <a:lstStyle/>
              <a:p>
                <a:endParaRPr lang="en-US"/>
              </a:p>
            </p:txBody>
          </p:sp>
          <p:sp>
            <p:nvSpPr>
              <p:cNvPr id="31889" name="Line 1169"/>
              <p:cNvSpPr>
                <a:spLocks noChangeShapeType="1"/>
              </p:cNvSpPr>
              <p:nvPr/>
            </p:nvSpPr>
            <p:spPr bwMode="auto">
              <a:xfrm>
                <a:off x="1472" y="2757"/>
                <a:ext cx="1" cy="1"/>
              </a:xfrm>
              <a:prstGeom prst="line">
                <a:avLst/>
              </a:prstGeom>
              <a:noFill/>
              <a:ln w="0">
                <a:solidFill>
                  <a:schemeClr val="tx1"/>
                </a:solidFill>
                <a:round/>
                <a:headEnd/>
                <a:tailEnd/>
              </a:ln>
            </p:spPr>
            <p:txBody>
              <a:bodyPr/>
              <a:lstStyle/>
              <a:p>
                <a:endParaRPr lang="en-US"/>
              </a:p>
            </p:txBody>
          </p:sp>
          <p:sp>
            <p:nvSpPr>
              <p:cNvPr id="31890" name="Line 1170"/>
              <p:cNvSpPr>
                <a:spLocks noChangeShapeType="1"/>
              </p:cNvSpPr>
              <p:nvPr/>
            </p:nvSpPr>
            <p:spPr bwMode="auto">
              <a:xfrm flipV="1">
                <a:off x="1473" y="2757"/>
                <a:ext cx="1" cy="1"/>
              </a:xfrm>
              <a:prstGeom prst="line">
                <a:avLst/>
              </a:prstGeom>
              <a:noFill/>
              <a:ln w="0">
                <a:solidFill>
                  <a:schemeClr val="tx1"/>
                </a:solidFill>
                <a:round/>
                <a:headEnd/>
                <a:tailEnd/>
              </a:ln>
            </p:spPr>
            <p:txBody>
              <a:bodyPr/>
              <a:lstStyle/>
              <a:p>
                <a:endParaRPr lang="en-US"/>
              </a:p>
            </p:txBody>
          </p:sp>
          <p:sp>
            <p:nvSpPr>
              <p:cNvPr id="31891" name="Line 1171"/>
              <p:cNvSpPr>
                <a:spLocks noChangeShapeType="1"/>
              </p:cNvSpPr>
              <p:nvPr/>
            </p:nvSpPr>
            <p:spPr bwMode="auto">
              <a:xfrm flipH="1" flipV="1">
                <a:off x="1473" y="2755"/>
                <a:ext cx="1" cy="2"/>
              </a:xfrm>
              <a:prstGeom prst="line">
                <a:avLst/>
              </a:prstGeom>
              <a:noFill/>
              <a:ln w="0">
                <a:solidFill>
                  <a:schemeClr val="tx1"/>
                </a:solidFill>
                <a:round/>
                <a:headEnd/>
                <a:tailEnd/>
              </a:ln>
            </p:spPr>
            <p:txBody>
              <a:bodyPr/>
              <a:lstStyle/>
              <a:p>
                <a:endParaRPr lang="en-US"/>
              </a:p>
            </p:txBody>
          </p:sp>
          <p:sp>
            <p:nvSpPr>
              <p:cNvPr id="31892" name="Line 1172"/>
              <p:cNvSpPr>
                <a:spLocks noChangeShapeType="1"/>
              </p:cNvSpPr>
              <p:nvPr/>
            </p:nvSpPr>
            <p:spPr bwMode="auto">
              <a:xfrm flipH="1">
                <a:off x="1472" y="2755"/>
                <a:ext cx="1" cy="2"/>
              </a:xfrm>
              <a:prstGeom prst="line">
                <a:avLst/>
              </a:prstGeom>
              <a:noFill/>
              <a:ln w="0">
                <a:solidFill>
                  <a:schemeClr val="tx1"/>
                </a:solidFill>
                <a:round/>
                <a:headEnd/>
                <a:tailEnd/>
              </a:ln>
            </p:spPr>
            <p:txBody>
              <a:bodyPr/>
              <a:lstStyle/>
              <a:p>
                <a:endParaRPr lang="en-US"/>
              </a:p>
            </p:txBody>
          </p:sp>
          <p:sp>
            <p:nvSpPr>
              <p:cNvPr id="31893" name="Line 1173"/>
              <p:cNvSpPr>
                <a:spLocks noChangeShapeType="1"/>
              </p:cNvSpPr>
              <p:nvPr/>
            </p:nvSpPr>
            <p:spPr bwMode="auto">
              <a:xfrm>
                <a:off x="1473" y="2765"/>
                <a:ext cx="1" cy="18"/>
              </a:xfrm>
              <a:prstGeom prst="line">
                <a:avLst/>
              </a:prstGeom>
              <a:noFill/>
              <a:ln w="0">
                <a:solidFill>
                  <a:schemeClr val="tx1"/>
                </a:solidFill>
                <a:round/>
                <a:headEnd/>
                <a:tailEnd/>
              </a:ln>
            </p:spPr>
            <p:txBody>
              <a:bodyPr/>
              <a:lstStyle/>
              <a:p>
                <a:endParaRPr lang="en-US"/>
              </a:p>
            </p:txBody>
          </p:sp>
          <p:sp>
            <p:nvSpPr>
              <p:cNvPr id="31894" name="Line 1174"/>
              <p:cNvSpPr>
                <a:spLocks noChangeShapeType="1"/>
              </p:cNvSpPr>
              <p:nvPr/>
            </p:nvSpPr>
            <p:spPr bwMode="auto">
              <a:xfrm>
                <a:off x="1497" y="2757"/>
                <a:ext cx="1" cy="26"/>
              </a:xfrm>
              <a:prstGeom prst="line">
                <a:avLst/>
              </a:prstGeom>
              <a:noFill/>
              <a:ln w="0">
                <a:solidFill>
                  <a:schemeClr val="tx1"/>
                </a:solidFill>
                <a:round/>
                <a:headEnd/>
                <a:tailEnd/>
              </a:ln>
            </p:spPr>
            <p:txBody>
              <a:bodyPr/>
              <a:lstStyle/>
              <a:p>
                <a:endParaRPr lang="en-US"/>
              </a:p>
            </p:txBody>
          </p:sp>
          <p:sp>
            <p:nvSpPr>
              <p:cNvPr id="31895" name="Line 1175"/>
              <p:cNvSpPr>
                <a:spLocks noChangeShapeType="1"/>
              </p:cNvSpPr>
              <p:nvPr/>
            </p:nvSpPr>
            <p:spPr bwMode="auto">
              <a:xfrm flipH="1" flipV="1">
                <a:off x="1494" y="2767"/>
                <a:ext cx="3" cy="2"/>
              </a:xfrm>
              <a:prstGeom prst="line">
                <a:avLst/>
              </a:prstGeom>
              <a:noFill/>
              <a:ln w="0">
                <a:solidFill>
                  <a:schemeClr val="tx1"/>
                </a:solidFill>
                <a:round/>
                <a:headEnd/>
                <a:tailEnd/>
              </a:ln>
            </p:spPr>
            <p:txBody>
              <a:bodyPr/>
              <a:lstStyle/>
              <a:p>
                <a:endParaRPr lang="en-US"/>
              </a:p>
            </p:txBody>
          </p:sp>
          <p:sp>
            <p:nvSpPr>
              <p:cNvPr id="31896" name="Line 1176"/>
              <p:cNvSpPr>
                <a:spLocks noChangeShapeType="1"/>
              </p:cNvSpPr>
              <p:nvPr/>
            </p:nvSpPr>
            <p:spPr bwMode="auto">
              <a:xfrm flipH="1" flipV="1">
                <a:off x="1492" y="2765"/>
                <a:ext cx="2" cy="2"/>
              </a:xfrm>
              <a:prstGeom prst="line">
                <a:avLst/>
              </a:prstGeom>
              <a:noFill/>
              <a:ln w="0">
                <a:solidFill>
                  <a:schemeClr val="tx1"/>
                </a:solidFill>
                <a:round/>
                <a:headEnd/>
                <a:tailEnd/>
              </a:ln>
            </p:spPr>
            <p:txBody>
              <a:bodyPr/>
              <a:lstStyle/>
              <a:p>
                <a:endParaRPr lang="en-US"/>
              </a:p>
            </p:txBody>
          </p:sp>
          <p:sp>
            <p:nvSpPr>
              <p:cNvPr id="31897" name="Line 1177"/>
              <p:cNvSpPr>
                <a:spLocks noChangeShapeType="1"/>
              </p:cNvSpPr>
              <p:nvPr/>
            </p:nvSpPr>
            <p:spPr bwMode="auto">
              <a:xfrm flipH="1">
                <a:off x="1488" y="2765"/>
                <a:ext cx="4" cy="1"/>
              </a:xfrm>
              <a:prstGeom prst="line">
                <a:avLst/>
              </a:prstGeom>
              <a:noFill/>
              <a:ln w="0">
                <a:solidFill>
                  <a:schemeClr val="tx1"/>
                </a:solidFill>
                <a:round/>
                <a:headEnd/>
                <a:tailEnd/>
              </a:ln>
            </p:spPr>
            <p:txBody>
              <a:bodyPr/>
              <a:lstStyle/>
              <a:p>
                <a:endParaRPr lang="en-US"/>
              </a:p>
            </p:txBody>
          </p:sp>
          <p:sp>
            <p:nvSpPr>
              <p:cNvPr id="31898" name="Line 1178"/>
              <p:cNvSpPr>
                <a:spLocks noChangeShapeType="1"/>
              </p:cNvSpPr>
              <p:nvPr/>
            </p:nvSpPr>
            <p:spPr bwMode="auto">
              <a:xfrm flipH="1">
                <a:off x="1486" y="2765"/>
                <a:ext cx="2" cy="2"/>
              </a:xfrm>
              <a:prstGeom prst="line">
                <a:avLst/>
              </a:prstGeom>
              <a:noFill/>
              <a:ln w="0">
                <a:solidFill>
                  <a:schemeClr val="tx1"/>
                </a:solidFill>
                <a:round/>
                <a:headEnd/>
                <a:tailEnd/>
              </a:ln>
            </p:spPr>
            <p:txBody>
              <a:bodyPr/>
              <a:lstStyle/>
              <a:p>
                <a:endParaRPr lang="en-US"/>
              </a:p>
            </p:txBody>
          </p:sp>
          <p:sp>
            <p:nvSpPr>
              <p:cNvPr id="31899" name="Line 1179"/>
              <p:cNvSpPr>
                <a:spLocks noChangeShapeType="1"/>
              </p:cNvSpPr>
              <p:nvPr/>
            </p:nvSpPr>
            <p:spPr bwMode="auto">
              <a:xfrm flipH="1">
                <a:off x="1483" y="2767"/>
                <a:ext cx="3" cy="2"/>
              </a:xfrm>
              <a:prstGeom prst="line">
                <a:avLst/>
              </a:prstGeom>
              <a:noFill/>
              <a:ln w="0">
                <a:solidFill>
                  <a:schemeClr val="tx1"/>
                </a:solidFill>
                <a:round/>
                <a:headEnd/>
                <a:tailEnd/>
              </a:ln>
            </p:spPr>
            <p:txBody>
              <a:bodyPr/>
              <a:lstStyle/>
              <a:p>
                <a:endParaRPr lang="en-US"/>
              </a:p>
            </p:txBody>
          </p:sp>
          <p:sp>
            <p:nvSpPr>
              <p:cNvPr id="31900" name="Line 1180"/>
              <p:cNvSpPr>
                <a:spLocks noChangeShapeType="1"/>
              </p:cNvSpPr>
              <p:nvPr/>
            </p:nvSpPr>
            <p:spPr bwMode="auto">
              <a:xfrm flipH="1">
                <a:off x="1482" y="2769"/>
                <a:ext cx="1" cy="4"/>
              </a:xfrm>
              <a:prstGeom prst="line">
                <a:avLst/>
              </a:prstGeom>
              <a:noFill/>
              <a:ln w="0">
                <a:solidFill>
                  <a:schemeClr val="tx1"/>
                </a:solidFill>
                <a:round/>
                <a:headEnd/>
                <a:tailEnd/>
              </a:ln>
            </p:spPr>
            <p:txBody>
              <a:bodyPr/>
              <a:lstStyle/>
              <a:p>
                <a:endParaRPr lang="en-US"/>
              </a:p>
            </p:txBody>
          </p:sp>
          <p:sp>
            <p:nvSpPr>
              <p:cNvPr id="31901" name="Line 1181"/>
              <p:cNvSpPr>
                <a:spLocks noChangeShapeType="1"/>
              </p:cNvSpPr>
              <p:nvPr/>
            </p:nvSpPr>
            <p:spPr bwMode="auto">
              <a:xfrm>
                <a:off x="1482" y="2773"/>
                <a:ext cx="1" cy="2"/>
              </a:xfrm>
              <a:prstGeom prst="line">
                <a:avLst/>
              </a:prstGeom>
              <a:noFill/>
              <a:ln w="0">
                <a:solidFill>
                  <a:schemeClr val="tx1"/>
                </a:solidFill>
                <a:round/>
                <a:headEnd/>
                <a:tailEnd/>
              </a:ln>
            </p:spPr>
            <p:txBody>
              <a:bodyPr/>
              <a:lstStyle/>
              <a:p>
                <a:endParaRPr lang="en-US"/>
              </a:p>
            </p:txBody>
          </p:sp>
          <p:sp>
            <p:nvSpPr>
              <p:cNvPr id="31902" name="Line 1182"/>
              <p:cNvSpPr>
                <a:spLocks noChangeShapeType="1"/>
              </p:cNvSpPr>
              <p:nvPr/>
            </p:nvSpPr>
            <p:spPr bwMode="auto">
              <a:xfrm>
                <a:off x="1482" y="2775"/>
                <a:ext cx="1" cy="4"/>
              </a:xfrm>
              <a:prstGeom prst="line">
                <a:avLst/>
              </a:prstGeom>
              <a:noFill/>
              <a:ln w="0">
                <a:solidFill>
                  <a:schemeClr val="tx1"/>
                </a:solidFill>
                <a:round/>
                <a:headEnd/>
                <a:tailEnd/>
              </a:ln>
            </p:spPr>
            <p:txBody>
              <a:bodyPr/>
              <a:lstStyle/>
              <a:p>
                <a:endParaRPr lang="en-US"/>
              </a:p>
            </p:txBody>
          </p:sp>
          <p:sp>
            <p:nvSpPr>
              <p:cNvPr id="31903" name="Line 1183"/>
              <p:cNvSpPr>
                <a:spLocks noChangeShapeType="1"/>
              </p:cNvSpPr>
              <p:nvPr/>
            </p:nvSpPr>
            <p:spPr bwMode="auto">
              <a:xfrm>
                <a:off x="1483" y="2779"/>
                <a:ext cx="3" cy="2"/>
              </a:xfrm>
              <a:prstGeom prst="line">
                <a:avLst/>
              </a:prstGeom>
              <a:noFill/>
              <a:ln w="0">
                <a:solidFill>
                  <a:schemeClr val="tx1"/>
                </a:solidFill>
                <a:round/>
                <a:headEnd/>
                <a:tailEnd/>
              </a:ln>
            </p:spPr>
            <p:txBody>
              <a:bodyPr/>
              <a:lstStyle/>
              <a:p>
                <a:endParaRPr lang="en-US"/>
              </a:p>
            </p:txBody>
          </p:sp>
          <p:sp>
            <p:nvSpPr>
              <p:cNvPr id="31904" name="Line 1184"/>
              <p:cNvSpPr>
                <a:spLocks noChangeShapeType="1"/>
              </p:cNvSpPr>
              <p:nvPr/>
            </p:nvSpPr>
            <p:spPr bwMode="auto">
              <a:xfrm>
                <a:off x="1486" y="2781"/>
                <a:ext cx="2" cy="2"/>
              </a:xfrm>
              <a:prstGeom prst="line">
                <a:avLst/>
              </a:prstGeom>
              <a:noFill/>
              <a:ln w="0">
                <a:solidFill>
                  <a:schemeClr val="tx1"/>
                </a:solidFill>
                <a:round/>
                <a:headEnd/>
                <a:tailEnd/>
              </a:ln>
            </p:spPr>
            <p:txBody>
              <a:bodyPr/>
              <a:lstStyle/>
              <a:p>
                <a:endParaRPr lang="en-US"/>
              </a:p>
            </p:txBody>
          </p:sp>
          <p:sp>
            <p:nvSpPr>
              <p:cNvPr id="31905" name="Line 1185"/>
              <p:cNvSpPr>
                <a:spLocks noChangeShapeType="1"/>
              </p:cNvSpPr>
              <p:nvPr/>
            </p:nvSpPr>
            <p:spPr bwMode="auto">
              <a:xfrm>
                <a:off x="1488" y="2783"/>
                <a:ext cx="4" cy="1"/>
              </a:xfrm>
              <a:prstGeom prst="line">
                <a:avLst/>
              </a:prstGeom>
              <a:noFill/>
              <a:ln w="0">
                <a:solidFill>
                  <a:schemeClr val="tx1"/>
                </a:solidFill>
                <a:round/>
                <a:headEnd/>
                <a:tailEnd/>
              </a:ln>
            </p:spPr>
            <p:txBody>
              <a:bodyPr/>
              <a:lstStyle/>
              <a:p>
                <a:endParaRPr lang="en-US"/>
              </a:p>
            </p:txBody>
          </p:sp>
          <p:sp>
            <p:nvSpPr>
              <p:cNvPr id="31906" name="Line 1186"/>
              <p:cNvSpPr>
                <a:spLocks noChangeShapeType="1"/>
              </p:cNvSpPr>
              <p:nvPr/>
            </p:nvSpPr>
            <p:spPr bwMode="auto">
              <a:xfrm flipV="1">
                <a:off x="1492" y="2781"/>
                <a:ext cx="2" cy="2"/>
              </a:xfrm>
              <a:prstGeom prst="line">
                <a:avLst/>
              </a:prstGeom>
              <a:noFill/>
              <a:ln w="0">
                <a:solidFill>
                  <a:schemeClr val="tx1"/>
                </a:solidFill>
                <a:round/>
                <a:headEnd/>
                <a:tailEnd/>
              </a:ln>
            </p:spPr>
            <p:txBody>
              <a:bodyPr/>
              <a:lstStyle/>
              <a:p>
                <a:endParaRPr lang="en-US"/>
              </a:p>
            </p:txBody>
          </p:sp>
          <p:sp>
            <p:nvSpPr>
              <p:cNvPr id="31907" name="Line 1187"/>
              <p:cNvSpPr>
                <a:spLocks noChangeShapeType="1"/>
              </p:cNvSpPr>
              <p:nvPr/>
            </p:nvSpPr>
            <p:spPr bwMode="auto">
              <a:xfrm flipV="1">
                <a:off x="1494" y="2779"/>
                <a:ext cx="3" cy="2"/>
              </a:xfrm>
              <a:prstGeom prst="line">
                <a:avLst/>
              </a:prstGeom>
              <a:noFill/>
              <a:ln w="0">
                <a:solidFill>
                  <a:schemeClr val="tx1"/>
                </a:solidFill>
                <a:round/>
                <a:headEnd/>
                <a:tailEnd/>
              </a:ln>
            </p:spPr>
            <p:txBody>
              <a:bodyPr/>
              <a:lstStyle/>
              <a:p>
                <a:endParaRPr lang="en-US"/>
              </a:p>
            </p:txBody>
          </p:sp>
          <p:sp>
            <p:nvSpPr>
              <p:cNvPr id="31908" name="Line 1188"/>
              <p:cNvSpPr>
                <a:spLocks noChangeShapeType="1"/>
              </p:cNvSpPr>
              <p:nvPr/>
            </p:nvSpPr>
            <p:spPr bwMode="auto">
              <a:xfrm>
                <a:off x="1520" y="2765"/>
                <a:ext cx="1" cy="20"/>
              </a:xfrm>
              <a:prstGeom prst="line">
                <a:avLst/>
              </a:prstGeom>
              <a:noFill/>
              <a:ln w="0">
                <a:solidFill>
                  <a:schemeClr val="tx1"/>
                </a:solidFill>
                <a:round/>
                <a:headEnd/>
                <a:tailEnd/>
              </a:ln>
            </p:spPr>
            <p:txBody>
              <a:bodyPr/>
              <a:lstStyle/>
              <a:p>
                <a:endParaRPr lang="en-US"/>
              </a:p>
            </p:txBody>
          </p:sp>
          <p:sp>
            <p:nvSpPr>
              <p:cNvPr id="31909" name="Line 1189"/>
              <p:cNvSpPr>
                <a:spLocks noChangeShapeType="1"/>
              </p:cNvSpPr>
              <p:nvPr/>
            </p:nvSpPr>
            <p:spPr bwMode="auto">
              <a:xfrm flipH="1">
                <a:off x="1519" y="2785"/>
                <a:ext cx="1" cy="4"/>
              </a:xfrm>
              <a:prstGeom prst="line">
                <a:avLst/>
              </a:prstGeom>
              <a:noFill/>
              <a:ln w="0">
                <a:solidFill>
                  <a:schemeClr val="tx1"/>
                </a:solidFill>
                <a:round/>
                <a:headEnd/>
                <a:tailEnd/>
              </a:ln>
            </p:spPr>
            <p:txBody>
              <a:bodyPr/>
              <a:lstStyle/>
              <a:p>
                <a:endParaRPr lang="en-US"/>
              </a:p>
            </p:txBody>
          </p:sp>
          <p:sp>
            <p:nvSpPr>
              <p:cNvPr id="31910" name="Line 1190"/>
              <p:cNvSpPr>
                <a:spLocks noChangeShapeType="1"/>
              </p:cNvSpPr>
              <p:nvPr/>
            </p:nvSpPr>
            <p:spPr bwMode="auto">
              <a:xfrm flipH="1">
                <a:off x="1518" y="2789"/>
                <a:ext cx="1" cy="1"/>
              </a:xfrm>
              <a:prstGeom prst="line">
                <a:avLst/>
              </a:prstGeom>
              <a:noFill/>
              <a:ln w="0">
                <a:solidFill>
                  <a:schemeClr val="tx1"/>
                </a:solidFill>
                <a:round/>
                <a:headEnd/>
                <a:tailEnd/>
              </a:ln>
            </p:spPr>
            <p:txBody>
              <a:bodyPr/>
              <a:lstStyle/>
              <a:p>
                <a:endParaRPr lang="en-US"/>
              </a:p>
            </p:txBody>
          </p:sp>
          <p:sp>
            <p:nvSpPr>
              <p:cNvPr id="31911" name="Line 1191"/>
              <p:cNvSpPr>
                <a:spLocks noChangeShapeType="1"/>
              </p:cNvSpPr>
              <p:nvPr/>
            </p:nvSpPr>
            <p:spPr bwMode="auto">
              <a:xfrm flipH="1">
                <a:off x="1515" y="2790"/>
                <a:ext cx="3" cy="1"/>
              </a:xfrm>
              <a:prstGeom prst="line">
                <a:avLst/>
              </a:prstGeom>
              <a:noFill/>
              <a:ln w="0">
                <a:solidFill>
                  <a:schemeClr val="tx1"/>
                </a:solidFill>
                <a:round/>
                <a:headEnd/>
                <a:tailEnd/>
              </a:ln>
            </p:spPr>
            <p:txBody>
              <a:bodyPr/>
              <a:lstStyle/>
              <a:p>
                <a:endParaRPr lang="en-US"/>
              </a:p>
            </p:txBody>
          </p:sp>
          <p:sp>
            <p:nvSpPr>
              <p:cNvPr id="31912" name="Line 1192"/>
              <p:cNvSpPr>
                <a:spLocks noChangeShapeType="1"/>
              </p:cNvSpPr>
              <p:nvPr/>
            </p:nvSpPr>
            <p:spPr bwMode="auto">
              <a:xfrm flipH="1">
                <a:off x="1511" y="2791"/>
                <a:ext cx="4" cy="1"/>
              </a:xfrm>
              <a:prstGeom prst="line">
                <a:avLst/>
              </a:prstGeom>
              <a:noFill/>
              <a:ln w="0">
                <a:solidFill>
                  <a:schemeClr val="tx1"/>
                </a:solidFill>
                <a:round/>
                <a:headEnd/>
                <a:tailEnd/>
              </a:ln>
            </p:spPr>
            <p:txBody>
              <a:bodyPr/>
              <a:lstStyle/>
              <a:p>
                <a:endParaRPr lang="en-US"/>
              </a:p>
            </p:txBody>
          </p:sp>
          <p:sp>
            <p:nvSpPr>
              <p:cNvPr id="31913" name="Line 1193"/>
              <p:cNvSpPr>
                <a:spLocks noChangeShapeType="1"/>
              </p:cNvSpPr>
              <p:nvPr/>
            </p:nvSpPr>
            <p:spPr bwMode="auto">
              <a:xfrm flipH="1" flipV="1">
                <a:off x="1509" y="2790"/>
                <a:ext cx="2" cy="1"/>
              </a:xfrm>
              <a:prstGeom prst="line">
                <a:avLst/>
              </a:prstGeom>
              <a:noFill/>
              <a:ln w="0">
                <a:solidFill>
                  <a:schemeClr val="tx1"/>
                </a:solidFill>
                <a:round/>
                <a:headEnd/>
                <a:tailEnd/>
              </a:ln>
            </p:spPr>
            <p:txBody>
              <a:bodyPr/>
              <a:lstStyle/>
              <a:p>
                <a:endParaRPr lang="en-US"/>
              </a:p>
            </p:txBody>
          </p:sp>
          <p:sp>
            <p:nvSpPr>
              <p:cNvPr id="31914" name="Line 1194"/>
              <p:cNvSpPr>
                <a:spLocks noChangeShapeType="1"/>
              </p:cNvSpPr>
              <p:nvPr/>
            </p:nvSpPr>
            <p:spPr bwMode="auto">
              <a:xfrm flipH="1" flipV="1">
                <a:off x="1518" y="2767"/>
                <a:ext cx="2" cy="2"/>
              </a:xfrm>
              <a:prstGeom prst="line">
                <a:avLst/>
              </a:prstGeom>
              <a:noFill/>
              <a:ln w="0">
                <a:solidFill>
                  <a:schemeClr val="tx1"/>
                </a:solidFill>
                <a:round/>
                <a:headEnd/>
                <a:tailEnd/>
              </a:ln>
            </p:spPr>
            <p:txBody>
              <a:bodyPr/>
              <a:lstStyle/>
              <a:p>
                <a:endParaRPr lang="en-US"/>
              </a:p>
            </p:txBody>
          </p:sp>
          <p:sp>
            <p:nvSpPr>
              <p:cNvPr id="31915" name="Line 1195"/>
              <p:cNvSpPr>
                <a:spLocks noChangeShapeType="1"/>
              </p:cNvSpPr>
              <p:nvPr/>
            </p:nvSpPr>
            <p:spPr bwMode="auto">
              <a:xfrm flipH="1" flipV="1">
                <a:off x="1515" y="2765"/>
                <a:ext cx="3" cy="2"/>
              </a:xfrm>
              <a:prstGeom prst="line">
                <a:avLst/>
              </a:prstGeom>
              <a:noFill/>
              <a:ln w="0">
                <a:solidFill>
                  <a:schemeClr val="tx1"/>
                </a:solidFill>
                <a:round/>
                <a:headEnd/>
                <a:tailEnd/>
              </a:ln>
            </p:spPr>
            <p:txBody>
              <a:bodyPr/>
              <a:lstStyle/>
              <a:p>
                <a:endParaRPr lang="en-US"/>
              </a:p>
            </p:txBody>
          </p:sp>
          <p:sp>
            <p:nvSpPr>
              <p:cNvPr id="31916" name="Line 1196"/>
              <p:cNvSpPr>
                <a:spLocks noChangeShapeType="1"/>
              </p:cNvSpPr>
              <p:nvPr/>
            </p:nvSpPr>
            <p:spPr bwMode="auto">
              <a:xfrm flipH="1">
                <a:off x="1511" y="2765"/>
                <a:ext cx="4" cy="1"/>
              </a:xfrm>
              <a:prstGeom prst="line">
                <a:avLst/>
              </a:prstGeom>
              <a:noFill/>
              <a:ln w="0">
                <a:solidFill>
                  <a:schemeClr val="tx1"/>
                </a:solidFill>
                <a:round/>
                <a:headEnd/>
                <a:tailEnd/>
              </a:ln>
            </p:spPr>
            <p:txBody>
              <a:bodyPr/>
              <a:lstStyle/>
              <a:p>
                <a:endParaRPr lang="en-US"/>
              </a:p>
            </p:txBody>
          </p:sp>
          <p:sp>
            <p:nvSpPr>
              <p:cNvPr id="31917" name="Line 1197"/>
              <p:cNvSpPr>
                <a:spLocks noChangeShapeType="1"/>
              </p:cNvSpPr>
              <p:nvPr/>
            </p:nvSpPr>
            <p:spPr bwMode="auto">
              <a:xfrm flipH="1">
                <a:off x="1509" y="2765"/>
                <a:ext cx="2" cy="2"/>
              </a:xfrm>
              <a:prstGeom prst="line">
                <a:avLst/>
              </a:prstGeom>
              <a:noFill/>
              <a:ln w="0">
                <a:solidFill>
                  <a:schemeClr val="tx1"/>
                </a:solidFill>
                <a:round/>
                <a:headEnd/>
                <a:tailEnd/>
              </a:ln>
            </p:spPr>
            <p:txBody>
              <a:bodyPr/>
              <a:lstStyle/>
              <a:p>
                <a:endParaRPr lang="en-US"/>
              </a:p>
            </p:txBody>
          </p:sp>
          <p:sp>
            <p:nvSpPr>
              <p:cNvPr id="31918" name="Line 1198"/>
              <p:cNvSpPr>
                <a:spLocks noChangeShapeType="1"/>
              </p:cNvSpPr>
              <p:nvPr/>
            </p:nvSpPr>
            <p:spPr bwMode="auto">
              <a:xfrm flipH="1">
                <a:off x="1507" y="2767"/>
                <a:ext cx="2" cy="2"/>
              </a:xfrm>
              <a:prstGeom prst="line">
                <a:avLst/>
              </a:prstGeom>
              <a:noFill/>
              <a:ln w="0">
                <a:solidFill>
                  <a:schemeClr val="tx1"/>
                </a:solidFill>
                <a:round/>
                <a:headEnd/>
                <a:tailEnd/>
              </a:ln>
            </p:spPr>
            <p:txBody>
              <a:bodyPr/>
              <a:lstStyle/>
              <a:p>
                <a:endParaRPr lang="en-US"/>
              </a:p>
            </p:txBody>
          </p:sp>
          <p:sp>
            <p:nvSpPr>
              <p:cNvPr id="31919" name="Line 1199"/>
              <p:cNvSpPr>
                <a:spLocks noChangeShapeType="1"/>
              </p:cNvSpPr>
              <p:nvPr/>
            </p:nvSpPr>
            <p:spPr bwMode="auto">
              <a:xfrm flipH="1">
                <a:off x="1505" y="2769"/>
                <a:ext cx="2" cy="4"/>
              </a:xfrm>
              <a:prstGeom prst="line">
                <a:avLst/>
              </a:prstGeom>
              <a:noFill/>
              <a:ln w="0">
                <a:solidFill>
                  <a:schemeClr val="tx1"/>
                </a:solidFill>
                <a:round/>
                <a:headEnd/>
                <a:tailEnd/>
              </a:ln>
            </p:spPr>
            <p:txBody>
              <a:bodyPr/>
              <a:lstStyle/>
              <a:p>
                <a:endParaRPr lang="en-US"/>
              </a:p>
            </p:txBody>
          </p:sp>
          <p:sp>
            <p:nvSpPr>
              <p:cNvPr id="31920" name="Line 1200"/>
              <p:cNvSpPr>
                <a:spLocks noChangeShapeType="1"/>
              </p:cNvSpPr>
              <p:nvPr/>
            </p:nvSpPr>
            <p:spPr bwMode="auto">
              <a:xfrm>
                <a:off x="1505" y="2773"/>
                <a:ext cx="1" cy="2"/>
              </a:xfrm>
              <a:prstGeom prst="line">
                <a:avLst/>
              </a:prstGeom>
              <a:noFill/>
              <a:ln w="0">
                <a:solidFill>
                  <a:schemeClr val="tx1"/>
                </a:solidFill>
                <a:round/>
                <a:headEnd/>
                <a:tailEnd/>
              </a:ln>
            </p:spPr>
            <p:txBody>
              <a:bodyPr/>
              <a:lstStyle/>
              <a:p>
                <a:endParaRPr lang="en-US"/>
              </a:p>
            </p:txBody>
          </p:sp>
          <p:sp>
            <p:nvSpPr>
              <p:cNvPr id="31921" name="Line 1201"/>
              <p:cNvSpPr>
                <a:spLocks noChangeShapeType="1"/>
              </p:cNvSpPr>
              <p:nvPr/>
            </p:nvSpPr>
            <p:spPr bwMode="auto">
              <a:xfrm>
                <a:off x="1505" y="2775"/>
                <a:ext cx="2" cy="4"/>
              </a:xfrm>
              <a:prstGeom prst="line">
                <a:avLst/>
              </a:prstGeom>
              <a:noFill/>
              <a:ln w="0">
                <a:solidFill>
                  <a:schemeClr val="tx1"/>
                </a:solidFill>
                <a:round/>
                <a:headEnd/>
                <a:tailEnd/>
              </a:ln>
            </p:spPr>
            <p:txBody>
              <a:bodyPr/>
              <a:lstStyle/>
              <a:p>
                <a:endParaRPr lang="en-US"/>
              </a:p>
            </p:txBody>
          </p:sp>
          <p:sp>
            <p:nvSpPr>
              <p:cNvPr id="31922" name="Line 1202"/>
              <p:cNvSpPr>
                <a:spLocks noChangeShapeType="1"/>
              </p:cNvSpPr>
              <p:nvPr/>
            </p:nvSpPr>
            <p:spPr bwMode="auto">
              <a:xfrm>
                <a:off x="1507" y="2779"/>
                <a:ext cx="2" cy="2"/>
              </a:xfrm>
              <a:prstGeom prst="line">
                <a:avLst/>
              </a:prstGeom>
              <a:noFill/>
              <a:ln w="0">
                <a:solidFill>
                  <a:schemeClr val="tx1"/>
                </a:solidFill>
                <a:round/>
                <a:headEnd/>
                <a:tailEnd/>
              </a:ln>
            </p:spPr>
            <p:txBody>
              <a:bodyPr/>
              <a:lstStyle/>
              <a:p>
                <a:endParaRPr lang="en-US"/>
              </a:p>
            </p:txBody>
          </p:sp>
          <p:sp>
            <p:nvSpPr>
              <p:cNvPr id="31923" name="Line 1203"/>
              <p:cNvSpPr>
                <a:spLocks noChangeShapeType="1"/>
              </p:cNvSpPr>
              <p:nvPr/>
            </p:nvSpPr>
            <p:spPr bwMode="auto">
              <a:xfrm>
                <a:off x="1509" y="2781"/>
                <a:ext cx="2" cy="2"/>
              </a:xfrm>
              <a:prstGeom prst="line">
                <a:avLst/>
              </a:prstGeom>
              <a:noFill/>
              <a:ln w="0">
                <a:solidFill>
                  <a:schemeClr val="tx1"/>
                </a:solidFill>
                <a:round/>
                <a:headEnd/>
                <a:tailEnd/>
              </a:ln>
            </p:spPr>
            <p:txBody>
              <a:bodyPr/>
              <a:lstStyle/>
              <a:p>
                <a:endParaRPr lang="en-US"/>
              </a:p>
            </p:txBody>
          </p:sp>
          <p:sp>
            <p:nvSpPr>
              <p:cNvPr id="31924" name="Line 1204"/>
              <p:cNvSpPr>
                <a:spLocks noChangeShapeType="1"/>
              </p:cNvSpPr>
              <p:nvPr/>
            </p:nvSpPr>
            <p:spPr bwMode="auto">
              <a:xfrm>
                <a:off x="1511" y="2783"/>
                <a:ext cx="4" cy="1"/>
              </a:xfrm>
              <a:prstGeom prst="line">
                <a:avLst/>
              </a:prstGeom>
              <a:noFill/>
              <a:ln w="0">
                <a:solidFill>
                  <a:schemeClr val="tx1"/>
                </a:solidFill>
                <a:round/>
                <a:headEnd/>
                <a:tailEnd/>
              </a:ln>
            </p:spPr>
            <p:txBody>
              <a:bodyPr/>
              <a:lstStyle/>
              <a:p>
                <a:endParaRPr lang="en-US"/>
              </a:p>
            </p:txBody>
          </p:sp>
          <p:sp>
            <p:nvSpPr>
              <p:cNvPr id="31925" name="Line 1205"/>
              <p:cNvSpPr>
                <a:spLocks noChangeShapeType="1"/>
              </p:cNvSpPr>
              <p:nvPr/>
            </p:nvSpPr>
            <p:spPr bwMode="auto">
              <a:xfrm flipV="1">
                <a:off x="1515" y="2781"/>
                <a:ext cx="3" cy="2"/>
              </a:xfrm>
              <a:prstGeom prst="line">
                <a:avLst/>
              </a:prstGeom>
              <a:noFill/>
              <a:ln w="0">
                <a:solidFill>
                  <a:schemeClr val="tx1"/>
                </a:solidFill>
                <a:round/>
                <a:headEnd/>
                <a:tailEnd/>
              </a:ln>
            </p:spPr>
            <p:txBody>
              <a:bodyPr/>
              <a:lstStyle/>
              <a:p>
                <a:endParaRPr lang="en-US"/>
              </a:p>
            </p:txBody>
          </p:sp>
          <p:sp>
            <p:nvSpPr>
              <p:cNvPr id="31926" name="Line 1206"/>
              <p:cNvSpPr>
                <a:spLocks noChangeShapeType="1"/>
              </p:cNvSpPr>
              <p:nvPr/>
            </p:nvSpPr>
            <p:spPr bwMode="auto">
              <a:xfrm flipV="1">
                <a:off x="1518" y="2779"/>
                <a:ext cx="2" cy="2"/>
              </a:xfrm>
              <a:prstGeom prst="line">
                <a:avLst/>
              </a:prstGeom>
              <a:noFill/>
              <a:ln w="0">
                <a:solidFill>
                  <a:schemeClr val="tx1"/>
                </a:solidFill>
                <a:round/>
                <a:headEnd/>
                <a:tailEnd/>
              </a:ln>
            </p:spPr>
            <p:txBody>
              <a:bodyPr/>
              <a:lstStyle/>
              <a:p>
                <a:endParaRPr lang="en-US"/>
              </a:p>
            </p:txBody>
          </p:sp>
          <p:sp>
            <p:nvSpPr>
              <p:cNvPr id="31927" name="Line 1207"/>
              <p:cNvSpPr>
                <a:spLocks noChangeShapeType="1"/>
              </p:cNvSpPr>
              <p:nvPr/>
            </p:nvSpPr>
            <p:spPr bwMode="auto">
              <a:xfrm>
                <a:off x="1529" y="2757"/>
                <a:ext cx="1" cy="1"/>
              </a:xfrm>
              <a:prstGeom prst="line">
                <a:avLst/>
              </a:prstGeom>
              <a:noFill/>
              <a:ln w="0">
                <a:solidFill>
                  <a:schemeClr val="tx1"/>
                </a:solidFill>
                <a:round/>
                <a:headEnd/>
                <a:tailEnd/>
              </a:ln>
            </p:spPr>
            <p:txBody>
              <a:bodyPr/>
              <a:lstStyle/>
              <a:p>
                <a:endParaRPr lang="en-US"/>
              </a:p>
            </p:txBody>
          </p:sp>
          <p:sp>
            <p:nvSpPr>
              <p:cNvPr id="31928" name="Line 1208"/>
              <p:cNvSpPr>
                <a:spLocks noChangeShapeType="1"/>
              </p:cNvSpPr>
              <p:nvPr/>
            </p:nvSpPr>
            <p:spPr bwMode="auto">
              <a:xfrm flipV="1">
                <a:off x="1530" y="2757"/>
                <a:ext cx="1" cy="1"/>
              </a:xfrm>
              <a:prstGeom prst="line">
                <a:avLst/>
              </a:prstGeom>
              <a:noFill/>
              <a:ln w="0">
                <a:solidFill>
                  <a:schemeClr val="tx1"/>
                </a:solidFill>
                <a:round/>
                <a:headEnd/>
                <a:tailEnd/>
              </a:ln>
            </p:spPr>
            <p:txBody>
              <a:bodyPr/>
              <a:lstStyle/>
              <a:p>
                <a:endParaRPr lang="en-US"/>
              </a:p>
            </p:txBody>
          </p:sp>
          <p:sp>
            <p:nvSpPr>
              <p:cNvPr id="31929" name="Line 1209"/>
              <p:cNvSpPr>
                <a:spLocks noChangeShapeType="1"/>
              </p:cNvSpPr>
              <p:nvPr/>
            </p:nvSpPr>
            <p:spPr bwMode="auto">
              <a:xfrm flipH="1" flipV="1">
                <a:off x="1530" y="2755"/>
                <a:ext cx="1" cy="2"/>
              </a:xfrm>
              <a:prstGeom prst="line">
                <a:avLst/>
              </a:prstGeom>
              <a:noFill/>
              <a:ln w="0">
                <a:solidFill>
                  <a:schemeClr val="tx1"/>
                </a:solidFill>
                <a:round/>
                <a:headEnd/>
                <a:tailEnd/>
              </a:ln>
            </p:spPr>
            <p:txBody>
              <a:bodyPr/>
              <a:lstStyle/>
              <a:p>
                <a:endParaRPr lang="en-US"/>
              </a:p>
            </p:txBody>
          </p:sp>
        </p:grpSp>
        <p:grpSp>
          <p:nvGrpSpPr>
            <p:cNvPr id="32131" name="Group 1411"/>
            <p:cNvGrpSpPr>
              <a:grpSpLocks/>
            </p:cNvGrpSpPr>
            <p:nvPr/>
          </p:nvGrpSpPr>
          <p:grpSpPr bwMode="auto">
            <a:xfrm>
              <a:off x="1529" y="2755"/>
              <a:ext cx="501" cy="37"/>
              <a:chOff x="1529" y="2755"/>
              <a:chExt cx="501" cy="37"/>
            </a:xfrm>
          </p:grpSpPr>
          <p:sp>
            <p:nvSpPr>
              <p:cNvPr id="31931" name="Line 1211"/>
              <p:cNvSpPr>
                <a:spLocks noChangeShapeType="1"/>
              </p:cNvSpPr>
              <p:nvPr/>
            </p:nvSpPr>
            <p:spPr bwMode="auto">
              <a:xfrm flipH="1">
                <a:off x="1529" y="2755"/>
                <a:ext cx="1" cy="2"/>
              </a:xfrm>
              <a:prstGeom prst="line">
                <a:avLst/>
              </a:prstGeom>
              <a:noFill/>
              <a:ln w="0">
                <a:solidFill>
                  <a:schemeClr val="tx1"/>
                </a:solidFill>
                <a:round/>
                <a:headEnd/>
                <a:tailEnd/>
              </a:ln>
            </p:spPr>
            <p:txBody>
              <a:bodyPr/>
              <a:lstStyle/>
              <a:p>
                <a:endParaRPr lang="en-US"/>
              </a:p>
            </p:txBody>
          </p:sp>
          <p:sp>
            <p:nvSpPr>
              <p:cNvPr id="31932" name="Line 1212"/>
              <p:cNvSpPr>
                <a:spLocks noChangeShapeType="1"/>
              </p:cNvSpPr>
              <p:nvPr/>
            </p:nvSpPr>
            <p:spPr bwMode="auto">
              <a:xfrm>
                <a:off x="1530" y="2765"/>
                <a:ext cx="1" cy="18"/>
              </a:xfrm>
              <a:prstGeom prst="line">
                <a:avLst/>
              </a:prstGeom>
              <a:noFill/>
              <a:ln w="0">
                <a:solidFill>
                  <a:schemeClr val="tx1"/>
                </a:solidFill>
                <a:round/>
                <a:headEnd/>
                <a:tailEnd/>
              </a:ln>
            </p:spPr>
            <p:txBody>
              <a:bodyPr/>
              <a:lstStyle/>
              <a:p>
                <a:endParaRPr lang="en-US"/>
              </a:p>
            </p:txBody>
          </p:sp>
          <p:sp>
            <p:nvSpPr>
              <p:cNvPr id="31933" name="Line 1213"/>
              <p:cNvSpPr>
                <a:spLocks noChangeShapeType="1"/>
              </p:cNvSpPr>
              <p:nvPr/>
            </p:nvSpPr>
            <p:spPr bwMode="auto">
              <a:xfrm>
                <a:off x="1540" y="2765"/>
                <a:ext cx="1" cy="18"/>
              </a:xfrm>
              <a:prstGeom prst="line">
                <a:avLst/>
              </a:prstGeom>
              <a:noFill/>
              <a:ln w="0">
                <a:solidFill>
                  <a:schemeClr val="tx1"/>
                </a:solidFill>
                <a:round/>
                <a:headEnd/>
                <a:tailEnd/>
              </a:ln>
            </p:spPr>
            <p:txBody>
              <a:bodyPr/>
              <a:lstStyle/>
              <a:p>
                <a:endParaRPr lang="en-US"/>
              </a:p>
            </p:txBody>
          </p:sp>
          <p:sp>
            <p:nvSpPr>
              <p:cNvPr id="31934" name="Line 1214"/>
              <p:cNvSpPr>
                <a:spLocks noChangeShapeType="1"/>
              </p:cNvSpPr>
              <p:nvPr/>
            </p:nvSpPr>
            <p:spPr bwMode="auto">
              <a:xfrm flipV="1">
                <a:off x="1540" y="2767"/>
                <a:ext cx="4" cy="3"/>
              </a:xfrm>
              <a:prstGeom prst="line">
                <a:avLst/>
              </a:prstGeom>
              <a:noFill/>
              <a:ln w="0">
                <a:solidFill>
                  <a:schemeClr val="tx1"/>
                </a:solidFill>
                <a:round/>
                <a:headEnd/>
                <a:tailEnd/>
              </a:ln>
            </p:spPr>
            <p:txBody>
              <a:bodyPr/>
              <a:lstStyle/>
              <a:p>
                <a:endParaRPr lang="en-US"/>
              </a:p>
            </p:txBody>
          </p:sp>
          <p:sp>
            <p:nvSpPr>
              <p:cNvPr id="31935" name="Line 1215"/>
              <p:cNvSpPr>
                <a:spLocks noChangeShapeType="1"/>
              </p:cNvSpPr>
              <p:nvPr/>
            </p:nvSpPr>
            <p:spPr bwMode="auto">
              <a:xfrm flipV="1">
                <a:off x="1544" y="2765"/>
                <a:ext cx="2" cy="2"/>
              </a:xfrm>
              <a:prstGeom prst="line">
                <a:avLst/>
              </a:prstGeom>
              <a:noFill/>
              <a:ln w="0">
                <a:solidFill>
                  <a:schemeClr val="tx1"/>
                </a:solidFill>
                <a:round/>
                <a:headEnd/>
                <a:tailEnd/>
              </a:ln>
            </p:spPr>
            <p:txBody>
              <a:bodyPr/>
              <a:lstStyle/>
              <a:p>
                <a:endParaRPr lang="en-US"/>
              </a:p>
            </p:txBody>
          </p:sp>
          <p:sp>
            <p:nvSpPr>
              <p:cNvPr id="31936" name="Line 1216"/>
              <p:cNvSpPr>
                <a:spLocks noChangeShapeType="1"/>
              </p:cNvSpPr>
              <p:nvPr/>
            </p:nvSpPr>
            <p:spPr bwMode="auto">
              <a:xfrm>
                <a:off x="1546" y="2765"/>
                <a:ext cx="4" cy="1"/>
              </a:xfrm>
              <a:prstGeom prst="line">
                <a:avLst/>
              </a:prstGeom>
              <a:noFill/>
              <a:ln w="0">
                <a:solidFill>
                  <a:schemeClr val="tx1"/>
                </a:solidFill>
                <a:round/>
                <a:headEnd/>
                <a:tailEnd/>
              </a:ln>
            </p:spPr>
            <p:txBody>
              <a:bodyPr/>
              <a:lstStyle/>
              <a:p>
                <a:endParaRPr lang="en-US"/>
              </a:p>
            </p:txBody>
          </p:sp>
          <p:sp>
            <p:nvSpPr>
              <p:cNvPr id="31937" name="Line 1217"/>
              <p:cNvSpPr>
                <a:spLocks noChangeShapeType="1"/>
              </p:cNvSpPr>
              <p:nvPr/>
            </p:nvSpPr>
            <p:spPr bwMode="auto">
              <a:xfrm>
                <a:off x="1550" y="2765"/>
                <a:ext cx="2" cy="2"/>
              </a:xfrm>
              <a:prstGeom prst="line">
                <a:avLst/>
              </a:prstGeom>
              <a:noFill/>
              <a:ln w="0">
                <a:solidFill>
                  <a:schemeClr val="tx1"/>
                </a:solidFill>
                <a:round/>
                <a:headEnd/>
                <a:tailEnd/>
              </a:ln>
            </p:spPr>
            <p:txBody>
              <a:bodyPr/>
              <a:lstStyle/>
              <a:p>
                <a:endParaRPr lang="en-US"/>
              </a:p>
            </p:txBody>
          </p:sp>
          <p:sp>
            <p:nvSpPr>
              <p:cNvPr id="31938" name="Line 1218"/>
              <p:cNvSpPr>
                <a:spLocks noChangeShapeType="1"/>
              </p:cNvSpPr>
              <p:nvPr/>
            </p:nvSpPr>
            <p:spPr bwMode="auto">
              <a:xfrm>
                <a:off x="1552" y="2767"/>
                <a:ext cx="1" cy="3"/>
              </a:xfrm>
              <a:prstGeom prst="line">
                <a:avLst/>
              </a:prstGeom>
              <a:noFill/>
              <a:ln w="0">
                <a:solidFill>
                  <a:schemeClr val="tx1"/>
                </a:solidFill>
                <a:round/>
                <a:headEnd/>
                <a:tailEnd/>
              </a:ln>
            </p:spPr>
            <p:txBody>
              <a:bodyPr/>
              <a:lstStyle/>
              <a:p>
                <a:endParaRPr lang="en-US"/>
              </a:p>
            </p:txBody>
          </p:sp>
          <p:sp>
            <p:nvSpPr>
              <p:cNvPr id="31939" name="Line 1219"/>
              <p:cNvSpPr>
                <a:spLocks noChangeShapeType="1"/>
              </p:cNvSpPr>
              <p:nvPr/>
            </p:nvSpPr>
            <p:spPr bwMode="auto">
              <a:xfrm>
                <a:off x="1553" y="2770"/>
                <a:ext cx="1" cy="13"/>
              </a:xfrm>
              <a:prstGeom prst="line">
                <a:avLst/>
              </a:prstGeom>
              <a:noFill/>
              <a:ln w="0">
                <a:solidFill>
                  <a:schemeClr val="tx1"/>
                </a:solidFill>
                <a:round/>
                <a:headEnd/>
                <a:tailEnd/>
              </a:ln>
            </p:spPr>
            <p:txBody>
              <a:bodyPr/>
              <a:lstStyle/>
              <a:p>
                <a:endParaRPr lang="en-US"/>
              </a:p>
            </p:txBody>
          </p:sp>
          <p:sp>
            <p:nvSpPr>
              <p:cNvPr id="31940" name="Line 1220"/>
              <p:cNvSpPr>
                <a:spLocks noChangeShapeType="1"/>
              </p:cNvSpPr>
              <p:nvPr/>
            </p:nvSpPr>
            <p:spPr bwMode="auto">
              <a:xfrm>
                <a:off x="1577" y="2765"/>
                <a:ext cx="1" cy="20"/>
              </a:xfrm>
              <a:prstGeom prst="line">
                <a:avLst/>
              </a:prstGeom>
              <a:noFill/>
              <a:ln w="0">
                <a:solidFill>
                  <a:schemeClr val="tx1"/>
                </a:solidFill>
                <a:round/>
                <a:headEnd/>
                <a:tailEnd/>
              </a:ln>
            </p:spPr>
            <p:txBody>
              <a:bodyPr/>
              <a:lstStyle/>
              <a:p>
                <a:endParaRPr lang="en-US"/>
              </a:p>
            </p:txBody>
          </p:sp>
          <p:sp>
            <p:nvSpPr>
              <p:cNvPr id="31941" name="Line 1221"/>
              <p:cNvSpPr>
                <a:spLocks noChangeShapeType="1"/>
              </p:cNvSpPr>
              <p:nvPr/>
            </p:nvSpPr>
            <p:spPr bwMode="auto">
              <a:xfrm flipH="1">
                <a:off x="1576" y="2785"/>
                <a:ext cx="1" cy="4"/>
              </a:xfrm>
              <a:prstGeom prst="line">
                <a:avLst/>
              </a:prstGeom>
              <a:noFill/>
              <a:ln w="0">
                <a:solidFill>
                  <a:schemeClr val="tx1"/>
                </a:solidFill>
                <a:round/>
                <a:headEnd/>
                <a:tailEnd/>
              </a:ln>
            </p:spPr>
            <p:txBody>
              <a:bodyPr/>
              <a:lstStyle/>
              <a:p>
                <a:endParaRPr lang="en-US"/>
              </a:p>
            </p:txBody>
          </p:sp>
          <p:sp>
            <p:nvSpPr>
              <p:cNvPr id="31942" name="Line 1222"/>
              <p:cNvSpPr>
                <a:spLocks noChangeShapeType="1"/>
              </p:cNvSpPr>
              <p:nvPr/>
            </p:nvSpPr>
            <p:spPr bwMode="auto">
              <a:xfrm flipH="1">
                <a:off x="1574" y="2789"/>
                <a:ext cx="2" cy="1"/>
              </a:xfrm>
              <a:prstGeom prst="line">
                <a:avLst/>
              </a:prstGeom>
              <a:noFill/>
              <a:ln w="0">
                <a:solidFill>
                  <a:schemeClr val="tx1"/>
                </a:solidFill>
                <a:round/>
                <a:headEnd/>
                <a:tailEnd/>
              </a:ln>
            </p:spPr>
            <p:txBody>
              <a:bodyPr/>
              <a:lstStyle/>
              <a:p>
                <a:endParaRPr lang="en-US"/>
              </a:p>
            </p:txBody>
          </p:sp>
          <p:sp>
            <p:nvSpPr>
              <p:cNvPr id="31943" name="Line 1223"/>
              <p:cNvSpPr>
                <a:spLocks noChangeShapeType="1"/>
              </p:cNvSpPr>
              <p:nvPr/>
            </p:nvSpPr>
            <p:spPr bwMode="auto">
              <a:xfrm flipH="1">
                <a:off x="1572" y="2790"/>
                <a:ext cx="2" cy="1"/>
              </a:xfrm>
              <a:prstGeom prst="line">
                <a:avLst/>
              </a:prstGeom>
              <a:noFill/>
              <a:ln w="0">
                <a:solidFill>
                  <a:schemeClr val="tx1"/>
                </a:solidFill>
                <a:round/>
                <a:headEnd/>
                <a:tailEnd/>
              </a:ln>
            </p:spPr>
            <p:txBody>
              <a:bodyPr/>
              <a:lstStyle/>
              <a:p>
                <a:endParaRPr lang="en-US"/>
              </a:p>
            </p:txBody>
          </p:sp>
          <p:sp>
            <p:nvSpPr>
              <p:cNvPr id="31944" name="Line 1224"/>
              <p:cNvSpPr>
                <a:spLocks noChangeShapeType="1"/>
              </p:cNvSpPr>
              <p:nvPr/>
            </p:nvSpPr>
            <p:spPr bwMode="auto">
              <a:xfrm flipH="1">
                <a:off x="1568" y="2791"/>
                <a:ext cx="4" cy="1"/>
              </a:xfrm>
              <a:prstGeom prst="line">
                <a:avLst/>
              </a:prstGeom>
              <a:noFill/>
              <a:ln w="0">
                <a:solidFill>
                  <a:schemeClr val="tx1"/>
                </a:solidFill>
                <a:round/>
                <a:headEnd/>
                <a:tailEnd/>
              </a:ln>
            </p:spPr>
            <p:txBody>
              <a:bodyPr/>
              <a:lstStyle/>
              <a:p>
                <a:endParaRPr lang="en-US"/>
              </a:p>
            </p:txBody>
          </p:sp>
          <p:sp>
            <p:nvSpPr>
              <p:cNvPr id="31945" name="Line 1225"/>
              <p:cNvSpPr>
                <a:spLocks noChangeShapeType="1"/>
              </p:cNvSpPr>
              <p:nvPr/>
            </p:nvSpPr>
            <p:spPr bwMode="auto">
              <a:xfrm flipH="1" flipV="1">
                <a:off x="1566" y="2790"/>
                <a:ext cx="2" cy="1"/>
              </a:xfrm>
              <a:prstGeom prst="line">
                <a:avLst/>
              </a:prstGeom>
              <a:noFill/>
              <a:ln w="0">
                <a:solidFill>
                  <a:schemeClr val="tx1"/>
                </a:solidFill>
                <a:round/>
                <a:headEnd/>
                <a:tailEnd/>
              </a:ln>
            </p:spPr>
            <p:txBody>
              <a:bodyPr/>
              <a:lstStyle/>
              <a:p>
                <a:endParaRPr lang="en-US"/>
              </a:p>
            </p:txBody>
          </p:sp>
          <p:sp>
            <p:nvSpPr>
              <p:cNvPr id="31946" name="Line 1226"/>
              <p:cNvSpPr>
                <a:spLocks noChangeShapeType="1"/>
              </p:cNvSpPr>
              <p:nvPr/>
            </p:nvSpPr>
            <p:spPr bwMode="auto">
              <a:xfrm flipH="1" flipV="1">
                <a:off x="1574" y="2767"/>
                <a:ext cx="3" cy="2"/>
              </a:xfrm>
              <a:prstGeom prst="line">
                <a:avLst/>
              </a:prstGeom>
              <a:noFill/>
              <a:ln w="0">
                <a:solidFill>
                  <a:schemeClr val="tx1"/>
                </a:solidFill>
                <a:round/>
                <a:headEnd/>
                <a:tailEnd/>
              </a:ln>
            </p:spPr>
            <p:txBody>
              <a:bodyPr/>
              <a:lstStyle/>
              <a:p>
                <a:endParaRPr lang="en-US"/>
              </a:p>
            </p:txBody>
          </p:sp>
          <p:sp>
            <p:nvSpPr>
              <p:cNvPr id="31947" name="Line 1227"/>
              <p:cNvSpPr>
                <a:spLocks noChangeShapeType="1"/>
              </p:cNvSpPr>
              <p:nvPr/>
            </p:nvSpPr>
            <p:spPr bwMode="auto">
              <a:xfrm flipH="1" flipV="1">
                <a:off x="1572" y="2765"/>
                <a:ext cx="2" cy="2"/>
              </a:xfrm>
              <a:prstGeom prst="line">
                <a:avLst/>
              </a:prstGeom>
              <a:noFill/>
              <a:ln w="0">
                <a:solidFill>
                  <a:schemeClr val="tx1"/>
                </a:solidFill>
                <a:round/>
                <a:headEnd/>
                <a:tailEnd/>
              </a:ln>
            </p:spPr>
            <p:txBody>
              <a:bodyPr/>
              <a:lstStyle/>
              <a:p>
                <a:endParaRPr lang="en-US"/>
              </a:p>
            </p:txBody>
          </p:sp>
          <p:sp>
            <p:nvSpPr>
              <p:cNvPr id="31948" name="Line 1228"/>
              <p:cNvSpPr>
                <a:spLocks noChangeShapeType="1"/>
              </p:cNvSpPr>
              <p:nvPr/>
            </p:nvSpPr>
            <p:spPr bwMode="auto">
              <a:xfrm flipH="1">
                <a:off x="1568" y="2765"/>
                <a:ext cx="4" cy="1"/>
              </a:xfrm>
              <a:prstGeom prst="line">
                <a:avLst/>
              </a:prstGeom>
              <a:noFill/>
              <a:ln w="0">
                <a:solidFill>
                  <a:schemeClr val="tx1"/>
                </a:solidFill>
                <a:round/>
                <a:headEnd/>
                <a:tailEnd/>
              </a:ln>
            </p:spPr>
            <p:txBody>
              <a:bodyPr/>
              <a:lstStyle/>
              <a:p>
                <a:endParaRPr lang="en-US"/>
              </a:p>
            </p:txBody>
          </p:sp>
          <p:sp>
            <p:nvSpPr>
              <p:cNvPr id="31949" name="Line 1229"/>
              <p:cNvSpPr>
                <a:spLocks noChangeShapeType="1"/>
              </p:cNvSpPr>
              <p:nvPr/>
            </p:nvSpPr>
            <p:spPr bwMode="auto">
              <a:xfrm flipH="1">
                <a:off x="1566" y="2765"/>
                <a:ext cx="2" cy="2"/>
              </a:xfrm>
              <a:prstGeom prst="line">
                <a:avLst/>
              </a:prstGeom>
              <a:noFill/>
              <a:ln w="0">
                <a:solidFill>
                  <a:schemeClr val="tx1"/>
                </a:solidFill>
                <a:round/>
                <a:headEnd/>
                <a:tailEnd/>
              </a:ln>
            </p:spPr>
            <p:txBody>
              <a:bodyPr/>
              <a:lstStyle/>
              <a:p>
                <a:endParaRPr lang="en-US"/>
              </a:p>
            </p:txBody>
          </p:sp>
          <p:sp>
            <p:nvSpPr>
              <p:cNvPr id="31950" name="Line 1230"/>
              <p:cNvSpPr>
                <a:spLocks noChangeShapeType="1"/>
              </p:cNvSpPr>
              <p:nvPr/>
            </p:nvSpPr>
            <p:spPr bwMode="auto">
              <a:xfrm flipH="1">
                <a:off x="1563" y="2767"/>
                <a:ext cx="3" cy="2"/>
              </a:xfrm>
              <a:prstGeom prst="line">
                <a:avLst/>
              </a:prstGeom>
              <a:noFill/>
              <a:ln w="0">
                <a:solidFill>
                  <a:schemeClr val="tx1"/>
                </a:solidFill>
                <a:round/>
                <a:headEnd/>
                <a:tailEnd/>
              </a:ln>
            </p:spPr>
            <p:txBody>
              <a:bodyPr/>
              <a:lstStyle/>
              <a:p>
                <a:endParaRPr lang="en-US"/>
              </a:p>
            </p:txBody>
          </p:sp>
          <p:sp>
            <p:nvSpPr>
              <p:cNvPr id="31951" name="Line 1231"/>
              <p:cNvSpPr>
                <a:spLocks noChangeShapeType="1"/>
              </p:cNvSpPr>
              <p:nvPr/>
            </p:nvSpPr>
            <p:spPr bwMode="auto">
              <a:xfrm flipH="1">
                <a:off x="1562" y="2769"/>
                <a:ext cx="1" cy="4"/>
              </a:xfrm>
              <a:prstGeom prst="line">
                <a:avLst/>
              </a:prstGeom>
              <a:noFill/>
              <a:ln w="0">
                <a:solidFill>
                  <a:schemeClr val="tx1"/>
                </a:solidFill>
                <a:round/>
                <a:headEnd/>
                <a:tailEnd/>
              </a:ln>
            </p:spPr>
            <p:txBody>
              <a:bodyPr/>
              <a:lstStyle/>
              <a:p>
                <a:endParaRPr lang="en-US"/>
              </a:p>
            </p:txBody>
          </p:sp>
          <p:sp>
            <p:nvSpPr>
              <p:cNvPr id="31952" name="Line 1232"/>
              <p:cNvSpPr>
                <a:spLocks noChangeShapeType="1"/>
              </p:cNvSpPr>
              <p:nvPr/>
            </p:nvSpPr>
            <p:spPr bwMode="auto">
              <a:xfrm>
                <a:off x="1562" y="2773"/>
                <a:ext cx="1" cy="2"/>
              </a:xfrm>
              <a:prstGeom prst="line">
                <a:avLst/>
              </a:prstGeom>
              <a:noFill/>
              <a:ln w="0">
                <a:solidFill>
                  <a:schemeClr val="tx1"/>
                </a:solidFill>
                <a:round/>
                <a:headEnd/>
                <a:tailEnd/>
              </a:ln>
            </p:spPr>
            <p:txBody>
              <a:bodyPr/>
              <a:lstStyle/>
              <a:p>
                <a:endParaRPr lang="en-US"/>
              </a:p>
            </p:txBody>
          </p:sp>
          <p:sp>
            <p:nvSpPr>
              <p:cNvPr id="31953" name="Line 1233"/>
              <p:cNvSpPr>
                <a:spLocks noChangeShapeType="1"/>
              </p:cNvSpPr>
              <p:nvPr/>
            </p:nvSpPr>
            <p:spPr bwMode="auto">
              <a:xfrm>
                <a:off x="1562" y="2775"/>
                <a:ext cx="1" cy="4"/>
              </a:xfrm>
              <a:prstGeom prst="line">
                <a:avLst/>
              </a:prstGeom>
              <a:noFill/>
              <a:ln w="0">
                <a:solidFill>
                  <a:schemeClr val="tx1"/>
                </a:solidFill>
                <a:round/>
                <a:headEnd/>
                <a:tailEnd/>
              </a:ln>
            </p:spPr>
            <p:txBody>
              <a:bodyPr/>
              <a:lstStyle/>
              <a:p>
                <a:endParaRPr lang="en-US"/>
              </a:p>
            </p:txBody>
          </p:sp>
          <p:sp>
            <p:nvSpPr>
              <p:cNvPr id="31954" name="Line 1234"/>
              <p:cNvSpPr>
                <a:spLocks noChangeShapeType="1"/>
              </p:cNvSpPr>
              <p:nvPr/>
            </p:nvSpPr>
            <p:spPr bwMode="auto">
              <a:xfrm>
                <a:off x="1563" y="2779"/>
                <a:ext cx="3" cy="2"/>
              </a:xfrm>
              <a:prstGeom prst="line">
                <a:avLst/>
              </a:prstGeom>
              <a:noFill/>
              <a:ln w="0">
                <a:solidFill>
                  <a:schemeClr val="tx1"/>
                </a:solidFill>
                <a:round/>
                <a:headEnd/>
                <a:tailEnd/>
              </a:ln>
            </p:spPr>
            <p:txBody>
              <a:bodyPr/>
              <a:lstStyle/>
              <a:p>
                <a:endParaRPr lang="en-US"/>
              </a:p>
            </p:txBody>
          </p:sp>
          <p:sp>
            <p:nvSpPr>
              <p:cNvPr id="31955" name="Line 1235"/>
              <p:cNvSpPr>
                <a:spLocks noChangeShapeType="1"/>
              </p:cNvSpPr>
              <p:nvPr/>
            </p:nvSpPr>
            <p:spPr bwMode="auto">
              <a:xfrm>
                <a:off x="1566" y="2781"/>
                <a:ext cx="2" cy="2"/>
              </a:xfrm>
              <a:prstGeom prst="line">
                <a:avLst/>
              </a:prstGeom>
              <a:noFill/>
              <a:ln w="0">
                <a:solidFill>
                  <a:schemeClr val="tx1"/>
                </a:solidFill>
                <a:round/>
                <a:headEnd/>
                <a:tailEnd/>
              </a:ln>
            </p:spPr>
            <p:txBody>
              <a:bodyPr/>
              <a:lstStyle/>
              <a:p>
                <a:endParaRPr lang="en-US"/>
              </a:p>
            </p:txBody>
          </p:sp>
          <p:sp>
            <p:nvSpPr>
              <p:cNvPr id="31956" name="Line 1236"/>
              <p:cNvSpPr>
                <a:spLocks noChangeShapeType="1"/>
              </p:cNvSpPr>
              <p:nvPr/>
            </p:nvSpPr>
            <p:spPr bwMode="auto">
              <a:xfrm>
                <a:off x="1568" y="2783"/>
                <a:ext cx="4" cy="1"/>
              </a:xfrm>
              <a:prstGeom prst="line">
                <a:avLst/>
              </a:prstGeom>
              <a:noFill/>
              <a:ln w="0">
                <a:solidFill>
                  <a:schemeClr val="tx1"/>
                </a:solidFill>
                <a:round/>
                <a:headEnd/>
                <a:tailEnd/>
              </a:ln>
            </p:spPr>
            <p:txBody>
              <a:bodyPr/>
              <a:lstStyle/>
              <a:p>
                <a:endParaRPr lang="en-US"/>
              </a:p>
            </p:txBody>
          </p:sp>
          <p:sp>
            <p:nvSpPr>
              <p:cNvPr id="31957" name="Line 1237"/>
              <p:cNvSpPr>
                <a:spLocks noChangeShapeType="1"/>
              </p:cNvSpPr>
              <p:nvPr/>
            </p:nvSpPr>
            <p:spPr bwMode="auto">
              <a:xfrm flipV="1">
                <a:off x="1572" y="2781"/>
                <a:ext cx="2" cy="2"/>
              </a:xfrm>
              <a:prstGeom prst="line">
                <a:avLst/>
              </a:prstGeom>
              <a:noFill/>
              <a:ln w="0">
                <a:solidFill>
                  <a:schemeClr val="tx1"/>
                </a:solidFill>
                <a:round/>
                <a:headEnd/>
                <a:tailEnd/>
              </a:ln>
            </p:spPr>
            <p:txBody>
              <a:bodyPr/>
              <a:lstStyle/>
              <a:p>
                <a:endParaRPr lang="en-US"/>
              </a:p>
            </p:txBody>
          </p:sp>
          <p:sp>
            <p:nvSpPr>
              <p:cNvPr id="31958" name="Line 1238"/>
              <p:cNvSpPr>
                <a:spLocks noChangeShapeType="1"/>
              </p:cNvSpPr>
              <p:nvPr/>
            </p:nvSpPr>
            <p:spPr bwMode="auto">
              <a:xfrm flipV="1">
                <a:off x="1574" y="2779"/>
                <a:ext cx="3" cy="2"/>
              </a:xfrm>
              <a:prstGeom prst="line">
                <a:avLst/>
              </a:prstGeom>
              <a:noFill/>
              <a:ln w="0">
                <a:solidFill>
                  <a:schemeClr val="tx1"/>
                </a:solidFill>
                <a:round/>
                <a:headEnd/>
                <a:tailEnd/>
              </a:ln>
            </p:spPr>
            <p:txBody>
              <a:bodyPr/>
              <a:lstStyle/>
              <a:p>
                <a:endParaRPr lang="en-US"/>
              </a:p>
            </p:txBody>
          </p:sp>
          <p:sp>
            <p:nvSpPr>
              <p:cNvPr id="31959" name="Line 1239"/>
              <p:cNvSpPr>
                <a:spLocks noChangeShapeType="1"/>
              </p:cNvSpPr>
              <p:nvPr/>
            </p:nvSpPr>
            <p:spPr bwMode="auto">
              <a:xfrm flipH="1">
                <a:off x="1618" y="2757"/>
                <a:ext cx="2" cy="1"/>
              </a:xfrm>
              <a:prstGeom prst="line">
                <a:avLst/>
              </a:prstGeom>
              <a:noFill/>
              <a:ln w="0">
                <a:solidFill>
                  <a:schemeClr val="tx1"/>
                </a:solidFill>
                <a:round/>
                <a:headEnd/>
                <a:tailEnd/>
              </a:ln>
            </p:spPr>
            <p:txBody>
              <a:bodyPr/>
              <a:lstStyle/>
              <a:p>
                <a:endParaRPr lang="en-US"/>
              </a:p>
            </p:txBody>
          </p:sp>
          <p:sp>
            <p:nvSpPr>
              <p:cNvPr id="31960" name="Line 1240"/>
              <p:cNvSpPr>
                <a:spLocks noChangeShapeType="1"/>
              </p:cNvSpPr>
              <p:nvPr/>
            </p:nvSpPr>
            <p:spPr bwMode="auto">
              <a:xfrm flipH="1">
                <a:off x="1615" y="2757"/>
                <a:ext cx="3" cy="1"/>
              </a:xfrm>
              <a:prstGeom prst="line">
                <a:avLst/>
              </a:prstGeom>
              <a:noFill/>
              <a:ln w="0">
                <a:solidFill>
                  <a:schemeClr val="tx1"/>
                </a:solidFill>
                <a:round/>
                <a:headEnd/>
                <a:tailEnd/>
              </a:ln>
            </p:spPr>
            <p:txBody>
              <a:bodyPr/>
              <a:lstStyle/>
              <a:p>
                <a:endParaRPr lang="en-US"/>
              </a:p>
            </p:txBody>
          </p:sp>
          <p:sp>
            <p:nvSpPr>
              <p:cNvPr id="31961" name="Line 1241"/>
              <p:cNvSpPr>
                <a:spLocks noChangeShapeType="1"/>
              </p:cNvSpPr>
              <p:nvPr/>
            </p:nvSpPr>
            <p:spPr bwMode="auto">
              <a:xfrm flipH="1">
                <a:off x="1614" y="2758"/>
                <a:ext cx="1" cy="4"/>
              </a:xfrm>
              <a:prstGeom prst="line">
                <a:avLst/>
              </a:prstGeom>
              <a:noFill/>
              <a:ln w="0">
                <a:solidFill>
                  <a:schemeClr val="tx1"/>
                </a:solidFill>
                <a:round/>
                <a:headEnd/>
                <a:tailEnd/>
              </a:ln>
            </p:spPr>
            <p:txBody>
              <a:bodyPr/>
              <a:lstStyle/>
              <a:p>
                <a:endParaRPr lang="en-US"/>
              </a:p>
            </p:txBody>
          </p:sp>
          <p:sp>
            <p:nvSpPr>
              <p:cNvPr id="31962" name="Line 1242"/>
              <p:cNvSpPr>
                <a:spLocks noChangeShapeType="1"/>
              </p:cNvSpPr>
              <p:nvPr/>
            </p:nvSpPr>
            <p:spPr bwMode="auto">
              <a:xfrm>
                <a:off x="1614" y="2762"/>
                <a:ext cx="1" cy="21"/>
              </a:xfrm>
              <a:prstGeom prst="line">
                <a:avLst/>
              </a:prstGeom>
              <a:noFill/>
              <a:ln w="0">
                <a:solidFill>
                  <a:schemeClr val="tx1"/>
                </a:solidFill>
                <a:round/>
                <a:headEnd/>
                <a:tailEnd/>
              </a:ln>
            </p:spPr>
            <p:txBody>
              <a:bodyPr/>
              <a:lstStyle/>
              <a:p>
                <a:endParaRPr lang="en-US"/>
              </a:p>
            </p:txBody>
          </p:sp>
          <p:sp>
            <p:nvSpPr>
              <p:cNvPr id="31963" name="Line 1243"/>
              <p:cNvSpPr>
                <a:spLocks noChangeShapeType="1"/>
              </p:cNvSpPr>
              <p:nvPr/>
            </p:nvSpPr>
            <p:spPr bwMode="auto">
              <a:xfrm>
                <a:off x="1610" y="2765"/>
                <a:ext cx="9" cy="1"/>
              </a:xfrm>
              <a:prstGeom prst="line">
                <a:avLst/>
              </a:prstGeom>
              <a:noFill/>
              <a:ln w="0">
                <a:solidFill>
                  <a:schemeClr val="tx1"/>
                </a:solidFill>
                <a:round/>
                <a:headEnd/>
                <a:tailEnd/>
              </a:ln>
            </p:spPr>
            <p:txBody>
              <a:bodyPr/>
              <a:lstStyle/>
              <a:p>
                <a:endParaRPr lang="en-US"/>
              </a:p>
            </p:txBody>
          </p:sp>
          <p:sp>
            <p:nvSpPr>
              <p:cNvPr id="31964" name="Line 1244"/>
              <p:cNvSpPr>
                <a:spLocks noChangeShapeType="1"/>
              </p:cNvSpPr>
              <p:nvPr/>
            </p:nvSpPr>
            <p:spPr bwMode="auto">
              <a:xfrm>
                <a:off x="1641" y="2765"/>
                <a:ext cx="1" cy="18"/>
              </a:xfrm>
              <a:prstGeom prst="line">
                <a:avLst/>
              </a:prstGeom>
              <a:noFill/>
              <a:ln w="0">
                <a:solidFill>
                  <a:schemeClr val="tx1"/>
                </a:solidFill>
                <a:round/>
                <a:headEnd/>
                <a:tailEnd/>
              </a:ln>
            </p:spPr>
            <p:txBody>
              <a:bodyPr/>
              <a:lstStyle/>
              <a:p>
                <a:endParaRPr lang="en-US"/>
              </a:p>
            </p:txBody>
          </p:sp>
          <p:sp>
            <p:nvSpPr>
              <p:cNvPr id="31965" name="Line 1245"/>
              <p:cNvSpPr>
                <a:spLocks noChangeShapeType="1"/>
              </p:cNvSpPr>
              <p:nvPr/>
            </p:nvSpPr>
            <p:spPr bwMode="auto">
              <a:xfrm flipH="1" flipV="1">
                <a:off x="1639" y="2767"/>
                <a:ext cx="2" cy="2"/>
              </a:xfrm>
              <a:prstGeom prst="line">
                <a:avLst/>
              </a:prstGeom>
              <a:noFill/>
              <a:ln w="0">
                <a:solidFill>
                  <a:schemeClr val="tx1"/>
                </a:solidFill>
                <a:round/>
                <a:headEnd/>
                <a:tailEnd/>
              </a:ln>
            </p:spPr>
            <p:txBody>
              <a:bodyPr/>
              <a:lstStyle/>
              <a:p>
                <a:endParaRPr lang="en-US"/>
              </a:p>
            </p:txBody>
          </p:sp>
          <p:sp>
            <p:nvSpPr>
              <p:cNvPr id="31966" name="Line 1246"/>
              <p:cNvSpPr>
                <a:spLocks noChangeShapeType="1"/>
              </p:cNvSpPr>
              <p:nvPr/>
            </p:nvSpPr>
            <p:spPr bwMode="auto">
              <a:xfrm flipH="1" flipV="1">
                <a:off x="1636" y="2765"/>
                <a:ext cx="3" cy="2"/>
              </a:xfrm>
              <a:prstGeom prst="line">
                <a:avLst/>
              </a:prstGeom>
              <a:noFill/>
              <a:ln w="0">
                <a:solidFill>
                  <a:schemeClr val="tx1"/>
                </a:solidFill>
                <a:round/>
                <a:headEnd/>
                <a:tailEnd/>
              </a:ln>
            </p:spPr>
            <p:txBody>
              <a:bodyPr/>
              <a:lstStyle/>
              <a:p>
                <a:endParaRPr lang="en-US"/>
              </a:p>
            </p:txBody>
          </p:sp>
          <p:sp>
            <p:nvSpPr>
              <p:cNvPr id="31967" name="Line 1247"/>
              <p:cNvSpPr>
                <a:spLocks noChangeShapeType="1"/>
              </p:cNvSpPr>
              <p:nvPr/>
            </p:nvSpPr>
            <p:spPr bwMode="auto">
              <a:xfrm flipH="1">
                <a:off x="1632" y="2765"/>
                <a:ext cx="4" cy="1"/>
              </a:xfrm>
              <a:prstGeom prst="line">
                <a:avLst/>
              </a:prstGeom>
              <a:noFill/>
              <a:ln w="0">
                <a:solidFill>
                  <a:schemeClr val="tx1"/>
                </a:solidFill>
                <a:round/>
                <a:headEnd/>
                <a:tailEnd/>
              </a:ln>
            </p:spPr>
            <p:txBody>
              <a:bodyPr/>
              <a:lstStyle/>
              <a:p>
                <a:endParaRPr lang="en-US"/>
              </a:p>
            </p:txBody>
          </p:sp>
          <p:sp>
            <p:nvSpPr>
              <p:cNvPr id="31968" name="Line 1248"/>
              <p:cNvSpPr>
                <a:spLocks noChangeShapeType="1"/>
              </p:cNvSpPr>
              <p:nvPr/>
            </p:nvSpPr>
            <p:spPr bwMode="auto">
              <a:xfrm flipH="1">
                <a:off x="1630" y="2765"/>
                <a:ext cx="2" cy="2"/>
              </a:xfrm>
              <a:prstGeom prst="line">
                <a:avLst/>
              </a:prstGeom>
              <a:noFill/>
              <a:ln w="0">
                <a:solidFill>
                  <a:schemeClr val="tx1"/>
                </a:solidFill>
                <a:round/>
                <a:headEnd/>
                <a:tailEnd/>
              </a:ln>
            </p:spPr>
            <p:txBody>
              <a:bodyPr/>
              <a:lstStyle/>
              <a:p>
                <a:endParaRPr lang="en-US"/>
              </a:p>
            </p:txBody>
          </p:sp>
          <p:sp>
            <p:nvSpPr>
              <p:cNvPr id="31969" name="Line 1249"/>
              <p:cNvSpPr>
                <a:spLocks noChangeShapeType="1"/>
              </p:cNvSpPr>
              <p:nvPr/>
            </p:nvSpPr>
            <p:spPr bwMode="auto">
              <a:xfrm flipH="1">
                <a:off x="1627" y="2767"/>
                <a:ext cx="3" cy="2"/>
              </a:xfrm>
              <a:prstGeom prst="line">
                <a:avLst/>
              </a:prstGeom>
              <a:noFill/>
              <a:ln w="0">
                <a:solidFill>
                  <a:schemeClr val="tx1"/>
                </a:solidFill>
                <a:round/>
                <a:headEnd/>
                <a:tailEnd/>
              </a:ln>
            </p:spPr>
            <p:txBody>
              <a:bodyPr/>
              <a:lstStyle/>
              <a:p>
                <a:endParaRPr lang="en-US"/>
              </a:p>
            </p:txBody>
          </p:sp>
          <p:sp>
            <p:nvSpPr>
              <p:cNvPr id="31970" name="Line 1250"/>
              <p:cNvSpPr>
                <a:spLocks noChangeShapeType="1"/>
              </p:cNvSpPr>
              <p:nvPr/>
            </p:nvSpPr>
            <p:spPr bwMode="auto">
              <a:xfrm flipH="1">
                <a:off x="1626" y="2769"/>
                <a:ext cx="1" cy="4"/>
              </a:xfrm>
              <a:prstGeom prst="line">
                <a:avLst/>
              </a:prstGeom>
              <a:noFill/>
              <a:ln w="0">
                <a:solidFill>
                  <a:schemeClr val="tx1"/>
                </a:solidFill>
                <a:round/>
                <a:headEnd/>
                <a:tailEnd/>
              </a:ln>
            </p:spPr>
            <p:txBody>
              <a:bodyPr/>
              <a:lstStyle/>
              <a:p>
                <a:endParaRPr lang="en-US"/>
              </a:p>
            </p:txBody>
          </p:sp>
          <p:sp>
            <p:nvSpPr>
              <p:cNvPr id="31971" name="Line 1251"/>
              <p:cNvSpPr>
                <a:spLocks noChangeShapeType="1"/>
              </p:cNvSpPr>
              <p:nvPr/>
            </p:nvSpPr>
            <p:spPr bwMode="auto">
              <a:xfrm>
                <a:off x="1626" y="2773"/>
                <a:ext cx="1" cy="2"/>
              </a:xfrm>
              <a:prstGeom prst="line">
                <a:avLst/>
              </a:prstGeom>
              <a:noFill/>
              <a:ln w="0">
                <a:solidFill>
                  <a:schemeClr val="tx1"/>
                </a:solidFill>
                <a:round/>
                <a:headEnd/>
                <a:tailEnd/>
              </a:ln>
            </p:spPr>
            <p:txBody>
              <a:bodyPr/>
              <a:lstStyle/>
              <a:p>
                <a:endParaRPr lang="en-US"/>
              </a:p>
            </p:txBody>
          </p:sp>
          <p:sp>
            <p:nvSpPr>
              <p:cNvPr id="31972" name="Line 1252"/>
              <p:cNvSpPr>
                <a:spLocks noChangeShapeType="1"/>
              </p:cNvSpPr>
              <p:nvPr/>
            </p:nvSpPr>
            <p:spPr bwMode="auto">
              <a:xfrm>
                <a:off x="1626" y="2775"/>
                <a:ext cx="1" cy="4"/>
              </a:xfrm>
              <a:prstGeom prst="line">
                <a:avLst/>
              </a:prstGeom>
              <a:noFill/>
              <a:ln w="0">
                <a:solidFill>
                  <a:schemeClr val="tx1"/>
                </a:solidFill>
                <a:round/>
                <a:headEnd/>
                <a:tailEnd/>
              </a:ln>
            </p:spPr>
            <p:txBody>
              <a:bodyPr/>
              <a:lstStyle/>
              <a:p>
                <a:endParaRPr lang="en-US"/>
              </a:p>
            </p:txBody>
          </p:sp>
          <p:sp>
            <p:nvSpPr>
              <p:cNvPr id="31973" name="Line 1253"/>
              <p:cNvSpPr>
                <a:spLocks noChangeShapeType="1"/>
              </p:cNvSpPr>
              <p:nvPr/>
            </p:nvSpPr>
            <p:spPr bwMode="auto">
              <a:xfrm>
                <a:off x="1627" y="2779"/>
                <a:ext cx="3" cy="2"/>
              </a:xfrm>
              <a:prstGeom prst="line">
                <a:avLst/>
              </a:prstGeom>
              <a:noFill/>
              <a:ln w="0">
                <a:solidFill>
                  <a:schemeClr val="tx1"/>
                </a:solidFill>
                <a:round/>
                <a:headEnd/>
                <a:tailEnd/>
              </a:ln>
            </p:spPr>
            <p:txBody>
              <a:bodyPr/>
              <a:lstStyle/>
              <a:p>
                <a:endParaRPr lang="en-US"/>
              </a:p>
            </p:txBody>
          </p:sp>
          <p:sp>
            <p:nvSpPr>
              <p:cNvPr id="31974" name="Line 1254"/>
              <p:cNvSpPr>
                <a:spLocks noChangeShapeType="1"/>
              </p:cNvSpPr>
              <p:nvPr/>
            </p:nvSpPr>
            <p:spPr bwMode="auto">
              <a:xfrm>
                <a:off x="1630" y="2781"/>
                <a:ext cx="2" cy="2"/>
              </a:xfrm>
              <a:prstGeom prst="line">
                <a:avLst/>
              </a:prstGeom>
              <a:noFill/>
              <a:ln w="0">
                <a:solidFill>
                  <a:schemeClr val="tx1"/>
                </a:solidFill>
                <a:round/>
                <a:headEnd/>
                <a:tailEnd/>
              </a:ln>
            </p:spPr>
            <p:txBody>
              <a:bodyPr/>
              <a:lstStyle/>
              <a:p>
                <a:endParaRPr lang="en-US"/>
              </a:p>
            </p:txBody>
          </p:sp>
          <p:sp>
            <p:nvSpPr>
              <p:cNvPr id="31975" name="Line 1255"/>
              <p:cNvSpPr>
                <a:spLocks noChangeShapeType="1"/>
              </p:cNvSpPr>
              <p:nvPr/>
            </p:nvSpPr>
            <p:spPr bwMode="auto">
              <a:xfrm>
                <a:off x="1632" y="2783"/>
                <a:ext cx="4" cy="1"/>
              </a:xfrm>
              <a:prstGeom prst="line">
                <a:avLst/>
              </a:prstGeom>
              <a:noFill/>
              <a:ln w="0">
                <a:solidFill>
                  <a:schemeClr val="tx1"/>
                </a:solidFill>
                <a:round/>
                <a:headEnd/>
                <a:tailEnd/>
              </a:ln>
            </p:spPr>
            <p:txBody>
              <a:bodyPr/>
              <a:lstStyle/>
              <a:p>
                <a:endParaRPr lang="en-US"/>
              </a:p>
            </p:txBody>
          </p:sp>
          <p:sp>
            <p:nvSpPr>
              <p:cNvPr id="31976" name="Line 1256"/>
              <p:cNvSpPr>
                <a:spLocks noChangeShapeType="1"/>
              </p:cNvSpPr>
              <p:nvPr/>
            </p:nvSpPr>
            <p:spPr bwMode="auto">
              <a:xfrm flipV="1">
                <a:off x="1636" y="2781"/>
                <a:ext cx="3" cy="2"/>
              </a:xfrm>
              <a:prstGeom prst="line">
                <a:avLst/>
              </a:prstGeom>
              <a:noFill/>
              <a:ln w="0">
                <a:solidFill>
                  <a:schemeClr val="tx1"/>
                </a:solidFill>
                <a:round/>
                <a:headEnd/>
                <a:tailEnd/>
              </a:ln>
            </p:spPr>
            <p:txBody>
              <a:bodyPr/>
              <a:lstStyle/>
              <a:p>
                <a:endParaRPr lang="en-US"/>
              </a:p>
            </p:txBody>
          </p:sp>
          <p:sp>
            <p:nvSpPr>
              <p:cNvPr id="31977" name="Line 1257"/>
              <p:cNvSpPr>
                <a:spLocks noChangeShapeType="1"/>
              </p:cNvSpPr>
              <p:nvPr/>
            </p:nvSpPr>
            <p:spPr bwMode="auto">
              <a:xfrm flipV="1">
                <a:off x="1639" y="2779"/>
                <a:ext cx="2" cy="2"/>
              </a:xfrm>
              <a:prstGeom prst="line">
                <a:avLst/>
              </a:prstGeom>
              <a:noFill/>
              <a:ln w="0">
                <a:solidFill>
                  <a:schemeClr val="tx1"/>
                </a:solidFill>
                <a:round/>
                <a:headEnd/>
                <a:tailEnd/>
              </a:ln>
            </p:spPr>
            <p:txBody>
              <a:bodyPr/>
              <a:lstStyle/>
              <a:p>
                <a:endParaRPr lang="en-US"/>
              </a:p>
            </p:txBody>
          </p:sp>
          <p:sp>
            <p:nvSpPr>
              <p:cNvPr id="31978" name="Line 1258"/>
              <p:cNvSpPr>
                <a:spLocks noChangeShapeType="1"/>
              </p:cNvSpPr>
              <p:nvPr/>
            </p:nvSpPr>
            <p:spPr bwMode="auto">
              <a:xfrm flipH="1" flipV="1">
                <a:off x="1662" y="2767"/>
                <a:ext cx="1" cy="2"/>
              </a:xfrm>
              <a:prstGeom prst="line">
                <a:avLst/>
              </a:prstGeom>
              <a:noFill/>
              <a:ln w="0">
                <a:solidFill>
                  <a:schemeClr val="tx1"/>
                </a:solidFill>
                <a:round/>
                <a:headEnd/>
                <a:tailEnd/>
              </a:ln>
            </p:spPr>
            <p:txBody>
              <a:bodyPr/>
              <a:lstStyle/>
              <a:p>
                <a:endParaRPr lang="en-US"/>
              </a:p>
            </p:txBody>
          </p:sp>
          <p:sp>
            <p:nvSpPr>
              <p:cNvPr id="31979" name="Line 1259"/>
              <p:cNvSpPr>
                <a:spLocks noChangeShapeType="1"/>
              </p:cNvSpPr>
              <p:nvPr/>
            </p:nvSpPr>
            <p:spPr bwMode="auto">
              <a:xfrm flipH="1" flipV="1">
                <a:off x="1658" y="2765"/>
                <a:ext cx="4" cy="2"/>
              </a:xfrm>
              <a:prstGeom prst="line">
                <a:avLst/>
              </a:prstGeom>
              <a:noFill/>
              <a:ln w="0">
                <a:solidFill>
                  <a:schemeClr val="tx1"/>
                </a:solidFill>
                <a:round/>
                <a:headEnd/>
                <a:tailEnd/>
              </a:ln>
            </p:spPr>
            <p:txBody>
              <a:bodyPr/>
              <a:lstStyle/>
              <a:p>
                <a:endParaRPr lang="en-US"/>
              </a:p>
            </p:txBody>
          </p:sp>
          <p:sp>
            <p:nvSpPr>
              <p:cNvPr id="31980" name="Line 1260"/>
              <p:cNvSpPr>
                <a:spLocks noChangeShapeType="1"/>
              </p:cNvSpPr>
              <p:nvPr/>
            </p:nvSpPr>
            <p:spPr bwMode="auto">
              <a:xfrm flipH="1">
                <a:off x="1655" y="2765"/>
                <a:ext cx="3" cy="1"/>
              </a:xfrm>
              <a:prstGeom prst="line">
                <a:avLst/>
              </a:prstGeom>
              <a:noFill/>
              <a:ln w="0">
                <a:solidFill>
                  <a:schemeClr val="tx1"/>
                </a:solidFill>
                <a:round/>
                <a:headEnd/>
                <a:tailEnd/>
              </a:ln>
            </p:spPr>
            <p:txBody>
              <a:bodyPr/>
              <a:lstStyle/>
              <a:p>
                <a:endParaRPr lang="en-US"/>
              </a:p>
            </p:txBody>
          </p:sp>
          <p:sp>
            <p:nvSpPr>
              <p:cNvPr id="31981" name="Line 1261"/>
              <p:cNvSpPr>
                <a:spLocks noChangeShapeType="1"/>
              </p:cNvSpPr>
              <p:nvPr/>
            </p:nvSpPr>
            <p:spPr bwMode="auto">
              <a:xfrm flipH="1">
                <a:off x="1651" y="2765"/>
                <a:ext cx="4" cy="2"/>
              </a:xfrm>
              <a:prstGeom prst="line">
                <a:avLst/>
              </a:prstGeom>
              <a:noFill/>
              <a:ln w="0">
                <a:solidFill>
                  <a:schemeClr val="tx1"/>
                </a:solidFill>
                <a:round/>
                <a:headEnd/>
                <a:tailEnd/>
              </a:ln>
            </p:spPr>
            <p:txBody>
              <a:bodyPr/>
              <a:lstStyle/>
              <a:p>
                <a:endParaRPr lang="en-US"/>
              </a:p>
            </p:txBody>
          </p:sp>
          <p:sp>
            <p:nvSpPr>
              <p:cNvPr id="31982" name="Line 1262"/>
              <p:cNvSpPr>
                <a:spLocks noChangeShapeType="1"/>
              </p:cNvSpPr>
              <p:nvPr/>
            </p:nvSpPr>
            <p:spPr bwMode="auto">
              <a:xfrm flipH="1">
                <a:off x="1650" y="2767"/>
                <a:ext cx="1" cy="2"/>
              </a:xfrm>
              <a:prstGeom prst="line">
                <a:avLst/>
              </a:prstGeom>
              <a:noFill/>
              <a:ln w="0">
                <a:solidFill>
                  <a:schemeClr val="tx1"/>
                </a:solidFill>
                <a:round/>
                <a:headEnd/>
                <a:tailEnd/>
              </a:ln>
            </p:spPr>
            <p:txBody>
              <a:bodyPr/>
              <a:lstStyle/>
              <a:p>
                <a:endParaRPr lang="en-US"/>
              </a:p>
            </p:txBody>
          </p:sp>
          <p:sp>
            <p:nvSpPr>
              <p:cNvPr id="31983" name="Line 1263"/>
              <p:cNvSpPr>
                <a:spLocks noChangeShapeType="1"/>
              </p:cNvSpPr>
              <p:nvPr/>
            </p:nvSpPr>
            <p:spPr bwMode="auto">
              <a:xfrm>
                <a:off x="1650" y="2769"/>
                <a:ext cx="1" cy="3"/>
              </a:xfrm>
              <a:prstGeom prst="line">
                <a:avLst/>
              </a:prstGeom>
              <a:noFill/>
              <a:ln w="0">
                <a:solidFill>
                  <a:schemeClr val="tx1"/>
                </a:solidFill>
                <a:round/>
                <a:headEnd/>
                <a:tailEnd/>
              </a:ln>
            </p:spPr>
            <p:txBody>
              <a:bodyPr/>
              <a:lstStyle/>
              <a:p>
                <a:endParaRPr lang="en-US"/>
              </a:p>
            </p:txBody>
          </p:sp>
          <p:sp>
            <p:nvSpPr>
              <p:cNvPr id="31984" name="Line 1264"/>
              <p:cNvSpPr>
                <a:spLocks noChangeShapeType="1"/>
              </p:cNvSpPr>
              <p:nvPr/>
            </p:nvSpPr>
            <p:spPr bwMode="auto">
              <a:xfrm>
                <a:off x="1651" y="2772"/>
                <a:ext cx="2" cy="1"/>
              </a:xfrm>
              <a:prstGeom prst="line">
                <a:avLst/>
              </a:prstGeom>
              <a:noFill/>
              <a:ln w="0">
                <a:solidFill>
                  <a:schemeClr val="tx1"/>
                </a:solidFill>
                <a:round/>
                <a:headEnd/>
                <a:tailEnd/>
              </a:ln>
            </p:spPr>
            <p:txBody>
              <a:bodyPr/>
              <a:lstStyle/>
              <a:p>
                <a:endParaRPr lang="en-US"/>
              </a:p>
            </p:txBody>
          </p:sp>
          <p:sp>
            <p:nvSpPr>
              <p:cNvPr id="31985" name="Line 1265"/>
              <p:cNvSpPr>
                <a:spLocks noChangeShapeType="1"/>
              </p:cNvSpPr>
              <p:nvPr/>
            </p:nvSpPr>
            <p:spPr bwMode="auto">
              <a:xfrm>
                <a:off x="1653" y="2773"/>
                <a:ext cx="7" cy="1"/>
              </a:xfrm>
              <a:prstGeom prst="line">
                <a:avLst/>
              </a:prstGeom>
              <a:noFill/>
              <a:ln w="0">
                <a:solidFill>
                  <a:schemeClr val="tx1"/>
                </a:solidFill>
                <a:round/>
                <a:headEnd/>
                <a:tailEnd/>
              </a:ln>
            </p:spPr>
            <p:txBody>
              <a:bodyPr/>
              <a:lstStyle/>
              <a:p>
                <a:endParaRPr lang="en-US"/>
              </a:p>
            </p:txBody>
          </p:sp>
          <p:sp>
            <p:nvSpPr>
              <p:cNvPr id="31986" name="Line 1266"/>
              <p:cNvSpPr>
                <a:spLocks noChangeShapeType="1"/>
              </p:cNvSpPr>
              <p:nvPr/>
            </p:nvSpPr>
            <p:spPr bwMode="auto">
              <a:xfrm>
                <a:off x="1660" y="2774"/>
                <a:ext cx="2" cy="1"/>
              </a:xfrm>
              <a:prstGeom prst="line">
                <a:avLst/>
              </a:prstGeom>
              <a:noFill/>
              <a:ln w="0">
                <a:solidFill>
                  <a:schemeClr val="tx1"/>
                </a:solidFill>
                <a:round/>
                <a:headEnd/>
                <a:tailEnd/>
              </a:ln>
            </p:spPr>
            <p:txBody>
              <a:bodyPr/>
              <a:lstStyle/>
              <a:p>
                <a:endParaRPr lang="en-US"/>
              </a:p>
            </p:txBody>
          </p:sp>
          <p:sp>
            <p:nvSpPr>
              <p:cNvPr id="31987" name="Line 1267"/>
              <p:cNvSpPr>
                <a:spLocks noChangeShapeType="1"/>
              </p:cNvSpPr>
              <p:nvPr/>
            </p:nvSpPr>
            <p:spPr bwMode="auto">
              <a:xfrm>
                <a:off x="1662" y="2775"/>
                <a:ext cx="1" cy="3"/>
              </a:xfrm>
              <a:prstGeom prst="line">
                <a:avLst/>
              </a:prstGeom>
              <a:noFill/>
              <a:ln w="0">
                <a:solidFill>
                  <a:schemeClr val="tx1"/>
                </a:solidFill>
                <a:round/>
                <a:headEnd/>
                <a:tailEnd/>
              </a:ln>
            </p:spPr>
            <p:txBody>
              <a:bodyPr/>
              <a:lstStyle/>
              <a:p>
                <a:endParaRPr lang="en-US"/>
              </a:p>
            </p:txBody>
          </p:sp>
          <p:sp>
            <p:nvSpPr>
              <p:cNvPr id="31988" name="Line 1268"/>
              <p:cNvSpPr>
                <a:spLocks noChangeShapeType="1"/>
              </p:cNvSpPr>
              <p:nvPr/>
            </p:nvSpPr>
            <p:spPr bwMode="auto">
              <a:xfrm>
                <a:off x="1663" y="2778"/>
                <a:ext cx="1" cy="1"/>
              </a:xfrm>
              <a:prstGeom prst="line">
                <a:avLst/>
              </a:prstGeom>
              <a:noFill/>
              <a:ln w="0">
                <a:solidFill>
                  <a:schemeClr val="tx1"/>
                </a:solidFill>
                <a:round/>
                <a:headEnd/>
                <a:tailEnd/>
              </a:ln>
            </p:spPr>
            <p:txBody>
              <a:bodyPr/>
              <a:lstStyle/>
              <a:p>
                <a:endParaRPr lang="en-US"/>
              </a:p>
            </p:txBody>
          </p:sp>
          <p:sp>
            <p:nvSpPr>
              <p:cNvPr id="31989" name="Line 1269"/>
              <p:cNvSpPr>
                <a:spLocks noChangeShapeType="1"/>
              </p:cNvSpPr>
              <p:nvPr/>
            </p:nvSpPr>
            <p:spPr bwMode="auto">
              <a:xfrm flipH="1">
                <a:off x="1662" y="2779"/>
                <a:ext cx="1" cy="2"/>
              </a:xfrm>
              <a:prstGeom prst="line">
                <a:avLst/>
              </a:prstGeom>
              <a:noFill/>
              <a:ln w="0">
                <a:solidFill>
                  <a:schemeClr val="tx1"/>
                </a:solidFill>
                <a:round/>
                <a:headEnd/>
                <a:tailEnd/>
              </a:ln>
            </p:spPr>
            <p:txBody>
              <a:bodyPr/>
              <a:lstStyle/>
              <a:p>
                <a:endParaRPr lang="en-US"/>
              </a:p>
            </p:txBody>
          </p:sp>
          <p:sp>
            <p:nvSpPr>
              <p:cNvPr id="31990" name="Line 1270"/>
              <p:cNvSpPr>
                <a:spLocks noChangeShapeType="1"/>
              </p:cNvSpPr>
              <p:nvPr/>
            </p:nvSpPr>
            <p:spPr bwMode="auto">
              <a:xfrm flipH="1">
                <a:off x="1658" y="2781"/>
                <a:ext cx="4" cy="2"/>
              </a:xfrm>
              <a:prstGeom prst="line">
                <a:avLst/>
              </a:prstGeom>
              <a:noFill/>
              <a:ln w="0">
                <a:solidFill>
                  <a:schemeClr val="tx1"/>
                </a:solidFill>
                <a:round/>
                <a:headEnd/>
                <a:tailEnd/>
              </a:ln>
            </p:spPr>
            <p:txBody>
              <a:bodyPr/>
              <a:lstStyle/>
              <a:p>
                <a:endParaRPr lang="en-US"/>
              </a:p>
            </p:txBody>
          </p:sp>
          <p:sp>
            <p:nvSpPr>
              <p:cNvPr id="31991" name="Line 1271"/>
              <p:cNvSpPr>
                <a:spLocks noChangeShapeType="1"/>
              </p:cNvSpPr>
              <p:nvPr/>
            </p:nvSpPr>
            <p:spPr bwMode="auto">
              <a:xfrm flipH="1">
                <a:off x="1655" y="2783"/>
                <a:ext cx="3" cy="1"/>
              </a:xfrm>
              <a:prstGeom prst="line">
                <a:avLst/>
              </a:prstGeom>
              <a:noFill/>
              <a:ln w="0">
                <a:solidFill>
                  <a:schemeClr val="tx1"/>
                </a:solidFill>
                <a:round/>
                <a:headEnd/>
                <a:tailEnd/>
              </a:ln>
            </p:spPr>
            <p:txBody>
              <a:bodyPr/>
              <a:lstStyle/>
              <a:p>
                <a:endParaRPr lang="en-US"/>
              </a:p>
            </p:txBody>
          </p:sp>
          <p:sp>
            <p:nvSpPr>
              <p:cNvPr id="31992" name="Line 1272"/>
              <p:cNvSpPr>
                <a:spLocks noChangeShapeType="1"/>
              </p:cNvSpPr>
              <p:nvPr/>
            </p:nvSpPr>
            <p:spPr bwMode="auto">
              <a:xfrm flipH="1" flipV="1">
                <a:off x="1651" y="2781"/>
                <a:ext cx="4" cy="2"/>
              </a:xfrm>
              <a:prstGeom prst="line">
                <a:avLst/>
              </a:prstGeom>
              <a:noFill/>
              <a:ln w="0">
                <a:solidFill>
                  <a:schemeClr val="tx1"/>
                </a:solidFill>
                <a:round/>
                <a:headEnd/>
                <a:tailEnd/>
              </a:ln>
            </p:spPr>
            <p:txBody>
              <a:bodyPr/>
              <a:lstStyle/>
              <a:p>
                <a:endParaRPr lang="en-US"/>
              </a:p>
            </p:txBody>
          </p:sp>
          <p:sp>
            <p:nvSpPr>
              <p:cNvPr id="31993" name="Line 1273"/>
              <p:cNvSpPr>
                <a:spLocks noChangeShapeType="1"/>
              </p:cNvSpPr>
              <p:nvPr/>
            </p:nvSpPr>
            <p:spPr bwMode="auto">
              <a:xfrm flipH="1" flipV="1">
                <a:off x="1650" y="2779"/>
                <a:ext cx="1" cy="2"/>
              </a:xfrm>
              <a:prstGeom prst="line">
                <a:avLst/>
              </a:prstGeom>
              <a:noFill/>
              <a:ln w="0">
                <a:solidFill>
                  <a:schemeClr val="tx1"/>
                </a:solidFill>
                <a:round/>
                <a:headEnd/>
                <a:tailEnd/>
              </a:ln>
            </p:spPr>
            <p:txBody>
              <a:bodyPr/>
              <a:lstStyle/>
              <a:p>
                <a:endParaRPr lang="en-US"/>
              </a:p>
            </p:txBody>
          </p:sp>
          <p:sp>
            <p:nvSpPr>
              <p:cNvPr id="31994" name="Line 1274"/>
              <p:cNvSpPr>
                <a:spLocks noChangeShapeType="1"/>
              </p:cNvSpPr>
              <p:nvPr/>
            </p:nvSpPr>
            <p:spPr bwMode="auto">
              <a:xfrm>
                <a:off x="1673" y="2757"/>
                <a:ext cx="1" cy="21"/>
              </a:xfrm>
              <a:prstGeom prst="line">
                <a:avLst/>
              </a:prstGeom>
              <a:noFill/>
              <a:ln w="0">
                <a:solidFill>
                  <a:schemeClr val="tx1"/>
                </a:solidFill>
                <a:round/>
                <a:headEnd/>
                <a:tailEnd/>
              </a:ln>
            </p:spPr>
            <p:txBody>
              <a:bodyPr/>
              <a:lstStyle/>
              <a:p>
                <a:endParaRPr lang="en-US"/>
              </a:p>
            </p:txBody>
          </p:sp>
          <p:sp>
            <p:nvSpPr>
              <p:cNvPr id="31995" name="Line 1275"/>
              <p:cNvSpPr>
                <a:spLocks noChangeShapeType="1"/>
              </p:cNvSpPr>
              <p:nvPr/>
            </p:nvSpPr>
            <p:spPr bwMode="auto">
              <a:xfrm>
                <a:off x="1673" y="2778"/>
                <a:ext cx="2" cy="3"/>
              </a:xfrm>
              <a:prstGeom prst="line">
                <a:avLst/>
              </a:prstGeom>
              <a:noFill/>
              <a:ln w="0">
                <a:solidFill>
                  <a:schemeClr val="tx1"/>
                </a:solidFill>
                <a:round/>
                <a:headEnd/>
                <a:tailEnd/>
              </a:ln>
            </p:spPr>
            <p:txBody>
              <a:bodyPr/>
              <a:lstStyle/>
              <a:p>
                <a:endParaRPr lang="en-US"/>
              </a:p>
            </p:txBody>
          </p:sp>
          <p:sp>
            <p:nvSpPr>
              <p:cNvPr id="31996" name="Line 1276"/>
              <p:cNvSpPr>
                <a:spLocks noChangeShapeType="1"/>
              </p:cNvSpPr>
              <p:nvPr/>
            </p:nvSpPr>
            <p:spPr bwMode="auto">
              <a:xfrm>
                <a:off x="1675" y="2781"/>
                <a:ext cx="2" cy="2"/>
              </a:xfrm>
              <a:prstGeom prst="line">
                <a:avLst/>
              </a:prstGeom>
              <a:noFill/>
              <a:ln w="0">
                <a:solidFill>
                  <a:schemeClr val="tx1"/>
                </a:solidFill>
                <a:round/>
                <a:headEnd/>
                <a:tailEnd/>
              </a:ln>
            </p:spPr>
            <p:txBody>
              <a:bodyPr/>
              <a:lstStyle/>
              <a:p>
                <a:endParaRPr lang="en-US"/>
              </a:p>
            </p:txBody>
          </p:sp>
          <p:sp>
            <p:nvSpPr>
              <p:cNvPr id="31997" name="Line 1277"/>
              <p:cNvSpPr>
                <a:spLocks noChangeShapeType="1"/>
              </p:cNvSpPr>
              <p:nvPr/>
            </p:nvSpPr>
            <p:spPr bwMode="auto">
              <a:xfrm>
                <a:off x="1677" y="2783"/>
                <a:ext cx="2" cy="1"/>
              </a:xfrm>
              <a:prstGeom prst="line">
                <a:avLst/>
              </a:prstGeom>
              <a:noFill/>
              <a:ln w="0">
                <a:solidFill>
                  <a:schemeClr val="tx1"/>
                </a:solidFill>
                <a:round/>
                <a:headEnd/>
                <a:tailEnd/>
              </a:ln>
            </p:spPr>
            <p:txBody>
              <a:bodyPr/>
              <a:lstStyle/>
              <a:p>
                <a:endParaRPr lang="en-US"/>
              </a:p>
            </p:txBody>
          </p:sp>
          <p:sp>
            <p:nvSpPr>
              <p:cNvPr id="31998" name="Line 1278"/>
              <p:cNvSpPr>
                <a:spLocks noChangeShapeType="1"/>
              </p:cNvSpPr>
              <p:nvPr/>
            </p:nvSpPr>
            <p:spPr bwMode="auto">
              <a:xfrm>
                <a:off x="1669" y="2765"/>
                <a:ext cx="9" cy="1"/>
              </a:xfrm>
              <a:prstGeom prst="line">
                <a:avLst/>
              </a:prstGeom>
              <a:noFill/>
              <a:ln w="0">
                <a:solidFill>
                  <a:schemeClr val="tx1"/>
                </a:solidFill>
                <a:round/>
                <a:headEnd/>
                <a:tailEnd/>
              </a:ln>
            </p:spPr>
            <p:txBody>
              <a:bodyPr/>
              <a:lstStyle/>
              <a:p>
                <a:endParaRPr lang="en-US"/>
              </a:p>
            </p:txBody>
          </p:sp>
          <p:sp>
            <p:nvSpPr>
              <p:cNvPr id="31999" name="Line 1279"/>
              <p:cNvSpPr>
                <a:spLocks noChangeShapeType="1"/>
              </p:cNvSpPr>
              <p:nvPr/>
            </p:nvSpPr>
            <p:spPr bwMode="auto">
              <a:xfrm>
                <a:off x="1686" y="2773"/>
                <a:ext cx="14" cy="1"/>
              </a:xfrm>
              <a:prstGeom prst="line">
                <a:avLst/>
              </a:prstGeom>
              <a:noFill/>
              <a:ln w="0">
                <a:solidFill>
                  <a:schemeClr val="tx1"/>
                </a:solidFill>
                <a:round/>
                <a:headEnd/>
                <a:tailEnd/>
              </a:ln>
            </p:spPr>
            <p:txBody>
              <a:bodyPr/>
              <a:lstStyle/>
              <a:p>
                <a:endParaRPr lang="en-US"/>
              </a:p>
            </p:txBody>
          </p:sp>
          <p:sp>
            <p:nvSpPr>
              <p:cNvPr id="32000" name="Line 1280"/>
              <p:cNvSpPr>
                <a:spLocks noChangeShapeType="1"/>
              </p:cNvSpPr>
              <p:nvPr/>
            </p:nvSpPr>
            <p:spPr bwMode="auto">
              <a:xfrm flipV="1">
                <a:off x="1700" y="2770"/>
                <a:ext cx="1" cy="3"/>
              </a:xfrm>
              <a:prstGeom prst="line">
                <a:avLst/>
              </a:prstGeom>
              <a:noFill/>
              <a:ln w="0">
                <a:solidFill>
                  <a:schemeClr val="tx1"/>
                </a:solidFill>
                <a:round/>
                <a:headEnd/>
                <a:tailEnd/>
              </a:ln>
            </p:spPr>
            <p:txBody>
              <a:bodyPr/>
              <a:lstStyle/>
              <a:p>
                <a:endParaRPr lang="en-US"/>
              </a:p>
            </p:txBody>
          </p:sp>
          <p:sp>
            <p:nvSpPr>
              <p:cNvPr id="32001" name="Line 1281"/>
              <p:cNvSpPr>
                <a:spLocks noChangeShapeType="1"/>
              </p:cNvSpPr>
              <p:nvPr/>
            </p:nvSpPr>
            <p:spPr bwMode="auto">
              <a:xfrm flipH="1" flipV="1">
                <a:off x="1699" y="2768"/>
                <a:ext cx="1" cy="2"/>
              </a:xfrm>
              <a:prstGeom prst="line">
                <a:avLst/>
              </a:prstGeom>
              <a:noFill/>
              <a:ln w="0">
                <a:solidFill>
                  <a:schemeClr val="tx1"/>
                </a:solidFill>
                <a:round/>
                <a:headEnd/>
                <a:tailEnd/>
              </a:ln>
            </p:spPr>
            <p:txBody>
              <a:bodyPr/>
              <a:lstStyle/>
              <a:p>
                <a:endParaRPr lang="en-US"/>
              </a:p>
            </p:txBody>
          </p:sp>
          <p:sp>
            <p:nvSpPr>
              <p:cNvPr id="32002" name="Line 1282"/>
              <p:cNvSpPr>
                <a:spLocks noChangeShapeType="1"/>
              </p:cNvSpPr>
              <p:nvPr/>
            </p:nvSpPr>
            <p:spPr bwMode="auto">
              <a:xfrm flipH="1" flipV="1">
                <a:off x="1698" y="2767"/>
                <a:ext cx="1" cy="1"/>
              </a:xfrm>
              <a:prstGeom prst="line">
                <a:avLst/>
              </a:prstGeom>
              <a:noFill/>
              <a:ln w="0">
                <a:solidFill>
                  <a:schemeClr val="tx1"/>
                </a:solidFill>
                <a:round/>
                <a:headEnd/>
                <a:tailEnd/>
              </a:ln>
            </p:spPr>
            <p:txBody>
              <a:bodyPr/>
              <a:lstStyle/>
              <a:p>
                <a:endParaRPr lang="en-US"/>
              </a:p>
            </p:txBody>
          </p:sp>
          <p:sp>
            <p:nvSpPr>
              <p:cNvPr id="32003" name="Line 1283"/>
              <p:cNvSpPr>
                <a:spLocks noChangeShapeType="1"/>
              </p:cNvSpPr>
              <p:nvPr/>
            </p:nvSpPr>
            <p:spPr bwMode="auto">
              <a:xfrm flipH="1" flipV="1">
                <a:off x="1695" y="2765"/>
                <a:ext cx="3" cy="2"/>
              </a:xfrm>
              <a:prstGeom prst="line">
                <a:avLst/>
              </a:prstGeom>
              <a:noFill/>
              <a:ln w="0">
                <a:solidFill>
                  <a:schemeClr val="tx1"/>
                </a:solidFill>
                <a:round/>
                <a:headEnd/>
                <a:tailEnd/>
              </a:ln>
            </p:spPr>
            <p:txBody>
              <a:bodyPr/>
              <a:lstStyle/>
              <a:p>
                <a:endParaRPr lang="en-US"/>
              </a:p>
            </p:txBody>
          </p:sp>
          <p:sp>
            <p:nvSpPr>
              <p:cNvPr id="32004" name="Line 1284"/>
              <p:cNvSpPr>
                <a:spLocks noChangeShapeType="1"/>
              </p:cNvSpPr>
              <p:nvPr/>
            </p:nvSpPr>
            <p:spPr bwMode="auto">
              <a:xfrm flipH="1">
                <a:off x="1692" y="2765"/>
                <a:ext cx="3" cy="1"/>
              </a:xfrm>
              <a:prstGeom prst="line">
                <a:avLst/>
              </a:prstGeom>
              <a:noFill/>
              <a:ln w="0">
                <a:solidFill>
                  <a:schemeClr val="tx1"/>
                </a:solidFill>
                <a:round/>
                <a:headEnd/>
                <a:tailEnd/>
              </a:ln>
            </p:spPr>
            <p:txBody>
              <a:bodyPr/>
              <a:lstStyle/>
              <a:p>
                <a:endParaRPr lang="en-US"/>
              </a:p>
            </p:txBody>
          </p:sp>
          <p:sp>
            <p:nvSpPr>
              <p:cNvPr id="32005" name="Line 1285"/>
              <p:cNvSpPr>
                <a:spLocks noChangeShapeType="1"/>
              </p:cNvSpPr>
              <p:nvPr/>
            </p:nvSpPr>
            <p:spPr bwMode="auto">
              <a:xfrm flipH="1">
                <a:off x="1689" y="2765"/>
                <a:ext cx="3" cy="2"/>
              </a:xfrm>
              <a:prstGeom prst="line">
                <a:avLst/>
              </a:prstGeom>
              <a:noFill/>
              <a:ln w="0">
                <a:solidFill>
                  <a:schemeClr val="tx1"/>
                </a:solidFill>
                <a:round/>
                <a:headEnd/>
                <a:tailEnd/>
              </a:ln>
            </p:spPr>
            <p:txBody>
              <a:bodyPr/>
              <a:lstStyle/>
              <a:p>
                <a:endParaRPr lang="en-US"/>
              </a:p>
            </p:txBody>
          </p:sp>
          <p:sp>
            <p:nvSpPr>
              <p:cNvPr id="32006" name="Line 1286"/>
              <p:cNvSpPr>
                <a:spLocks noChangeShapeType="1"/>
              </p:cNvSpPr>
              <p:nvPr/>
            </p:nvSpPr>
            <p:spPr bwMode="auto">
              <a:xfrm flipH="1">
                <a:off x="1687" y="2767"/>
                <a:ext cx="2" cy="2"/>
              </a:xfrm>
              <a:prstGeom prst="line">
                <a:avLst/>
              </a:prstGeom>
              <a:noFill/>
              <a:ln w="0">
                <a:solidFill>
                  <a:schemeClr val="tx1"/>
                </a:solidFill>
                <a:round/>
                <a:headEnd/>
                <a:tailEnd/>
              </a:ln>
            </p:spPr>
            <p:txBody>
              <a:bodyPr/>
              <a:lstStyle/>
              <a:p>
                <a:endParaRPr lang="en-US"/>
              </a:p>
            </p:txBody>
          </p:sp>
          <p:sp>
            <p:nvSpPr>
              <p:cNvPr id="32007" name="Line 1287"/>
              <p:cNvSpPr>
                <a:spLocks noChangeShapeType="1"/>
              </p:cNvSpPr>
              <p:nvPr/>
            </p:nvSpPr>
            <p:spPr bwMode="auto">
              <a:xfrm flipH="1">
                <a:off x="1686" y="2769"/>
                <a:ext cx="1" cy="4"/>
              </a:xfrm>
              <a:prstGeom prst="line">
                <a:avLst/>
              </a:prstGeom>
              <a:noFill/>
              <a:ln w="0">
                <a:solidFill>
                  <a:schemeClr val="tx1"/>
                </a:solidFill>
                <a:round/>
                <a:headEnd/>
                <a:tailEnd/>
              </a:ln>
            </p:spPr>
            <p:txBody>
              <a:bodyPr/>
              <a:lstStyle/>
              <a:p>
                <a:endParaRPr lang="en-US"/>
              </a:p>
            </p:txBody>
          </p:sp>
          <p:sp>
            <p:nvSpPr>
              <p:cNvPr id="32008" name="Line 1288"/>
              <p:cNvSpPr>
                <a:spLocks noChangeShapeType="1"/>
              </p:cNvSpPr>
              <p:nvPr/>
            </p:nvSpPr>
            <p:spPr bwMode="auto">
              <a:xfrm>
                <a:off x="1686" y="2773"/>
                <a:ext cx="1" cy="2"/>
              </a:xfrm>
              <a:prstGeom prst="line">
                <a:avLst/>
              </a:prstGeom>
              <a:noFill/>
              <a:ln w="0">
                <a:solidFill>
                  <a:schemeClr val="tx1"/>
                </a:solidFill>
                <a:round/>
                <a:headEnd/>
                <a:tailEnd/>
              </a:ln>
            </p:spPr>
            <p:txBody>
              <a:bodyPr/>
              <a:lstStyle/>
              <a:p>
                <a:endParaRPr lang="en-US"/>
              </a:p>
            </p:txBody>
          </p:sp>
          <p:sp>
            <p:nvSpPr>
              <p:cNvPr id="32009" name="Line 1289"/>
              <p:cNvSpPr>
                <a:spLocks noChangeShapeType="1"/>
              </p:cNvSpPr>
              <p:nvPr/>
            </p:nvSpPr>
            <p:spPr bwMode="auto">
              <a:xfrm>
                <a:off x="1686" y="2775"/>
                <a:ext cx="1" cy="4"/>
              </a:xfrm>
              <a:prstGeom prst="line">
                <a:avLst/>
              </a:prstGeom>
              <a:noFill/>
              <a:ln w="0">
                <a:solidFill>
                  <a:schemeClr val="tx1"/>
                </a:solidFill>
                <a:round/>
                <a:headEnd/>
                <a:tailEnd/>
              </a:ln>
            </p:spPr>
            <p:txBody>
              <a:bodyPr/>
              <a:lstStyle/>
              <a:p>
                <a:endParaRPr lang="en-US"/>
              </a:p>
            </p:txBody>
          </p:sp>
          <p:sp>
            <p:nvSpPr>
              <p:cNvPr id="32010" name="Line 1290"/>
              <p:cNvSpPr>
                <a:spLocks noChangeShapeType="1"/>
              </p:cNvSpPr>
              <p:nvPr/>
            </p:nvSpPr>
            <p:spPr bwMode="auto">
              <a:xfrm>
                <a:off x="1687" y="2779"/>
                <a:ext cx="2" cy="2"/>
              </a:xfrm>
              <a:prstGeom prst="line">
                <a:avLst/>
              </a:prstGeom>
              <a:noFill/>
              <a:ln w="0">
                <a:solidFill>
                  <a:schemeClr val="tx1"/>
                </a:solidFill>
                <a:round/>
                <a:headEnd/>
                <a:tailEnd/>
              </a:ln>
            </p:spPr>
            <p:txBody>
              <a:bodyPr/>
              <a:lstStyle/>
              <a:p>
                <a:endParaRPr lang="en-US"/>
              </a:p>
            </p:txBody>
          </p:sp>
          <p:sp>
            <p:nvSpPr>
              <p:cNvPr id="32011" name="Line 1291"/>
              <p:cNvSpPr>
                <a:spLocks noChangeShapeType="1"/>
              </p:cNvSpPr>
              <p:nvPr/>
            </p:nvSpPr>
            <p:spPr bwMode="auto">
              <a:xfrm>
                <a:off x="1689" y="2781"/>
                <a:ext cx="3" cy="2"/>
              </a:xfrm>
              <a:prstGeom prst="line">
                <a:avLst/>
              </a:prstGeom>
              <a:noFill/>
              <a:ln w="0">
                <a:solidFill>
                  <a:schemeClr val="tx1"/>
                </a:solidFill>
                <a:round/>
                <a:headEnd/>
                <a:tailEnd/>
              </a:ln>
            </p:spPr>
            <p:txBody>
              <a:bodyPr/>
              <a:lstStyle/>
              <a:p>
                <a:endParaRPr lang="en-US"/>
              </a:p>
            </p:txBody>
          </p:sp>
          <p:sp>
            <p:nvSpPr>
              <p:cNvPr id="32012" name="Line 1292"/>
              <p:cNvSpPr>
                <a:spLocks noChangeShapeType="1"/>
              </p:cNvSpPr>
              <p:nvPr/>
            </p:nvSpPr>
            <p:spPr bwMode="auto">
              <a:xfrm>
                <a:off x="1692" y="2783"/>
                <a:ext cx="3" cy="1"/>
              </a:xfrm>
              <a:prstGeom prst="line">
                <a:avLst/>
              </a:prstGeom>
              <a:noFill/>
              <a:ln w="0">
                <a:solidFill>
                  <a:schemeClr val="tx1"/>
                </a:solidFill>
                <a:round/>
                <a:headEnd/>
                <a:tailEnd/>
              </a:ln>
            </p:spPr>
            <p:txBody>
              <a:bodyPr/>
              <a:lstStyle/>
              <a:p>
                <a:endParaRPr lang="en-US"/>
              </a:p>
            </p:txBody>
          </p:sp>
          <p:sp>
            <p:nvSpPr>
              <p:cNvPr id="32013" name="Line 1293"/>
              <p:cNvSpPr>
                <a:spLocks noChangeShapeType="1"/>
              </p:cNvSpPr>
              <p:nvPr/>
            </p:nvSpPr>
            <p:spPr bwMode="auto">
              <a:xfrm flipV="1">
                <a:off x="1695" y="2781"/>
                <a:ext cx="3" cy="2"/>
              </a:xfrm>
              <a:prstGeom prst="line">
                <a:avLst/>
              </a:prstGeom>
              <a:noFill/>
              <a:ln w="0">
                <a:solidFill>
                  <a:schemeClr val="tx1"/>
                </a:solidFill>
                <a:round/>
                <a:headEnd/>
                <a:tailEnd/>
              </a:ln>
            </p:spPr>
            <p:txBody>
              <a:bodyPr/>
              <a:lstStyle/>
              <a:p>
                <a:endParaRPr lang="en-US"/>
              </a:p>
            </p:txBody>
          </p:sp>
          <p:sp>
            <p:nvSpPr>
              <p:cNvPr id="32014" name="Line 1294"/>
              <p:cNvSpPr>
                <a:spLocks noChangeShapeType="1"/>
              </p:cNvSpPr>
              <p:nvPr/>
            </p:nvSpPr>
            <p:spPr bwMode="auto">
              <a:xfrm flipV="1">
                <a:off x="1698" y="2779"/>
                <a:ext cx="2" cy="2"/>
              </a:xfrm>
              <a:prstGeom prst="line">
                <a:avLst/>
              </a:prstGeom>
              <a:noFill/>
              <a:ln w="0">
                <a:solidFill>
                  <a:schemeClr val="tx1"/>
                </a:solidFill>
                <a:round/>
                <a:headEnd/>
                <a:tailEnd/>
              </a:ln>
            </p:spPr>
            <p:txBody>
              <a:bodyPr/>
              <a:lstStyle/>
              <a:p>
                <a:endParaRPr lang="en-US"/>
              </a:p>
            </p:txBody>
          </p:sp>
          <p:sp>
            <p:nvSpPr>
              <p:cNvPr id="32015" name="Line 1295"/>
              <p:cNvSpPr>
                <a:spLocks noChangeShapeType="1"/>
              </p:cNvSpPr>
              <p:nvPr/>
            </p:nvSpPr>
            <p:spPr bwMode="auto">
              <a:xfrm>
                <a:off x="1709" y="2765"/>
                <a:ext cx="1" cy="18"/>
              </a:xfrm>
              <a:prstGeom prst="line">
                <a:avLst/>
              </a:prstGeom>
              <a:noFill/>
              <a:ln w="0">
                <a:solidFill>
                  <a:schemeClr val="tx1"/>
                </a:solidFill>
                <a:round/>
                <a:headEnd/>
                <a:tailEnd/>
              </a:ln>
            </p:spPr>
            <p:txBody>
              <a:bodyPr/>
              <a:lstStyle/>
              <a:p>
                <a:endParaRPr lang="en-US"/>
              </a:p>
            </p:txBody>
          </p:sp>
          <p:sp>
            <p:nvSpPr>
              <p:cNvPr id="32016" name="Line 1296"/>
              <p:cNvSpPr>
                <a:spLocks noChangeShapeType="1"/>
              </p:cNvSpPr>
              <p:nvPr/>
            </p:nvSpPr>
            <p:spPr bwMode="auto">
              <a:xfrm flipV="1">
                <a:off x="1709" y="2767"/>
                <a:ext cx="4" cy="3"/>
              </a:xfrm>
              <a:prstGeom prst="line">
                <a:avLst/>
              </a:prstGeom>
              <a:noFill/>
              <a:ln w="0">
                <a:solidFill>
                  <a:schemeClr val="tx1"/>
                </a:solidFill>
                <a:round/>
                <a:headEnd/>
                <a:tailEnd/>
              </a:ln>
            </p:spPr>
            <p:txBody>
              <a:bodyPr/>
              <a:lstStyle/>
              <a:p>
                <a:endParaRPr lang="en-US"/>
              </a:p>
            </p:txBody>
          </p:sp>
          <p:sp>
            <p:nvSpPr>
              <p:cNvPr id="32017" name="Line 1297"/>
              <p:cNvSpPr>
                <a:spLocks noChangeShapeType="1"/>
              </p:cNvSpPr>
              <p:nvPr/>
            </p:nvSpPr>
            <p:spPr bwMode="auto">
              <a:xfrm flipV="1">
                <a:off x="1713" y="2765"/>
                <a:ext cx="2" cy="2"/>
              </a:xfrm>
              <a:prstGeom prst="line">
                <a:avLst/>
              </a:prstGeom>
              <a:noFill/>
              <a:ln w="0">
                <a:solidFill>
                  <a:schemeClr val="tx1"/>
                </a:solidFill>
                <a:round/>
                <a:headEnd/>
                <a:tailEnd/>
              </a:ln>
            </p:spPr>
            <p:txBody>
              <a:bodyPr/>
              <a:lstStyle/>
              <a:p>
                <a:endParaRPr lang="en-US"/>
              </a:p>
            </p:txBody>
          </p:sp>
          <p:sp>
            <p:nvSpPr>
              <p:cNvPr id="32018" name="Line 1298"/>
              <p:cNvSpPr>
                <a:spLocks noChangeShapeType="1"/>
              </p:cNvSpPr>
              <p:nvPr/>
            </p:nvSpPr>
            <p:spPr bwMode="auto">
              <a:xfrm>
                <a:off x="1715" y="2765"/>
                <a:ext cx="4" cy="1"/>
              </a:xfrm>
              <a:prstGeom prst="line">
                <a:avLst/>
              </a:prstGeom>
              <a:noFill/>
              <a:ln w="0">
                <a:solidFill>
                  <a:schemeClr val="tx1"/>
                </a:solidFill>
                <a:round/>
                <a:headEnd/>
                <a:tailEnd/>
              </a:ln>
            </p:spPr>
            <p:txBody>
              <a:bodyPr/>
              <a:lstStyle/>
              <a:p>
                <a:endParaRPr lang="en-US"/>
              </a:p>
            </p:txBody>
          </p:sp>
          <p:sp>
            <p:nvSpPr>
              <p:cNvPr id="32019" name="Line 1299"/>
              <p:cNvSpPr>
                <a:spLocks noChangeShapeType="1"/>
              </p:cNvSpPr>
              <p:nvPr/>
            </p:nvSpPr>
            <p:spPr bwMode="auto">
              <a:xfrm>
                <a:off x="1719" y="2765"/>
                <a:ext cx="2" cy="2"/>
              </a:xfrm>
              <a:prstGeom prst="line">
                <a:avLst/>
              </a:prstGeom>
              <a:noFill/>
              <a:ln w="0">
                <a:solidFill>
                  <a:schemeClr val="tx1"/>
                </a:solidFill>
                <a:round/>
                <a:headEnd/>
                <a:tailEnd/>
              </a:ln>
            </p:spPr>
            <p:txBody>
              <a:bodyPr/>
              <a:lstStyle/>
              <a:p>
                <a:endParaRPr lang="en-US"/>
              </a:p>
            </p:txBody>
          </p:sp>
          <p:sp>
            <p:nvSpPr>
              <p:cNvPr id="32020" name="Line 1300"/>
              <p:cNvSpPr>
                <a:spLocks noChangeShapeType="1"/>
              </p:cNvSpPr>
              <p:nvPr/>
            </p:nvSpPr>
            <p:spPr bwMode="auto">
              <a:xfrm>
                <a:off x="1721" y="2767"/>
                <a:ext cx="2" cy="3"/>
              </a:xfrm>
              <a:prstGeom prst="line">
                <a:avLst/>
              </a:prstGeom>
              <a:noFill/>
              <a:ln w="0">
                <a:solidFill>
                  <a:schemeClr val="tx1"/>
                </a:solidFill>
                <a:round/>
                <a:headEnd/>
                <a:tailEnd/>
              </a:ln>
            </p:spPr>
            <p:txBody>
              <a:bodyPr/>
              <a:lstStyle/>
              <a:p>
                <a:endParaRPr lang="en-US"/>
              </a:p>
            </p:txBody>
          </p:sp>
          <p:sp>
            <p:nvSpPr>
              <p:cNvPr id="32021" name="Line 1301"/>
              <p:cNvSpPr>
                <a:spLocks noChangeShapeType="1"/>
              </p:cNvSpPr>
              <p:nvPr/>
            </p:nvSpPr>
            <p:spPr bwMode="auto">
              <a:xfrm>
                <a:off x="1723" y="2770"/>
                <a:ext cx="1" cy="13"/>
              </a:xfrm>
              <a:prstGeom prst="line">
                <a:avLst/>
              </a:prstGeom>
              <a:noFill/>
              <a:ln w="0">
                <a:solidFill>
                  <a:schemeClr val="tx1"/>
                </a:solidFill>
                <a:round/>
                <a:headEnd/>
                <a:tailEnd/>
              </a:ln>
            </p:spPr>
            <p:txBody>
              <a:bodyPr/>
              <a:lstStyle/>
              <a:p>
                <a:endParaRPr lang="en-US"/>
              </a:p>
            </p:txBody>
          </p:sp>
          <p:sp>
            <p:nvSpPr>
              <p:cNvPr id="32022" name="Line 1302"/>
              <p:cNvSpPr>
                <a:spLocks noChangeShapeType="1"/>
              </p:cNvSpPr>
              <p:nvPr/>
            </p:nvSpPr>
            <p:spPr bwMode="auto">
              <a:xfrm>
                <a:off x="1731" y="2773"/>
                <a:ext cx="15" cy="1"/>
              </a:xfrm>
              <a:prstGeom prst="line">
                <a:avLst/>
              </a:prstGeom>
              <a:noFill/>
              <a:ln w="0">
                <a:solidFill>
                  <a:schemeClr val="tx1"/>
                </a:solidFill>
                <a:round/>
                <a:headEnd/>
                <a:tailEnd/>
              </a:ln>
            </p:spPr>
            <p:txBody>
              <a:bodyPr/>
              <a:lstStyle/>
              <a:p>
                <a:endParaRPr lang="en-US"/>
              </a:p>
            </p:txBody>
          </p:sp>
          <p:sp>
            <p:nvSpPr>
              <p:cNvPr id="32023" name="Line 1303"/>
              <p:cNvSpPr>
                <a:spLocks noChangeShapeType="1"/>
              </p:cNvSpPr>
              <p:nvPr/>
            </p:nvSpPr>
            <p:spPr bwMode="auto">
              <a:xfrm flipV="1">
                <a:off x="1746" y="2770"/>
                <a:ext cx="1" cy="3"/>
              </a:xfrm>
              <a:prstGeom prst="line">
                <a:avLst/>
              </a:prstGeom>
              <a:noFill/>
              <a:ln w="0">
                <a:solidFill>
                  <a:schemeClr val="tx1"/>
                </a:solidFill>
                <a:round/>
                <a:headEnd/>
                <a:tailEnd/>
              </a:ln>
            </p:spPr>
            <p:txBody>
              <a:bodyPr/>
              <a:lstStyle/>
              <a:p>
                <a:endParaRPr lang="en-US"/>
              </a:p>
            </p:txBody>
          </p:sp>
          <p:sp>
            <p:nvSpPr>
              <p:cNvPr id="32024" name="Line 1304"/>
              <p:cNvSpPr>
                <a:spLocks noChangeShapeType="1"/>
              </p:cNvSpPr>
              <p:nvPr/>
            </p:nvSpPr>
            <p:spPr bwMode="auto">
              <a:xfrm flipH="1" flipV="1">
                <a:off x="1745" y="2768"/>
                <a:ext cx="1" cy="2"/>
              </a:xfrm>
              <a:prstGeom prst="line">
                <a:avLst/>
              </a:prstGeom>
              <a:noFill/>
              <a:ln w="0">
                <a:solidFill>
                  <a:schemeClr val="tx1"/>
                </a:solidFill>
                <a:round/>
                <a:headEnd/>
                <a:tailEnd/>
              </a:ln>
            </p:spPr>
            <p:txBody>
              <a:bodyPr/>
              <a:lstStyle/>
              <a:p>
                <a:endParaRPr lang="en-US"/>
              </a:p>
            </p:txBody>
          </p:sp>
          <p:sp>
            <p:nvSpPr>
              <p:cNvPr id="32025" name="Line 1305"/>
              <p:cNvSpPr>
                <a:spLocks noChangeShapeType="1"/>
              </p:cNvSpPr>
              <p:nvPr/>
            </p:nvSpPr>
            <p:spPr bwMode="auto">
              <a:xfrm flipH="1" flipV="1">
                <a:off x="1744" y="2767"/>
                <a:ext cx="1" cy="1"/>
              </a:xfrm>
              <a:prstGeom prst="line">
                <a:avLst/>
              </a:prstGeom>
              <a:noFill/>
              <a:ln w="0">
                <a:solidFill>
                  <a:schemeClr val="tx1"/>
                </a:solidFill>
                <a:round/>
                <a:headEnd/>
                <a:tailEnd/>
              </a:ln>
            </p:spPr>
            <p:txBody>
              <a:bodyPr/>
              <a:lstStyle/>
              <a:p>
                <a:endParaRPr lang="en-US"/>
              </a:p>
            </p:txBody>
          </p:sp>
          <p:sp>
            <p:nvSpPr>
              <p:cNvPr id="32026" name="Line 1306"/>
              <p:cNvSpPr>
                <a:spLocks noChangeShapeType="1"/>
              </p:cNvSpPr>
              <p:nvPr/>
            </p:nvSpPr>
            <p:spPr bwMode="auto">
              <a:xfrm flipH="1" flipV="1">
                <a:off x="1741" y="2765"/>
                <a:ext cx="3" cy="2"/>
              </a:xfrm>
              <a:prstGeom prst="line">
                <a:avLst/>
              </a:prstGeom>
              <a:noFill/>
              <a:ln w="0">
                <a:solidFill>
                  <a:schemeClr val="tx1"/>
                </a:solidFill>
                <a:round/>
                <a:headEnd/>
                <a:tailEnd/>
              </a:ln>
            </p:spPr>
            <p:txBody>
              <a:bodyPr/>
              <a:lstStyle/>
              <a:p>
                <a:endParaRPr lang="en-US"/>
              </a:p>
            </p:txBody>
          </p:sp>
          <p:sp>
            <p:nvSpPr>
              <p:cNvPr id="32027" name="Line 1307"/>
              <p:cNvSpPr>
                <a:spLocks noChangeShapeType="1"/>
              </p:cNvSpPr>
              <p:nvPr/>
            </p:nvSpPr>
            <p:spPr bwMode="auto">
              <a:xfrm flipH="1">
                <a:off x="1737" y="2765"/>
                <a:ext cx="4" cy="1"/>
              </a:xfrm>
              <a:prstGeom prst="line">
                <a:avLst/>
              </a:prstGeom>
              <a:noFill/>
              <a:ln w="0">
                <a:solidFill>
                  <a:schemeClr val="tx1"/>
                </a:solidFill>
                <a:round/>
                <a:headEnd/>
                <a:tailEnd/>
              </a:ln>
            </p:spPr>
            <p:txBody>
              <a:bodyPr/>
              <a:lstStyle/>
              <a:p>
                <a:endParaRPr lang="en-US"/>
              </a:p>
            </p:txBody>
          </p:sp>
          <p:sp>
            <p:nvSpPr>
              <p:cNvPr id="32028" name="Line 1308"/>
              <p:cNvSpPr>
                <a:spLocks noChangeShapeType="1"/>
              </p:cNvSpPr>
              <p:nvPr/>
            </p:nvSpPr>
            <p:spPr bwMode="auto">
              <a:xfrm flipH="1">
                <a:off x="1735" y="2765"/>
                <a:ext cx="2" cy="2"/>
              </a:xfrm>
              <a:prstGeom prst="line">
                <a:avLst/>
              </a:prstGeom>
              <a:noFill/>
              <a:ln w="0">
                <a:solidFill>
                  <a:schemeClr val="tx1"/>
                </a:solidFill>
                <a:round/>
                <a:headEnd/>
                <a:tailEnd/>
              </a:ln>
            </p:spPr>
            <p:txBody>
              <a:bodyPr/>
              <a:lstStyle/>
              <a:p>
                <a:endParaRPr lang="en-US"/>
              </a:p>
            </p:txBody>
          </p:sp>
          <p:sp>
            <p:nvSpPr>
              <p:cNvPr id="32029" name="Line 1309"/>
              <p:cNvSpPr>
                <a:spLocks noChangeShapeType="1"/>
              </p:cNvSpPr>
              <p:nvPr/>
            </p:nvSpPr>
            <p:spPr bwMode="auto">
              <a:xfrm flipH="1">
                <a:off x="1732" y="2767"/>
                <a:ext cx="3" cy="2"/>
              </a:xfrm>
              <a:prstGeom prst="line">
                <a:avLst/>
              </a:prstGeom>
              <a:noFill/>
              <a:ln w="0">
                <a:solidFill>
                  <a:schemeClr val="tx1"/>
                </a:solidFill>
                <a:round/>
                <a:headEnd/>
                <a:tailEnd/>
              </a:ln>
            </p:spPr>
            <p:txBody>
              <a:bodyPr/>
              <a:lstStyle/>
              <a:p>
                <a:endParaRPr lang="en-US"/>
              </a:p>
            </p:txBody>
          </p:sp>
          <p:sp>
            <p:nvSpPr>
              <p:cNvPr id="32030" name="Line 1310"/>
              <p:cNvSpPr>
                <a:spLocks noChangeShapeType="1"/>
              </p:cNvSpPr>
              <p:nvPr/>
            </p:nvSpPr>
            <p:spPr bwMode="auto">
              <a:xfrm flipH="1">
                <a:off x="1731" y="2769"/>
                <a:ext cx="1" cy="4"/>
              </a:xfrm>
              <a:prstGeom prst="line">
                <a:avLst/>
              </a:prstGeom>
              <a:noFill/>
              <a:ln w="0">
                <a:solidFill>
                  <a:schemeClr val="tx1"/>
                </a:solidFill>
                <a:round/>
                <a:headEnd/>
                <a:tailEnd/>
              </a:ln>
            </p:spPr>
            <p:txBody>
              <a:bodyPr/>
              <a:lstStyle/>
              <a:p>
                <a:endParaRPr lang="en-US"/>
              </a:p>
            </p:txBody>
          </p:sp>
          <p:sp>
            <p:nvSpPr>
              <p:cNvPr id="32031" name="Line 1311"/>
              <p:cNvSpPr>
                <a:spLocks noChangeShapeType="1"/>
              </p:cNvSpPr>
              <p:nvPr/>
            </p:nvSpPr>
            <p:spPr bwMode="auto">
              <a:xfrm>
                <a:off x="1731" y="2773"/>
                <a:ext cx="1" cy="2"/>
              </a:xfrm>
              <a:prstGeom prst="line">
                <a:avLst/>
              </a:prstGeom>
              <a:noFill/>
              <a:ln w="0">
                <a:solidFill>
                  <a:schemeClr val="tx1"/>
                </a:solidFill>
                <a:round/>
                <a:headEnd/>
                <a:tailEnd/>
              </a:ln>
            </p:spPr>
            <p:txBody>
              <a:bodyPr/>
              <a:lstStyle/>
              <a:p>
                <a:endParaRPr lang="en-US"/>
              </a:p>
            </p:txBody>
          </p:sp>
          <p:sp>
            <p:nvSpPr>
              <p:cNvPr id="32032" name="Line 1312"/>
              <p:cNvSpPr>
                <a:spLocks noChangeShapeType="1"/>
              </p:cNvSpPr>
              <p:nvPr/>
            </p:nvSpPr>
            <p:spPr bwMode="auto">
              <a:xfrm>
                <a:off x="1731" y="2775"/>
                <a:ext cx="1" cy="4"/>
              </a:xfrm>
              <a:prstGeom prst="line">
                <a:avLst/>
              </a:prstGeom>
              <a:noFill/>
              <a:ln w="0">
                <a:solidFill>
                  <a:schemeClr val="tx1"/>
                </a:solidFill>
                <a:round/>
                <a:headEnd/>
                <a:tailEnd/>
              </a:ln>
            </p:spPr>
            <p:txBody>
              <a:bodyPr/>
              <a:lstStyle/>
              <a:p>
                <a:endParaRPr lang="en-US"/>
              </a:p>
            </p:txBody>
          </p:sp>
          <p:sp>
            <p:nvSpPr>
              <p:cNvPr id="32033" name="Line 1313"/>
              <p:cNvSpPr>
                <a:spLocks noChangeShapeType="1"/>
              </p:cNvSpPr>
              <p:nvPr/>
            </p:nvSpPr>
            <p:spPr bwMode="auto">
              <a:xfrm>
                <a:off x="1732" y="2779"/>
                <a:ext cx="3" cy="2"/>
              </a:xfrm>
              <a:prstGeom prst="line">
                <a:avLst/>
              </a:prstGeom>
              <a:noFill/>
              <a:ln w="0">
                <a:solidFill>
                  <a:schemeClr val="tx1"/>
                </a:solidFill>
                <a:round/>
                <a:headEnd/>
                <a:tailEnd/>
              </a:ln>
            </p:spPr>
            <p:txBody>
              <a:bodyPr/>
              <a:lstStyle/>
              <a:p>
                <a:endParaRPr lang="en-US"/>
              </a:p>
            </p:txBody>
          </p:sp>
          <p:sp>
            <p:nvSpPr>
              <p:cNvPr id="32034" name="Line 1314"/>
              <p:cNvSpPr>
                <a:spLocks noChangeShapeType="1"/>
              </p:cNvSpPr>
              <p:nvPr/>
            </p:nvSpPr>
            <p:spPr bwMode="auto">
              <a:xfrm>
                <a:off x="1735" y="2781"/>
                <a:ext cx="2" cy="2"/>
              </a:xfrm>
              <a:prstGeom prst="line">
                <a:avLst/>
              </a:prstGeom>
              <a:noFill/>
              <a:ln w="0">
                <a:solidFill>
                  <a:schemeClr val="tx1"/>
                </a:solidFill>
                <a:round/>
                <a:headEnd/>
                <a:tailEnd/>
              </a:ln>
            </p:spPr>
            <p:txBody>
              <a:bodyPr/>
              <a:lstStyle/>
              <a:p>
                <a:endParaRPr lang="en-US"/>
              </a:p>
            </p:txBody>
          </p:sp>
          <p:sp>
            <p:nvSpPr>
              <p:cNvPr id="32035" name="Line 1315"/>
              <p:cNvSpPr>
                <a:spLocks noChangeShapeType="1"/>
              </p:cNvSpPr>
              <p:nvPr/>
            </p:nvSpPr>
            <p:spPr bwMode="auto">
              <a:xfrm>
                <a:off x="1737" y="2783"/>
                <a:ext cx="4" cy="1"/>
              </a:xfrm>
              <a:prstGeom prst="line">
                <a:avLst/>
              </a:prstGeom>
              <a:noFill/>
              <a:ln w="0">
                <a:solidFill>
                  <a:schemeClr val="tx1"/>
                </a:solidFill>
                <a:round/>
                <a:headEnd/>
                <a:tailEnd/>
              </a:ln>
            </p:spPr>
            <p:txBody>
              <a:bodyPr/>
              <a:lstStyle/>
              <a:p>
                <a:endParaRPr lang="en-US"/>
              </a:p>
            </p:txBody>
          </p:sp>
          <p:sp>
            <p:nvSpPr>
              <p:cNvPr id="32036" name="Line 1316"/>
              <p:cNvSpPr>
                <a:spLocks noChangeShapeType="1"/>
              </p:cNvSpPr>
              <p:nvPr/>
            </p:nvSpPr>
            <p:spPr bwMode="auto">
              <a:xfrm flipV="1">
                <a:off x="1741" y="2781"/>
                <a:ext cx="3" cy="2"/>
              </a:xfrm>
              <a:prstGeom prst="line">
                <a:avLst/>
              </a:prstGeom>
              <a:noFill/>
              <a:ln w="0">
                <a:solidFill>
                  <a:schemeClr val="tx1"/>
                </a:solidFill>
                <a:round/>
                <a:headEnd/>
                <a:tailEnd/>
              </a:ln>
            </p:spPr>
            <p:txBody>
              <a:bodyPr/>
              <a:lstStyle/>
              <a:p>
                <a:endParaRPr lang="en-US"/>
              </a:p>
            </p:txBody>
          </p:sp>
          <p:sp>
            <p:nvSpPr>
              <p:cNvPr id="32037" name="Line 1317"/>
              <p:cNvSpPr>
                <a:spLocks noChangeShapeType="1"/>
              </p:cNvSpPr>
              <p:nvPr/>
            </p:nvSpPr>
            <p:spPr bwMode="auto">
              <a:xfrm flipV="1">
                <a:off x="1744" y="2779"/>
                <a:ext cx="2" cy="2"/>
              </a:xfrm>
              <a:prstGeom prst="line">
                <a:avLst/>
              </a:prstGeom>
              <a:noFill/>
              <a:ln w="0">
                <a:solidFill>
                  <a:schemeClr val="tx1"/>
                </a:solidFill>
                <a:round/>
                <a:headEnd/>
                <a:tailEnd/>
              </a:ln>
            </p:spPr>
            <p:txBody>
              <a:bodyPr/>
              <a:lstStyle/>
              <a:p>
                <a:endParaRPr lang="en-US"/>
              </a:p>
            </p:txBody>
          </p:sp>
          <p:sp>
            <p:nvSpPr>
              <p:cNvPr id="32038" name="Line 1318"/>
              <p:cNvSpPr>
                <a:spLocks noChangeShapeType="1"/>
              </p:cNvSpPr>
              <p:nvPr/>
            </p:nvSpPr>
            <p:spPr bwMode="auto">
              <a:xfrm>
                <a:off x="1768" y="2757"/>
                <a:ext cx="1" cy="26"/>
              </a:xfrm>
              <a:prstGeom prst="line">
                <a:avLst/>
              </a:prstGeom>
              <a:noFill/>
              <a:ln w="0">
                <a:solidFill>
                  <a:schemeClr val="tx1"/>
                </a:solidFill>
                <a:round/>
                <a:headEnd/>
                <a:tailEnd/>
              </a:ln>
            </p:spPr>
            <p:txBody>
              <a:bodyPr/>
              <a:lstStyle/>
              <a:p>
                <a:endParaRPr lang="en-US"/>
              </a:p>
            </p:txBody>
          </p:sp>
          <p:sp>
            <p:nvSpPr>
              <p:cNvPr id="32039" name="Line 1319"/>
              <p:cNvSpPr>
                <a:spLocks noChangeShapeType="1"/>
              </p:cNvSpPr>
              <p:nvPr/>
            </p:nvSpPr>
            <p:spPr bwMode="auto">
              <a:xfrm flipH="1" flipV="1">
                <a:off x="1766" y="2767"/>
                <a:ext cx="2" cy="2"/>
              </a:xfrm>
              <a:prstGeom prst="line">
                <a:avLst/>
              </a:prstGeom>
              <a:noFill/>
              <a:ln w="0">
                <a:solidFill>
                  <a:schemeClr val="tx1"/>
                </a:solidFill>
                <a:round/>
                <a:headEnd/>
                <a:tailEnd/>
              </a:ln>
            </p:spPr>
            <p:txBody>
              <a:bodyPr/>
              <a:lstStyle/>
              <a:p>
                <a:endParaRPr lang="en-US"/>
              </a:p>
            </p:txBody>
          </p:sp>
          <p:sp>
            <p:nvSpPr>
              <p:cNvPr id="32040" name="Line 1320"/>
              <p:cNvSpPr>
                <a:spLocks noChangeShapeType="1"/>
              </p:cNvSpPr>
              <p:nvPr/>
            </p:nvSpPr>
            <p:spPr bwMode="auto">
              <a:xfrm flipH="1" flipV="1">
                <a:off x="1763" y="2765"/>
                <a:ext cx="3" cy="2"/>
              </a:xfrm>
              <a:prstGeom prst="line">
                <a:avLst/>
              </a:prstGeom>
              <a:noFill/>
              <a:ln w="0">
                <a:solidFill>
                  <a:schemeClr val="tx1"/>
                </a:solidFill>
                <a:round/>
                <a:headEnd/>
                <a:tailEnd/>
              </a:ln>
            </p:spPr>
            <p:txBody>
              <a:bodyPr/>
              <a:lstStyle/>
              <a:p>
                <a:endParaRPr lang="en-US"/>
              </a:p>
            </p:txBody>
          </p:sp>
          <p:sp>
            <p:nvSpPr>
              <p:cNvPr id="32041" name="Line 1321"/>
              <p:cNvSpPr>
                <a:spLocks noChangeShapeType="1"/>
              </p:cNvSpPr>
              <p:nvPr/>
            </p:nvSpPr>
            <p:spPr bwMode="auto">
              <a:xfrm flipH="1">
                <a:off x="1760" y="2765"/>
                <a:ext cx="3" cy="1"/>
              </a:xfrm>
              <a:prstGeom prst="line">
                <a:avLst/>
              </a:prstGeom>
              <a:noFill/>
              <a:ln w="0">
                <a:solidFill>
                  <a:schemeClr val="tx1"/>
                </a:solidFill>
                <a:round/>
                <a:headEnd/>
                <a:tailEnd/>
              </a:ln>
            </p:spPr>
            <p:txBody>
              <a:bodyPr/>
              <a:lstStyle/>
              <a:p>
                <a:endParaRPr lang="en-US"/>
              </a:p>
            </p:txBody>
          </p:sp>
          <p:sp>
            <p:nvSpPr>
              <p:cNvPr id="32042" name="Line 1322"/>
              <p:cNvSpPr>
                <a:spLocks noChangeShapeType="1"/>
              </p:cNvSpPr>
              <p:nvPr/>
            </p:nvSpPr>
            <p:spPr bwMode="auto">
              <a:xfrm flipH="1">
                <a:off x="1757" y="2765"/>
                <a:ext cx="3" cy="2"/>
              </a:xfrm>
              <a:prstGeom prst="line">
                <a:avLst/>
              </a:prstGeom>
              <a:noFill/>
              <a:ln w="0">
                <a:solidFill>
                  <a:schemeClr val="tx1"/>
                </a:solidFill>
                <a:round/>
                <a:headEnd/>
                <a:tailEnd/>
              </a:ln>
            </p:spPr>
            <p:txBody>
              <a:bodyPr/>
              <a:lstStyle/>
              <a:p>
                <a:endParaRPr lang="en-US"/>
              </a:p>
            </p:txBody>
          </p:sp>
          <p:sp>
            <p:nvSpPr>
              <p:cNvPr id="32043" name="Line 1323"/>
              <p:cNvSpPr>
                <a:spLocks noChangeShapeType="1"/>
              </p:cNvSpPr>
              <p:nvPr/>
            </p:nvSpPr>
            <p:spPr bwMode="auto">
              <a:xfrm flipH="1">
                <a:off x="1755" y="2767"/>
                <a:ext cx="2" cy="2"/>
              </a:xfrm>
              <a:prstGeom prst="line">
                <a:avLst/>
              </a:prstGeom>
              <a:noFill/>
              <a:ln w="0">
                <a:solidFill>
                  <a:schemeClr val="tx1"/>
                </a:solidFill>
                <a:round/>
                <a:headEnd/>
                <a:tailEnd/>
              </a:ln>
            </p:spPr>
            <p:txBody>
              <a:bodyPr/>
              <a:lstStyle/>
              <a:p>
                <a:endParaRPr lang="en-US"/>
              </a:p>
            </p:txBody>
          </p:sp>
          <p:sp>
            <p:nvSpPr>
              <p:cNvPr id="32044" name="Line 1324"/>
              <p:cNvSpPr>
                <a:spLocks noChangeShapeType="1"/>
              </p:cNvSpPr>
              <p:nvPr/>
            </p:nvSpPr>
            <p:spPr bwMode="auto">
              <a:xfrm flipH="1">
                <a:off x="1754" y="2769"/>
                <a:ext cx="1" cy="4"/>
              </a:xfrm>
              <a:prstGeom prst="line">
                <a:avLst/>
              </a:prstGeom>
              <a:noFill/>
              <a:ln w="0">
                <a:solidFill>
                  <a:schemeClr val="tx1"/>
                </a:solidFill>
                <a:round/>
                <a:headEnd/>
                <a:tailEnd/>
              </a:ln>
            </p:spPr>
            <p:txBody>
              <a:bodyPr/>
              <a:lstStyle/>
              <a:p>
                <a:endParaRPr lang="en-US"/>
              </a:p>
            </p:txBody>
          </p:sp>
          <p:sp>
            <p:nvSpPr>
              <p:cNvPr id="32045" name="Line 1325"/>
              <p:cNvSpPr>
                <a:spLocks noChangeShapeType="1"/>
              </p:cNvSpPr>
              <p:nvPr/>
            </p:nvSpPr>
            <p:spPr bwMode="auto">
              <a:xfrm>
                <a:off x="1754" y="2773"/>
                <a:ext cx="1" cy="2"/>
              </a:xfrm>
              <a:prstGeom prst="line">
                <a:avLst/>
              </a:prstGeom>
              <a:noFill/>
              <a:ln w="0">
                <a:solidFill>
                  <a:schemeClr val="tx1"/>
                </a:solidFill>
                <a:round/>
                <a:headEnd/>
                <a:tailEnd/>
              </a:ln>
            </p:spPr>
            <p:txBody>
              <a:bodyPr/>
              <a:lstStyle/>
              <a:p>
                <a:endParaRPr lang="en-US"/>
              </a:p>
            </p:txBody>
          </p:sp>
          <p:sp>
            <p:nvSpPr>
              <p:cNvPr id="32046" name="Line 1326"/>
              <p:cNvSpPr>
                <a:spLocks noChangeShapeType="1"/>
              </p:cNvSpPr>
              <p:nvPr/>
            </p:nvSpPr>
            <p:spPr bwMode="auto">
              <a:xfrm>
                <a:off x="1754" y="2775"/>
                <a:ext cx="1" cy="4"/>
              </a:xfrm>
              <a:prstGeom prst="line">
                <a:avLst/>
              </a:prstGeom>
              <a:noFill/>
              <a:ln w="0">
                <a:solidFill>
                  <a:schemeClr val="tx1"/>
                </a:solidFill>
                <a:round/>
                <a:headEnd/>
                <a:tailEnd/>
              </a:ln>
            </p:spPr>
            <p:txBody>
              <a:bodyPr/>
              <a:lstStyle/>
              <a:p>
                <a:endParaRPr lang="en-US"/>
              </a:p>
            </p:txBody>
          </p:sp>
          <p:sp>
            <p:nvSpPr>
              <p:cNvPr id="32047" name="Line 1327"/>
              <p:cNvSpPr>
                <a:spLocks noChangeShapeType="1"/>
              </p:cNvSpPr>
              <p:nvPr/>
            </p:nvSpPr>
            <p:spPr bwMode="auto">
              <a:xfrm>
                <a:off x="1755" y="2779"/>
                <a:ext cx="2" cy="2"/>
              </a:xfrm>
              <a:prstGeom prst="line">
                <a:avLst/>
              </a:prstGeom>
              <a:noFill/>
              <a:ln w="0">
                <a:solidFill>
                  <a:schemeClr val="tx1"/>
                </a:solidFill>
                <a:round/>
                <a:headEnd/>
                <a:tailEnd/>
              </a:ln>
            </p:spPr>
            <p:txBody>
              <a:bodyPr/>
              <a:lstStyle/>
              <a:p>
                <a:endParaRPr lang="en-US"/>
              </a:p>
            </p:txBody>
          </p:sp>
          <p:sp>
            <p:nvSpPr>
              <p:cNvPr id="32048" name="Line 1328"/>
              <p:cNvSpPr>
                <a:spLocks noChangeShapeType="1"/>
              </p:cNvSpPr>
              <p:nvPr/>
            </p:nvSpPr>
            <p:spPr bwMode="auto">
              <a:xfrm>
                <a:off x="1757" y="2781"/>
                <a:ext cx="3" cy="2"/>
              </a:xfrm>
              <a:prstGeom prst="line">
                <a:avLst/>
              </a:prstGeom>
              <a:noFill/>
              <a:ln w="0">
                <a:solidFill>
                  <a:schemeClr val="tx1"/>
                </a:solidFill>
                <a:round/>
                <a:headEnd/>
                <a:tailEnd/>
              </a:ln>
            </p:spPr>
            <p:txBody>
              <a:bodyPr/>
              <a:lstStyle/>
              <a:p>
                <a:endParaRPr lang="en-US"/>
              </a:p>
            </p:txBody>
          </p:sp>
          <p:sp>
            <p:nvSpPr>
              <p:cNvPr id="32049" name="Line 1329"/>
              <p:cNvSpPr>
                <a:spLocks noChangeShapeType="1"/>
              </p:cNvSpPr>
              <p:nvPr/>
            </p:nvSpPr>
            <p:spPr bwMode="auto">
              <a:xfrm>
                <a:off x="1760" y="2783"/>
                <a:ext cx="3" cy="1"/>
              </a:xfrm>
              <a:prstGeom prst="line">
                <a:avLst/>
              </a:prstGeom>
              <a:noFill/>
              <a:ln w="0">
                <a:solidFill>
                  <a:schemeClr val="tx1"/>
                </a:solidFill>
                <a:round/>
                <a:headEnd/>
                <a:tailEnd/>
              </a:ln>
            </p:spPr>
            <p:txBody>
              <a:bodyPr/>
              <a:lstStyle/>
              <a:p>
                <a:endParaRPr lang="en-US"/>
              </a:p>
            </p:txBody>
          </p:sp>
          <p:sp>
            <p:nvSpPr>
              <p:cNvPr id="32050" name="Line 1330"/>
              <p:cNvSpPr>
                <a:spLocks noChangeShapeType="1"/>
              </p:cNvSpPr>
              <p:nvPr/>
            </p:nvSpPr>
            <p:spPr bwMode="auto">
              <a:xfrm flipV="1">
                <a:off x="1763" y="2781"/>
                <a:ext cx="3" cy="2"/>
              </a:xfrm>
              <a:prstGeom prst="line">
                <a:avLst/>
              </a:prstGeom>
              <a:noFill/>
              <a:ln w="0">
                <a:solidFill>
                  <a:schemeClr val="tx1"/>
                </a:solidFill>
                <a:round/>
                <a:headEnd/>
                <a:tailEnd/>
              </a:ln>
            </p:spPr>
            <p:txBody>
              <a:bodyPr/>
              <a:lstStyle/>
              <a:p>
                <a:endParaRPr lang="en-US"/>
              </a:p>
            </p:txBody>
          </p:sp>
          <p:sp>
            <p:nvSpPr>
              <p:cNvPr id="32051" name="Line 1331"/>
              <p:cNvSpPr>
                <a:spLocks noChangeShapeType="1"/>
              </p:cNvSpPr>
              <p:nvPr/>
            </p:nvSpPr>
            <p:spPr bwMode="auto">
              <a:xfrm flipV="1">
                <a:off x="1766" y="2779"/>
                <a:ext cx="2" cy="2"/>
              </a:xfrm>
              <a:prstGeom prst="line">
                <a:avLst/>
              </a:prstGeom>
              <a:noFill/>
              <a:ln w="0">
                <a:solidFill>
                  <a:schemeClr val="tx1"/>
                </a:solidFill>
                <a:round/>
                <a:headEnd/>
                <a:tailEnd/>
              </a:ln>
            </p:spPr>
            <p:txBody>
              <a:bodyPr/>
              <a:lstStyle/>
              <a:p>
                <a:endParaRPr lang="en-US"/>
              </a:p>
            </p:txBody>
          </p:sp>
          <p:sp>
            <p:nvSpPr>
              <p:cNvPr id="32052" name="Line 1332"/>
              <p:cNvSpPr>
                <a:spLocks noChangeShapeType="1"/>
              </p:cNvSpPr>
              <p:nvPr/>
            </p:nvSpPr>
            <p:spPr bwMode="auto">
              <a:xfrm>
                <a:off x="1803" y="2765"/>
                <a:ext cx="5" cy="18"/>
              </a:xfrm>
              <a:prstGeom prst="line">
                <a:avLst/>
              </a:prstGeom>
              <a:noFill/>
              <a:ln w="0">
                <a:solidFill>
                  <a:schemeClr val="tx1"/>
                </a:solidFill>
                <a:round/>
                <a:headEnd/>
                <a:tailEnd/>
              </a:ln>
            </p:spPr>
            <p:txBody>
              <a:bodyPr/>
              <a:lstStyle/>
              <a:p>
                <a:endParaRPr lang="en-US"/>
              </a:p>
            </p:txBody>
          </p:sp>
          <p:sp>
            <p:nvSpPr>
              <p:cNvPr id="32053" name="Line 1333"/>
              <p:cNvSpPr>
                <a:spLocks noChangeShapeType="1"/>
              </p:cNvSpPr>
              <p:nvPr/>
            </p:nvSpPr>
            <p:spPr bwMode="auto">
              <a:xfrm flipH="1">
                <a:off x="1808" y="2765"/>
                <a:ext cx="5" cy="18"/>
              </a:xfrm>
              <a:prstGeom prst="line">
                <a:avLst/>
              </a:prstGeom>
              <a:noFill/>
              <a:ln w="0">
                <a:solidFill>
                  <a:schemeClr val="tx1"/>
                </a:solidFill>
                <a:round/>
                <a:headEnd/>
                <a:tailEnd/>
              </a:ln>
            </p:spPr>
            <p:txBody>
              <a:bodyPr/>
              <a:lstStyle/>
              <a:p>
                <a:endParaRPr lang="en-US"/>
              </a:p>
            </p:txBody>
          </p:sp>
          <p:sp>
            <p:nvSpPr>
              <p:cNvPr id="32054" name="Line 1334"/>
              <p:cNvSpPr>
                <a:spLocks noChangeShapeType="1"/>
              </p:cNvSpPr>
              <p:nvPr/>
            </p:nvSpPr>
            <p:spPr bwMode="auto">
              <a:xfrm>
                <a:off x="1813" y="2765"/>
                <a:ext cx="5" cy="18"/>
              </a:xfrm>
              <a:prstGeom prst="line">
                <a:avLst/>
              </a:prstGeom>
              <a:noFill/>
              <a:ln w="0">
                <a:solidFill>
                  <a:schemeClr val="tx1"/>
                </a:solidFill>
                <a:round/>
                <a:headEnd/>
                <a:tailEnd/>
              </a:ln>
            </p:spPr>
            <p:txBody>
              <a:bodyPr/>
              <a:lstStyle/>
              <a:p>
                <a:endParaRPr lang="en-US"/>
              </a:p>
            </p:txBody>
          </p:sp>
          <p:sp>
            <p:nvSpPr>
              <p:cNvPr id="32055" name="Line 1335"/>
              <p:cNvSpPr>
                <a:spLocks noChangeShapeType="1"/>
              </p:cNvSpPr>
              <p:nvPr/>
            </p:nvSpPr>
            <p:spPr bwMode="auto">
              <a:xfrm flipH="1">
                <a:off x="1818" y="2765"/>
                <a:ext cx="5" cy="18"/>
              </a:xfrm>
              <a:prstGeom prst="line">
                <a:avLst/>
              </a:prstGeom>
              <a:noFill/>
              <a:ln w="0">
                <a:solidFill>
                  <a:schemeClr val="tx1"/>
                </a:solidFill>
                <a:round/>
                <a:headEnd/>
                <a:tailEnd/>
              </a:ln>
            </p:spPr>
            <p:txBody>
              <a:bodyPr/>
              <a:lstStyle/>
              <a:p>
                <a:endParaRPr lang="en-US"/>
              </a:p>
            </p:txBody>
          </p:sp>
          <p:sp>
            <p:nvSpPr>
              <p:cNvPr id="32056" name="Line 1336"/>
              <p:cNvSpPr>
                <a:spLocks noChangeShapeType="1"/>
              </p:cNvSpPr>
              <p:nvPr/>
            </p:nvSpPr>
            <p:spPr bwMode="auto">
              <a:xfrm>
                <a:off x="1830" y="2757"/>
                <a:ext cx="1" cy="1"/>
              </a:xfrm>
              <a:prstGeom prst="line">
                <a:avLst/>
              </a:prstGeom>
              <a:noFill/>
              <a:ln w="0">
                <a:solidFill>
                  <a:schemeClr val="tx1"/>
                </a:solidFill>
                <a:round/>
                <a:headEnd/>
                <a:tailEnd/>
              </a:ln>
            </p:spPr>
            <p:txBody>
              <a:bodyPr/>
              <a:lstStyle/>
              <a:p>
                <a:endParaRPr lang="en-US"/>
              </a:p>
            </p:txBody>
          </p:sp>
          <p:sp>
            <p:nvSpPr>
              <p:cNvPr id="32057" name="Line 1337"/>
              <p:cNvSpPr>
                <a:spLocks noChangeShapeType="1"/>
              </p:cNvSpPr>
              <p:nvPr/>
            </p:nvSpPr>
            <p:spPr bwMode="auto">
              <a:xfrm flipV="1">
                <a:off x="1831" y="2757"/>
                <a:ext cx="1" cy="1"/>
              </a:xfrm>
              <a:prstGeom prst="line">
                <a:avLst/>
              </a:prstGeom>
              <a:noFill/>
              <a:ln w="0">
                <a:solidFill>
                  <a:schemeClr val="tx1"/>
                </a:solidFill>
                <a:round/>
                <a:headEnd/>
                <a:tailEnd/>
              </a:ln>
            </p:spPr>
            <p:txBody>
              <a:bodyPr/>
              <a:lstStyle/>
              <a:p>
                <a:endParaRPr lang="en-US"/>
              </a:p>
            </p:txBody>
          </p:sp>
          <p:sp>
            <p:nvSpPr>
              <p:cNvPr id="32058" name="Line 1338"/>
              <p:cNvSpPr>
                <a:spLocks noChangeShapeType="1"/>
              </p:cNvSpPr>
              <p:nvPr/>
            </p:nvSpPr>
            <p:spPr bwMode="auto">
              <a:xfrm flipH="1" flipV="1">
                <a:off x="1831" y="2755"/>
                <a:ext cx="1" cy="2"/>
              </a:xfrm>
              <a:prstGeom prst="line">
                <a:avLst/>
              </a:prstGeom>
              <a:noFill/>
              <a:ln w="0">
                <a:solidFill>
                  <a:schemeClr val="tx1"/>
                </a:solidFill>
                <a:round/>
                <a:headEnd/>
                <a:tailEnd/>
              </a:ln>
            </p:spPr>
            <p:txBody>
              <a:bodyPr/>
              <a:lstStyle/>
              <a:p>
                <a:endParaRPr lang="en-US"/>
              </a:p>
            </p:txBody>
          </p:sp>
          <p:sp>
            <p:nvSpPr>
              <p:cNvPr id="32059" name="Line 1339"/>
              <p:cNvSpPr>
                <a:spLocks noChangeShapeType="1"/>
              </p:cNvSpPr>
              <p:nvPr/>
            </p:nvSpPr>
            <p:spPr bwMode="auto">
              <a:xfrm flipH="1">
                <a:off x="1830" y="2755"/>
                <a:ext cx="1" cy="2"/>
              </a:xfrm>
              <a:prstGeom prst="line">
                <a:avLst/>
              </a:prstGeom>
              <a:noFill/>
              <a:ln w="0">
                <a:solidFill>
                  <a:schemeClr val="tx1"/>
                </a:solidFill>
                <a:round/>
                <a:headEnd/>
                <a:tailEnd/>
              </a:ln>
            </p:spPr>
            <p:txBody>
              <a:bodyPr/>
              <a:lstStyle/>
              <a:p>
                <a:endParaRPr lang="en-US"/>
              </a:p>
            </p:txBody>
          </p:sp>
          <p:sp>
            <p:nvSpPr>
              <p:cNvPr id="32060" name="Line 1340"/>
              <p:cNvSpPr>
                <a:spLocks noChangeShapeType="1"/>
              </p:cNvSpPr>
              <p:nvPr/>
            </p:nvSpPr>
            <p:spPr bwMode="auto">
              <a:xfrm>
                <a:off x="1831" y="2765"/>
                <a:ext cx="1" cy="18"/>
              </a:xfrm>
              <a:prstGeom prst="line">
                <a:avLst/>
              </a:prstGeom>
              <a:noFill/>
              <a:ln w="0">
                <a:solidFill>
                  <a:schemeClr val="tx1"/>
                </a:solidFill>
                <a:round/>
                <a:headEnd/>
                <a:tailEnd/>
              </a:ln>
            </p:spPr>
            <p:txBody>
              <a:bodyPr/>
              <a:lstStyle/>
              <a:p>
                <a:endParaRPr lang="en-US"/>
              </a:p>
            </p:txBody>
          </p:sp>
          <p:sp>
            <p:nvSpPr>
              <p:cNvPr id="32061" name="Line 1341"/>
              <p:cNvSpPr>
                <a:spLocks noChangeShapeType="1"/>
              </p:cNvSpPr>
              <p:nvPr/>
            </p:nvSpPr>
            <p:spPr bwMode="auto">
              <a:xfrm>
                <a:off x="1842" y="2757"/>
                <a:ext cx="1" cy="21"/>
              </a:xfrm>
              <a:prstGeom prst="line">
                <a:avLst/>
              </a:prstGeom>
              <a:noFill/>
              <a:ln w="0">
                <a:solidFill>
                  <a:schemeClr val="tx1"/>
                </a:solidFill>
                <a:round/>
                <a:headEnd/>
                <a:tailEnd/>
              </a:ln>
            </p:spPr>
            <p:txBody>
              <a:bodyPr/>
              <a:lstStyle/>
              <a:p>
                <a:endParaRPr lang="en-US"/>
              </a:p>
            </p:txBody>
          </p:sp>
          <p:sp>
            <p:nvSpPr>
              <p:cNvPr id="32062" name="Line 1342"/>
              <p:cNvSpPr>
                <a:spLocks noChangeShapeType="1"/>
              </p:cNvSpPr>
              <p:nvPr/>
            </p:nvSpPr>
            <p:spPr bwMode="auto">
              <a:xfrm>
                <a:off x="1842" y="2778"/>
                <a:ext cx="2" cy="3"/>
              </a:xfrm>
              <a:prstGeom prst="line">
                <a:avLst/>
              </a:prstGeom>
              <a:noFill/>
              <a:ln w="0">
                <a:solidFill>
                  <a:schemeClr val="tx1"/>
                </a:solidFill>
                <a:round/>
                <a:headEnd/>
                <a:tailEnd/>
              </a:ln>
            </p:spPr>
            <p:txBody>
              <a:bodyPr/>
              <a:lstStyle/>
              <a:p>
                <a:endParaRPr lang="en-US"/>
              </a:p>
            </p:txBody>
          </p:sp>
          <p:sp>
            <p:nvSpPr>
              <p:cNvPr id="32063" name="Line 1343"/>
              <p:cNvSpPr>
                <a:spLocks noChangeShapeType="1"/>
              </p:cNvSpPr>
              <p:nvPr/>
            </p:nvSpPr>
            <p:spPr bwMode="auto">
              <a:xfrm>
                <a:off x="1844" y="2781"/>
                <a:ext cx="2" cy="2"/>
              </a:xfrm>
              <a:prstGeom prst="line">
                <a:avLst/>
              </a:prstGeom>
              <a:noFill/>
              <a:ln w="0">
                <a:solidFill>
                  <a:schemeClr val="tx1"/>
                </a:solidFill>
                <a:round/>
                <a:headEnd/>
                <a:tailEnd/>
              </a:ln>
            </p:spPr>
            <p:txBody>
              <a:bodyPr/>
              <a:lstStyle/>
              <a:p>
                <a:endParaRPr lang="en-US"/>
              </a:p>
            </p:txBody>
          </p:sp>
          <p:sp>
            <p:nvSpPr>
              <p:cNvPr id="32064" name="Line 1344"/>
              <p:cNvSpPr>
                <a:spLocks noChangeShapeType="1"/>
              </p:cNvSpPr>
              <p:nvPr/>
            </p:nvSpPr>
            <p:spPr bwMode="auto">
              <a:xfrm>
                <a:off x="1846" y="2783"/>
                <a:ext cx="2" cy="1"/>
              </a:xfrm>
              <a:prstGeom prst="line">
                <a:avLst/>
              </a:prstGeom>
              <a:noFill/>
              <a:ln w="0">
                <a:solidFill>
                  <a:schemeClr val="tx1"/>
                </a:solidFill>
                <a:round/>
                <a:headEnd/>
                <a:tailEnd/>
              </a:ln>
            </p:spPr>
            <p:txBody>
              <a:bodyPr/>
              <a:lstStyle/>
              <a:p>
                <a:endParaRPr lang="en-US"/>
              </a:p>
            </p:txBody>
          </p:sp>
          <p:sp>
            <p:nvSpPr>
              <p:cNvPr id="32065" name="Line 1345"/>
              <p:cNvSpPr>
                <a:spLocks noChangeShapeType="1"/>
              </p:cNvSpPr>
              <p:nvPr/>
            </p:nvSpPr>
            <p:spPr bwMode="auto">
              <a:xfrm>
                <a:off x="1839" y="2765"/>
                <a:ext cx="8" cy="1"/>
              </a:xfrm>
              <a:prstGeom prst="line">
                <a:avLst/>
              </a:prstGeom>
              <a:noFill/>
              <a:ln w="0">
                <a:solidFill>
                  <a:schemeClr val="tx1"/>
                </a:solidFill>
                <a:round/>
                <a:headEnd/>
                <a:tailEnd/>
              </a:ln>
            </p:spPr>
            <p:txBody>
              <a:bodyPr/>
              <a:lstStyle/>
              <a:p>
                <a:endParaRPr lang="en-US"/>
              </a:p>
            </p:txBody>
          </p:sp>
          <p:sp>
            <p:nvSpPr>
              <p:cNvPr id="32066" name="Line 1346"/>
              <p:cNvSpPr>
                <a:spLocks noChangeShapeType="1"/>
              </p:cNvSpPr>
              <p:nvPr/>
            </p:nvSpPr>
            <p:spPr bwMode="auto">
              <a:xfrm>
                <a:off x="1856" y="2757"/>
                <a:ext cx="1" cy="26"/>
              </a:xfrm>
              <a:prstGeom prst="line">
                <a:avLst/>
              </a:prstGeom>
              <a:noFill/>
              <a:ln w="0">
                <a:solidFill>
                  <a:schemeClr val="tx1"/>
                </a:solidFill>
                <a:round/>
                <a:headEnd/>
                <a:tailEnd/>
              </a:ln>
            </p:spPr>
            <p:txBody>
              <a:bodyPr/>
              <a:lstStyle/>
              <a:p>
                <a:endParaRPr lang="en-US"/>
              </a:p>
            </p:txBody>
          </p:sp>
          <p:sp>
            <p:nvSpPr>
              <p:cNvPr id="32067" name="Line 1347"/>
              <p:cNvSpPr>
                <a:spLocks noChangeShapeType="1"/>
              </p:cNvSpPr>
              <p:nvPr/>
            </p:nvSpPr>
            <p:spPr bwMode="auto">
              <a:xfrm flipV="1">
                <a:off x="1856" y="2767"/>
                <a:ext cx="4" cy="3"/>
              </a:xfrm>
              <a:prstGeom prst="line">
                <a:avLst/>
              </a:prstGeom>
              <a:noFill/>
              <a:ln w="0">
                <a:solidFill>
                  <a:schemeClr val="tx1"/>
                </a:solidFill>
                <a:round/>
                <a:headEnd/>
                <a:tailEnd/>
              </a:ln>
            </p:spPr>
            <p:txBody>
              <a:bodyPr/>
              <a:lstStyle/>
              <a:p>
                <a:endParaRPr lang="en-US"/>
              </a:p>
            </p:txBody>
          </p:sp>
          <p:sp>
            <p:nvSpPr>
              <p:cNvPr id="32068" name="Line 1348"/>
              <p:cNvSpPr>
                <a:spLocks noChangeShapeType="1"/>
              </p:cNvSpPr>
              <p:nvPr/>
            </p:nvSpPr>
            <p:spPr bwMode="auto">
              <a:xfrm flipV="1">
                <a:off x="1860" y="2765"/>
                <a:ext cx="2" cy="2"/>
              </a:xfrm>
              <a:prstGeom prst="line">
                <a:avLst/>
              </a:prstGeom>
              <a:noFill/>
              <a:ln w="0">
                <a:solidFill>
                  <a:schemeClr val="tx1"/>
                </a:solidFill>
                <a:round/>
                <a:headEnd/>
                <a:tailEnd/>
              </a:ln>
            </p:spPr>
            <p:txBody>
              <a:bodyPr/>
              <a:lstStyle/>
              <a:p>
                <a:endParaRPr lang="en-US"/>
              </a:p>
            </p:txBody>
          </p:sp>
          <p:sp>
            <p:nvSpPr>
              <p:cNvPr id="32069" name="Line 1349"/>
              <p:cNvSpPr>
                <a:spLocks noChangeShapeType="1"/>
              </p:cNvSpPr>
              <p:nvPr/>
            </p:nvSpPr>
            <p:spPr bwMode="auto">
              <a:xfrm>
                <a:off x="1862" y="2765"/>
                <a:ext cx="4" cy="1"/>
              </a:xfrm>
              <a:prstGeom prst="line">
                <a:avLst/>
              </a:prstGeom>
              <a:noFill/>
              <a:ln w="0">
                <a:solidFill>
                  <a:schemeClr val="tx1"/>
                </a:solidFill>
                <a:round/>
                <a:headEnd/>
                <a:tailEnd/>
              </a:ln>
            </p:spPr>
            <p:txBody>
              <a:bodyPr/>
              <a:lstStyle/>
              <a:p>
                <a:endParaRPr lang="en-US"/>
              </a:p>
            </p:txBody>
          </p:sp>
          <p:sp>
            <p:nvSpPr>
              <p:cNvPr id="32070" name="Line 1350"/>
              <p:cNvSpPr>
                <a:spLocks noChangeShapeType="1"/>
              </p:cNvSpPr>
              <p:nvPr/>
            </p:nvSpPr>
            <p:spPr bwMode="auto">
              <a:xfrm>
                <a:off x="1866" y="2765"/>
                <a:ext cx="2" cy="2"/>
              </a:xfrm>
              <a:prstGeom prst="line">
                <a:avLst/>
              </a:prstGeom>
              <a:noFill/>
              <a:ln w="0">
                <a:solidFill>
                  <a:schemeClr val="tx1"/>
                </a:solidFill>
                <a:round/>
                <a:headEnd/>
                <a:tailEnd/>
              </a:ln>
            </p:spPr>
            <p:txBody>
              <a:bodyPr/>
              <a:lstStyle/>
              <a:p>
                <a:endParaRPr lang="en-US"/>
              </a:p>
            </p:txBody>
          </p:sp>
          <p:sp>
            <p:nvSpPr>
              <p:cNvPr id="32071" name="Line 1351"/>
              <p:cNvSpPr>
                <a:spLocks noChangeShapeType="1"/>
              </p:cNvSpPr>
              <p:nvPr/>
            </p:nvSpPr>
            <p:spPr bwMode="auto">
              <a:xfrm>
                <a:off x="1868" y="2767"/>
                <a:ext cx="2" cy="3"/>
              </a:xfrm>
              <a:prstGeom prst="line">
                <a:avLst/>
              </a:prstGeom>
              <a:noFill/>
              <a:ln w="0">
                <a:solidFill>
                  <a:schemeClr val="tx1"/>
                </a:solidFill>
                <a:round/>
                <a:headEnd/>
                <a:tailEnd/>
              </a:ln>
            </p:spPr>
            <p:txBody>
              <a:bodyPr/>
              <a:lstStyle/>
              <a:p>
                <a:endParaRPr lang="en-US"/>
              </a:p>
            </p:txBody>
          </p:sp>
          <p:sp>
            <p:nvSpPr>
              <p:cNvPr id="32072" name="Line 1352"/>
              <p:cNvSpPr>
                <a:spLocks noChangeShapeType="1"/>
              </p:cNvSpPr>
              <p:nvPr/>
            </p:nvSpPr>
            <p:spPr bwMode="auto">
              <a:xfrm>
                <a:off x="1870" y="2770"/>
                <a:ext cx="1" cy="13"/>
              </a:xfrm>
              <a:prstGeom prst="line">
                <a:avLst/>
              </a:prstGeom>
              <a:noFill/>
              <a:ln w="0">
                <a:solidFill>
                  <a:schemeClr val="tx1"/>
                </a:solidFill>
                <a:round/>
                <a:headEnd/>
                <a:tailEnd/>
              </a:ln>
            </p:spPr>
            <p:txBody>
              <a:bodyPr/>
              <a:lstStyle/>
              <a:p>
                <a:endParaRPr lang="en-US"/>
              </a:p>
            </p:txBody>
          </p:sp>
          <p:sp>
            <p:nvSpPr>
              <p:cNvPr id="32073" name="Line 1353"/>
              <p:cNvSpPr>
                <a:spLocks noChangeShapeType="1"/>
              </p:cNvSpPr>
              <p:nvPr/>
            </p:nvSpPr>
            <p:spPr bwMode="auto">
              <a:xfrm flipH="1" flipV="1">
                <a:off x="1916" y="2767"/>
                <a:ext cx="3" cy="2"/>
              </a:xfrm>
              <a:prstGeom prst="line">
                <a:avLst/>
              </a:prstGeom>
              <a:noFill/>
              <a:ln w="0">
                <a:solidFill>
                  <a:schemeClr val="tx1"/>
                </a:solidFill>
                <a:round/>
                <a:headEnd/>
                <a:tailEnd/>
              </a:ln>
            </p:spPr>
            <p:txBody>
              <a:bodyPr/>
              <a:lstStyle/>
              <a:p>
                <a:endParaRPr lang="en-US"/>
              </a:p>
            </p:txBody>
          </p:sp>
          <p:sp>
            <p:nvSpPr>
              <p:cNvPr id="32074" name="Line 1354"/>
              <p:cNvSpPr>
                <a:spLocks noChangeShapeType="1"/>
              </p:cNvSpPr>
              <p:nvPr/>
            </p:nvSpPr>
            <p:spPr bwMode="auto">
              <a:xfrm flipH="1" flipV="1">
                <a:off x="1914" y="2765"/>
                <a:ext cx="2" cy="2"/>
              </a:xfrm>
              <a:prstGeom prst="line">
                <a:avLst/>
              </a:prstGeom>
              <a:noFill/>
              <a:ln w="0">
                <a:solidFill>
                  <a:schemeClr val="tx1"/>
                </a:solidFill>
                <a:round/>
                <a:headEnd/>
                <a:tailEnd/>
              </a:ln>
            </p:spPr>
            <p:txBody>
              <a:bodyPr/>
              <a:lstStyle/>
              <a:p>
                <a:endParaRPr lang="en-US"/>
              </a:p>
            </p:txBody>
          </p:sp>
          <p:sp>
            <p:nvSpPr>
              <p:cNvPr id="32075" name="Line 1355"/>
              <p:cNvSpPr>
                <a:spLocks noChangeShapeType="1"/>
              </p:cNvSpPr>
              <p:nvPr/>
            </p:nvSpPr>
            <p:spPr bwMode="auto">
              <a:xfrm flipH="1">
                <a:off x="1910" y="2765"/>
                <a:ext cx="4" cy="1"/>
              </a:xfrm>
              <a:prstGeom prst="line">
                <a:avLst/>
              </a:prstGeom>
              <a:noFill/>
              <a:ln w="0">
                <a:solidFill>
                  <a:schemeClr val="tx1"/>
                </a:solidFill>
                <a:round/>
                <a:headEnd/>
                <a:tailEnd/>
              </a:ln>
            </p:spPr>
            <p:txBody>
              <a:bodyPr/>
              <a:lstStyle/>
              <a:p>
                <a:endParaRPr lang="en-US"/>
              </a:p>
            </p:txBody>
          </p:sp>
          <p:sp>
            <p:nvSpPr>
              <p:cNvPr id="32076" name="Line 1356"/>
              <p:cNvSpPr>
                <a:spLocks noChangeShapeType="1"/>
              </p:cNvSpPr>
              <p:nvPr/>
            </p:nvSpPr>
            <p:spPr bwMode="auto">
              <a:xfrm flipH="1">
                <a:off x="1908" y="2765"/>
                <a:ext cx="2" cy="2"/>
              </a:xfrm>
              <a:prstGeom prst="line">
                <a:avLst/>
              </a:prstGeom>
              <a:noFill/>
              <a:ln w="0">
                <a:solidFill>
                  <a:schemeClr val="tx1"/>
                </a:solidFill>
                <a:round/>
                <a:headEnd/>
                <a:tailEnd/>
              </a:ln>
            </p:spPr>
            <p:txBody>
              <a:bodyPr/>
              <a:lstStyle/>
              <a:p>
                <a:endParaRPr lang="en-US"/>
              </a:p>
            </p:txBody>
          </p:sp>
          <p:sp>
            <p:nvSpPr>
              <p:cNvPr id="32077" name="Line 1357"/>
              <p:cNvSpPr>
                <a:spLocks noChangeShapeType="1"/>
              </p:cNvSpPr>
              <p:nvPr/>
            </p:nvSpPr>
            <p:spPr bwMode="auto">
              <a:xfrm flipH="1">
                <a:off x="1905" y="2767"/>
                <a:ext cx="3" cy="2"/>
              </a:xfrm>
              <a:prstGeom prst="line">
                <a:avLst/>
              </a:prstGeom>
              <a:noFill/>
              <a:ln w="0">
                <a:solidFill>
                  <a:schemeClr val="tx1"/>
                </a:solidFill>
                <a:round/>
                <a:headEnd/>
                <a:tailEnd/>
              </a:ln>
            </p:spPr>
            <p:txBody>
              <a:bodyPr/>
              <a:lstStyle/>
              <a:p>
                <a:endParaRPr lang="en-US"/>
              </a:p>
            </p:txBody>
          </p:sp>
          <p:sp>
            <p:nvSpPr>
              <p:cNvPr id="32078" name="Line 1358"/>
              <p:cNvSpPr>
                <a:spLocks noChangeShapeType="1"/>
              </p:cNvSpPr>
              <p:nvPr/>
            </p:nvSpPr>
            <p:spPr bwMode="auto">
              <a:xfrm flipH="1">
                <a:off x="1904" y="2769"/>
                <a:ext cx="1" cy="4"/>
              </a:xfrm>
              <a:prstGeom prst="line">
                <a:avLst/>
              </a:prstGeom>
              <a:noFill/>
              <a:ln w="0">
                <a:solidFill>
                  <a:schemeClr val="tx1"/>
                </a:solidFill>
                <a:round/>
                <a:headEnd/>
                <a:tailEnd/>
              </a:ln>
            </p:spPr>
            <p:txBody>
              <a:bodyPr/>
              <a:lstStyle/>
              <a:p>
                <a:endParaRPr lang="en-US"/>
              </a:p>
            </p:txBody>
          </p:sp>
          <p:sp>
            <p:nvSpPr>
              <p:cNvPr id="32079" name="Line 1359"/>
              <p:cNvSpPr>
                <a:spLocks noChangeShapeType="1"/>
              </p:cNvSpPr>
              <p:nvPr/>
            </p:nvSpPr>
            <p:spPr bwMode="auto">
              <a:xfrm>
                <a:off x="1904" y="2773"/>
                <a:ext cx="1" cy="2"/>
              </a:xfrm>
              <a:prstGeom prst="line">
                <a:avLst/>
              </a:prstGeom>
              <a:noFill/>
              <a:ln w="0">
                <a:solidFill>
                  <a:schemeClr val="tx1"/>
                </a:solidFill>
                <a:round/>
                <a:headEnd/>
                <a:tailEnd/>
              </a:ln>
            </p:spPr>
            <p:txBody>
              <a:bodyPr/>
              <a:lstStyle/>
              <a:p>
                <a:endParaRPr lang="en-US"/>
              </a:p>
            </p:txBody>
          </p:sp>
          <p:sp>
            <p:nvSpPr>
              <p:cNvPr id="32080" name="Line 1360"/>
              <p:cNvSpPr>
                <a:spLocks noChangeShapeType="1"/>
              </p:cNvSpPr>
              <p:nvPr/>
            </p:nvSpPr>
            <p:spPr bwMode="auto">
              <a:xfrm>
                <a:off x="1904" y="2775"/>
                <a:ext cx="1" cy="4"/>
              </a:xfrm>
              <a:prstGeom prst="line">
                <a:avLst/>
              </a:prstGeom>
              <a:noFill/>
              <a:ln w="0">
                <a:solidFill>
                  <a:schemeClr val="tx1"/>
                </a:solidFill>
                <a:round/>
                <a:headEnd/>
                <a:tailEnd/>
              </a:ln>
            </p:spPr>
            <p:txBody>
              <a:bodyPr/>
              <a:lstStyle/>
              <a:p>
                <a:endParaRPr lang="en-US"/>
              </a:p>
            </p:txBody>
          </p:sp>
          <p:sp>
            <p:nvSpPr>
              <p:cNvPr id="32081" name="Line 1361"/>
              <p:cNvSpPr>
                <a:spLocks noChangeShapeType="1"/>
              </p:cNvSpPr>
              <p:nvPr/>
            </p:nvSpPr>
            <p:spPr bwMode="auto">
              <a:xfrm>
                <a:off x="1905" y="2779"/>
                <a:ext cx="3" cy="2"/>
              </a:xfrm>
              <a:prstGeom prst="line">
                <a:avLst/>
              </a:prstGeom>
              <a:noFill/>
              <a:ln w="0">
                <a:solidFill>
                  <a:schemeClr val="tx1"/>
                </a:solidFill>
                <a:round/>
                <a:headEnd/>
                <a:tailEnd/>
              </a:ln>
            </p:spPr>
            <p:txBody>
              <a:bodyPr/>
              <a:lstStyle/>
              <a:p>
                <a:endParaRPr lang="en-US"/>
              </a:p>
            </p:txBody>
          </p:sp>
          <p:sp>
            <p:nvSpPr>
              <p:cNvPr id="32082" name="Line 1362"/>
              <p:cNvSpPr>
                <a:spLocks noChangeShapeType="1"/>
              </p:cNvSpPr>
              <p:nvPr/>
            </p:nvSpPr>
            <p:spPr bwMode="auto">
              <a:xfrm>
                <a:off x="1908" y="2781"/>
                <a:ext cx="2" cy="2"/>
              </a:xfrm>
              <a:prstGeom prst="line">
                <a:avLst/>
              </a:prstGeom>
              <a:noFill/>
              <a:ln w="0">
                <a:solidFill>
                  <a:schemeClr val="tx1"/>
                </a:solidFill>
                <a:round/>
                <a:headEnd/>
                <a:tailEnd/>
              </a:ln>
            </p:spPr>
            <p:txBody>
              <a:bodyPr/>
              <a:lstStyle/>
              <a:p>
                <a:endParaRPr lang="en-US"/>
              </a:p>
            </p:txBody>
          </p:sp>
          <p:sp>
            <p:nvSpPr>
              <p:cNvPr id="32083" name="Line 1363"/>
              <p:cNvSpPr>
                <a:spLocks noChangeShapeType="1"/>
              </p:cNvSpPr>
              <p:nvPr/>
            </p:nvSpPr>
            <p:spPr bwMode="auto">
              <a:xfrm>
                <a:off x="1910" y="2783"/>
                <a:ext cx="4" cy="1"/>
              </a:xfrm>
              <a:prstGeom prst="line">
                <a:avLst/>
              </a:prstGeom>
              <a:noFill/>
              <a:ln w="0">
                <a:solidFill>
                  <a:schemeClr val="tx1"/>
                </a:solidFill>
                <a:round/>
                <a:headEnd/>
                <a:tailEnd/>
              </a:ln>
            </p:spPr>
            <p:txBody>
              <a:bodyPr/>
              <a:lstStyle/>
              <a:p>
                <a:endParaRPr lang="en-US"/>
              </a:p>
            </p:txBody>
          </p:sp>
          <p:sp>
            <p:nvSpPr>
              <p:cNvPr id="32084" name="Line 1364"/>
              <p:cNvSpPr>
                <a:spLocks noChangeShapeType="1"/>
              </p:cNvSpPr>
              <p:nvPr/>
            </p:nvSpPr>
            <p:spPr bwMode="auto">
              <a:xfrm flipV="1">
                <a:off x="1914" y="2781"/>
                <a:ext cx="2" cy="2"/>
              </a:xfrm>
              <a:prstGeom prst="line">
                <a:avLst/>
              </a:prstGeom>
              <a:noFill/>
              <a:ln w="0">
                <a:solidFill>
                  <a:schemeClr val="tx1"/>
                </a:solidFill>
                <a:round/>
                <a:headEnd/>
                <a:tailEnd/>
              </a:ln>
            </p:spPr>
            <p:txBody>
              <a:bodyPr/>
              <a:lstStyle/>
              <a:p>
                <a:endParaRPr lang="en-US"/>
              </a:p>
            </p:txBody>
          </p:sp>
          <p:sp>
            <p:nvSpPr>
              <p:cNvPr id="32085" name="Line 1365"/>
              <p:cNvSpPr>
                <a:spLocks noChangeShapeType="1"/>
              </p:cNvSpPr>
              <p:nvPr/>
            </p:nvSpPr>
            <p:spPr bwMode="auto">
              <a:xfrm flipV="1">
                <a:off x="1916" y="2779"/>
                <a:ext cx="3" cy="2"/>
              </a:xfrm>
              <a:prstGeom prst="line">
                <a:avLst/>
              </a:prstGeom>
              <a:noFill/>
              <a:ln w="0">
                <a:solidFill>
                  <a:schemeClr val="tx1"/>
                </a:solidFill>
                <a:round/>
                <a:headEnd/>
                <a:tailEnd/>
              </a:ln>
            </p:spPr>
            <p:txBody>
              <a:bodyPr/>
              <a:lstStyle/>
              <a:p>
                <a:endParaRPr lang="en-US"/>
              </a:p>
            </p:txBody>
          </p:sp>
          <p:sp>
            <p:nvSpPr>
              <p:cNvPr id="32086" name="Line 1366"/>
              <p:cNvSpPr>
                <a:spLocks noChangeShapeType="1"/>
              </p:cNvSpPr>
              <p:nvPr/>
            </p:nvSpPr>
            <p:spPr bwMode="auto">
              <a:xfrm flipH="1">
                <a:off x="1930" y="2765"/>
                <a:ext cx="3" cy="2"/>
              </a:xfrm>
              <a:prstGeom prst="line">
                <a:avLst/>
              </a:prstGeom>
              <a:noFill/>
              <a:ln w="0">
                <a:solidFill>
                  <a:schemeClr val="tx1"/>
                </a:solidFill>
                <a:round/>
                <a:headEnd/>
                <a:tailEnd/>
              </a:ln>
            </p:spPr>
            <p:txBody>
              <a:bodyPr/>
              <a:lstStyle/>
              <a:p>
                <a:endParaRPr lang="en-US"/>
              </a:p>
            </p:txBody>
          </p:sp>
          <p:sp>
            <p:nvSpPr>
              <p:cNvPr id="32087" name="Line 1367"/>
              <p:cNvSpPr>
                <a:spLocks noChangeShapeType="1"/>
              </p:cNvSpPr>
              <p:nvPr/>
            </p:nvSpPr>
            <p:spPr bwMode="auto">
              <a:xfrm flipH="1">
                <a:off x="1928" y="2767"/>
                <a:ext cx="2" cy="2"/>
              </a:xfrm>
              <a:prstGeom prst="line">
                <a:avLst/>
              </a:prstGeom>
              <a:noFill/>
              <a:ln w="0">
                <a:solidFill>
                  <a:schemeClr val="tx1"/>
                </a:solidFill>
                <a:round/>
                <a:headEnd/>
                <a:tailEnd/>
              </a:ln>
            </p:spPr>
            <p:txBody>
              <a:bodyPr/>
              <a:lstStyle/>
              <a:p>
                <a:endParaRPr lang="en-US"/>
              </a:p>
            </p:txBody>
          </p:sp>
          <p:sp>
            <p:nvSpPr>
              <p:cNvPr id="32088" name="Line 1368"/>
              <p:cNvSpPr>
                <a:spLocks noChangeShapeType="1"/>
              </p:cNvSpPr>
              <p:nvPr/>
            </p:nvSpPr>
            <p:spPr bwMode="auto">
              <a:xfrm flipH="1">
                <a:off x="1926" y="2769"/>
                <a:ext cx="2" cy="4"/>
              </a:xfrm>
              <a:prstGeom prst="line">
                <a:avLst/>
              </a:prstGeom>
              <a:noFill/>
              <a:ln w="0">
                <a:solidFill>
                  <a:schemeClr val="tx1"/>
                </a:solidFill>
                <a:round/>
                <a:headEnd/>
                <a:tailEnd/>
              </a:ln>
            </p:spPr>
            <p:txBody>
              <a:bodyPr/>
              <a:lstStyle/>
              <a:p>
                <a:endParaRPr lang="en-US"/>
              </a:p>
            </p:txBody>
          </p:sp>
          <p:sp>
            <p:nvSpPr>
              <p:cNvPr id="32089" name="Line 1369"/>
              <p:cNvSpPr>
                <a:spLocks noChangeShapeType="1"/>
              </p:cNvSpPr>
              <p:nvPr/>
            </p:nvSpPr>
            <p:spPr bwMode="auto">
              <a:xfrm>
                <a:off x="1926" y="2773"/>
                <a:ext cx="1" cy="2"/>
              </a:xfrm>
              <a:prstGeom prst="line">
                <a:avLst/>
              </a:prstGeom>
              <a:noFill/>
              <a:ln w="0">
                <a:solidFill>
                  <a:schemeClr val="tx1"/>
                </a:solidFill>
                <a:round/>
                <a:headEnd/>
                <a:tailEnd/>
              </a:ln>
            </p:spPr>
            <p:txBody>
              <a:bodyPr/>
              <a:lstStyle/>
              <a:p>
                <a:endParaRPr lang="en-US"/>
              </a:p>
            </p:txBody>
          </p:sp>
          <p:sp>
            <p:nvSpPr>
              <p:cNvPr id="32090" name="Line 1370"/>
              <p:cNvSpPr>
                <a:spLocks noChangeShapeType="1"/>
              </p:cNvSpPr>
              <p:nvPr/>
            </p:nvSpPr>
            <p:spPr bwMode="auto">
              <a:xfrm>
                <a:off x="1926" y="2775"/>
                <a:ext cx="2" cy="4"/>
              </a:xfrm>
              <a:prstGeom prst="line">
                <a:avLst/>
              </a:prstGeom>
              <a:noFill/>
              <a:ln w="0">
                <a:solidFill>
                  <a:schemeClr val="tx1"/>
                </a:solidFill>
                <a:round/>
                <a:headEnd/>
                <a:tailEnd/>
              </a:ln>
            </p:spPr>
            <p:txBody>
              <a:bodyPr/>
              <a:lstStyle/>
              <a:p>
                <a:endParaRPr lang="en-US"/>
              </a:p>
            </p:txBody>
          </p:sp>
          <p:sp>
            <p:nvSpPr>
              <p:cNvPr id="32091" name="Line 1371"/>
              <p:cNvSpPr>
                <a:spLocks noChangeShapeType="1"/>
              </p:cNvSpPr>
              <p:nvPr/>
            </p:nvSpPr>
            <p:spPr bwMode="auto">
              <a:xfrm>
                <a:off x="1928" y="2779"/>
                <a:ext cx="2" cy="2"/>
              </a:xfrm>
              <a:prstGeom prst="line">
                <a:avLst/>
              </a:prstGeom>
              <a:noFill/>
              <a:ln w="0">
                <a:solidFill>
                  <a:schemeClr val="tx1"/>
                </a:solidFill>
                <a:round/>
                <a:headEnd/>
                <a:tailEnd/>
              </a:ln>
            </p:spPr>
            <p:txBody>
              <a:bodyPr/>
              <a:lstStyle/>
              <a:p>
                <a:endParaRPr lang="en-US"/>
              </a:p>
            </p:txBody>
          </p:sp>
          <p:sp>
            <p:nvSpPr>
              <p:cNvPr id="32092" name="Line 1372"/>
              <p:cNvSpPr>
                <a:spLocks noChangeShapeType="1"/>
              </p:cNvSpPr>
              <p:nvPr/>
            </p:nvSpPr>
            <p:spPr bwMode="auto">
              <a:xfrm>
                <a:off x="1930" y="2781"/>
                <a:ext cx="3" cy="2"/>
              </a:xfrm>
              <a:prstGeom prst="line">
                <a:avLst/>
              </a:prstGeom>
              <a:noFill/>
              <a:ln w="0">
                <a:solidFill>
                  <a:schemeClr val="tx1"/>
                </a:solidFill>
                <a:round/>
                <a:headEnd/>
                <a:tailEnd/>
              </a:ln>
            </p:spPr>
            <p:txBody>
              <a:bodyPr/>
              <a:lstStyle/>
              <a:p>
                <a:endParaRPr lang="en-US"/>
              </a:p>
            </p:txBody>
          </p:sp>
          <p:sp>
            <p:nvSpPr>
              <p:cNvPr id="32093" name="Line 1373"/>
              <p:cNvSpPr>
                <a:spLocks noChangeShapeType="1"/>
              </p:cNvSpPr>
              <p:nvPr/>
            </p:nvSpPr>
            <p:spPr bwMode="auto">
              <a:xfrm>
                <a:off x="1933" y="2783"/>
                <a:ext cx="3" cy="1"/>
              </a:xfrm>
              <a:prstGeom prst="line">
                <a:avLst/>
              </a:prstGeom>
              <a:noFill/>
              <a:ln w="0">
                <a:solidFill>
                  <a:schemeClr val="tx1"/>
                </a:solidFill>
                <a:round/>
                <a:headEnd/>
                <a:tailEnd/>
              </a:ln>
            </p:spPr>
            <p:txBody>
              <a:bodyPr/>
              <a:lstStyle/>
              <a:p>
                <a:endParaRPr lang="en-US"/>
              </a:p>
            </p:txBody>
          </p:sp>
          <p:sp>
            <p:nvSpPr>
              <p:cNvPr id="32094" name="Line 1374"/>
              <p:cNvSpPr>
                <a:spLocks noChangeShapeType="1"/>
              </p:cNvSpPr>
              <p:nvPr/>
            </p:nvSpPr>
            <p:spPr bwMode="auto">
              <a:xfrm flipV="1">
                <a:off x="1936" y="2781"/>
                <a:ext cx="3" cy="2"/>
              </a:xfrm>
              <a:prstGeom prst="line">
                <a:avLst/>
              </a:prstGeom>
              <a:noFill/>
              <a:ln w="0">
                <a:solidFill>
                  <a:schemeClr val="tx1"/>
                </a:solidFill>
                <a:round/>
                <a:headEnd/>
                <a:tailEnd/>
              </a:ln>
            </p:spPr>
            <p:txBody>
              <a:bodyPr/>
              <a:lstStyle/>
              <a:p>
                <a:endParaRPr lang="en-US"/>
              </a:p>
            </p:txBody>
          </p:sp>
          <p:sp>
            <p:nvSpPr>
              <p:cNvPr id="32095" name="Line 1375"/>
              <p:cNvSpPr>
                <a:spLocks noChangeShapeType="1"/>
              </p:cNvSpPr>
              <p:nvPr/>
            </p:nvSpPr>
            <p:spPr bwMode="auto">
              <a:xfrm flipV="1">
                <a:off x="1939" y="2779"/>
                <a:ext cx="2" cy="2"/>
              </a:xfrm>
              <a:prstGeom prst="line">
                <a:avLst/>
              </a:prstGeom>
              <a:noFill/>
              <a:ln w="0">
                <a:solidFill>
                  <a:schemeClr val="tx1"/>
                </a:solidFill>
                <a:round/>
                <a:headEnd/>
                <a:tailEnd/>
              </a:ln>
            </p:spPr>
            <p:txBody>
              <a:bodyPr/>
              <a:lstStyle/>
              <a:p>
                <a:endParaRPr lang="en-US"/>
              </a:p>
            </p:txBody>
          </p:sp>
          <p:sp>
            <p:nvSpPr>
              <p:cNvPr id="32096" name="Line 1376"/>
              <p:cNvSpPr>
                <a:spLocks noChangeShapeType="1"/>
              </p:cNvSpPr>
              <p:nvPr/>
            </p:nvSpPr>
            <p:spPr bwMode="auto">
              <a:xfrm flipV="1">
                <a:off x="1941" y="2775"/>
                <a:ext cx="1" cy="4"/>
              </a:xfrm>
              <a:prstGeom prst="line">
                <a:avLst/>
              </a:prstGeom>
              <a:noFill/>
              <a:ln w="0">
                <a:solidFill>
                  <a:schemeClr val="tx1"/>
                </a:solidFill>
                <a:round/>
                <a:headEnd/>
                <a:tailEnd/>
              </a:ln>
            </p:spPr>
            <p:txBody>
              <a:bodyPr/>
              <a:lstStyle/>
              <a:p>
                <a:endParaRPr lang="en-US"/>
              </a:p>
            </p:txBody>
          </p:sp>
          <p:sp>
            <p:nvSpPr>
              <p:cNvPr id="32097" name="Line 1377"/>
              <p:cNvSpPr>
                <a:spLocks noChangeShapeType="1"/>
              </p:cNvSpPr>
              <p:nvPr/>
            </p:nvSpPr>
            <p:spPr bwMode="auto">
              <a:xfrm flipV="1">
                <a:off x="1942" y="2773"/>
                <a:ext cx="1" cy="2"/>
              </a:xfrm>
              <a:prstGeom prst="line">
                <a:avLst/>
              </a:prstGeom>
              <a:noFill/>
              <a:ln w="0">
                <a:solidFill>
                  <a:schemeClr val="tx1"/>
                </a:solidFill>
                <a:round/>
                <a:headEnd/>
                <a:tailEnd/>
              </a:ln>
            </p:spPr>
            <p:txBody>
              <a:bodyPr/>
              <a:lstStyle/>
              <a:p>
                <a:endParaRPr lang="en-US"/>
              </a:p>
            </p:txBody>
          </p:sp>
          <p:sp>
            <p:nvSpPr>
              <p:cNvPr id="32098" name="Line 1378"/>
              <p:cNvSpPr>
                <a:spLocks noChangeShapeType="1"/>
              </p:cNvSpPr>
              <p:nvPr/>
            </p:nvSpPr>
            <p:spPr bwMode="auto">
              <a:xfrm flipH="1" flipV="1">
                <a:off x="1941" y="2769"/>
                <a:ext cx="1" cy="4"/>
              </a:xfrm>
              <a:prstGeom prst="line">
                <a:avLst/>
              </a:prstGeom>
              <a:noFill/>
              <a:ln w="0">
                <a:solidFill>
                  <a:schemeClr val="tx1"/>
                </a:solidFill>
                <a:round/>
                <a:headEnd/>
                <a:tailEnd/>
              </a:ln>
            </p:spPr>
            <p:txBody>
              <a:bodyPr/>
              <a:lstStyle/>
              <a:p>
                <a:endParaRPr lang="en-US"/>
              </a:p>
            </p:txBody>
          </p:sp>
          <p:sp>
            <p:nvSpPr>
              <p:cNvPr id="32099" name="Line 1379"/>
              <p:cNvSpPr>
                <a:spLocks noChangeShapeType="1"/>
              </p:cNvSpPr>
              <p:nvPr/>
            </p:nvSpPr>
            <p:spPr bwMode="auto">
              <a:xfrm flipH="1" flipV="1">
                <a:off x="1939" y="2767"/>
                <a:ext cx="2" cy="2"/>
              </a:xfrm>
              <a:prstGeom prst="line">
                <a:avLst/>
              </a:prstGeom>
              <a:noFill/>
              <a:ln w="0">
                <a:solidFill>
                  <a:schemeClr val="tx1"/>
                </a:solidFill>
                <a:round/>
                <a:headEnd/>
                <a:tailEnd/>
              </a:ln>
            </p:spPr>
            <p:txBody>
              <a:bodyPr/>
              <a:lstStyle/>
              <a:p>
                <a:endParaRPr lang="en-US"/>
              </a:p>
            </p:txBody>
          </p:sp>
          <p:sp>
            <p:nvSpPr>
              <p:cNvPr id="32100" name="Line 1380"/>
              <p:cNvSpPr>
                <a:spLocks noChangeShapeType="1"/>
              </p:cNvSpPr>
              <p:nvPr/>
            </p:nvSpPr>
            <p:spPr bwMode="auto">
              <a:xfrm flipH="1" flipV="1">
                <a:off x="1936" y="2765"/>
                <a:ext cx="3" cy="2"/>
              </a:xfrm>
              <a:prstGeom prst="line">
                <a:avLst/>
              </a:prstGeom>
              <a:noFill/>
              <a:ln w="0">
                <a:solidFill>
                  <a:schemeClr val="tx1"/>
                </a:solidFill>
                <a:round/>
                <a:headEnd/>
                <a:tailEnd/>
              </a:ln>
            </p:spPr>
            <p:txBody>
              <a:bodyPr/>
              <a:lstStyle/>
              <a:p>
                <a:endParaRPr lang="en-US"/>
              </a:p>
            </p:txBody>
          </p:sp>
          <p:sp>
            <p:nvSpPr>
              <p:cNvPr id="32101" name="Line 1381"/>
              <p:cNvSpPr>
                <a:spLocks noChangeShapeType="1"/>
              </p:cNvSpPr>
              <p:nvPr/>
            </p:nvSpPr>
            <p:spPr bwMode="auto">
              <a:xfrm flipH="1">
                <a:off x="1933" y="2765"/>
                <a:ext cx="3" cy="1"/>
              </a:xfrm>
              <a:prstGeom prst="line">
                <a:avLst/>
              </a:prstGeom>
              <a:noFill/>
              <a:ln w="0">
                <a:solidFill>
                  <a:schemeClr val="tx1"/>
                </a:solidFill>
                <a:round/>
                <a:headEnd/>
                <a:tailEnd/>
              </a:ln>
            </p:spPr>
            <p:txBody>
              <a:bodyPr/>
              <a:lstStyle/>
              <a:p>
                <a:endParaRPr lang="en-US"/>
              </a:p>
            </p:txBody>
          </p:sp>
          <p:sp>
            <p:nvSpPr>
              <p:cNvPr id="32102" name="Line 1382"/>
              <p:cNvSpPr>
                <a:spLocks noChangeShapeType="1"/>
              </p:cNvSpPr>
              <p:nvPr/>
            </p:nvSpPr>
            <p:spPr bwMode="auto">
              <a:xfrm>
                <a:off x="1951" y="2765"/>
                <a:ext cx="1" cy="18"/>
              </a:xfrm>
              <a:prstGeom prst="line">
                <a:avLst/>
              </a:prstGeom>
              <a:noFill/>
              <a:ln w="0">
                <a:solidFill>
                  <a:schemeClr val="tx1"/>
                </a:solidFill>
                <a:round/>
                <a:headEnd/>
                <a:tailEnd/>
              </a:ln>
            </p:spPr>
            <p:txBody>
              <a:bodyPr/>
              <a:lstStyle/>
              <a:p>
                <a:endParaRPr lang="en-US"/>
              </a:p>
            </p:txBody>
          </p:sp>
          <p:sp>
            <p:nvSpPr>
              <p:cNvPr id="32103" name="Line 1383"/>
              <p:cNvSpPr>
                <a:spLocks noChangeShapeType="1"/>
              </p:cNvSpPr>
              <p:nvPr/>
            </p:nvSpPr>
            <p:spPr bwMode="auto">
              <a:xfrm flipV="1">
                <a:off x="1951" y="2767"/>
                <a:ext cx="4" cy="3"/>
              </a:xfrm>
              <a:prstGeom prst="line">
                <a:avLst/>
              </a:prstGeom>
              <a:noFill/>
              <a:ln w="0">
                <a:solidFill>
                  <a:schemeClr val="tx1"/>
                </a:solidFill>
                <a:round/>
                <a:headEnd/>
                <a:tailEnd/>
              </a:ln>
            </p:spPr>
            <p:txBody>
              <a:bodyPr/>
              <a:lstStyle/>
              <a:p>
                <a:endParaRPr lang="en-US"/>
              </a:p>
            </p:txBody>
          </p:sp>
          <p:sp>
            <p:nvSpPr>
              <p:cNvPr id="32104" name="Line 1384"/>
              <p:cNvSpPr>
                <a:spLocks noChangeShapeType="1"/>
              </p:cNvSpPr>
              <p:nvPr/>
            </p:nvSpPr>
            <p:spPr bwMode="auto">
              <a:xfrm flipV="1">
                <a:off x="1955" y="2765"/>
                <a:ext cx="2" cy="2"/>
              </a:xfrm>
              <a:prstGeom prst="line">
                <a:avLst/>
              </a:prstGeom>
              <a:noFill/>
              <a:ln w="0">
                <a:solidFill>
                  <a:schemeClr val="tx1"/>
                </a:solidFill>
                <a:round/>
                <a:headEnd/>
                <a:tailEnd/>
              </a:ln>
            </p:spPr>
            <p:txBody>
              <a:bodyPr/>
              <a:lstStyle/>
              <a:p>
                <a:endParaRPr lang="en-US"/>
              </a:p>
            </p:txBody>
          </p:sp>
          <p:sp>
            <p:nvSpPr>
              <p:cNvPr id="32105" name="Line 1385"/>
              <p:cNvSpPr>
                <a:spLocks noChangeShapeType="1"/>
              </p:cNvSpPr>
              <p:nvPr/>
            </p:nvSpPr>
            <p:spPr bwMode="auto">
              <a:xfrm>
                <a:off x="1957" y="2765"/>
                <a:ext cx="4" cy="1"/>
              </a:xfrm>
              <a:prstGeom prst="line">
                <a:avLst/>
              </a:prstGeom>
              <a:noFill/>
              <a:ln w="0">
                <a:solidFill>
                  <a:schemeClr val="tx1"/>
                </a:solidFill>
                <a:round/>
                <a:headEnd/>
                <a:tailEnd/>
              </a:ln>
            </p:spPr>
            <p:txBody>
              <a:bodyPr/>
              <a:lstStyle/>
              <a:p>
                <a:endParaRPr lang="en-US"/>
              </a:p>
            </p:txBody>
          </p:sp>
          <p:sp>
            <p:nvSpPr>
              <p:cNvPr id="32106" name="Line 1386"/>
              <p:cNvSpPr>
                <a:spLocks noChangeShapeType="1"/>
              </p:cNvSpPr>
              <p:nvPr/>
            </p:nvSpPr>
            <p:spPr bwMode="auto">
              <a:xfrm>
                <a:off x="1961" y="2765"/>
                <a:ext cx="2" cy="2"/>
              </a:xfrm>
              <a:prstGeom prst="line">
                <a:avLst/>
              </a:prstGeom>
              <a:noFill/>
              <a:ln w="0">
                <a:solidFill>
                  <a:schemeClr val="tx1"/>
                </a:solidFill>
                <a:round/>
                <a:headEnd/>
                <a:tailEnd/>
              </a:ln>
            </p:spPr>
            <p:txBody>
              <a:bodyPr/>
              <a:lstStyle/>
              <a:p>
                <a:endParaRPr lang="en-US"/>
              </a:p>
            </p:txBody>
          </p:sp>
          <p:sp>
            <p:nvSpPr>
              <p:cNvPr id="32107" name="Line 1387"/>
              <p:cNvSpPr>
                <a:spLocks noChangeShapeType="1"/>
              </p:cNvSpPr>
              <p:nvPr/>
            </p:nvSpPr>
            <p:spPr bwMode="auto">
              <a:xfrm>
                <a:off x="1963" y="2767"/>
                <a:ext cx="2" cy="3"/>
              </a:xfrm>
              <a:prstGeom prst="line">
                <a:avLst/>
              </a:prstGeom>
              <a:noFill/>
              <a:ln w="0">
                <a:solidFill>
                  <a:schemeClr val="tx1"/>
                </a:solidFill>
                <a:round/>
                <a:headEnd/>
                <a:tailEnd/>
              </a:ln>
            </p:spPr>
            <p:txBody>
              <a:bodyPr/>
              <a:lstStyle/>
              <a:p>
                <a:endParaRPr lang="en-US"/>
              </a:p>
            </p:txBody>
          </p:sp>
          <p:sp>
            <p:nvSpPr>
              <p:cNvPr id="32108" name="Line 1388"/>
              <p:cNvSpPr>
                <a:spLocks noChangeShapeType="1"/>
              </p:cNvSpPr>
              <p:nvPr/>
            </p:nvSpPr>
            <p:spPr bwMode="auto">
              <a:xfrm>
                <a:off x="1965" y="2770"/>
                <a:ext cx="1" cy="13"/>
              </a:xfrm>
              <a:prstGeom prst="line">
                <a:avLst/>
              </a:prstGeom>
              <a:noFill/>
              <a:ln w="0">
                <a:solidFill>
                  <a:schemeClr val="tx1"/>
                </a:solidFill>
                <a:round/>
                <a:headEnd/>
                <a:tailEnd/>
              </a:ln>
            </p:spPr>
            <p:txBody>
              <a:bodyPr/>
              <a:lstStyle/>
              <a:p>
                <a:endParaRPr lang="en-US"/>
              </a:p>
            </p:txBody>
          </p:sp>
          <p:sp>
            <p:nvSpPr>
              <p:cNvPr id="32109" name="Line 1389"/>
              <p:cNvSpPr>
                <a:spLocks noChangeShapeType="1"/>
              </p:cNvSpPr>
              <p:nvPr/>
            </p:nvSpPr>
            <p:spPr bwMode="auto">
              <a:xfrm flipV="1">
                <a:off x="1965" y="2767"/>
                <a:ext cx="3" cy="3"/>
              </a:xfrm>
              <a:prstGeom prst="line">
                <a:avLst/>
              </a:prstGeom>
              <a:noFill/>
              <a:ln w="0">
                <a:solidFill>
                  <a:schemeClr val="tx1"/>
                </a:solidFill>
                <a:round/>
                <a:headEnd/>
                <a:tailEnd/>
              </a:ln>
            </p:spPr>
            <p:txBody>
              <a:bodyPr/>
              <a:lstStyle/>
              <a:p>
                <a:endParaRPr lang="en-US"/>
              </a:p>
            </p:txBody>
          </p:sp>
          <p:sp>
            <p:nvSpPr>
              <p:cNvPr id="32110" name="Line 1390"/>
              <p:cNvSpPr>
                <a:spLocks noChangeShapeType="1"/>
              </p:cNvSpPr>
              <p:nvPr/>
            </p:nvSpPr>
            <p:spPr bwMode="auto">
              <a:xfrm flipV="1">
                <a:off x="1968" y="2765"/>
                <a:ext cx="3" cy="2"/>
              </a:xfrm>
              <a:prstGeom prst="line">
                <a:avLst/>
              </a:prstGeom>
              <a:noFill/>
              <a:ln w="0">
                <a:solidFill>
                  <a:schemeClr val="tx1"/>
                </a:solidFill>
                <a:round/>
                <a:headEnd/>
                <a:tailEnd/>
              </a:ln>
            </p:spPr>
            <p:txBody>
              <a:bodyPr/>
              <a:lstStyle/>
              <a:p>
                <a:endParaRPr lang="en-US"/>
              </a:p>
            </p:txBody>
          </p:sp>
          <p:sp>
            <p:nvSpPr>
              <p:cNvPr id="32111" name="Line 1391"/>
              <p:cNvSpPr>
                <a:spLocks noChangeShapeType="1"/>
              </p:cNvSpPr>
              <p:nvPr/>
            </p:nvSpPr>
            <p:spPr bwMode="auto">
              <a:xfrm>
                <a:off x="1971" y="2765"/>
                <a:ext cx="3" cy="1"/>
              </a:xfrm>
              <a:prstGeom prst="line">
                <a:avLst/>
              </a:prstGeom>
              <a:noFill/>
              <a:ln w="0">
                <a:solidFill>
                  <a:schemeClr val="tx1"/>
                </a:solidFill>
                <a:round/>
                <a:headEnd/>
                <a:tailEnd/>
              </a:ln>
            </p:spPr>
            <p:txBody>
              <a:bodyPr/>
              <a:lstStyle/>
              <a:p>
                <a:endParaRPr lang="en-US"/>
              </a:p>
            </p:txBody>
          </p:sp>
          <p:sp>
            <p:nvSpPr>
              <p:cNvPr id="32112" name="Line 1392"/>
              <p:cNvSpPr>
                <a:spLocks noChangeShapeType="1"/>
              </p:cNvSpPr>
              <p:nvPr/>
            </p:nvSpPr>
            <p:spPr bwMode="auto">
              <a:xfrm>
                <a:off x="1974" y="2765"/>
                <a:ext cx="3" cy="2"/>
              </a:xfrm>
              <a:prstGeom prst="line">
                <a:avLst/>
              </a:prstGeom>
              <a:noFill/>
              <a:ln w="0">
                <a:solidFill>
                  <a:schemeClr val="tx1"/>
                </a:solidFill>
                <a:round/>
                <a:headEnd/>
                <a:tailEnd/>
              </a:ln>
            </p:spPr>
            <p:txBody>
              <a:bodyPr/>
              <a:lstStyle/>
              <a:p>
                <a:endParaRPr lang="en-US"/>
              </a:p>
            </p:txBody>
          </p:sp>
          <p:sp>
            <p:nvSpPr>
              <p:cNvPr id="32113" name="Line 1393"/>
              <p:cNvSpPr>
                <a:spLocks noChangeShapeType="1"/>
              </p:cNvSpPr>
              <p:nvPr/>
            </p:nvSpPr>
            <p:spPr bwMode="auto">
              <a:xfrm>
                <a:off x="1977" y="2767"/>
                <a:ext cx="1" cy="3"/>
              </a:xfrm>
              <a:prstGeom prst="line">
                <a:avLst/>
              </a:prstGeom>
              <a:noFill/>
              <a:ln w="0">
                <a:solidFill>
                  <a:schemeClr val="tx1"/>
                </a:solidFill>
                <a:round/>
                <a:headEnd/>
                <a:tailEnd/>
              </a:ln>
            </p:spPr>
            <p:txBody>
              <a:bodyPr/>
              <a:lstStyle/>
              <a:p>
                <a:endParaRPr lang="en-US"/>
              </a:p>
            </p:txBody>
          </p:sp>
          <p:sp>
            <p:nvSpPr>
              <p:cNvPr id="32114" name="Line 1394"/>
              <p:cNvSpPr>
                <a:spLocks noChangeShapeType="1"/>
              </p:cNvSpPr>
              <p:nvPr/>
            </p:nvSpPr>
            <p:spPr bwMode="auto">
              <a:xfrm>
                <a:off x="1978" y="2770"/>
                <a:ext cx="1" cy="13"/>
              </a:xfrm>
              <a:prstGeom prst="line">
                <a:avLst/>
              </a:prstGeom>
              <a:noFill/>
              <a:ln w="0">
                <a:solidFill>
                  <a:schemeClr val="tx1"/>
                </a:solidFill>
                <a:round/>
                <a:headEnd/>
                <a:tailEnd/>
              </a:ln>
            </p:spPr>
            <p:txBody>
              <a:bodyPr/>
              <a:lstStyle/>
              <a:p>
                <a:endParaRPr lang="en-US"/>
              </a:p>
            </p:txBody>
          </p:sp>
          <p:sp>
            <p:nvSpPr>
              <p:cNvPr id="32115" name="Line 1395"/>
              <p:cNvSpPr>
                <a:spLocks noChangeShapeType="1"/>
              </p:cNvSpPr>
              <p:nvPr/>
            </p:nvSpPr>
            <p:spPr bwMode="auto">
              <a:xfrm>
                <a:off x="1988" y="2765"/>
                <a:ext cx="1" cy="18"/>
              </a:xfrm>
              <a:prstGeom prst="line">
                <a:avLst/>
              </a:prstGeom>
              <a:noFill/>
              <a:ln w="0">
                <a:solidFill>
                  <a:schemeClr val="tx1"/>
                </a:solidFill>
                <a:round/>
                <a:headEnd/>
                <a:tailEnd/>
              </a:ln>
            </p:spPr>
            <p:txBody>
              <a:bodyPr/>
              <a:lstStyle/>
              <a:p>
                <a:endParaRPr lang="en-US"/>
              </a:p>
            </p:txBody>
          </p:sp>
          <p:sp>
            <p:nvSpPr>
              <p:cNvPr id="32116" name="Line 1396"/>
              <p:cNvSpPr>
                <a:spLocks noChangeShapeType="1"/>
              </p:cNvSpPr>
              <p:nvPr/>
            </p:nvSpPr>
            <p:spPr bwMode="auto">
              <a:xfrm flipV="1">
                <a:off x="1988" y="2767"/>
                <a:ext cx="4" cy="3"/>
              </a:xfrm>
              <a:prstGeom prst="line">
                <a:avLst/>
              </a:prstGeom>
              <a:noFill/>
              <a:ln w="0">
                <a:solidFill>
                  <a:schemeClr val="tx1"/>
                </a:solidFill>
                <a:round/>
                <a:headEnd/>
                <a:tailEnd/>
              </a:ln>
            </p:spPr>
            <p:txBody>
              <a:bodyPr/>
              <a:lstStyle/>
              <a:p>
                <a:endParaRPr lang="en-US"/>
              </a:p>
            </p:txBody>
          </p:sp>
          <p:sp>
            <p:nvSpPr>
              <p:cNvPr id="32117" name="Line 1397"/>
              <p:cNvSpPr>
                <a:spLocks noChangeShapeType="1"/>
              </p:cNvSpPr>
              <p:nvPr/>
            </p:nvSpPr>
            <p:spPr bwMode="auto">
              <a:xfrm flipV="1">
                <a:off x="1992" y="2765"/>
                <a:ext cx="2" cy="2"/>
              </a:xfrm>
              <a:prstGeom prst="line">
                <a:avLst/>
              </a:prstGeom>
              <a:noFill/>
              <a:ln w="0">
                <a:solidFill>
                  <a:schemeClr val="tx1"/>
                </a:solidFill>
                <a:round/>
                <a:headEnd/>
                <a:tailEnd/>
              </a:ln>
            </p:spPr>
            <p:txBody>
              <a:bodyPr/>
              <a:lstStyle/>
              <a:p>
                <a:endParaRPr lang="en-US"/>
              </a:p>
            </p:txBody>
          </p:sp>
          <p:sp>
            <p:nvSpPr>
              <p:cNvPr id="32118" name="Line 1398"/>
              <p:cNvSpPr>
                <a:spLocks noChangeShapeType="1"/>
              </p:cNvSpPr>
              <p:nvPr/>
            </p:nvSpPr>
            <p:spPr bwMode="auto">
              <a:xfrm>
                <a:off x="1994" y="2765"/>
                <a:ext cx="4" cy="1"/>
              </a:xfrm>
              <a:prstGeom prst="line">
                <a:avLst/>
              </a:prstGeom>
              <a:noFill/>
              <a:ln w="0">
                <a:solidFill>
                  <a:schemeClr val="tx1"/>
                </a:solidFill>
                <a:round/>
                <a:headEnd/>
                <a:tailEnd/>
              </a:ln>
            </p:spPr>
            <p:txBody>
              <a:bodyPr/>
              <a:lstStyle/>
              <a:p>
                <a:endParaRPr lang="en-US"/>
              </a:p>
            </p:txBody>
          </p:sp>
          <p:sp>
            <p:nvSpPr>
              <p:cNvPr id="32119" name="Line 1399"/>
              <p:cNvSpPr>
                <a:spLocks noChangeShapeType="1"/>
              </p:cNvSpPr>
              <p:nvPr/>
            </p:nvSpPr>
            <p:spPr bwMode="auto">
              <a:xfrm>
                <a:off x="1998" y="2765"/>
                <a:ext cx="2" cy="2"/>
              </a:xfrm>
              <a:prstGeom prst="line">
                <a:avLst/>
              </a:prstGeom>
              <a:noFill/>
              <a:ln w="0">
                <a:solidFill>
                  <a:schemeClr val="tx1"/>
                </a:solidFill>
                <a:round/>
                <a:headEnd/>
                <a:tailEnd/>
              </a:ln>
            </p:spPr>
            <p:txBody>
              <a:bodyPr/>
              <a:lstStyle/>
              <a:p>
                <a:endParaRPr lang="en-US"/>
              </a:p>
            </p:txBody>
          </p:sp>
          <p:sp>
            <p:nvSpPr>
              <p:cNvPr id="32120" name="Line 1400"/>
              <p:cNvSpPr>
                <a:spLocks noChangeShapeType="1"/>
              </p:cNvSpPr>
              <p:nvPr/>
            </p:nvSpPr>
            <p:spPr bwMode="auto">
              <a:xfrm>
                <a:off x="2000" y="2767"/>
                <a:ext cx="2" cy="3"/>
              </a:xfrm>
              <a:prstGeom prst="line">
                <a:avLst/>
              </a:prstGeom>
              <a:noFill/>
              <a:ln w="0">
                <a:solidFill>
                  <a:schemeClr val="tx1"/>
                </a:solidFill>
                <a:round/>
                <a:headEnd/>
                <a:tailEnd/>
              </a:ln>
            </p:spPr>
            <p:txBody>
              <a:bodyPr/>
              <a:lstStyle/>
              <a:p>
                <a:endParaRPr lang="en-US"/>
              </a:p>
            </p:txBody>
          </p:sp>
          <p:sp>
            <p:nvSpPr>
              <p:cNvPr id="32121" name="Line 1401"/>
              <p:cNvSpPr>
                <a:spLocks noChangeShapeType="1"/>
              </p:cNvSpPr>
              <p:nvPr/>
            </p:nvSpPr>
            <p:spPr bwMode="auto">
              <a:xfrm>
                <a:off x="2002" y="2770"/>
                <a:ext cx="1" cy="13"/>
              </a:xfrm>
              <a:prstGeom prst="line">
                <a:avLst/>
              </a:prstGeom>
              <a:noFill/>
              <a:ln w="0">
                <a:solidFill>
                  <a:schemeClr val="tx1"/>
                </a:solidFill>
                <a:round/>
                <a:headEnd/>
                <a:tailEnd/>
              </a:ln>
            </p:spPr>
            <p:txBody>
              <a:bodyPr/>
              <a:lstStyle/>
              <a:p>
                <a:endParaRPr lang="en-US"/>
              </a:p>
            </p:txBody>
          </p:sp>
          <p:sp>
            <p:nvSpPr>
              <p:cNvPr id="32122" name="Line 1402"/>
              <p:cNvSpPr>
                <a:spLocks noChangeShapeType="1"/>
              </p:cNvSpPr>
              <p:nvPr/>
            </p:nvSpPr>
            <p:spPr bwMode="auto">
              <a:xfrm flipV="1">
                <a:off x="2002" y="2767"/>
                <a:ext cx="3" cy="3"/>
              </a:xfrm>
              <a:prstGeom prst="line">
                <a:avLst/>
              </a:prstGeom>
              <a:noFill/>
              <a:ln w="0">
                <a:solidFill>
                  <a:schemeClr val="tx1"/>
                </a:solidFill>
                <a:round/>
                <a:headEnd/>
                <a:tailEnd/>
              </a:ln>
            </p:spPr>
            <p:txBody>
              <a:bodyPr/>
              <a:lstStyle/>
              <a:p>
                <a:endParaRPr lang="en-US"/>
              </a:p>
            </p:txBody>
          </p:sp>
          <p:sp>
            <p:nvSpPr>
              <p:cNvPr id="32123" name="Line 1403"/>
              <p:cNvSpPr>
                <a:spLocks noChangeShapeType="1"/>
              </p:cNvSpPr>
              <p:nvPr/>
            </p:nvSpPr>
            <p:spPr bwMode="auto">
              <a:xfrm flipV="1">
                <a:off x="2005" y="2765"/>
                <a:ext cx="3" cy="2"/>
              </a:xfrm>
              <a:prstGeom prst="line">
                <a:avLst/>
              </a:prstGeom>
              <a:noFill/>
              <a:ln w="0">
                <a:solidFill>
                  <a:schemeClr val="tx1"/>
                </a:solidFill>
                <a:round/>
                <a:headEnd/>
                <a:tailEnd/>
              </a:ln>
            </p:spPr>
            <p:txBody>
              <a:bodyPr/>
              <a:lstStyle/>
              <a:p>
                <a:endParaRPr lang="en-US"/>
              </a:p>
            </p:txBody>
          </p:sp>
          <p:sp>
            <p:nvSpPr>
              <p:cNvPr id="32124" name="Line 1404"/>
              <p:cNvSpPr>
                <a:spLocks noChangeShapeType="1"/>
              </p:cNvSpPr>
              <p:nvPr/>
            </p:nvSpPr>
            <p:spPr bwMode="auto">
              <a:xfrm>
                <a:off x="2008" y="2765"/>
                <a:ext cx="4" cy="1"/>
              </a:xfrm>
              <a:prstGeom prst="line">
                <a:avLst/>
              </a:prstGeom>
              <a:noFill/>
              <a:ln w="0">
                <a:solidFill>
                  <a:schemeClr val="tx1"/>
                </a:solidFill>
                <a:round/>
                <a:headEnd/>
                <a:tailEnd/>
              </a:ln>
            </p:spPr>
            <p:txBody>
              <a:bodyPr/>
              <a:lstStyle/>
              <a:p>
                <a:endParaRPr lang="en-US"/>
              </a:p>
            </p:txBody>
          </p:sp>
          <p:sp>
            <p:nvSpPr>
              <p:cNvPr id="32125" name="Line 1405"/>
              <p:cNvSpPr>
                <a:spLocks noChangeShapeType="1"/>
              </p:cNvSpPr>
              <p:nvPr/>
            </p:nvSpPr>
            <p:spPr bwMode="auto">
              <a:xfrm>
                <a:off x="2012" y="2765"/>
                <a:ext cx="2" cy="2"/>
              </a:xfrm>
              <a:prstGeom prst="line">
                <a:avLst/>
              </a:prstGeom>
              <a:noFill/>
              <a:ln w="0">
                <a:solidFill>
                  <a:schemeClr val="tx1"/>
                </a:solidFill>
                <a:round/>
                <a:headEnd/>
                <a:tailEnd/>
              </a:ln>
            </p:spPr>
            <p:txBody>
              <a:bodyPr/>
              <a:lstStyle/>
              <a:p>
                <a:endParaRPr lang="en-US"/>
              </a:p>
            </p:txBody>
          </p:sp>
          <p:sp>
            <p:nvSpPr>
              <p:cNvPr id="32126" name="Line 1406"/>
              <p:cNvSpPr>
                <a:spLocks noChangeShapeType="1"/>
              </p:cNvSpPr>
              <p:nvPr/>
            </p:nvSpPr>
            <p:spPr bwMode="auto">
              <a:xfrm>
                <a:off x="2014" y="2767"/>
                <a:ext cx="1" cy="3"/>
              </a:xfrm>
              <a:prstGeom prst="line">
                <a:avLst/>
              </a:prstGeom>
              <a:noFill/>
              <a:ln w="0">
                <a:solidFill>
                  <a:schemeClr val="tx1"/>
                </a:solidFill>
                <a:round/>
                <a:headEnd/>
                <a:tailEnd/>
              </a:ln>
            </p:spPr>
            <p:txBody>
              <a:bodyPr/>
              <a:lstStyle/>
              <a:p>
                <a:endParaRPr lang="en-US"/>
              </a:p>
            </p:txBody>
          </p:sp>
          <p:sp>
            <p:nvSpPr>
              <p:cNvPr id="32127" name="Line 1407"/>
              <p:cNvSpPr>
                <a:spLocks noChangeShapeType="1"/>
              </p:cNvSpPr>
              <p:nvPr/>
            </p:nvSpPr>
            <p:spPr bwMode="auto">
              <a:xfrm>
                <a:off x="2015" y="2770"/>
                <a:ext cx="1" cy="13"/>
              </a:xfrm>
              <a:prstGeom prst="line">
                <a:avLst/>
              </a:prstGeom>
              <a:noFill/>
              <a:ln w="0">
                <a:solidFill>
                  <a:schemeClr val="tx1"/>
                </a:solidFill>
                <a:round/>
                <a:headEnd/>
                <a:tailEnd/>
              </a:ln>
            </p:spPr>
            <p:txBody>
              <a:bodyPr/>
              <a:lstStyle/>
              <a:p>
                <a:endParaRPr lang="en-US"/>
              </a:p>
            </p:txBody>
          </p:sp>
          <p:sp>
            <p:nvSpPr>
              <p:cNvPr id="32128" name="Line 1408"/>
              <p:cNvSpPr>
                <a:spLocks noChangeShapeType="1"/>
              </p:cNvSpPr>
              <p:nvPr/>
            </p:nvSpPr>
            <p:spPr bwMode="auto">
              <a:xfrm flipH="1">
                <a:off x="2027" y="2765"/>
                <a:ext cx="3" cy="2"/>
              </a:xfrm>
              <a:prstGeom prst="line">
                <a:avLst/>
              </a:prstGeom>
              <a:noFill/>
              <a:ln w="0">
                <a:solidFill>
                  <a:schemeClr val="tx1"/>
                </a:solidFill>
                <a:round/>
                <a:headEnd/>
                <a:tailEnd/>
              </a:ln>
            </p:spPr>
            <p:txBody>
              <a:bodyPr/>
              <a:lstStyle/>
              <a:p>
                <a:endParaRPr lang="en-US"/>
              </a:p>
            </p:txBody>
          </p:sp>
          <p:sp>
            <p:nvSpPr>
              <p:cNvPr id="32129" name="Line 1409"/>
              <p:cNvSpPr>
                <a:spLocks noChangeShapeType="1"/>
              </p:cNvSpPr>
              <p:nvPr/>
            </p:nvSpPr>
            <p:spPr bwMode="auto">
              <a:xfrm flipH="1">
                <a:off x="2025" y="2767"/>
                <a:ext cx="2" cy="2"/>
              </a:xfrm>
              <a:prstGeom prst="line">
                <a:avLst/>
              </a:prstGeom>
              <a:noFill/>
              <a:ln w="0">
                <a:solidFill>
                  <a:schemeClr val="tx1"/>
                </a:solidFill>
                <a:round/>
                <a:headEnd/>
                <a:tailEnd/>
              </a:ln>
            </p:spPr>
            <p:txBody>
              <a:bodyPr/>
              <a:lstStyle/>
              <a:p>
                <a:endParaRPr lang="en-US"/>
              </a:p>
            </p:txBody>
          </p:sp>
          <p:sp>
            <p:nvSpPr>
              <p:cNvPr id="32130" name="Line 1410"/>
              <p:cNvSpPr>
                <a:spLocks noChangeShapeType="1"/>
              </p:cNvSpPr>
              <p:nvPr/>
            </p:nvSpPr>
            <p:spPr bwMode="auto">
              <a:xfrm flipH="1">
                <a:off x="2024" y="2769"/>
                <a:ext cx="1" cy="4"/>
              </a:xfrm>
              <a:prstGeom prst="line">
                <a:avLst/>
              </a:prstGeom>
              <a:noFill/>
              <a:ln w="0">
                <a:solidFill>
                  <a:schemeClr val="tx1"/>
                </a:solidFill>
                <a:round/>
                <a:headEnd/>
                <a:tailEnd/>
              </a:ln>
            </p:spPr>
            <p:txBody>
              <a:bodyPr/>
              <a:lstStyle/>
              <a:p>
                <a:endParaRPr lang="en-US"/>
              </a:p>
            </p:txBody>
          </p:sp>
        </p:grpSp>
        <p:grpSp>
          <p:nvGrpSpPr>
            <p:cNvPr id="32332" name="Group 1612"/>
            <p:cNvGrpSpPr>
              <a:grpSpLocks/>
            </p:cNvGrpSpPr>
            <p:nvPr/>
          </p:nvGrpSpPr>
          <p:grpSpPr bwMode="auto">
            <a:xfrm>
              <a:off x="1219" y="1678"/>
              <a:ext cx="2080" cy="2192"/>
              <a:chOff x="1219" y="1678"/>
              <a:chExt cx="2080" cy="2192"/>
            </a:xfrm>
          </p:grpSpPr>
          <p:sp>
            <p:nvSpPr>
              <p:cNvPr id="32132" name="Line 1412"/>
              <p:cNvSpPr>
                <a:spLocks noChangeShapeType="1"/>
              </p:cNvSpPr>
              <p:nvPr/>
            </p:nvSpPr>
            <p:spPr bwMode="auto">
              <a:xfrm>
                <a:off x="2024" y="2773"/>
                <a:ext cx="1" cy="2"/>
              </a:xfrm>
              <a:prstGeom prst="line">
                <a:avLst/>
              </a:prstGeom>
              <a:noFill/>
              <a:ln w="0">
                <a:solidFill>
                  <a:schemeClr val="tx1"/>
                </a:solidFill>
                <a:round/>
                <a:headEnd/>
                <a:tailEnd/>
              </a:ln>
            </p:spPr>
            <p:txBody>
              <a:bodyPr/>
              <a:lstStyle/>
              <a:p>
                <a:endParaRPr lang="en-US"/>
              </a:p>
            </p:txBody>
          </p:sp>
          <p:sp>
            <p:nvSpPr>
              <p:cNvPr id="32133" name="Line 1413"/>
              <p:cNvSpPr>
                <a:spLocks noChangeShapeType="1"/>
              </p:cNvSpPr>
              <p:nvPr/>
            </p:nvSpPr>
            <p:spPr bwMode="auto">
              <a:xfrm>
                <a:off x="2024" y="2775"/>
                <a:ext cx="1" cy="4"/>
              </a:xfrm>
              <a:prstGeom prst="line">
                <a:avLst/>
              </a:prstGeom>
              <a:noFill/>
              <a:ln w="0">
                <a:solidFill>
                  <a:schemeClr val="tx1"/>
                </a:solidFill>
                <a:round/>
                <a:headEnd/>
                <a:tailEnd/>
              </a:ln>
            </p:spPr>
            <p:txBody>
              <a:bodyPr/>
              <a:lstStyle/>
              <a:p>
                <a:endParaRPr lang="en-US"/>
              </a:p>
            </p:txBody>
          </p:sp>
          <p:sp>
            <p:nvSpPr>
              <p:cNvPr id="32134" name="Line 1414"/>
              <p:cNvSpPr>
                <a:spLocks noChangeShapeType="1"/>
              </p:cNvSpPr>
              <p:nvPr/>
            </p:nvSpPr>
            <p:spPr bwMode="auto">
              <a:xfrm>
                <a:off x="2025" y="2779"/>
                <a:ext cx="2" cy="2"/>
              </a:xfrm>
              <a:prstGeom prst="line">
                <a:avLst/>
              </a:prstGeom>
              <a:noFill/>
              <a:ln w="0">
                <a:solidFill>
                  <a:schemeClr val="tx1"/>
                </a:solidFill>
                <a:round/>
                <a:headEnd/>
                <a:tailEnd/>
              </a:ln>
            </p:spPr>
            <p:txBody>
              <a:bodyPr/>
              <a:lstStyle/>
              <a:p>
                <a:endParaRPr lang="en-US"/>
              </a:p>
            </p:txBody>
          </p:sp>
          <p:sp>
            <p:nvSpPr>
              <p:cNvPr id="32135" name="Line 1415"/>
              <p:cNvSpPr>
                <a:spLocks noChangeShapeType="1"/>
              </p:cNvSpPr>
              <p:nvPr/>
            </p:nvSpPr>
            <p:spPr bwMode="auto">
              <a:xfrm>
                <a:off x="2027" y="2781"/>
                <a:ext cx="3" cy="2"/>
              </a:xfrm>
              <a:prstGeom prst="line">
                <a:avLst/>
              </a:prstGeom>
              <a:noFill/>
              <a:ln w="0">
                <a:solidFill>
                  <a:schemeClr val="tx1"/>
                </a:solidFill>
                <a:round/>
                <a:headEnd/>
                <a:tailEnd/>
              </a:ln>
            </p:spPr>
            <p:txBody>
              <a:bodyPr/>
              <a:lstStyle/>
              <a:p>
                <a:endParaRPr lang="en-US"/>
              </a:p>
            </p:txBody>
          </p:sp>
          <p:sp>
            <p:nvSpPr>
              <p:cNvPr id="32136" name="Line 1416"/>
              <p:cNvSpPr>
                <a:spLocks noChangeShapeType="1"/>
              </p:cNvSpPr>
              <p:nvPr/>
            </p:nvSpPr>
            <p:spPr bwMode="auto">
              <a:xfrm>
                <a:off x="2030" y="2783"/>
                <a:ext cx="4" cy="1"/>
              </a:xfrm>
              <a:prstGeom prst="line">
                <a:avLst/>
              </a:prstGeom>
              <a:noFill/>
              <a:ln w="0">
                <a:solidFill>
                  <a:schemeClr val="tx1"/>
                </a:solidFill>
                <a:round/>
                <a:headEnd/>
                <a:tailEnd/>
              </a:ln>
            </p:spPr>
            <p:txBody>
              <a:bodyPr/>
              <a:lstStyle/>
              <a:p>
                <a:endParaRPr lang="en-US"/>
              </a:p>
            </p:txBody>
          </p:sp>
          <p:sp>
            <p:nvSpPr>
              <p:cNvPr id="32137" name="Line 1417"/>
              <p:cNvSpPr>
                <a:spLocks noChangeShapeType="1"/>
              </p:cNvSpPr>
              <p:nvPr/>
            </p:nvSpPr>
            <p:spPr bwMode="auto">
              <a:xfrm flipV="1">
                <a:off x="2034" y="2781"/>
                <a:ext cx="2" cy="2"/>
              </a:xfrm>
              <a:prstGeom prst="line">
                <a:avLst/>
              </a:prstGeom>
              <a:noFill/>
              <a:ln w="0">
                <a:solidFill>
                  <a:schemeClr val="tx1"/>
                </a:solidFill>
                <a:round/>
                <a:headEnd/>
                <a:tailEnd/>
              </a:ln>
            </p:spPr>
            <p:txBody>
              <a:bodyPr/>
              <a:lstStyle/>
              <a:p>
                <a:endParaRPr lang="en-US"/>
              </a:p>
            </p:txBody>
          </p:sp>
          <p:sp>
            <p:nvSpPr>
              <p:cNvPr id="32138" name="Line 1418"/>
              <p:cNvSpPr>
                <a:spLocks noChangeShapeType="1"/>
              </p:cNvSpPr>
              <p:nvPr/>
            </p:nvSpPr>
            <p:spPr bwMode="auto">
              <a:xfrm flipV="1">
                <a:off x="2036" y="2779"/>
                <a:ext cx="3" cy="2"/>
              </a:xfrm>
              <a:prstGeom prst="line">
                <a:avLst/>
              </a:prstGeom>
              <a:noFill/>
              <a:ln w="0">
                <a:solidFill>
                  <a:schemeClr val="tx1"/>
                </a:solidFill>
                <a:round/>
                <a:headEnd/>
                <a:tailEnd/>
              </a:ln>
            </p:spPr>
            <p:txBody>
              <a:bodyPr/>
              <a:lstStyle/>
              <a:p>
                <a:endParaRPr lang="en-US"/>
              </a:p>
            </p:txBody>
          </p:sp>
          <p:sp>
            <p:nvSpPr>
              <p:cNvPr id="32139" name="Line 1419"/>
              <p:cNvSpPr>
                <a:spLocks noChangeShapeType="1"/>
              </p:cNvSpPr>
              <p:nvPr/>
            </p:nvSpPr>
            <p:spPr bwMode="auto">
              <a:xfrm flipV="1">
                <a:off x="2039" y="2775"/>
                <a:ext cx="1" cy="4"/>
              </a:xfrm>
              <a:prstGeom prst="line">
                <a:avLst/>
              </a:prstGeom>
              <a:noFill/>
              <a:ln w="0">
                <a:solidFill>
                  <a:schemeClr val="tx1"/>
                </a:solidFill>
                <a:round/>
                <a:headEnd/>
                <a:tailEnd/>
              </a:ln>
            </p:spPr>
            <p:txBody>
              <a:bodyPr/>
              <a:lstStyle/>
              <a:p>
                <a:endParaRPr lang="en-US"/>
              </a:p>
            </p:txBody>
          </p:sp>
          <p:sp>
            <p:nvSpPr>
              <p:cNvPr id="32140" name="Line 1420"/>
              <p:cNvSpPr>
                <a:spLocks noChangeShapeType="1"/>
              </p:cNvSpPr>
              <p:nvPr/>
            </p:nvSpPr>
            <p:spPr bwMode="auto">
              <a:xfrm flipV="1">
                <a:off x="2040" y="2773"/>
                <a:ext cx="1" cy="2"/>
              </a:xfrm>
              <a:prstGeom prst="line">
                <a:avLst/>
              </a:prstGeom>
              <a:noFill/>
              <a:ln w="0">
                <a:solidFill>
                  <a:schemeClr val="tx1"/>
                </a:solidFill>
                <a:round/>
                <a:headEnd/>
                <a:tailEnd/>
              </a:ln>
            </p:spPr>
            <p:txBody>
              <a:bodyPr/>
              <a:lstStyle/>
              <a:p>
                <a:endParaRPr lang="en-US"/>
              </a:p>
            </p:txBody>
          </p:sp>
          <p:sp>
            <p:nvSpPr>
              <p:cNvPr id="32141" name="Line 1421"/>
              <p:cNvSpPr>
                <a:spLocks noChangeShapeType="1"/>
              </p:cNvSpPr>
              <p:nvPr/>
            </p:nvSpPr>
            <p:spPr bwMode="auto">
              <a:xfrm flipH="1" flipV="1">
                <a:off x="2039" y="2769"/>
                <a:ext cx="1" cy="4"/>
              </a:xfrm>
              <a:prstGeom prst="line">
                <a:avLst/>
              </a:prstGeom>
              <a:noFill/>
              <a:ln w="0">
                <a:solidFill>
                  <a:schemeClr val="tx1"/>
                </a:solidFill>
                <a:round/>
                <a:headEnd/>
                <a:tailEnd/>
              </a:ln>
            </p:spPr>
            <p:txBody>
              <a:bodyPr/>
              <a:lstStyle/>
              <a:p>
                <a:endParaRPr lang="en-US"/>
              </a:p>
            </p:txBody>
          </p:sp>
          <p:sp>
            <p:nvSpPr>
              <p:cNvPr id="32142" name="Line 1422"/>
              <p:cNvSpPr>
                <a:spLocks noChangeShapeType="1"/>
              </p:cNvSpPr>
              <p:nvPr/>
            </p:nvSpPr>
            <p:spPr bwMode="auto">
              <a:xfrm flipH="1" flipV="1">
                <a:off x="2036" y="2767"/>
                <a:ext cx="3" cy="2"/>
              </a:xfrm>
              <a:prstGeom prst="line">
                <a:avLst/>
              </a:prstGeom>
              <a:noFill/>
              <a:ln w="0">
                <a:solidFill>
                  <a:schemeClr val="tx1"/>
                </a:solidFill>
                <a:round/>
                <a:headEnd/>
                <a:tailEnd/>
              </a:ln>
            </p:spPr>
            <p:txBody>
              <a:bodyPr/>
              <a:lstStyle/>
              <a:p>
                <a:endParaRPr lang="en-US"/>
              </a:p>
            </p:txBody>
          </p:sp>
          <p:sp>
            <p:nvSpPr>
              <p:cNvPr id="32143" name="Line 1423"/>
              <p:cNvSpPr>
                <a:spLocks noChangeShapeType="1"/>
              </p:cNvSpPr>
              <p:nvPr/>
            </p:nvSpPr>
            <p:spPr bwMode="auto">
              <a:xfrm flipH="1" flipV="1">
                <a:off x="2034" y="2765"/>
                <a:ext cx="2" cy="2"/>
              </a:xfrm>
              <a:prstGeom prst="line">
                <a:avLst/>
              </a:prstGeom>
              <a:noFill/>
              <a:ln w="0">
                <a:solidFill>
                  <a:schemeClr val="tx1"/>
                </a:solidFill>
                <a:round/>
                <a:headEnd/>
                <a:tailEnd/>
              </a:ln>
            </p:spPr>
            <p:txBody>
              <a:bodyPr/>
              <a:lstStyle/>
              <a:p>
                <a:endParaRPr lang="en-US"/>
              </a:p>
            </p:txBody>
          </p:sp>
          <p:sp>
            <p:nvSpPr>
              <p:cNvPr id="32144" name="Line 1424"/>
              <p:cNvSpPr>
                <a:spLocks noChangeShapeType="1"/>
              </p:cNvSpPr>
              <p:nvPr/>
            </p:nvSpPr>
            <p:spPr bwMode="auto">
              <a:xfrm flipH="1">
                <a:off x="2030" y="2765"/>
                <a:ext cx="4" cy="1"/>
              </a:xfrm>
              <a:prstGeom prst="line">
                <a:avLst/>
              </a:prstGeom>
              <a:noFill/>
              <a:ln w="0">
                <a:solidFill>
                  <a:schemeClr val="tx1"/>
                </a:solidFill>
                <a:round/>
                <a:headEnd/>
                <a:tailEnd/>
              </a:ln>
            </p:spPr>
            <p:txBody>
              <a:bodyPr/>
              <a:lstStyle/>
              <a:p>
                <a:endParaRPr lang="en-US"/>
              </a:p>
            </p:txBody>
          </p:sp>
          <p:sp>
            <p:nvSpPr>
              <p:cNvPr id="32145" name="Line 1425"/>
              <p:cNvSpPr>
                <a:spLocks noChangeShapeType="1"/>
              </p:cNvSpPr>
              <p:nvPr/>
            </p:nvSpPr>
            <p:spPr bwMode="auto">
              <a:xfrm>
                <a:off x="2049" y="2765"/>
                <a:ext cx="1" cy="18"/>
              </a:xfrm>
              <a:prstGeom prst="line">
                <a:avLst/>
              </a:prstGeom>
              <a:noFill/>
              <a:ln w="0">
                <a:solidFill>
                  <a:schemeClr val="tx1"/>
                </a:solidFill>
                <a:round/>
                <a:headEnd/>
                <a:tailEnd/>
              </a:ln>
            </p:spPr>
            <p:txBody>
              <a:bodyPr/>
              <a:lstStyle/>
              <a:p>
                <a:endParaRPr lang="en-US"/>
              </a:p>
            </p:txBody>
          </p:sp>
          <p:sp>
            <p:nvSpPr>
              <p:cNvPr id="32146" name="Line 1426"/>
              <p:cNvSpPr>
                <a:spLocks noChangeShapeType="1"/>
              </p:cNvSpPr>
              <p:nvPr/>
            </p:nvSpPr>
            <p:spPr bwMode="auto">
              <a:xfrm flipV="1">
                <a:off x="2049" y="2767"/>
                <a:ext cx="3" cy="3"/>
              </a:xfrm>
              <a:prstGeom prst="line">
                <a:avLst/>
              </a:prstGeom>
              <a:noFill/>
              <a:ln w="0">
                <a:solidFill>
                  <a:schemeClr val="tx1"/>
                </a:solidFill>
                <a:round/>
                <a:headEnd/>
                <a:tailEnd/>
              </a:ln>
            </p:spPr>
            <p:txBody>
              <a:bodyPr/>
              <a:lstStyle/>
              <a:p>
                <a:endParaRPr lang="en-US"/>
              </a:p>
            </p:txBody>
          </p:sp>
          <p:sp>
            <p:nvSpPr>
              <p:cNvPr id="32147" name="Line 1427"/>
              <p:cNvSpPr>
                <a:spLocks noChangeShapeType="1"/>
              </p:cNvSpPr>
              <p:nvPr/>
            </p:nvSpPr>
            <p:spPr bwMode="auto">
              <a:xfrm flipV="1">
                <a:off x="2052" y="2765"/>
                <a:ext cx="3" cy="2"/>
              </a:xfrm>
              <a:prstGeom prst="line">
                <a:avLst/>
              </a:prstGeom>
              <a:noFill/>
              <a:ln w="0">
                <a:solidFill>
                  <a:schemeClr val="tx1"/>
                </a:solidFill>
                <a:round/>
                <a:headEnd/>
                <a:tailEnd/>
              </a:ln>
            </p:spPr>
            <p:txBody>
              <a:bodyPr/>
              <a:lstStyle/>
              <a:p>
                <a:endParaRPr lang="en-US"/>
              </a:p>
            </p:txBody>
          </p:sp>
          <p:sp>
            <p:nvSpPr>
              <p:cNvPr id="32148" name="Line 1428"/>
              <p:cNvSpPr>
                <a:spLocks noChangeShapeType="1"/>
              </p:cNvSpPr>
              <p:nvPr/>
            </p:nvSpPr>
            <p:spPr bwMode="auto">
              <a:xfrm>
                <a:off x="2055" y="2765"/>
                <a:ext cx="3" cy="1"/>
              </a:xfrm>
              <a:prstGeom prst="line">
                <a:avLst/>
              </a:prstGeom>
              <a:noFill/>
              <a:ln w="0">
                <a:solidFill>
                  <a:schemeClr val="tx1"/>
                </a:solidFill>
                <a:round/>
                <a:headEnd/>
                <a:tailEnd/>
              </a:ln>
            </p:spPr>
            <p:txBody>
              <a:bodyPr/>
              <a:lstStyle/>
              <a:p>
                <a:endParaRPr lang="en-US"/>
              </a:p>
            </p:txBody>
          </p:sp>
          <p:sp>
            <p:nvSpPr>
              <p:cNvPr id="32149" name="Line 1429"/>
              <p:cNvSpPr>
                <a:spLocks noChangeShapeType="1"/>
              </p:cNvSpPr>
              <p:nvPr/>
            </p:nvSpPr>
            <p:spPr bwMode="auto">
              <a:xfrm>
                <a:off x="2058" y="2765"/>
                <a:ext cx="3" cy="2"/>
              </a:xfrm>
              <a:prstGeom prst="line">
                <a:avLst/>
              </a:prstGeom>
              <a:noFill/>
              <a:ln w="0">
                <a:solidFill>
                  <a:schemeClr val="tx1"/>
                </a:solidFill>
                <a:round/>
                <a:headEnd/>
                <a:tailEnd/>
              </a:ln>
            </p:spPr>
            <p:txBody>
              <a:bodyPr/>
              <a:lstStyle/>
              <a:p>
                <a:endParaRPr lang="en-US"/>
              </a:p>
            </p:txBody>
          </p:sp>
          <p:sp>
            <p:nvSpPr>
              <p:cNvPr id="32150" name="Line 1430"/>
              <p:cNvSpPr>
                <a:spLocks noChangeShapeType="1"/>
              </p:cNvSpPr>
              <p:nvPr/>
            </p:nvSpPr>
            <p:spPr bwMode="auto">
              <a:xfrm>
                <a:off x="2061" y="2767"/>
                <a:ext cx="1" cy="3"/>
              </a:xfrm>
              <a:prstGeom prst="line">
                <a:avLst/>
              </a:prstGeom>
              <a:noFill/>
              <a:ln w="0">
                <a:solidFill>
                  <a:schemeClr val="tx1"/>
                </a:solidFill>
                <a:round/>
                <a:headEnd/>
                <a:tailEnd/>
              </a:ln>
            </p:spPr>
            <p:txBody>
              <a:bodyPr/>
              <a:lstStyle/>
              <a:p>
                <a:endParaRPr lang="en-US"/>
              </a:p>
            </p:txBody>
          </p:sp>
          <p:sp>
            <p:nvSpPr>
              <p:cNvPr id="32151" name="Line 1431"/>
              <p:cNvSpPr>
                <a:spLocks noChangeShapeType="1"/>
              </p:cNvSpPr>
              <p:nvPr/>
            </p:nvSpPr>
            <p:spPr bwMode="auto">
              <a:xfrm>
                <a:off x="2062" y="2770"/>
                <a:ext cx="1" cy="13"/>
              </a:xfrm>
              <a:prstGeom prst="line">
                <a:avLst/>
              </a:prstGeom>
              <a:noFill/>
              <a:ln w="0">
                <a:solidFill>
                  <a:schemeClr val="tx1"/>
                </a:solidFill>
                <a:round/>
                <a:headEnd/>
                <a:tailEnd/>
              </a:ln>
            </p:spPr>
            <p:txBody>
              <a:bodyPr/>
              <a:lstStyle/>
              <a:p>
                <a:endParaRPr lang="en-US"/>
              </a:p>
            </p:txBody>
          </p:sp>
          <p:sp>
            <p:nvSpPr>
              <p:cNvPr id="32152" name="Line 1432"/>
              <p:cNvSpPr>
                <a:spLocks noChangeShapeType="1"/>
              </p:cNvSpPr>
              <p:nvPr/>
            </p:nvSpPr>
            <p:spPr bwMode="auto">
              <a:xfrm flipV="1">
                <a:off x="2100" y="2760"/>
                <a:ext cx="3" cy="2"/>
              </a:xfrm>
              <a:prstGeom prst="line">
                <a:avLst/>
              </a:prstGeom>
              <a:noFill/>
              <a:ln w="0">
                <a:solidFill>
                  <a:schemeClr val="tx1"/>
                </a:solidFill>
                <a:round/>
                <a:headEnd/>
                <a:tailEnd/>
              </a:ln>
            </p:spPr>
            <p:txBody>
              <a:bodyPr/>
              <a:lstStyle/>
              <a:p>
                <a:endParaRPr lang="en-US"/>
              </a:p>
            </p:txBody>
          </p:sp>
          <p:sp>
            <p:nvSpPr>
              <p:cNvPr id="32153" name="Line 1433"/>
              <p:cNvSpPr>
                <a:spLocks noChangeShapeType="1"/>
              </p:cNvSpPr>
              <p:nvPr/>
            </p:nvSpPr>
            <p:spPr bwMode="auto">
              <a:xfrm flipV="1">
                <a:off x="2103" y="2757"/>
                <a:ext cx="4" cy="3"/>
              </a:xfrm>
              <a:prstGeom prst="line">
                <a:avLst/>
              </a:prstGeom>
              <a:noFill/>
              <a:ln w="0">
                <a:solidFill>
                  <a:schemeClr val="tx1"/>
                </a:solidFill>
                <a:round/>
                <a:headEnd/>
                <a:tailEnd/>
              </a:ln>
            </p:spPr>
            <p:txBody>
              <a:bodyPr/>
              <a:lstStyle/>
              <a:p>
                <a:endParaRPr lang="en-US"/>
              </a:p>
            </p:txBody>
          </p:sp>
          <p:sp>
            <p:nvSpPr>
              <p:cNvPr id="32154" name="Line 1434"/>
              <p:cNvSpPr>
                <a:spLocks noChangeShapeType="1"/>
              </p:cNvSpPr>
              <p:nvPr/>
            </p:nvSpPr>
            <p:spPr bwMode="auto">
              <a:xfrm>
                <a:off x="2107" y="2757"/>
                <a:ext cx="1" cy="26"/>
              </a:xfrm>
              <a:prstGeom prst="line">
                <a:avLst/>
              </a:prstGeom>
              <a:noFill/>
              <a:ln w="0">
                <a:solidFill>
                  <a:schemeClr val="tx1"/>
                </a:solidFill>
                <a:round/>
                <a:headEnd/>
                <a:tailEnd/>
              </a:ln>
            </p:spPr>
            <p:txBody>
              <a:bodyPr/>
              <a:lstStyle/>
              <a:p>
                <a:endParaRPr lang="en-US"/>
              </a:p>
            </p:txBody>
          </p:sp>
          <p:sp>
            <p:nvSpPr>
              <p:cNvPr id="32155" name="Line 1435"/>
              <p:cNvSpPr>
                <a:spLocks noChangeShapeType="1"/>
              </p:cNvSpPr>
              <p:nvPr/>
            </p:nvSpPr>
            <p:spPr bwMode="auto">
              <a:xfrm flipH="1" flipV="1">
                <a:off x="2136" y="2758"/>
                <a:ext cx="1" cy="2"/>
              </a:xfrm>
              <a:prstGeom prst="line">
                <a:avLst/>
              </a:prstGeom>
              <a:noFill/>
              <a:ln w="0">
                <a:solidFill>
                  <a:schemeClr val="tx1"/>
                </a:solidFill>
                <a:round/>
                <a:headEnd/>
                <a:tailEnd/>
              </a:ln>
            </p:spPr>
            <p:txBody>
              <a:bodyPr/>
              <a:lstStyle/>
              <a:p>
                <a:endParaRPr lang="en-US"/>
              </a:p>
            </p:txBody>
          </p:sp>
          <p:sp>
            <p:nvSpPr>
              <p:cNvPr id="32156" name="Line 1436"/>
              <p:cNvSpPr>
                <a:spLocks noChangeShapeType="1"/>
              </p:cNvSpPr>
              <p:nvPr/>
            </p:nvSpPr>
            <p:spPr bwMode="auto">
              <a:xfrm flipH="1" flipV="1">
                <a:off x="2132" y="2757"/>
                <a:ext cx="4" cy="1"/>
              </a:xfrm>
              <a:prstGeom prst="line">
                <a:avLst/>
              </a:prstGeom>
              <a:noFill/>
              <a:ln w="0">
                <a:solidFill>
                  <a:schemeClr val="tx1"/>
                </a:solidFill>
                <a:round/>
                <a:headEnd/>
                <a:tailEnd/>
              </a:ln>
            </p:spPr>
            <p:txBody>
              <a:bodyPr/>
              <a:lstStyle/>
              <a:p>
                <a:endParaRPr lang="en-US"/>
              </a:p>
            </p:txBody>
          </p:sp>
          <p:sp>
            <p:nvSpPr>
              <p:cNvPr id="32157" name="Line 1437"/>
              <p:cNvSpPr>
                <a:spLocks noChangeShapeType="1"/>
              </p:cNvSpPr>
              <p:nvPr/>
            </p:nvSpPr>
            <p:spPr bwMode="auto">
              <a:xfrm flipH="1">
                <a:off x="2130" y="2757"/>
                <a:ext cx="2" cy="1"/>
              </a:xfrm>
              <a:prstGeom prst="line">
                <a:avLst/>
              </a:prstGeom>
              <a:noFill/>
              <a:ln w="0">
                <a:solidFill>
                  <a:schemeClr val="tx1"/>
                </a:solidFill>
                <a:round/>
                <a:headEnd/>
                <a:tailEnd/>
              </a:ln>
            </p:spPr>
            <p:txBody>
              <a:bodyPr/>
              <a:lstStyle/>
              <a:p>
                <a:endParaRPr lang="en-US"/>
              </a:p>
            </p:txBody>
          </p:sp>
          <p:sp>
            <p:nvSpPr>
              <p:cNvPr id="32158" name="Line 1438"/>
              <p:cNvSpPr>
                <a:spLocks noChangeShapeType="1"/>
              </p:cNvSpPr>
              <p:nvPr/>
            </p:nvSpPr>
            <p:spPr bwMode="auto">
              <a:xfrm flipH="1">
                <a:off x="2126" y="2757"/>
                <a:ext cx="4" cy="1"/>
              </a:xfrm>
              <a:prstGeom prst="line">
                <a:avLst/>
              </a:prstGeom>
              <a:noFill/>
              <a:ln w="0">
                <a:solidFill>
                  <a:schemeClr val="tx1"/>
                </a:solidFill>
                <a:round/>
                <a:headEnd/>
                <a:tailEnd/>
              </a:ln>
            </p:spPr>
            <p:txBody>
              <a:bodyPr/>
              <a:lstStyle/>
              <a:p>
                <a:endParaRPr lang="en-US"/>
              </a:p>
            </p:txBody>
          </p:sp>
          <p:sp>
            <p:nvSpPr>
              <p:cNvPr id="32159" name="Line 1439"/>
              <p:cNvSpPr>
                <a:spLocks noChangeShapeType="1"/>
              </p:cNvSpPr>
              <p:nvPr/>
            </p:nvSpPr>
            <p:spPr bwMode="auto">
              <a:xfrm flipH="1">
                <a:off x="2124" y="2758"/>
                <a:ext cx="2" cy="4"/>
              </a:xfrm>
              <a:prstGeom prst="line">
                <a:avLst/>
              </a:prstGeom>
              <a:noFill/>
              <a:ln w="0">
                <a:solidFill>
                  <a:schemeClr val="tx1"/>
                </a:solidFill>
                <a:round/>
                <a:headEnd/>
                <a:tailEnd/>
              </a:ln>
            </p:spPr>
            <p:txBody>
              <a:bodyPr/>
              <a:lstStyle/>
              <a:p>
                <a:endParaRPr lang="en-US"/>
              </a:p>
            </p:txBody>
          </p:sp>
          <p:sp>
            <p:nvSpPr>
              <p:cNvPr id="32160" name="Line 1440"/>
              <p:cNvSpPr>
                <a:spLocks noChangeShapeType="1"/>
              </p:cNvSpPr>
              <p:nvPr/>
            </p:nvSpPr>
            <p:spPr bwMode="auto">
              <a:xfrm flipH="1">
                <a:off x="2123" y="2762"/>
                <a:ext cx="1" cy="6"/>
              </a:xfrm>
              <a:prstGeom prst="line">
                <a:avLst/>
              </a:prstGeom>
              <a:noFill/>
              <a:ln w="0">
                <a:solidFill>
                  <a:schemeClr val="tx1"/>
                </a:solidFill>
                <a:round/>
                <a:headEnd/>
                <a:tailEnd/>
              </a:ln>
            </p:spPr>
            <p:txBody>
              <a:bodyPr/>
              <a:lstStyle/>
              <a:p>
                <a:endParaRPr lang="en-US"/>
              </a:p>
            </p:txBody>
          </p:sp>
          <p:sp>
            <p:nvSpPr>
              <p:cNvPr id="32161" name="Line 1441"/>
              <p:cNvSpPr>
                <a:spLocks noChangeShapeType="1"/>
              </p:cNvSpPr>
              <p:nvPr/>
            </p:nvSpPr>
            <p:spPr bwMode="auto">
              <a:xfrm>
                <a:off x="2123" y="2768"/>
                <a:ext cx="1" cy="6"/>
              </a:xfrm>
              <a:prstGeom prst="line">
                <a:avLst/>
              </a:prstGeom>
              <a:noFill/>
              <a:ln w="0">
                <a:solidFill>
                  <a:schemeClr val="tx1"/>
                </a:solidFill>
                <a:round/>
                <a:headEnd/>
                <a:tailEnd/>
              </a:ln>
            </p:spPr>
            <p:txBody>
              <a:bodyPr/>
              <a:lstStyle/>
              <a:p>
                <a:endParaRPr lang="en-US"/>
              </a:p>
            </p:txBody>
          </p:sp>
          <p:sp>
            <p:nvSpPr>
              <p:cNvPr id="32162" name="Line 1442"/>
              <p:cNvSpPr>
                <a:spLocks noChangeShapeType="1"/>
              </p:cNvSpPr>
              <p:nvPr/>
            </p:nvSpPr>
            <p:spPr bwMode="auto">
              <a:xfrm>
                <a:off x="2123" y="2774"/>
                <a:ext cx="1" cy="5"/>
              </a:xfrm>
              <a:prstGeom prst="line">
                <a:avLst/>
              </a:prstGeom>
              <a:noFill/>
              <a:ln w="0">
                <a:solidFill>
                  <a:schemeClr val="tx1"/>
                </a:solidFill>
                <a:round/>
                <a:headEnd/>
                <a:tailEnd/>
              </a:ln>
            </p:spPr>
            <p:txBody>
              <a:bodyPr/>
              <a:lstStyle/>
              <a:p>
                <a:endParaRPr lang="en-US"/>
              </a:p>
            </p:txBody>
          </p:sp>
          <p:sp>
            <p:nvSpPr>
              <p:cNvPr id="32163" name="Line 1443"/>
              <p:cNvSpPr>
                <a:spLocks noChangeShapeType="1"/>
              </p:cNvSpPr>
              <p:nvPr/>
            </p:nvSpPr>
            <p:spPr bwMode="auto">
              <a:xfrm>
                <a:off x="2124" y="2779"/>
                <a:ext cx="2" cy="2"/>
              </a:xfrm>
              <a:prstGeom prst="line">
                <a:avLst/>
              </a:prstGeom>
              <a:noFill/>
              <a:ln w="0">
                <a:solidFill>
                  <a:schemeClr val="tx1"/>
                </a:solidFill>
                <a:round/>
                <a:headEnd/>
                <a:tailEnd/>
              </a:ln>
            </p:spPr>
            <p:txBody>
              <a:bodyPr/>
              <a:lstStyle/>
              <a:p>
                <a:endParaRPr lang="en-US"/>
              </a:p>
            </p:txBody>
          </p:sp>
          <p:sp>
            <p:nvSpPr>
              <p:cNvPr id="32164" name="Line 1444"/>
              <p:cNvSpPr>
                <a:spLocks noChangeShapeType="1"/>
              </p:cNvSpPr>
              <p:nvPr/>
            </p:nvSpPr>
            <p:spPr bwMode="auto">
              <a:xfrm>
                <a:off x="2126" y="2781"/>
                <a:ext cx="4" cy="2"/>
              </a:xfrm>
              <a:prstGeom prst="line">
                <a:avLst/>
              </a:prstGeom>
              <a:noFill/>
              <a:ln w="0">
                <a:solidFill>
                  <a:schemeClr val="tx1"/>
                </a:solidFill>
                <a:round/>
                <a:headEnd/>
                <a:tailEnd/>
              </a:ln>
            </p:spPr>
            <p:txBody>
              <a:bodyPr/>
              <a:lstStyle/>
              <a:p>
                <a:endParaRPr lang="en-US"/>
              </a:p>
            </p:txBody>
          </p:sp>
          <p:sp>
            <p:nvSpPr>
              <p:cNvPr id="32165" name="Line 1445"/>
              <p:cNvSpPr>
                <a:spLocks noChangeShapeType="1"/>
              </p:cNvSpPr>
              <p:nvPr/>
            </p:nvSpPr>
            <p:spPr bwMode="auto">
              <a:xfrm>
                <a:off x="2130" y="2783"/>
                <a:ext cx="1" cy="1"/>
              </a:xfrm>
              <a:prstGeom prst="line">
                <a:avLst/>
              </a:prstGeom>
              <a:noFill/>
              <a:ln w="0">
                <a:solidFill>
                  <a:schemeClr val="tx1"/>
                </a:solidFill>
                <a:round/>
                <a:headEnd/>
                <a:tailEnd/>
              </a:ln>
            </p:spPr>
            <p:txBody>
              <a:bodyPr/>
              <a:lstStyle/>
              <a:p>
                <a:endParaRPr lang="en-US"/>
              </a:p>
            </p:txBody>
          </p:sp>
          <p:sp>
            <p:nvSpPr>
              <p:cNvPr id="32166" name="Line 1446"/>
              <p:cNvSpPr>
                <a:spLocks noChangeShapeType="1"/>
              </p:cNvSpPr>
              <p:nvPr/>
            </p:nvSpPr>
            <p:spPr bwMode="auto">
              <a:xfrm flipV="1">
                <a:off x="2131" y="2781"/>
                <a:ext cx="4" cy="2"/>
              </a:xfrm>
              <a:prstGeom prst="line">
                <a:avLst/>
              </a:prstGeom>
              <a:noFill/>
              <a:ln w="0">
                <a:solidFill>
                  <a:schemeClr val="tx1"/>
                </a:solidFill>
                <a:round/>
                <a:headEnd/>
                <a:tailEnd/>
              </a:ln>
            </p:spPr>
            <p:txBody>
              <a:bodyPr/>
              <a:lstStyle/>
              <a:p>
                <a:endParaRPr lang="en-US"/>
              </a:p>
            </p:txBody>
          </p:sp>
          <p:sp>
            <p:nvSpPr>
              <p:cNvPr id="32167" name="Line 1447"/>
              <p:cNvSpPr>
                <a:spLocks noChangeShapeType="1"/>
              </p:cNvSpPr>
              <p:nvPr/>
            </p:nvSpPr>
            <p:spPr bwMode="auto">
              <a:xfrm flipV="1">
                <a:off x="2135" y="2779"/>
                <a:ext cx="2" cy="2"/>
              </a:xfrm>
              <a:prstGeom prst="line">
                <a:avLst/>
              </a:prstGeom>
              <a:noFill/>
              <a:ln w="0">
                <a:solidFill>
                  <a:schemeClr val="tx1"/>
                </a:solidFill>
                <a:round/>
                <a:headEnd/>
                <a:tailEnd/>
              </a:ln>
            </p:spPr>
            <p:txBody>
              <a:bodyPr/>
              <a:lstStyle/>
              <a:p>
                <a:endParaRPr lang="en-US"/>
              </a:p>
            </p:txBody>
          </p:sp>
          <p:sp>
            <p:nvSpPr>
              <p:cNvPr id="32168" name="Line 1448"/>
              <p:cNvSpPr>
                <a:spLocks noChangeShapeType="1"/>
              </p:cNvSpPr>
              <p:nvPr/>
            </p:nvSpPr>
            <p:spPr bwMode="auto">
              <a:xfrm flipV="1">
                <a:off x="2137" y="2775"/>
                <a:ext cx="2" cy="4"/>
              </a:xfrm>
              <a:prstGeom prst="line">
                <a:avLst/>
              </a:prstGeom>
              <a:noFill/>
              <a:ln w="0">
                <a:solidFill>
                  <a:schemeClr val="tx1"/>
                </a:solidFill>
                <a:round/>
                <a:headEnd/>
                <a:tailEnd/>
              </a:ln>
            </p:spPr>
            <p:txBody>
              <a:bodyPr/>
              <a:lstStyle/>
              <a:p>
                <a:endParaRPr lang="en-US"/>
              </a:p>
            </p:txBody>
          </p:sp>
          <p:sp>
            <p:nvSpPr>
              <p:cNvPr id="32169" name="Line 1449"/>
              <p:cNvSpPr>
                <a:spLocks noChangeShapeType="1"/>
              </p:cNvSpPr>
              <p:nvPr/>
            </p:nvSpPr>
            <p:spPr bwMode="auto">
              <a:xfrm flipV="1">
                <a:off x="2139" y="2774"/>
                <a:ext cx="1" cy="1"/>
              </a:xfrm>
              <a:prstGeom prst="line">
                <a:avLst/>
              </a:prstGeom>
              <a:noFill/>
              <a:ln w="0">
                <a:solidFill>
                  <a:schemeClr val="tx1"/>
                </a:solidFill>
                <a:round/>
                <a:headEnd/>
                <a:tailEnd/>
              </a:ln>
            </p:spPr>
            <p:txBody>
              <a:bodyPr/>
              <a:lstStyle/>
              <a:p>
                <a:endParaRPr lang="en-US"/>
              </a:p>
            </p:txBody>
          </p:sp>
          <p:sp>
            <p:nvSpPr>
              <p:cNvPr id="32170" name="Line 1450"/>
              <p:cNvSpPr>
                <a:spLocks noChangeShapeType="1"/>
              </p:cNvSpPr>
              <p:nvPr/>
            </p:nvSpPr>
            <p:spPr bwMode="auto">
              <a:xfrm flipH="1" flipV="1">
                <a:off x="2137" y="2770"/>
                <a:ext cx="2" cy="4"/>
              </a:xfrm>
              <a:prstGeom prst="line">
                <a:avLst/>
              </a:prstGeom>
              <a:noFill/>
              <a:ln w="0">
                <a:solidFill>
                  <a:schemeClr val="tx1"/>
                </a:solidFill>
                <a:round/>
                <a:headEnd/>
                <a:tailEnd/>
              </a:ln>
            </p:spPr>
            <p:txBody>
              <a:bodyPr/>
              <a:lstStyle/>
              <a:p>
                <a:endParaRPr lang="en-US"/>
              </a:p>
            </p:txBody>
          </p:sp>
          <p:sp>
            <p:nvSpPr>
              <p:cNvPr id="32171" name="Line 1451"/>
              <p:cNvSpPr>
                <a:spLocks noChangeShapeType="1"/>
              </p:cNvSpPr>
              <p:nvPr/>
            </p:nvSpPr>
            <p:spPr bwMode="auto">
              <a:xfrm flipH="1" flipV="1">
                <a:off x="2135" y="2768"/>
                <a:ext cx="2" cy="2"/>
              </a:xfrm>
              <a:prstGeom prst="line">
                <a:avLst/>
              </a:prstGeom>
              <a:noFill/>
              <a:ln w="0">
                <a:solidFill>
                  <a:schemeClr val="tx1"/>
                </a:solidFill>
                <a:round/>
                <a:headEnd/>
                <a:tailEnd/>
              </a:ln>
            </p:spPr>
            <p:txBody>
              <a:bodyPr/>
              <a:lstStyle/>
              <a:p>
                <a:endParaRPr lang="en-US"/>
              </a:p>
            </p:txBody>
          </p:sp>
          <p:sp>
            <p:nvSpPr>
              <p:cNvPr id="32172" name="Line 1452"/>
              <p:cNvSpPr>
                <a:spLocks noChangeShapeType="1"/>
              </p:cNvSpPr>
              <p:nvPr/>
            </p:nvSpPr>
            <p:spPr bwMode="auto">
              <a:xfrm flipH="1" flipV="1">
                <a:off x="2131" y="2767"/>
                <a:ext cx="4" cy="1"/>
              </a:xfrm>
              <a:prstGeom prst="line">
                <a:avLst/>
              </a:prstGeom>
              <a:noFill/>
              <a:ln w="0">
                <a:solidFill>
                  <a:schemeClr val="tx1"/>
                </a:solidFill>
                <a:round/>
                <a:headEnd/>
                <a:tailEnd/>
              </a:ln>
            </p:spPr>
            <p:txBody>
              <a:bodyPr/>
              <a:lstStyle/>
              <a:p>
                <a:endParaRPr lang="en-US"/>
              </a:p>
            </p:txBody>
          </p:sp>
          <p:sp>
            <p:nvSpPr>
              <p:cNvPr id="32173" name="Line 1453"/>
              <p:cNvSpPr>
                <a:spLocks noChangeShapeType="1"/>
              </p:cNvSpPr>
              <p:nvPr/>
            </p:nvSpPr>
            <p:spPr bwMode="auto">
              <a:xfrm flipH="1">
                <a:off x="2130" y="2767"/>
                <a:ext cx="1" cy="1"/>
              </a:xfrm>
              <a:prstGeom prst="line">
                <a:avLst/>
              </a:prstGeom>
              <a:noFill/>
              <a:ln w="0">
                <a:solidFill>
                  <a:schemeClr val="tx1"/>
                </a:solidFill>
                <a:round/>
                <a:headEnd/>
                <a:tailEnd/>
              </a:ln>
            </p:spPr>
            <p:txBody>
              <a:bodyPr/>
              <a:lstStyle/>
              <a:p>
                <a:endParaRPr lang="en-US"/>
              </a:p>
            </p:txBody>
          </p:sp>
          <p:sp>
            <p:nvSpPr>
              <p:cNvPr id="32174" name="Line 1454"/>
              <p:cNvSpPr>
                <a:spLocks noChangeShapeType="1"/>
              </p:cNvSpPr>
              <p:nvPr/>
            </p:nvSpPr>
            <p:spPr bwMode="auto">
              <a:xfrm flipH="1">
                <a:off x="2126" y="2767"/>
                <a:ext cx="4" cy="1"/>
              </a:xfrm>
              <a:prstGeom prst="line">
                <a:avLst/>
              </a:prstGeom>
              <a:noFill/>
              <a:ln w="0">
                <a:solidFill>
                  <a:schemeClr val="tx1"/>
                </a:solidFill>
                <a:round/>
                <a:headEnd/>
                <a:tailEnd/>
              </a:ln>
            </p:spPr>
            <p:txBody>
              <a:bodyPr/>
              <a:lstStyle/>
              <a:p>
                <a:endParaRPr lang="en-US"/>
              </a:p>
            </p:txBody>
          </p:sp>
          <p:sp>
            <p:nvSpPr>
              <p:cNvPr id="32175" name="Line 1455"/>
              <p:cNvSpPr>
                <a:spLocks noChangeShapeType="1"/>
              </p:cNvSpPr>
              <p:nvPr/>
            </p:nvSpPr>
            <p:spPr bwMode="auto">
              <a:xfrm flipH="1">
                <a:off x="2124" y="2768"/>
                <a:ext cx="2" cy="2"/>
              </a:xfrm>
              <a:prstGeom prst="line">
                <a:avLst/>
              </a:prstGeom>
              <a:noFill/>
              <a:ln w="0">
                <a:solidFill>
                  <a:schemeClr val="tx1"/>
                </a:solidFill>
                <a:round/>
                <a:headEnd/>
                <a:tailEnd/>
              </a:ln>
            </p:spPr>
            <p:txBody>
              <a:bodyPr/>
              <a:lstStyle/>
              <a:p>
                <a:endParaRPr lang="en-US"/>
              </a:p>
            </p:txBody>
          </p:sp>
          <p:sp>
            <p:nvSpPr>
              <p:cNvPr id="32176" name="Line 1456"/>
              <p:cNvSpPr>
                <a:spLocks noChangeShapeType="1"/>
              </p:cNvSpPr>
              <p:nvPr/>
            </p:nvSpPr>
            <p:spPr bwMode="auto">
              <a:xfrm flipH="1">
                <a:off x="2123" y="2770"/>
                <a:ext cx="1" cy="4"/>
              </a:xfrm>
              <a:prstGeom prst="line">
                <a:avLst/>
              </a:prstGeom>
              <a:noFill/>
              <a:ln w="0">
                <a:solidFill>
                  <a:schemeClr val="tx1"/>
                </a:solidFill>
                <a:round/>
                <a:headEnd/>
                <a:tailEnd/>
              </a:ln>
            </p:spPr>
            <p:txBody>
              <a:bodyPr/>
              <a:lstStyle/>
              <a:p>
                <a:endParaRPr lang="en-US"/>
              </a:p>
            </p:txBody>
          </p:sp>
          <p:sp>
            <p:nvSpPr>
              <p:cNvPr id="32177" name="Line 1457"/>
              <p:cNvSpPr>
                <a:spLocks noChangeShapeType="1"/>
              </p:cNvSpPr>
              <p:nvPr/>
            </p:nvSpPr>
            <p:spPr bwMode="auto">
              <a:xfrm>
                <a:off x="2161" y="2757"/>
                <a:ext cx="1" cy="26"/>
              </a:xfrm>
              <a:prstGeom prst="line">
                <a:avLst/>
              </a:prstGeom>
              <a:noFill/>
              <a:ln w="0">
                <a:solidFill>
                  <a:schemeClr val="tx1"/>
                </a:solidFill>
                <a:round/>
                <a:headEnd/>
                <a:tailEnd/>
              </a:ln>
            </p:spPr>
            <p:txBody>
              <a:bodyPr/>
              <a:lstStyle/>
              <a:p>
                <a:endParaRPr lang="en-US"/>
              </a:p>
            </p:txBody>
          </p:sp>
          <p:sp>
            <p:nvSpPr>
              <p:cNvPr id="32178" name="Line 1458"/>
              <p:cNvSpPr>
                <a:spLocks noChangeShapeType="1"/>
              </p:cNvSpPr>
              <p:nvPr/>
            </p:nvSpPr>
            <p:spPr bwMode="auto">
              <a:xfrm flipH="1" flipV="1">
                <a:off x="2158" y="2767"/>
                <a:ext cx="3" cy="2"/>
              </a:xfrm>
              <a:prstGeom prst="line">
                <a:avLst/>
              </a:prstGeom>
              <a:noFill/>
              <a:ln w="0">
                <a:solidFill>
                  <a:schemeClr val="tx1"/>
                </a:solidFill>
                <a:round/>
                <a:headEnd/>
                <a:tailEnd/>
              </a:ln>
            </p:spPr>
            <p:txBody>
              <a:bodyPr/>
              <a:lstStyle/>
              <a:p>
                <a:endParaRPr lang="en-US"/>
              </a:p>
            </p:txBody>
          </p:sp>
          <p:sp>
            <p:nvSpPr>
              <p:cNvPr id="32179" name="Line 1459"/>
              <p:cNvSpPr>
                <a:spLocks noChangeShapeType="1"/>
              </p:cNvSpPr>
              <p:nvPr/>
            </p:nvSpPr>
            <p:spPr bwMode="auto">
              <a:xfrm flipH="1" flipV="1">
                <a:off x="2156" y="2765"/>
                <a:ext cx="2" cy="2"/>
              </a:xfrm>
              <a:prstGeom prst="line">
                <a:avLst/>
              </a:prstGeom>
              <a:noFill/>
              <a:ln w="0">
                <a:solidFill>
                  <a:schemeClr val="tx1"/>
                </a:solidFill>
                <a:round/>
                <a:headEnd/>
                <a:tailEnd/>
              </a:ln>
            </p:spPr>
            <p:txBody>
              <a:bodyPr/>
              <a:lstStyle/>
              <a:p>
                <a:endParaRPr lang="en-US"/>
              </a:p>
            </p:txBody>
          </p:sp>
          <p:sp>
            <p:nvSpPr>
              <p:cNvPr id="32180" name="Line 1460"/>
              <p:cNvSpPr>
                <a:spLocks noChangeShapeType="1"/>
              </p:cNvSpPr>
              <p:nvPr/>
            </p:nvSpPr>
            <p:spPr bwMode="auto">
              <a:xfrm flipH="1">
                <a:off x="2152" y="2765"/>
                <a:ext cx="4" cy="1"/>
              </a:xfrm>
              <a:prstGeom prst="line">
                <a:avLst/>
              </a:prstGeom>
              <a:noFill/>
              <a:ln w="0">
                <a:solidFill>
                  <a:schemeClr val="tx1"/>
                </a:solidFill>
                <a:round/>
                <a:headEnd/>
                <a:tailEnd/>
              </a:ln>
            </p:spPr>
            <p:txBody>
              <a:bodyPr/>
              <a:lstStyle/>
              <a:p>
                <a:endParaRPr lang="en-US"/>
              </a:p>
            </p:txBody>
          </p:sp>
          <p:sp>
            <p:nvSpPr>
              <p:cNvPr id="32181" name="Line 1461"/>
              <p:cNvSpPr>
                <a:spLocks noChangeShapeType="1"/>
              </p:cNvSpPr>
              <p:nvPr/>
            </p:nvSpPr>
            <p:spPr bwMode="auto">
              <a:xfrm flipH="1">
                <a:off x="2150" y="2765"/>
                <a:ext cx="2" cy="2"/>
              </a:xfrm>
              <a:prstGeom prst="line">
                <a:avLst/>
              </a:prstGeom>
              <a:noFill/>
              <a:ln w="0">
                <a:solidFill>
                  <a:schemeClr val="tx1"/>
                </a:solidFill>
                <a:round/>
                <a:headEnd/>
                <a:tailEnd/>
              </a:ln>
            </p:spPr>
            <p:txBody>
              <a:bodyPr/>
              <a:lstStyle/>
              <a:p>
                <a:endParaRPr lang="en-US"/>
              </a:p>
            </p:txBody>
          </p:sp>
          <p:sp>
            <p:nvSpPr>
              <p:cNvPr id="32182" name="Line 1462"/>
              <p:cNvSpPr>
                <a:spLocks noChangeShapeType="1"/>
              </p:cNvSpPr>
              <p:nvPr/>
            </p:nvSpPr>
            <p:spPr bwMode="auto">
              <a:xfrm flipH="1">
                <a:off x="2147" y="2767"/>
                <a:ext cx="3" cy="2"/>
              </a:xfrm>
              <a:prstGeom prst="line">
                <a:avLst/>
              </a:prstGeom>
              <a:noFill/>
              <a:ln w="0">
                <a:solidFill>
                  <a:schemeClr val="tx1"/>
                </a:solidFill>
                <a:round/>
                <a:headEnd/>
                <a:tailEnd/>
              </a:ln>
            </p:spPr>
            <p:txBody>
              <a:bodyPr/>
              <a:lstStyle/>
              <a:p>
                <a:endParaRPr lang="en-US"/>
              </a:p>
            </p:txBody>
          </p:sp>
          <p:sp>
            <p:nvSpPr>
              <p:cNvPr id="32183" name="Line 1463"/>
              <p:cNvSpPr>
                <a:spLocks noChangeShapeType="1"/>
              </p:cNvSpPr>
              <p:nvPr/>
            </p:nvSpPr>
            <p:spPr bwMode="auto">
              <a:xfrm flipH="1">
                <a:off x="2146" y="2769"/>
                <a:ext cx="1" cy="4"/>
              </a:xfrm>
              <a:prstGeom prst="line">
                <a:avLst/>
              </a:prstGeom>
              <a:noFill/>
              <a:ln w="0">
                <a:solidFill>
                  <a:schemeClr val="tx1"/>
                </a:solidFill>
                <a:round/>
                <a:headEnd/>
                <a:tailEnd/>
              </a:ln>
            </p:spPr>
            <p:txBody>
              <a:bodyPr/>
              <a:lstStyle/>
              <a:p>
                <a:endParaRPr lang="en-US"/>
              </a:p>
            </p:txBody>
          </p:sp>
          <p:sp>
            <p:nvSpPr>
              <p:cNvPr id="32184" name="Line 1464"/>
              <p:cNvSpPr>
                <a:spLocks noChangeShapeType="1"/>
              </p:cNvSpPr>
              <p:nvPr/>
            </p:nvSpPr>
            <p:spPr bwMode="auto">
              <a:xfrm>
                <a:off x="2146" y="2773"/>
                <a:ext cx="1" cy="2"/>
              </a:xfrm>
              <a:prstGeom prst="line">
                <a:avLst/>
              </a:prstGeom>
              <a:noFill/>
              <a:ln w="0">
                <a:solidFill>
                  <a:schemeClr val="tx1"/>
                </a:solidFill>
                <a:round/>
                <a:headEnd/>
                <a:tailEnd/>
              </a:ln>
            </p:spPr>
            <p:txBody>
              <a:bodyPr/>
              <a:lstStyle/>
              <a:p>
                <a:endParaRPr lang="en-US"/>
              </a:p>
            </p:txBody>
          </p:sp>
          <p:sp>
            <p:nvSpPr>
              <p:cNvPr id="32185" name="Line 1465"/>
              <p:cNvSpPr>
                <a:spLocks noChangeShapeType="1"/>
              </p:cNvSpPr>
              <p:nvPr/>
            </p:nvSpPr>
            <p:spPr bwMode="auto">
              <a:xfrm>
                <a:off x="2146" y="2775"/>
                <a:ext cx="1" cy="4"/>
              </a:xfrm>
              <a:prstGeom prst="line">
                <a:avLst/>
              </a:prstGeom>
              <a:noFill/>
              <a:ln w="0">
                <a:solidFill>
                  <a:schemeClr val="tx1"/>
                </a:solidFill>
                <a:round/>
                <a:headEnd/>
                <a:tailEnd/>
              </a:ln>
            </p:spPr>
            <p:txBody>
              <a:bodyPr/>
              <a:lstStyle/>
              <a:p>
                <a:endParaRPr lang="en-US"/>
              </a:p>
            </p:txBody>
          </p:sp>
          <p:sp>
            <p:nvSpPr>
              <p:cNvPr id="32186" name="Line 1466"/>
              <p:cNvSpPr>
                <a:spLocks noChangeShapeType="1"/>
              </p:cNvSpPr>
              <p:nvPr/>
            </p:nvSpPr>
            <p:spPr bwMode="auto">
              <a:xfrm>
                <a:off x="2147" y="2779"/>
                <a:ext cx="3" cy="2"/>
              </a:xfrm>
              <a:prstGeom prst="line">
                <a:avLst/>
              </a:prstGeom>
              <a:noFill/>
              <a:ln w="0">
                <a:solidFill>
                  <a:schemeClr val="tx1"/>
                </a:solidFill>
                <a:round/>
                <a:headEnd/>
                <a:tailEnd/>
              </a:ln>
            </p:spPr>
            <p:txBody>
              <a:bodyPr/>
              <a:lstStyle/>
              <a:p>
                <a:endParaRPr lang="en-US"/>
              </a:p>
            </p:txBody>
          </p:sp>
          <p:sp>
            <p:nvSpPr>
              <p:cNvPr id="32187" name="Line 1467"/>
              <p:cNvSpPr>
                <a:spLocks noChangeShapeType="1"/>
              </p:cNvSpPr>
              <p:nvPr/>
            </p:nvSpPr>
            <p:spPr bwMode="auto">
              <a:xfrm>
                <a:off x="2150" y="2781"/>
                <a:ext cx="2" cy="2"/>
              </a:xfrm>
              <a:prstGeom prst="line">
                <a:avLst/>
              </a:prstGeom>
              <a:noFill/>
              <a:ln w="0">
                <a:solidFill>
                  <a:schemeClr val="tx1"/>
                </a:solidFill>
                <a:round/>
                <a:headEnd/>
                <a:tailEnd/>
              </a:ln>
            </p:spPr>
            <p:txBody>
              <a:bodyPr/>
              <a:lstStyle/>
              <a:p>
                <a:endParaRPr lang="en-US"/>
              </a:p>
            </p:txBody>
          </p:sp>
          <p:sp>
            <p:nvSpPr>
              <p:cNvPr id="32188" name="Line 1468"/>
              <p:cNvSpPr>
                <a:spLocks noChangeShapeType="1"/>
              </p:cNvSpPr>
              <p:nvPr/>
            </p:nvSpPr>
            <p:spPr bwMode="auto">
              <a:xfrm>
                <a:off x="2152" y="2783"/>
                <a:ext cx="4" cy="1"/>
              </a:xfrm>
              <a:prstGeom prst="line">
                <a:avLst/>
              </a:prstGeom>
              <a:noFill/>
              <a:ln w="0">
                <a:solidFill>
                  <a:schemeClr val="tx1"/>
                </a:solidFill>
                <a:round/>
                <a:headEnd/>
                <a:tailEnd/>
              </a:ln>
            </p:spPr>
            <p:txBody>
              <a:bodyPr/>
              <a:lstStyle/>
              <a:p>
                <a:endParaRPr lang="en-US"/>
              </a:p>
            </p:txBody>
          </p:sp>
          <p:sp>
            <p:nvSpPr>
              <p:cNvPr id="32189" name="Line 1469"/>
              <p:cNvSpPr>
                <a:spLocks noChangeShapeType="1"/>
              </p:cNvSpPr>
              <p:nvPr/>
            </p:nvSpPr>
            <p:spPr bwMode="auto">
              <a:xfrm flipV="1">
                <a:off x="2156" y="2781"/>
                <a:ext cx="2" cy="2"/>
              </a:xfrm>
              <a:prstGeom prst="line">
                <a:avLst/>
              </a:prstGeom>
              <a:noFill/>
              <a:ln w="0">
                <a:solidFill>
                  <a:schemeClr val="tx1"/>
                </a:solidFill>
                <a:round/>
                <a:headEnd/>
                <a:tailEnd/>
              </a:ln>
            </p:spPr>
            <p:txBody>
              <a:bodyPr/>
              <a:lstStyle/>
              <a:p>
                <a:endParaRPr lang="en-US"/>
              </a:p>
            </p:txBody>
          </p:sp>
          <p:sp>
            <p:nvSpPr>
              <p:cNvPr id="32190" name="Line 1470"/>
              <p:cNvSpPr>
                <a:spLocks noChangeShapeType="1"/>
              </p:cNvSpPr>
              <p:nvPr/>
            </p:nvSpPr>
            <p:spPr bwMode="auto">
              <a:xfrm flipV="1">
                <a:off x="2158" y="2779"/>
                <a:ext cx="3" cy="2"/>
              </a:xfrm>
              <a:prstGeom prst="line">
                <a:avLst/>
              </a:prstGeom>
              <a:noFill/>
              <a:ln w="0">
                <a:solidFill>
                  <a:schemeClr val="tx1"/>
                </a:solidFill>
                <a:round/>
                <a:headEnd/>
                <a:tailEnd/>
              </a:ln>
            </p:spPr>
            <p:txBody>
              <a:bodyPr/>
              <a:lstStyle/>
              <a:p>
                <a:endParaRPr lang="en-US"/>
              </a:p>
            </p:txBody>
          </p:sp>
          <p:sp>
            <p:nvSpPr>
              <p:cNvPr id="32191" name="Line 1471"/>
              <p:cNvSpPr>
                <a:spLocks noChangeShapeType="1"/>
              </p:cNvSpPr>
              <p:nvPr/>
            </p:nvSpPr>
            <p:spPr bwMode="auto">
              <a:xfrm>
                <a:off x="2197" y="2765"/>
                <a:ext cx="1" cy="18"/>
              </a:xfrm>
              <a:prstGeom prst="line">
                <a:avLst/>
              </a:prstGeom>
              <a:noFill/>
              <a:ln w="0">
                <a:solidFill>
                  <a:schemeClr val="tx1"/>
                </a:solidFill>
                <a:round/>
                <a:headEnd/>
                <a:tailEnd/>
              </a:ln>
            </p:spPr>
            <p:txBody>
              <a:bodyPr/>
              <a:lstStyle/>
              <a:p>
                <a:endParaRPr lang="en-US"/>
              </a:p>
            </p:txBody>
          </p:sp>
          <p:sp>
            <p:nvSpPr>
              <p:cNvPr id="32192" name="Line 1472"/>
              <p:cNvSpPr>
                <a:spLocks noChangeShapeType="1"/>
              </p:cNvSpPr>
              <p:nvPr/>
            </p:nvSpPr>
            <p:spPr bwMode="auto">
              <a:xfrm flipV="1">
                <a:off x="2197" y="2767"/>
                <a:ext cx="3" cy="3"/>
              </a:xfrm>
              <a:prstGeom prst="line">
                <a:avLst/>
              </a:prstGeom>
              <a:noFill/>
              <a:ln w="0">
                <a:solidFill>
                  <a:schemeClr val="tx1"/>
                </a:solidFill>
                <a:round/>
                <a:headEnd/>
                <a:tailEnd/>
              </a:ln>
            </p:spPr>
            <p:txBody>
              <a:bodyPr/>
              <a:lstStyle/>
              <a:p>
                <a:endParaRPr lang="en-US"/>
              </a:p>
            </p:txBody>
          </p:sp>
          <p:sp>
            <p:nvSpPr>
              <p:cNvPr id="32193" name="Line 1473"/>
              <p:cNvSpPr>
                <a:spLocks noChangeShapeType="1"/>
              </p:cNvSpPr>
              <p:nvPr/>
            </p:nvSpPr>
            <p:spPr bwMode="auto">
              <a:xfrm flipV="1">
                <a:off x="2200" y="2765"/>
                <a:ext cx="3" cy="2"/>
              </a:xfrm>
              <a:prstGeom prst="line">
                <a:avLst/>
              </a:prstGeom>
              <a:noFill/>
              <a:ln w="0">
                <a:solidFill>
                  <a:schemeClr val="tx1"/>
                </a:solidFill>
                <a:round/>
                <a:headEnd/>
                <a:tailEnd/>
              </a:ln>
            </p:spPr>
            <p:txBody>
              <a:bodyPr/>
              <a:lstStyle/>
              <a:p>
                <a:endParaRPr lang="en-US"/>
              </a:p>
            </p:txBody>
          </p:sp>
          <p:sp>
            <p:nvSpPr>
              <p:cNvPr id="32194" name="Line 1474"/>
              <p:cNvSpPr>
                <a:spLocks noChangeShapeType="1"/>
              </p:cNvSpPr>
              <p:nvPr/>
            </p:nvSpPr>
            <p:spPr bwMode="auto">
              <a:xfrm>
                <a:off x="2203" y="2765"/>
                <a:ext cx="4" cy="1"/>
              </a:xfrm>
              <a:prstGeom prst="line">
                <a:avLst/>
              </a:prstGeom>
              <a:noFill/>
              <a:ln w="0">
                <a:solidFill>
                  <a:schemeClr val="tx1"/>
                </a:solidFill>
                <a:round/>
                <a:headEnd/>
                <a:tailEnd/>
              </a:ln>
            </p:spPr>
            <p:txBody>
              <a:bodyPr/>
              <a:lstStyle/>
              <a:p>
                <a:endParaRPr lang="en-US"/>
              </a:p>
            </p:txBody>
          </p:sp>
          <p:sp>
            <p:nvSpPr>
              <p:cNvPr id="32195" name="Line 1475"/>
              <p:cNvSpPr>
                <a:spLocks noChangeShapeType="1"/>
              </p:cNvSpPr>
              <p:nvPr/>
            </p:nvSpPr>
            <p:spPr bwMode="auto">
              <a:xfrm>
                <a:off x="2207" y="2765"/>
                <a:ext cx="2" cy="2"/>
              </a:xfrm>
              <a:prstGeom prst="line">
                <a:avLst/>
              </a:prstGeom>
              <a:noFill/>
              <a:ln w="0">
                <a:solidFill>
                  <a:schemeClr val="tx1"/>
                </a:solidFill>
                <a:round/>
                <a:headEnd/>
                <a:tailEnd/>
              </a:ln>
            </p:spPr>
            <p:txBody>
              <a:bodyPr/>
              <a:lstStyle/>
              <a:p>
                <a:endParaRPr lang="en-US"/>
              </a:p>
            </p:txBody>
          </p:sp>
          <p:sp>
            <p:nvSpPr>
              <p:cNvPr id="32196" name="Line 1476"/>
              <p:cNvSpPr>
                <a:spLocks noChangeShapeType="1"/>
              </p:cNvSpPr>
              <p:nvPr/>
            </p:nvSpPr>
            <p:spPr bwMode="auto">
              <a:xfrm>
                <a:off x="2209" y="2767"/>
                <a:ext cx="1" cy="3"/>
              </a:xfrm>
              <a:prstGeom prst="line">
                <a:avLst/>
              </a:prstGeom>
              <a:noFill/>
              <a:ln w="0">
                <a:solidFill>
                  <a:schemeClr val="tx1"/>
                </a:solidFill>
                <a:round/>
                <a:headEnd/>
                <a:tailEnd/>
              </a:ln>
            </p:spPr>
            <p:txBody>
              <a:bodyPr/>
              <a:lstStyle/>
              <a:p>
                <a:endParaRPr lang="en-US"/>
              </a:p>
            </p:txBody>
          </p:sp>
          <p:sp>
            <p:nvSpPr>
              <p:cNvPr id="32197" name="Line 1477"/>
              <p:cNvSpPr>
                <a:spLocks noChangeShapeType="1"/>
              </p:cNvSpPr>
              <p:nvPr/>
            </p:nvSpPr>
            <p:spPr bwMode="auto">
              <a:xfrm>
                <a:off x="2210" y="2770"/>
                <a:ext cx="1" cy="13"/>
              </a:xfrm>
              <a:prstGeom prst="line">
                <a:avLst/>
              </a:prstGeom>
              <a:noFill/>
              <a:ln w="0">
                <a:solidFill>
                  <a:schemeClr val="tx1"/>
                </a:solidFill>
                <a:round/>
                <a:headEnd/>
                <a:tailEnd/>
              </a:ln>
            </p:spPr>
            <p:txBody>
              <a:bodyPr/>
              <a:lstStyle/>
              <a:p>
                <a:endParaRPr lang="en-US"/>
              </a:p>
            </p:txBody>
          </p:sp>
          <p:sp>
            <p:nvSpPr>
              <p:cNvPr id="32198" name="Line 1478"/>
              <p:cNvSpPr>
                <a:spLocks noChangeShapeType="1"/>
              </p:cNvSpPr>
              <p:nvPr/>
            </p:nvSpPr>
            <p:spPr bwMode="auto">
              <a:xfrm>
                <a:off x="2234" y="2765"/>
                <a:ext cx="1" cy="18"/>
              </a:xfrm>
              <a:prstGeom prst="line">
                <a:avLst/>
              </a:prstGeom>
              <a:noFill/>
              <a:ln w="0">
                <a:solidFill>
                  <a:schemeClr val="tx1"/>
                </a:solidFill>
                <a:round/>
                <a:headEnd/>
                <a:tailEnd/>
              </a:ln>
            </p:spPr>
            <p:txBody>
              <a:bodyPr/>
              <a:lstStyle/>
              <a:p>
                <a:endParaRPr lang="en-US"/>
              </a:p>
            </p:txBody>
          </p:sp>
          <p:sp>
            <p:nvSpPr>
              <p:cNvPr id="32199" name="Line 1479"/>
              <p:cNvSpPr>
                <a:spLocks noChangeShapeType="1"/>
              </p:cNvSpPr>
              <p:nvPr/>
            </p:nvSpPr>
            <p:spPr bwMode="auto">
              <a:xfrm flipH="1" flipV="1">
                <a:off x="2231" y="2767"/>
                <a:ext cx="3" cy="2"/>
              </a:xfrm>
              <a:prstGeom prst="line">
                <a:avLst/>
              </a:prstGeom>
              <a:noFill/>
              <a:ln w="0">
                <a:solidFill>
                  <a:schemeClr val="tx1"/>
                </a:solidFill>
                <a:round/>
                <a:headEnd/>
                <a:tailEnd/>
              </a:ln>
            </p:spPr>
            <p:txBody>
              <a:bodyPr/>
              <a:lstStyle/>
              <a:p>
                <a:endParaRPr lang="en-US"/>
              </a:p>
            </p:txBody>
          </p:sp>
          <p:sp>
            <p:nvSpPr>
              <p:cNvPr id="32200" name="Line 1480"/>
              <p:cNvSpPr>
                <a:spLocks noChangeShapeType="1"/>
              </p:cNvSpPr>
              <p:nvPr/>
            </p:nvSpPr>
            <p:spPr bwMode="auto">
              <a:xfrm flipH="1" flipV="1">
                <a:off x="2229" y="2765"/>
                <a:ext cx="2" cy="2"/>
              </a:xfrm>
              <a:prstGeom prst="line">
                <a:avLst/>
              </a:prstGeom>
              <a:noFill/>
              <a:ln w="0">
                <a:solidFill>
                  <a:schemeClr val="tx1"/>
                </a:solidFill>
                <a:round/>
                <a:headEnd/>
                <a:tailEnd/>
              </a:ln>
            </p:spPr>
            <p:txBody>
              <a:bodyPr/>
              <a:lstStyle/>
              <a:p>
                <a:endParaRPr lang="en-US"/>
              </a:p>
            </p:txBody>
          </p:sp>
          <p:sp>
            <p:nvSpPr>
              <p:cNvPr id="32201" name="Line 1481"/>
              <p:cNvSpPr>
                <a:spLocks noChangeShapeType="1"/>
              </p:cNvSpPr>
              <p:nvPr/>
            </p:nvSpPr>
            <p:spPr bwMode="auto">
              <a:xfrm flipH="1">
                <a:off x="2225" y="2765"/>
                <a:ext cx="4" cy="1"/>
              </a:xfrm>
              <a:prstGeom prst="line">
                <a:avLst/>
              </a:prstGeom>
              <a:noFill/>
              <a:ln w="0">
                <a:solidFill>
                  <a:schemeClr val="tx1"/>
                </a:solidFill>
                <a:round/>
                <a:headEnd/>
                <a:tailEnd/>
              </a:ln>
            </p:spPr>
            <p:txBody>
              <a:bodyPr/>
              <a:lstStyle/>
              <a:p>
                <a:endParaRPr lang="en-US"/>
              </a:p>
            </p:txBody>
          </p:sp>
          <p:sp>
            <p:nvSpPr>
              <p:cNvPr id="32202" name="Line 1482"/>
              <p:cNvSpPr>
                <a:spLocks noChangeShapeType="1"/>
              </p:cNvSpPr>
              <p:nvPr/>
            </p:nvSpPr>
            <p:spPr bwMode="auto">
              <a:xfrm flipH="1">
                <a:off x="2223" y="2765"/>
                <a:ext cx="2" cy="2"/>
              </a:xfrm>
              <a:prstGeom prst="line">
                <a:avLst/>
              </a:prstGeom>
              <a:noFill/>
              <a:ln w="0">
                <a:solidFill>
                  <a:schemeClr val="tx1"/>
                </a:solidFill>
                <a:round/>
                <a:headEnd/>
                <a:tailEnd/>
              </a:ln>
            </p:spPr>
            <p:txBody>
              <a:bodyPr/>
              <a:lstStyle/>
              <a:p>
                <a:endParaRPr lang="en-US"/>
              </a:p>
            </p:txBody>
          </p:sp>
          <p:sp>
            <p:nvSpPr>
              <p:cNvPr id="32203" name="Line 1483"/>
              <p:cNvSpPr>
                <a:spLocks noChangeShapeType="1"/>
              </p:cNvSpPr>
              <p:nvPr/>
            </p:nvSpPr>
            <p:spPr bwMode="auto">
              <a:xfrm flipH="1">
                <a:off x="2220" y="2767"/>
                <a:ext cx="3" cy="2"/>
              </a:xfrm>
              <a:prstGeom prst="line">
                <a:avLst/>
              </a:prstGeom>
              <a:noFill/>
              <a:ln w="0">
                <a:solidFill>
                  <a:schemeClr val="tx1"/>
                </a:solidFill>
                <a:round/>
                <a:headEnd/>
                <a:tailEnd/>
              </a:ln>
            </p:spPr>
            <p:txBody>
              <a:bodyPr/>
              <a:lstStyle/>
              <a:p>
                <a:endParaRPr lang="en-US"/>
              </a:p>
            </p:txBody>
          </p:sp>
          <p:sp>
            <p:nvSpPr>
              <p:cNvPr id="32204" name="Line 1484"/>
              <p:cNvSpPr>
                <a:spLocks noChangeShapeType="1"/>
              </p:cNvSpPr>
              <p:nvPr/>
            </p:nvSpPr>
            <p:spPr bwMode="auto">
              <a:xfrm flipH="1">
                <a:off x="2219" y="2769"/>
                <a:ext cx="1" cy="4"/>
              </a:xfrm>
              <a:prstGeom prst="line">
                <a:avLst/>
              </a:prstGeom>
              <a:noFill/>
              <a:ln w="0">
                <a:solidFill>
                  <a:schemeClr val="tx1"/>
                </a:solidFill>
                <a:round/>
                <a:headEnd/>
                <a:tailEnd/>
              </a:ln>
            </p:spPr>
            <p:txBody>
              <a:bodyPr/>
              <a:lstStyle/>
              <a:p>
                <a:endParaRPr lang="en-US"/>
              </a:p>
            </p:txBody>
          </p:sp>
          <p:sp>
            <p:nvSpPr>
              <p:cNvPr id="32205" name="Line 1485"/>
              <p:cNvSpPr>
                <a:spLocks noChangeShapeType="1"/>
              </p:cNvSpPr>
              <p:nvPr/>
            </p:nvSpPr>
            <p:spPr bwMode="auto">
              <a:xfrm>
                <a:off x="2219" y="2773"/>
                <a:ext cx="1" cy="2"/>
              </a:xfrm>
              <a:prstGeom prst="line">
                <a:avLst/>
              </a:prstGeom>
              <a:noFill/>
              <a:ln w="0">
                <a:solidFill>
                  <a:schemeClr val="tx1"/>
                </a:solidFill>
                <a:round/>
                <a:headEnd/>
                <a:tailEnd/>
              </a:ln>
            </p:spPr>
            <p:txBody>
              <a:bodyPr/>
              <a:lstStyle/>
              <a:p>
                <a:endParaRPr lang="en-US"/>
              </a:p>
            </p:txBody>
          </p:sp>
          <p:sp>
            <p:nvSpPr>
              <p:cNvPr id="32206" name="Line 1486"/>
              <p:cNvSpPr>
                <a:spLocks noChangeShapeType="1"/>
              </p:cNvSpPr>
              <p:nvPr/>
            </p:nvSpPr>
            <p:spPr bwMode="auto">
              <a:xfrm>
                <a:off x="2219" y="2775"/>
                <a:ext cx="1" cy="4"/>
              </a:xfrm>
              <a:prstGeom prst="line">
                <a:avLst/>
              </a:prstGeom>
              <a:noFill/>
              <a:ln w="0">
                <a:solidFill>
                  <a:schemeClr val="tx1"/>
                </a:solidFill>
                <a:round/>
                <a:headEnd/>
                <a:tailEnd/>
              </a:ln>
            </p:spPr>
            <p:txBody>
              <a:bodyPr/>
              <a:lstStyle/>
              <a:p>
                <a:endParaRPr lang="en-US"/>
              </a:p>
            </p:txBody>
          </p:sp>
          <p:sp>
            <p:nvSpPr>
              <p:cNvPr id="32207" name="Line 1487"/>
              <p:cNvSpPr>
                <a:spLocks noChangeShapeType="1"/>
              </p:cNvSpPr>
              <p:nvPr/>
            </p:nvSpPr>
            <p:spPr bwMode="auto">
              <a:xfrm>
                <a:off x="2220" y="2779"/>
                <a:ext cx="3" cy="2"/>
              </a:xfrm>
              <a:prstGeom prst="line">
                <a:avLst/>
              </a:prstGeom>
              <a:noFill/>
              <a:ln w="0">
                <a:solidFill>
                  <a:schemeClr val="tx1"/>
                </a:solidFill>
                <a:round/>
                <a:headEnd/>
                <a:tailEnd/>
              </a:ln>
            </p:spPr>
            <p:txBody>
              <a:bodyPr/>
              <a:lstStyle/>
              <a:p>
                <a:endParaRPr lang="en-US"/>
              </a:p>
            </p:txBody>
          </p:sp>
          <p:sp>
            <p:nvSpPr>
              <p:cNvPr id="32208" name="Line 1488"/>
              <p:cNvSpPr>
                <a:spLocks noChangeShapeType="1"/>
              </p:cNvSpPr>
              <p:nvPr/>
            </p:nvSpPr>
            <p:spPr bwMode="auto">
              <a:xfrm>
                <a:off x="2223" y="2781"/>
                <a:ext cx="2" cy="2"/>
              </a:xfrm>
              <a:prstGeom prst="line">
                <a:avLst/>
              </a:prstGeom>
              <a:noFill/>
              <a:ln w="0">
                <a:solidFill>
                  <a:schemeClr val="tx1"/>
                </a:solidFill>
                <a:round/>
                <a:headEnd/>
                <a:tailEnd/>
              </a:ln>
            </p:spPr>
            <p:txBody>
              <a:bodyPr/>
              <a:lstStyle/>
              <a:p>
                <a:endParaRPr lang="en-US"/>
              </a:p>
            </p:txBody>
          </p:sp>
          <p:sp>
            <p:nvSpPr>
              <p:cNvPr id="32209" name="Line 1489"/>
              <p:cNvSpPr>
                <a:spLocks noChangeShapeType="1"/>
              </p:cNvSpPr>
              <p:nvPr/>
            </p:nvSpPr>
            <p:spPr bwMode="auto">
              <a:xfrm>
                <a:off x="2225" y="2783"/>
                <a:ext cx="4" cy="1"/>
              </a:xfrm>
              <a:prstGeom prst="line">
                <a:avLst/>
              </a:prstGeom>
              <a:noFill/>
              <a:ln w="0">
                <a:solidFill>
                  <a:schemeClr val="tx1"/>
                </a:solidFill>
                <a:round/>
                <a:headEnd/>
                <a:tailEnd/>
              </a:ln>
            </p:spPr>
            <p:txBody>
              <a:bodyPr/>
              <a:lstStyle/>
              <a:p>
                <a:endParaRPr lang="en-US"/>
              </a:p>
            </p:txBody>
          </p:sp>
          <p:sp>
            <p:nvSpPr>
              <p:cNvPr id="32210" name="Line 1490"/>
              <p:cNvSpPr>
                <a:spLocks noChangeShapeType="1"/>
              </p:cNvSpPr>
              <p:nvPr/>
            </p:nvSpPr>
            <p:spPr bwMode="auto">
              <a:xfrm flipV="1">
                <a:off x="2229" y="2781"/>
                <a:ext cx="2" cy="2"/>
              </a:xfrm>
              <a:prstGeom prst="line">
                <a:avLst/>
              </a:prstGeom>
              <a:noFill/>
              <a:ln w="0">
                <a:solidFill>
                  <a:schemeClr val="tx1"/>
                </a:solidFill>
                <a:round/>
                <a:headEnd/>
                <a:tailEnd/>
              </a:ln>
            </p:spPr>
            <p:txBody>
              <a:bodyPr/>
              <a:lstStyle/>
              <a:p>
                <a:endParaRPr lang="en-US"/>
              </a:p>
            </p:txBody>
          </p:sp>
          <p:sp>
            <p:nvSpPr>
              <p:cNvPr id="32211" name="Line 1491"/>
              <p:cNvSpPr>
                <a:spLocks noChangeShapeType="1"/>
              </p:cNvSpPr>
              <p:nvPr/>
            </p:nvSpPr>
            <p:spPr bwMode="auto">
              <a:xfrm flipV="1">
                <a:off x="2231" y="2779"/>
                <a:ext cx="3" cy="2"/>
              </a:xfrm>
              <a:prstGeom prst="line">
                <a:avLst/>
              </a:prstGeom>
              <a:noFill/>
              <a:ln w="0">
                <a:solidFill>
                  <a:schemeClr val="tx1"/>
                </a:solidFill>
                <a:round/>
                <a:headEnd/>
                <a:tailEnd/>
              </a:ln>
            </p:spPr>
            <p:txBody>
              <a:bodyPr/>
              <a:lstStyle/>
              <a:p>
                <a:endParaRPr lang="en-US"/>
              </a:p>
            </p:txBody>
          </p:sp>
          <p:sp>
            <p:nvSpPr>
              <p:cNvPr id="32212" name="Line 1492"/>
              <p:cNvSpPr>
                <a:spLocks noChangeShapeType="1"/>
              </p:cNvSpPr>
              <p:nvPr/>
            </p:nvSpPr>
            <p:spPr bwMode="auto">
              <a:xfrm>
                <a:off x="2242" y="2757"/>
                <a:ext cx="2" cy="1"/>
              </a:xfrm>
              <a:prstGeom prst="line">
                <a:avLst/>
              </a:prstGeom>
              <a:noFill/>
              <a:ln w="0">
                <a:solidFill>
                  <a:schemeClr val="tx1"/>
                </a:solidFill>
                <a:round/>
                <a:headEnd/>
                <a:tailEnd/>
              </a:ln>
            </p:spPr>
            <p:txBody>
              <a:bodyPr/>
              <a:lstStyle/>
              <a:p>
                <a:endParaRPr lang="en-US"/>
              </a:p>
            </p:txBody>
          </p:sp>
          <p:sp>
            <p:nvSpPr>
              <p:cNvPr id="32213" name="Line 1493"/>
              <p:cNvSpPr>
                <a:spLocks noChangeShapeType="1"/>
              </p:cNvSpPr>
              <p:nvPr/>
            </p:nvSpPr>
            <p:spPr bwMode="auto">
              <a:xfrm flipV="1">
                <a:off x="2244" y="2757"/>
                <a:ext cx="1" cy="1"/>
              </a:xfrm>
              <a:prstGeom prst="line">
                <a:avLst/>
              </a:prstGeom>
              <a:noFill/>
              <a:ln w="0">
                <a:solidFill>
                  <a:schemeClr val="tx1"/>
                </a:solidFill>
                <a:round/>
                <a:headEnd/>
                <a:tailEnd/>
              </a:ln>
            </p:spPr>
            <p:txBody>
              <a:bodyPr/>
              <a:lstStyle/>
              <a:p>
                <a:endParaRPr lang="en-US"/>
              </a:p>
            </p:txBody>
          </p:sp>
          <p:sp>
            <p:nvSpPr>
              <p:cNvPr id="32214" name="Line 1494"/>
              <p:cNvSpPr>
                <a:spLocks noChangeShapeType="1"/>
              </p:cNvSpPr>
              <p:nvPr/>
            </p:nvSpPr>
            <p:spPr bwMode="auto">
              <a:xfrm flipH="1" flipV="1">
                <a:off x="2244" y="2755"/>
                <a:ext cx="1" cy="2"/>
              </a:xfrm>
              <a:prstGeom prst="line">
                <a:avLst/>
              </a:prstGeom>
              <a:noFill/>
              <a:ln w="0">
                <a:solidFill>
                  <a:schemeClr val="tx1"/>
                </a:solidFill>
                <a:round/>
                <a:headEnd/>
                <a:tailEnd/>
              </a:ln>
            </p:spPr>
            <p:txBody>
              <a:bodyPr/>
              <a:lstStyle/>
              <a:p>
                <a:endParaRPr lang="en-US"/>
              </a:p>
            </p:txBody>
          </p:sp>
          <p:sp>
            <p:nvSpPr>
              <p:cNvPr id="32215" name="Line 1495"/>
              <p:cNvSpPr>
                <a:spLocks noChangeShapeType="1"/>
              </p:cNvSpPr>
              <p:nvPr/>
            </p:nvSpPr>
            <p:spPr bwMode="auto">
              <a:xfrm flipH="1">
                <a:off x="2242" y="2755"/>
                <a:ext cx="2" cy="2"/>
              </a:xfrm>
              <a:prstGeom prst="line">
                <a:avLst/>
              </a:prstGeom>
              <a:noFill/>
              <a:ln w="0">
                <a:solidFill>
                  <a:schemeClr val="tx1"/>
                </a:solidFill>
                <a:round/>
                <a:headEnd/>
                <a:tailEnd/>
              </a:ln>
            </p:spPr>
            <p:txBody>
              <a:bodyPr/>
              <a:lstStyle/>
              <a:p>
                <a:endParaRPr lang="en-US"/>
              </a:p>
            </p:txBody>
          </p:sp>
          <p:sp>
            <p:nvSpPr>
              <p:cNvPr id="32216" name="Line 1496"/>
              <p:cNvSpPr>
                <a:spLocks noChangeShapeType="1"/>
              </p:cNvSpPr>
              <p:nvPr/>
            </p:nvSpPr>
            <p:spPr bwMode="auto">
              <a:xfrm>
                <a:off x="2244" y="2765"/>
                <a:ext cx="1" cy="18"/>
              </a:xfrm>
              <a:prstGeom prst="line">
                <a:avLst/>
              </a:prstGeom>
              <a:noFill/>
              <a:ln w="0">
                <a:solidFill>
                  <a:schemeClr val="tx1"/>
                </a:solidFill>
                <a:round/>
                <a:headEnd/>
                <a:tailEnd/>
              </a:ln>
            </p:spPr>
            <p:txBody>
              <a:bodyPr/>
              <a:lstStyle/>
              <a:p>
                <a:endParaRPr lang="en-US"/>
              </a:p>
            </p:txBody>
          </p:sp>
          <p:sp>
            <p:nvSpPr>
              <p:cNvPr id="32217" name="Line 1497"/>
              <p:cNvSpPr>
                <a:spLocks noChangeShapeType="1"/>
              </p:cNvSpPr>
              <p:nvPr/>
            </p:nvSpPr>
            <p:spPr bwMode="auto">
              <a:xfrm>
                <a:off x="2253" y="2757"/>
                <a:ext cx="1" cy="26"/>
              </a:xfrm>
              <a:prstGeom prst="line">
                <a:avLst/>
              </a:prstGeom>
              <a:noFill/>
              <a:ln w="0">
                <a:solidFill>
                  <a:schemeClr val="tx1"/>
                </a:solidFill>
                <a:round/>
                <a:headEnd/>
                <a:tailEnd/>
              </a:ln>
            </p:spPr>
            <p:txBody>
              <a:bodyPr/>
              <a:lstStyle/>
              <a:p>
                <a:endParaRPr lang="en-US"/>
              </a:p>
            </p:txBody>
          </p:sp>
          <p:sp>
            <p:nvSpPr>
              <p:cNvPr id="32218" name="Line 1498"/>
              <p:cNvSpPr>
                <a:spLocks noChangeShapeType="1"/>
              </p:cNvSpPr>
              <p:nvPr/>
            </p:nvSpPr>
            <p:spPr bwMode="auto">
              <a:xfrm flipH="1" flipV="1">
                <a:off x="2274" y="2767"/>
                <a:ext cx="2" cy="2"/>
              </a:xfrm>
              <a:prstGeom prst="line">
                <a:avLst/>
              </a:prstGeom>
              <a:noFill/>
              <a:ln w="0">
                <a:solidFill>
                  <a:schemeClr val="tx1"/>
                </a:solidFill>
                <a:round/>
                <a:headEnd/>
                <a:tailEnd/>
              </a:ln>
            </p:spPr>
            <p:txBody>
              <a:bodyPr/>
              <a:lstStyle/>
              <a:p>
                <a:endParaRPr lang="en-US"/>
              </a:p>
            </p:txBody>
          </p:sp>
          <p:sp>
            <p:nvSpPr>
              <p:cNvPr id="32219" name="Line 1499"/>
              <p:cNvSpPr>
                <a:spLocks noChangeShapeType="1"/>
              </p:cNvSpPr>
              <p:nvPr/>
            </p:nvSpPr>
            <p:spPr bwMode="auto">
              <a:xfrm flipH="1" flipV="1">
                <a:off x="2271" y="2765"/>
                <a:ext cx="3" cy="2"/>
              </a:xfrm>
              <a:prstGeom prst="line">
                <a:avLst/>
              </a:prstGeom>
              <a:noFill/>
              <a:ln w="0">
                <a:solidFill>
                  <a:schemeClr val="tx1"/>
                </a:solidFill>
                <a:round/>
                <a:headEnd/>
                <a:tailEnd/>
              </a:ln>
            </p:spPr>
            <p:txBody>
              <a:bodyPr/>
              <a:lstStyle/>
              <a:p>
                <a:endParaRPr lang="en-US"/>
              </a:p>
            </p:txBody>
          </p:sp>
          <p:sp>
            <p:nvSpPr>
              <p:cNvPr id="32220" name="Line 1500"/>
              <p:cNvSpPr>
                <a:spLocks noChangeShapeType="1"/>
              </p:cNvSpPr>
              <p:nvPr/>
            </p:nvSpPr>
            <p:spPr bwMode="auto">
              <a:xfrm flipH="1">
                <a:off x="2267" y="2765"/>
                <a:ext cx="4" cy="1"/>
              </a:xfrm>
              <a:prstGeom prst="line">
                <a:avLst/>
              </a:prstGeom>
              <a:noFill/>
              <a:ln w="0">
                <a:solidFill>
                  <a:schemeClr val="tx1"/>
                </a:solidFill>
                <a:round/>
                <a:headEnd/>
                <a:tailEnd/>
              </a:ln>
            </p:spPr>
            <p:txBody>
              <a:bodyPr/>
              <a:lstStyle/>
              <a:p>
                <a:endParaRPr lang="en-US"/>
              </a:p>
            </p:txBody>
          </p:sp>
          <p:sp>
            <p:nvSpPr>
              <p:cNvPr id="32221" name="Line 1501"/>
              <p:cNvSpPr>
                <a:spLocks noChangeShapeType="1"/>
              </p:cNvSpPr>
              <p:nvPr/>
            </p:nvSpPr>
            <p:spPr bwMode="auto">
              <a:xfrm flipH="1">
                <a:off x="2263" y="2765"/>
                <a:ext cx="4" cy="2"/>
              </a:xfrm>
              <a:prstGeom prst="line">
                <a:avLst/>
              </a:prstGeom>
              <a:noFill/>
              <a:ln w="0">
                <a:solidFill>
                  <a:schemeClr val="tx1"/>
                </a:solidFill>
                <a:round/>
                <a:headEnd/>
                <a:tailEnd/>
              </a:ln>
            </p:spPr>
            <p:txBody>
              <a:bodyPr/>
              <a:lstStyle/>
              <a:p>
                <a:endParaRPr lang="en-US"/>
              </a:p>
            </p:txBody>
          </p:sp>
          <p:sp>
            <p:nvSpPr>
              <p:cNvPr id="32222" name="Line 1502"/>
              <p:cNvSpPr>
                <a:spLocks noChangeShapeType="1"/>
              </p:cNvSpPr>
              <p:nvPr/>
            </p:nvSpPr>
            <p:spPr bwMode="auto">
              <a:xfrm flipH="1">
                <a:off x="2262" y="2767"/>
                <a:ext cx="1" cy="2"/>
              </a:xfrm>
              <a:prstGeom prst="line">
                <a:avLst/>
              </a:prstGeom>
              <a:noFill/>
              <a:ln w="0">
                <a:solidFill>
                  <a:schemeClr val="tx1"/>
                </a:solidFill>
                <a:round/>
                <a:headEnd/>
                <a:tailEnd/>
              </a:ln>
            </p:spPr>
            <p:txBody>
              <a:bodyPr/>
              <a:lstStyle/>
              <a:p>
                <a:endParaRPr lang="en-US"/>
              </a:p>
            </p:txBody>
          </p:sp>
          <p:sp>
            <p:nvSpPr>
              <p:cNvPr id="32223" name="Line 1503"/>
              <p:cNvSpPr>
                <a:spLocks noChangeShapeType="1"/>
              </p:cNvSpPr>
              <p:nvPr/>
            </p:nvSpPr>
            <p:spPr bwMode="auto">
              <a:xfrm>
                <a:off x="2262" y="2769"/>
                <a:ext cx="1" cy="3"/>
              </a:xfrm>
              <a:prstGeom prst="line">
                <a:avLst/>
              </a:prstGeom>
              <a:noFill/>
              <a:ln w="0">
                <a:solidFill>
                  <a:schemeClr val="tx1"/>
                </a:solidFill>
                <a:round/>
                <a:headEnd/>
                <a:tailEnd/>
              </a:ln>
            </p:spPr>
            <p:txBody>
              <a:bodyPr/>
              <a:lstStyle/>
              <a:p>
                <a:endParaRPr lang="en-US"/>
              </a:p>
            </p:txBody>
          </p:sp>
          <p:sp>
            <p:nvSpPr>
              <p:cNvPr id="32224" name="Line 1504"/>
              <p:cNvSpPr>
                <a:spLocks noChangeShapeType="1"/>
              </p:cNvSpPr>
              <p:nvPr/>
            </p:nvSpPr>
            <p:spPr bwMode="auto">
              <a:xfrm>
                <a:off x="2263" y="2772"/>
                <a:ext cx="3" cy="1"/>
              </a:xfrm>
              <a:prstGeom prst="line">
                <a:avLst/>
              </a:prstGeom>
              <a:noFill/>
              <a:ln w="0">
                <a:solidFill>
                  <a:schemeClr val="tx1"/>
                </a:solidFill>
                <a:round/>
                <a:headEnd/>
                <a:tailEnd/>
              </a:ln>
            </p:spPr>
            <p:txBody>
              <a:bodyPr/>
              <a:lstStyle/>
              <a:p>
                <a:endParaRPr lang="en-US"/>
              </a:p>
            </p:txBody>
          </p:sp>
          <p:sp>
            <p:nvSpPr>
              <p:cNvPr id="32225" name="Line 1505"/>
              <p:cNvSpPr>
                <a:spLocks noChangeShapeType="1"/>
              </p:cNvSpPr>
              <p:nvPr/>
            </p:nvSpPr>
            <p:spPr bwMode="auto">
              <a:xfrm>
                <a:off x="2266" y="2773"/>
                <a:ext cx="6" cy="1"/>
              </a:xfrm>
              <a:prstGeom prst="line">
                <a:avLst/>
              </a:prstGeom>
              <a:noFill/>
              <a:ln w="0">
                <a:solidFill>
                  <a:schemeClr val="tx1"/>
                </a:solidFill>
                <a:round/>
                <a:headEnd/>
                <a:tailEnd/>
              </a:ln>
            </p:spPr>
            <p:txBody>
              <a:bodyPr/>
              <a:lstStyle/>
              <a:p>
                <a:endParaRPr lang="en-US"/>
              </a:p>
            </p:txBody>
          </p:sp>
          <p:sp>
            <p:nvSpPr>
              <p:cNvPr id="32226" name="Line 1506"/>
              <p:cNvSpPr>
                <a:spLocks noChangeShapeType="1"/>
              </p:cNvSpPr>
              <p:nvPr/>
            </p:nvSpPr>
            <p:spPr bwMode="auto">
              <a:xfrm>
                <a:off x="2272" y="2774"/>
                <a:ext cx="2" cy="1"/>
              </a:xfrm>
              <a:prstGeom prst="line">
                <a:avLst/>
              </a:prstGeom>
              <a:noFill/>
              <a:ln w="0">
                <a:solidFill>
                  <a:schemeClr val="tx1"/>
                </a:solidFill>
                <a:round/>
                <a:headEnd/>
                <a:tailEnd/>
              </a:ln>
            </p:spPr>
            <p:txBody>
              <a:bodyPr/>
              <a:lstStyle/>
              <a:p>
                <a:endParaRPr lang="en-US"/>
              </a:p>
            </p:txBody>
          </p:sp>
          <p:sp>
            <p:nvSpPr>
              <p:cNvPr id="32227" name="Line 1507"/>
              <p:cNvSpPr>
                <a:spLocks noChangeShapeType="1"/>
              </p:cNvSpPr>
              <p:nvPr/>
            </p:nvSpPr>
            <p:spPr bwMode="auto">
              <a:xfrm>
                <a:off x="2274" y="2775"/>
                <a:ext cx="2" cy="3"/>
              </a:xfrm>
              <a:prstGeom prst="line">
                <a:avLst/>
              </a:prstGeom>
              <a:noFill/>
              <a:ln w="0">
                <a:solidFill>
                  <a:schemeClr val="tx1"/>
                </a:solidFill>
                <a:round/>
                <a:headEnd/>
                <a:tailEnd/>
              </a:ln>
            </p:spPr>
            <p:txBody>
              <a:bodyPr/>
              <a:lstStyle/>
              <a:p>
                <a:endParaRPr lang="en-US"/>
              </a:p>
            </p:txBody>
          </p:sp>
          <p:sp>
            <p:nvSpPr>
              <p:cNvPr id="32228" name="Line 1508"/>
              <p:cNvSpPr>
                <a:spLocks noChangeShapeType="1"/>
              </p:cNvSpPr>
              <p:nvPr/>
            </p:nvSpPr>
            <p:spPr bwMode="auto">
              <a:xfrm>
                <a:off x="2276" y="2778"/>
                <a:ext cx="1" cy="1"/>
              </a:xfrm>
              <a:prstGeom prst="line">
                <a:avLst/>
              </a:prstGeom>
              <a:noFill/>
              <a:ln w="0">
                <a:solidFill>
                  <a:schemeClr val="tx1"/>
                </a:solidFill>
                <a:round/>
                <a:headEnd/>
                <a:tailEnd/>
              </a:ln>
            </p:spPr>
            <p:txBody>
              <a:bodyPr/>
              <a:lstStyle/>
              <a:p>
                <a:endParaRPr lang="en-US"/>
              </a:p>
            </p:txBody>
          </p:sp>
          <p:sp>
            <p:nvSpPr>
              <p:cNvPr id="32229" name="Line 1509"/>
              <p:cNvSpPr>
                <a:spLocks noChangeShapeType="1"/>
              </p:cNvSpPr>
              <p:nvPr/>
            </p:nvSpPr>
            <p:spPr bwMode="auto">
              <a:xfrm flipH="1">
                <a:off x="2274" y="2779"/>
                <a:ext cx="2" cy="2"/>
              </a:xfrm>
              <a:prstGeom prst="line">
                <a:avLst/>
              </a:prstGeom>
              <a:noFill/>
              <a:ln w="0">
                <a:solidFill>
                  <a:schemeClr val="tx1"/>
                </a:solidFill>
                <a:round/>
                <a:headEnd/>
                <a:tailEnd/>
              </a:ln>
            </p:spPr>
            <p:txBody>
              <a:bodyPr/>
              <a:lstStyle/>
              <a:p>
                <a:endParaRPr lang="en-US"/>
              </a:p>
            </p:txBody>
          </p:sp>
          <p:sp>
            <p:nvSpPr>
              <p:cNvPr id="32230" name="Line 1510"/>
              <p:cNvSpPr>
                <a:spLocks noChangeShapeType="1"/>
              </p:cNvSpPr>
              <p:nvPr/>
            </p:nvSpPr>
            <p:spPr bwMode="auto">
              <a:xfrm flipH="1">
                <a:off x="2271" y="2781"/>
                <a:ext cx="3" cy="2"/>
              </a:xfrm>
              <a:prstGeom prst="line">
                <a:avLst/>
              </a:prstGeom>
              <a:noFill/>
              <a:ln w="0">
                <a:solidFill>
                  <a:schemeClr val="tx1"/>
                </a:solidFill>
                <a:round/>
                <a:headEnd/>
                <a:tailEnd/>
              </a:ln>
            </p:spPr>
            <p:txBody>
              <a:bodyPr/>
              <a:lstStyle/>
              <a:p>
                <a:endParaRPr lang="en-US"/>
              </a:p>
            </p:txBody>
          </p:sp>
          <p:sp>
            <p:nvSpPr>
              <p:cNvPr id="32231" name="Line 1511"/>
              <p:cNvSpPr>
                <a:spLocks noChangeShapeType="1"/>
              </p:cNvSpPr>
              <p:nvPr/>
            </p:nvSpPr>
            <p:spPr bwMode="auto">
              <a:xfrm flipH="1">
                <a:off x="2267" y="2783"/>
                <a:ext cx="4" cy="1"/>
              </a:xfrm>
              <a:prstGeom prst="line">
                <a:avLst/>
              </a:prstGeom>
              <a:noFill/>
              <a:ln w="0">
                <a:solidFill>
                  <a:schemeClr val="tx1"/>
                </a:solidFill>
                <a:round/>
                <a:headEnd/>
                <a:tailEnd/>
              </a:ln>
            </p:spPr>
            <p:txBody>
              <a:bodyPr/>
              <a:lstStyle/>
              <a:p>
                <a:endParaRPr lang="en-US"/>
              </a:p>
            </p:txBody>
          </p:sp>
          <p:sp>
            <p:nvSpPr>
              <p:cNvPr id="32232" name="Line 1512"/>
              <p:cNvSpPr>
                <a:spLocks noChangeShapeType="1"/>
              </p:cNvSpPr>
              <p:nvPr/>
            </p:nvSpPr>
            <p:spPr bwMode="auto">
              <a:xfrm flipH="1" flipV="1">
                <a:off x="2263" y="2781"/>
                <a:ext cx="4" cy="2"/>
              </a:xfrm>
              <a:prstGeom prst="line">
                <a:avLst/>
              </a:prstGeom>
              <a:noFill/>
              <a:ln w="0">
                <a:solidFill>
                  <a:schemeClr val="tx1"/>
                </a:solidFill>
                <a:round/>
                <a:headEnd/>
                <a:tailEnd/>
              </a:ln>
            </p:spPr>
            <p:txBody>
              <a:bodyPr/>
              <a:lstStyle/>
              <a:p>
                <a:endParaRPr lang="en-US"/>
              </a:p>
            </p:txBody>
          </p:sp>
          <p:sp>
            <p:nvSpPr>
              <p:cNvPr id="32233" name="Line 1513"/>
              <p:cNvSpPr>
                <a:spLocks noChangeShapeType="1"/>
              </p:cNvSpPr>
              <p:nvPr/>
            </p:nvSpPr>
            <p:spPr bwMode="auto">
              <a:xfrm flipH="1" flipV="1">
                <a:off x="2262" y="2779"/>
                <a:ext cx="1" cy="2"/>
              </a:xfrm>
              <a:prstGeom prst="line">
                <a:avLst/>
              </a:prstGeom>
              <a:noFill/>
              <a:ln w="0">
                <a:solidFill>
                  <a:schemeClr val="tx1"/>
                </a:solidFill>
                <a:round/>
                <a:headEnd/>
                <a:tailEnd/>
              </a:ln>
            </p:spPr>
            <p:txBody>
              <a:bodyPr/>
              <a:lstStyle/>
              <a:p>
                <a:endParaRPr lang="en-US"/>
              </a:p>
            </p:txBody>
          </p:sp>
          <p:sp>
            <p:nvSpPr>
              <p:cNvPr id="32234" name="Line 1514"/>
              <p:cNvSpPr>
                <a:spLocks noChangeShapeType="1"/>
              </p:cNvSpPr>
              <p:nvPr/>
            </p:nvSpPr>
            <p:spPr bwMode="auto">
              <a:xfrm flipH="1">
                <a:off x="2284" y="2780"/>
                <a:ext cx="2" cy="1"/>
              </a:xfrm>
              <a:prstGeom prst="line">
                <a:avLst/>
              </a:prstGeom>
              <a:noFill/>
              <a:ln w="0">
                <a:solidFill>
                  <a:schemeClr val="tx1"/>
                </a:solidFill>
                <a:round/>
                <a:headEnd/>
                <a:tailEnd/>
              </a:ln>
            </p:spPr>
            <p:txBody>
              <a:bodyPr/>
              <a:lstStyle/>
              <a:p>
                <a:endParaRPr lang="en-US"/>
              </a:p>
            </p:txBody>
          </p:sp>
          <p:sp>
            <p:nvSpPr>
              <p:cNvPr id="32235" name="Line 1515"/>
              <p:cNvSpPr>
                <a:spLocks noChangeShapeType="1"/>
              </p:cNvSpPr>
              <p:nvPr/>
            </p:nvSpPr>
            <p:spPr bwMode="auto">
              <a:xfrm>
                <a:off x="2284" y="2781"/>
                <a:ext cx="2" cy="2"/>
              </a:xfrm>
              <a:prstGeom prst="line">
                <a:avLst/>
              </a:prstGeom>
              <a:noFill/>
              <a:ln w="0">
                <a:solidFill>
                  <a:schemeClr val="tx1"/>
                </a:solidFill>
                <a:round/>
                <a:headEnd/>
                <a:tailEnd/>
              </a:ln>
            </p:spPr>
            <p:txBody>
              <a:bodyPr/>
              <a:lstStyle/>
              <a:p>
                <a:endParaRPr lang="en-US"/>
              </a:p>
            </p:txBody>
          </p:sp>
          <p:sp>
            <p:nvSpPr>
              <p:cNvPr id="32236" name="Line 1516"/>
              <p:cNvSpPr>
                <a:spLocks noChangeShapeType="1"/>
              </p:cNvSpPr>
              <p:nvPr/>
            </p:nvSpPr>
            <p:spPr bwMode="auto">
              <a:xfrm flipV="1">
                <a:off x="2286" y="2781"/>
                <a:ext cx="1" cy="2"/>
              </a:xfrm>
              <a:prstGeom prst="line">
                <a:avLst/>
              </a:prstGeom>
              <a:noFill/>
              <a:ln w="0">
                <a:solidFill>
                  <a:schemeClr val="tx1"/>
                </a:solidFill>
                <a:round/>
                <a:headEnd/>
                <a:tailEnd/>
              </a:ln>
            </p:spPr>
            <p:txBody>
              <a:bodyPr/>
              <a:lstStyle/>
              <a:p>
                <a:endParaRPr lang="en-US"/>
              </a:p>
            </p:txBody>
          </p:sp>
          <p:sp>
            <p:nvSpPr>
              <p:cNvPr id="32237" name="Line 1517"/>
              <p:cNvSpPr>
                <a:spLocks noChangeShapeType="1"/>
              </p:cNvSpPr>
              <p:nvPr/>
            </p:nvSpPr>
            <p:spPr bwMode="auto">
              <a:xfrm flipH="1" flipV="1">
                <a:off x="2286" y="2780"/>
                <a:ext cx="1" cy="1"/>
              </a:xfrm>
              <a:prstGeom prst="line">
                <a:avLst/>
              </a:prstGeom>
              <a:noFill/>
              <a:ln w="0">
                <a:solidFill>
                  <a:schemeClr val="tx1"/>
                </a:solidFill>
                <a:round/>
                <a:headEnd/>
                <a:tailEnd/>
              </a:ln>
            </p:spPr>
            <p:txBody>
              <a:bodyPr/>
              <a:lstStyle/>
              <a:p>
                <a:endParaRPr lang="en-US"/>
              </a:p>
            </p:txBody>
          </p:sp>
          <p:sp>
            <p:nvSpPr>
              <p:cNvPr id="32238" name="Line 1518"/>
              <p:cNvSpPr>
                <a:spLocks noChangeShapeType="1"/>
              </p:cNvSpPr>
              <p:nvPr/>
            </p:nvSpPr>
            <p:spPr bwMode="auto">
              <a:xfrm>
                <a:off x="1219" y="2801"/>
                <a:ext cx="1087" cy="1"/>
              </a:xfrm>
              <a:prstGeom prst="line">
                <a:avLst/>
              </a:prstGeom>
              <a:noFill/>
              <a:ln w="0">
                <a:solidFill>
                  <a:schemeClr val="tx1"/>
                </a:solidFill>
                <a:round/>
                <a:headEnd/>
                <a:tailEnd/>
              </a:ln>
            </p:spPr>
            <p:txBody>
              <a:bodyPr/>
              <a:lstStyle/>
              <a:p>
                <a:endParaRPr lang="en-US"/>
              </a:p>
            </p:txBody>
          </p:sp>
          <p:sp>
            <p:nvSpPr>
              <p:cNvPr id="32239" name="Line 1519"/>
              <p:cNvSpPr>
                <a:spLocks noChangeShapeType="1"/>
              </p:cNvSpPr>
              <p:nvPr/>
            </p:nvSpPr>
            <p:spPr bwMode="auto">
              <a:xfrm flipV="1">
                <a:off x="2306" y="2744"/>
                <a:ext cx="1" cy="57"/>
              </a:xfrm>
              <a:prstGeom prst="line">
                <a:avLst/>
              </a:prstGeom>
              <a:noFill/>
              <a:ln w="0">
                <a:solidFill>
                  <a:schemeClr val="tx1"/>
                </a:solidFill>
                <a:round/>
                <a:headEnd/>
                <a:tailEnd/>
              </a:ln>
            </p:spPr>
            <p:txBody>
              <a:bodyPr/>
              <a:lstStyle/>
              <a:p>
                <a:endParaRPr lang="en-US"/>
              </a:p>
            </p:txBody>
          </p:sp>
          <p:sp>
            <p:nvSpPr>
              <p:cNvPr id="32240" name="Line 1520"/>
              <p:cNvSpPr>
                <a:spLocks noChangeShapeType="1"/>
              </p:cNvSpPr>
              <p:nvPr/>
            </p:nvSpPr>
            <p:spPr bwMode="auto">
              <a:xfrm flipH="1">
                <a:off x="1219" y="2744"/>
                <a:ext cx="1087" cy="1"/>
              </a:xfrm>
              <a:prstGeom prst="line">
                <a:avLst/>
              </a:prstGeom>
              <a:noFill/>
              <a:ln w="0">
                <a:solidFill>
                  <a:schemeClr val="tx1"/>
                </a:solidFill>
                <a:round/>
                <a:headEnd/>
                <a:tailEnd/>
              </a:ln>
            </p:spPr>
            <p:txBody>
              <a:bodyPr/>
              <a:lstStyle/>
              <a:p>
                <a:endParaRPr lang="en-US"/>
              </a:p>
            </p:txBody>
          </p:sp>
          <p:sp>
            <p:nvSpPr>
              <p:cNvPr id="32241" name="Line 1521"/>
              <p:cNvSpPr>
                <a:spLocks noChangeShapeType="1"/>
              </p:cNvSpPr>
              <p:nvPr/>
            </p:nvSpPr>
            <p:spPr bwMode="auto">
              <a:xfrm>
                <a:off x="1219" y="2744"/>
                <a:ext cx="1" cy="57"/>
              </a:xfrm>
              <a:prstGeom prst="line">
                <a:avLst/>
              </a:prstGeom>
              <a:noFill/>
              <a:ln w="0">
                <a:solidFill>
                  <a:schemeClr val="tx1"/>
                </a:solidFill>
                <a:round/>
                <a:headEnd/>
                <a:tailEnd/>
              </a:ln>
            </p:spPr>
            <p:txBody>
              <a:bodyPr/>
              <a:lstStyle/>
              <a:p>
                <a:endParaRPr lang="en-US"/>
              </a:p>
            </p:txBody>
          </p:sp>
          <p:sp>
            <p:nvSpPr>
              <p:cNvPr id="32242" name="Rectangle 1522"/>
              <p:cNvSpPr>
                <a:spLocks noChangeArrowheads="1"/>
              </p:cNvSpPr>
              <p:nvPr/>
            </p:nvSpPr>
            <p:spPr bwMode="auto">
              <a:xfrm>
                <a:off x="1363" y="1678"/>
                <a:ext cx="3" cy="1066"/>
              </a:xfrm>
              <a:prstGeom prst="rect">
                <a:avLst/>
              </a:prstGeom>
              <a:solidFill>
                <a:srgbClr val="000000"/>
              </a:solidFill>
              <a:ln w="0">
                <a:solidFill>
                  <a:schemeClr val="tx1"/>
                </a:solidFill>
                <a:miter lim="800000"/>
                <a:headEnd/>
                <a:tailEnd/>
              </a:ln>
            </p:spPr>
            <p:txBody>
              <a:bodyPr/>
              <a:lstStyle/>
              <a:p>
                <a:endParaRPr lang="en-US"/>
              </a:p>
            </p:txBody>
          </p:sp>
          <p:sp>
            <p:nvSpPr>
              <p:cNvPr id="32243" name="Rectangle 1523"/>
              <p:cNvSpPr>
                <a:spLocks noChangeArrowheads="1"/>
              </p:cNvSpPr>
              <p:nvPr/>
            </p:nvSpPr>
            <p:spPr bwMode="auto">
              <a:xfrm>
                <a:off x="1363" y="2801"/>
                <a:ext cx="3" cy="1069"/>
              </a:xfrm>
              <a:prstGeom prst="rect">
                <a:avLst/>
              </a:prstGeom>
              <a:solidFill>
                <a:srgbClr val="000000"/>
              </a:solidFill>
              <a:ln w="0">
                <a:solidFill>
                  <a:schemeClr val="tx1"/>
                </a:solidFill>
                <a:miter lim="800000"/>
                <a:headEnd/>
                <a:tailEnd/>
              </a:ln>
            </p:spPr>
            <p:txBody>
              <a:bodyPr/>
              <a:lstStyle/>
              <a:p>
                <a:endParaRPr lang="en-US"/>
              </a:p>
            </p:txBody>
          </p:sp>
          <p:sp>
            <p:nvSpPr>
              <p:cNvPr id="32244" name="Rectangle 1524"/>
              <p:cNvSpPr>
                <a:spLocks noChangeArrowheads="1"/>
              </p:cNvSpPr>
              <p:nvPr/>
            </p:nvSpPr>
            <p:spPr bwMode="auto">
              <a:xfrm>
                <a:off x="1343" y="1678"/>
                <a:ext cx="3" cy="1066"/>
              </a:xfrm>
              <a:prstGeom prst="rect">
                <a:avLst/>
              </a:prstGeom>
              <a:solidFill>
                <a:srgbClr val="000000"/>
              </a:solidFill>
              <a:ln w="0">
                <a:solidFill>
                  <a:schemeClr val="tx1"/>
                </a:solidFill>
                <a:miter lim="800000"/>
                <a:headEnd/>
                <a:tailEnd/>
              </a:ln>
            </p:spPr>
            <p:txBody>
              <a:bodyPr/>
              <a:lstStyle/>
              <a:p>
                <a:endParaRPr lang="en-US"/>
              </a:p>
            </p:txBody>
          </p:sp>
          <p:sp>
            <p:nvSpPr>
              <p:cNvPr id="32245" name="Rectangle 1525"/>
              <p:cNvSpPr>
                <a:spLocks noChangeArrowheads="1"/>
              </p:cNvSpPr>
              <p:nvPr/>
            </p:nvSpPr>
            <p:spPr bwMode="auto">
              <a:xfrm>
                <a:off x="1343" y="2801"/>
                <a:ext cx="3" cy="1069"/>
              </a:xfrm>
              <a:prstGeom prst="rect">
                <a:avLst/>
              </a:prstGeom>
              <a:solidFill>
                <a:srgbClr val="000000"/>
              </a:solidFill>
              <a:ln w="0">
                <a:solidFill>
                  <a:schemeClr val="tx1"/>
                </a:solidFill>
                <a:miter lim="800000"/>
                <a:headEnd/>
                <a:tailEnd/>
              </a:ln>
            </p:spPr>
            <p:txBody>
              <a:bodyPr/>
              <a:lstStyle/>
              <a:p>
                <a:endParaRPr lang="en-US"/>
              </a:p>
            </p:txBody>
          </p:sp>
          <p:sp>
            <p:nvSpPr>
              <p:cNvPr id="32246" name="Rectangle 1526"/>
              <p:cNvSpPr>
                <a:spLocks noChangeArrowheads="1"/>
              </p:cNvSpPr>
              <p:nvPr/>
            </p:nvSpPr>
            <p:spPr bwMode="auto">
              <a:xfrm>
                <a:off x="1543" y="1678"/>
                <a:ext cx="3" cy="1066"/>
              </a:xfrm>
              <a:prstGeom prst="rect">
                <a:avLst/>
              </a:prstGeom>
              <a:solidFill>
                <a:srgbClr val="000000"/>
              </a:solidFill>
              <a:ln w="0">
                <a:solidFill>
                  <a:schemeClr val="tx1"/>
                </a:solidFill>
                <a:miter lim="800000"/>
                <a:headEnd/>
                <a:tailEnd/>
              </a:ln>
            </p:spPr>
            <p:txBody>
              <a:bodyPr/>
              <a:lstStyle/>
              <a:p>
                <a:endParaRPr lang="en-US"/>
              </a:p>
            </p:txBody>
          </p:sp>
          <p:sp>
            <p:nvSpPr>
              <p:cNvPr id="32247" name="Rectangle 1527"/>
              <p:cNvSpPr>
                <a:spLocks noChangeArrowheads="1"/>
              </p:cNvSpPr>
              <p:nvPr/>
            </p:nvSpPr>
            <p:spPr bwMode="auto">
              <a:xfrm>
                <a:off x="1543" y="2801"/>
                <a:ext cx="3" cy="1069"/>
              </a:xfrm>
              <a:prstGeom prst="rect">
                <a:avLst/>
              </a:prstGeom>
              <a:solidFill>
                <a:srgbClr val="000000"/>
              </a:solidFill>
              <a:ln w="0">
                <a:solidFill>
                  <a:schemeClr val="tx1"/>
                </a:solidFill>
                <a:miter lim="800000"/>
                <a:headEnd/>
                <a:tailEnd/>
              </a:ln>
            </p:spPr>
            <p:txBody>
              <a:bodyPr/>
              <a:lstStyle/>
              <a:p>
                <a:endParaRPr lang="en-US"/>
              </a:p>
            </p:txBody>
          </p:sp>
          <p:sp>
            <p:nvSpPr>
              <p:cNvPr id="32248" name="Rectangle 1528"/>
              <p:cNvSpPr>
                <a:spLocks noChangeArrowheads="1"/>
              </p:cNvSpPr>
              <p:nvPr/>
            </p:nvSpPr>
            <p:spPr bwMode="auto">
              <a:xfrm>
                <a:off x="1563" y="1678"/>
                <a:ext cx="3" cy="1066"/>
              </a:xfrm>
              <a:prstGeom prst="rect">
                <a:avLst/>
              </a:prstGeom>
              <a:solidFill>
                <a:srgbClr val="000000"/>
              </a:solidFill>
              <a:ln w="0">
                <a:solidFill>
                  <a:schemeClr val="tx1"/>
                </a:solidFill>
                <a:miter lim="800000"/>
                <a:headEnd/>
                <a:tailEnd/>
              </a:ln>
            </p:spPr>
            <p:txBody>
              <a:bodyPr/>
              <a:lstStyle/>
              <a:p>
                <a:endParaRPr lang="en-US"/>
              </a:p>
            </p:txBody>
          </p:sp>
          <p:sp>
            <p:nvSpPr>
              <p:cNvPr id="32249" name="Rectangle 1529"/>
              <p:cNvSpPr>
                <a:spLocks noChangeArrowheads="1"/>
              </p:cNvSpPr>
              <p:nvPr/>
            </p:nvSpPr>
            <p:spPr bwMode="auto">
              <a:xfrm>
                <a:off x="1563" y="2801"/>
                <a:ext cx="3" cy="1069"/>
              </a:xfrm>
              <a:prstGeom prst="rect">
                <a:avLst/>
              </a:prstGeom>
              <a:solidFill>
                <a:srgbClr val="000000"/>
              </a:solidFill>
              <a:ln w="0">
                <a:solidFill>
                  <a:schemeClr val="tx1"/>
                </a:solidFill>
                <a:miter lim="800000"/>
                <a:headEnd/>
                <a:tailEnd/>
              </a:ln>
            </p:spPr>
            <p:txBody>
              <a:bodyPr/>
              <a:lstStyle/>
              <a:p>
                <a:endParaRPr lang="en-US"/>
              </a:p>
            </p:txBody>
          </p:sp>
          <p:sp>
            <p:nvSpPr>
              <p:cNvPr id="32250" name="Rectangle 1530"/>
              <p:cNvSpPr>
                <a:spLocks noChangeArrowheads="1"/>
              </p:cNvSpPr>
              <p:nvPr/>
            </p:nvSpPr>
            <p:spPr bwMode="auto">
              <a:xfrm>
                <a:off x="1743" y="1678"/>
                <a:ext cx="3" cy="1066"/>
              </a:xfrm>
              <a:prstGeom prst="rect">
                <a:avLst/>
              </a:prstGeom>
              <a:solidFill>
                <a:srgbClr val="000000"/>
              </a:solidFill>
              <a:ln w="0">
                <a:solidFill>
                  <a:schemeClr val="tx1"/>
                </a:solidFill>
                <a:miter lim="800000"/>
                <a:headEnd/>
                <a:tailEnd/>
              </a:ln>
            </p:spPr>
            <p:txBody>
              <a:bodyPr/>
              <a:lstStyle/>
              <a:p>
                <a:endParaRPr lang="en-US"/>
              </a:p>
            </p:txBody>
          </p:sp>
          <p:sp>
            <p:nvSpPr>
              <p:cNvPr id="32251" name="Rectangle 1531"/>
              <p:cNvSpPr>
                <a:spLocks noChangeArrowheads="1"/>
              </p:cNvSpPr>
              <p:nvPr/>
            </p:nvSpPr>
            <p:spPr bwMode="auto">
              <a:xfrm>
                <a:off x="1743" y="2801"/>
                <a:ext cx="3" cy="1069"/>
              </a:xfrm>
              <a:prstGeom prst="rect">
                <a:avLst/>
              </a:prstGeom>
              <a:solidFill>
                <a:srgbClr val="000000"/>
              </a:solidFill>
              <a:ln w="0">
                <a:solidFill>
                  <a:schemeClr val="tx1"/>
                </a:solidFill>
                <a:miter lim="800000"/>
                <a:headEnd/>
                <a:tailEnd/>
              </a:ln>
            </p:spPr>
            <p:txBody>
              <a:bodyPr/>
              <a:lstStyle/>
              <a:p>
                <a:endParaRPr lang="en-US"/>
              </a:p>
            </p:txBody>
          </p:sp>
          <p:sp>
            <p:nvSpPr>
              <p:cNvPr id="32252" name="Rectangle 1532"/>
              <p:cNvSpPr>
                <a:spLocks noChangeArrowheads="1"/>
              </p:cNvSpPr>
              <p:nvPr/>
            </p:nvSpPr>
            <p:spPr bwMode="auto">
              <a:xfrm>
                <a:off x="1763" y="1678"/>
                <a:ext cx="3" cy="1066"/>
              </a:xfrm>
              <a:prstGeom prst="rect">
                <a:avLst/>
              </a:prstGeom>
              <a:solidFill>
                <a:srgbClr val="000000"/>
              </a:solidFill>
              <a:ln w="0">
                <a:solidFill>
                  <a:schemeClr val="tx1"/>
                </a:solidFill>
                <a:miter lim="800000"/>
                <a:headEnd/>
                <a:tailEnd/>
              </a:ln>
            </p:spPr>
            <p:txBody>
              <a:bodyPr/>
              <a:lstStyle/>
              <a:p>
                <a:endParaRPr lang="en-US"/>
              </a:p>
            </p:txBody>
          </p:sp>
          <p:sp>
            <p:nvSpPr>
              <p:cNvPr id="32253" name="Rectangle 1533"/>
              <p:cNvSpPr>
                <a:spLocks noChangeArrowheads="1"/>
              </p:cNvSpPr>
              <p:nvPr/>
            </p:nvSpPr>
            <p:spPr bwMode="auto">
              <a:xfrm>
                <a:off x="1763" y="2801"/>
                <a:ext cx="3" cy="1069"/>
              </a:xfrm>
              <a:prstGeom prst="rect">
                <a:avLst/>
              </a:prstGeom>
              <a:solidFill>
                <a:srgbClr val="000000"/>
              </a:solidFill>
              <a:ln w="0">
                <a:solidFill>
                  <a:schemeClr val="tx1"/>
                </a:solidFill>
                <a:miter lim="800000"/>
                <a:headEnd/>
                <a:tailEnd/>
              </a:ln>
            </p:spPr>
            <p:txBody>
              <a:bodyPr/>
              <a:lstStyle/>
              <a:p>
                <a:endParaRPr lang="en-US"/>
              </a:p>
            </p:txBody>
          </p:sp>
          <p:sp>
            <p:nvSpPr>
              <p:cNvPr id="32254" name="Rectangle 1534"/>
              <p:cNvSpPr>
                <a:spLocks noChangeArrowheads="1"/>
              </p:cNvSpPr>
              <p:nvPr/>
            </p:nvSpPr>
            <p:spPr bwMode="auto">
              <a:xfrm>
                <a:off x="1943" y="1678"/>
                <a:ext cx="4" cy="1066"/>
              </a:xfrm>
              <a:prstGeom prst="rect">
                <a:avLst/>
              </a:prstGeom>
              <a:solidFill>
                <a:srgbClr val="000000"/>
              </a:solidFill>
              <a:ln w="0">
                <a:solidFill>
                  <a:schemeClr val="tx1"/>
                </a:solidFill>
                <a:miter lim="800000"/>
                <a:headEnd/>
                <a:tailEnd/>
              </a:ln>
            </p:spPr>
            <p:txBody>
              <a:bodyPr/>
              <a:lstStyle/>
              <a:p>
                <a:endParaRPr lang="en-US"/>
              </a:p>
            </p:txBody>
          </p:sp>
          <p:sp>
            <p:nvSpPr>
              <p:cNvPr id="32255" name="Rectangle 1535"/>
              <p:cNvSpPr>
                <a:spLocks noChangeArrowheads="1"/>
              </p:cNvSpPr>
              <p:nvPr/>
            </p:nvSpPr>
            <p:spPr bwMode="auto">
              <a:xfrm>
                <a:off x="1943" y="2801"/>
                <a:ext cx="4" cy="1069"/>
              </a:xfrm>
              <a:prstGeom prst="rect">
                <a:avLst/>
              </a:prstGeom>
              <a:solidFill>
                <a:srgbClr val="000000"/>
              </a:solidFill>
              <a:ln w="0">
                <a:solidFill>
                  <a:schemeClr val="tx1"/>
                </a:solidFill>
                <a:miter lim="800000"/>
                <a:headEnd/>
                <a:tailEnd/>
              </a:ln>
            </p:spPr>
            <p:txBody>
              <a:bodyPr/>
              <a:lstStyle/>
              <a:p>
                <a:endParaRPr lang="en-US"/>
              </a:p>
            </p:txBody>
          </p:sp>
          <p:sp>
            <p:nvSpPr>
              <p:cNvPr id="32256" name="Rectangle 1536"/>
              <p:cNvSpPr>
                <a:spLocks noChangeArrowheads="1"/>
              </p:cNvSpPr>
              <p:nvPr/>
            </p:nvSpPr>
            <p:spPr bwMode="auto">
              <a:xfrm>
                <a:off x="1963" y="1678"/>
                <a:ext cx="4" cy="1066"/>
              </a:xfrm>
              <a:prstGeom prst="rect">
                <a:avLst/>
              </a:prstGeom>
              <a:solidFill>
                <a:srgbClr val="000000"/>
              </a:solidFill>
              <a:ln w="0">
                <a:solidFill>
                  <a:schemeClr val="tx1"/>
                </a:solidFill>
                <a:miter lim="800000"/>
                <a:headEnd/>
                <a:tailEnd/>
              </a:ln>
            </p:spPr>
            <p:txBody>
              <a:bodyPr/>
              <a:lstStyle/>
              <a:p>
                <a:endParaRPr lang="en-US"/>
              </a:p>
            </p:txBody>
          </p:sp>
          <p:sp>
            <p:nvSpPr>
              <p:cNvPr id="32257" name="Rectangle 1537"/>
              <p:cNvSpPr>
                <a:spLocks noChangeArrowheads="1"/>
              </p:cNvSpPr>
              <p:nvPr/>
            </p:nvSpPr>
            <p:spPr bwMode="auto">
              <a:xfrm>
                <a:off x="1963" y="2801"/>
                <a:ext cx="4" cy="1069"/>
              </a:xfrm>
              <a:prstGeom prst="rect">
                <a:avLst/>
              </a:prstGeom>
              <a:solidFill>
                <a:srgbClr val="000000"/>
              </a:solidFill>
              <a:ln w="0">
                <a:solidFill>
                  <a:schemeClr val="tx1"/>
                </a:solidFill>
                <a:miter lim="800000"/>
                <a:headEnd/>
                <a:tailEnd/>
              </a:ln>
            </p:spPr>
            <p:txBody>
              <a:bodyPr/>
              <a:lstStyle/>
              <a:p>
                <a:endParaRPr lang="en-US"/>
              </a:p>
            </p:txBody>
          </p:sp>
          <p:sp>
            <p:nvSpPr>
              <p:cNvPr id="32258" name="Rectangle 1538"/>
              <p:cNvSpPr>
                <a:spLocks noChangeArrowheads="1"/>
              </p:cNvSpPr>
              <p:nvPr/>
            </p:nvSpPr>
            <p:spPr bwMode="auto">
              <a:xfrm>
                <a:off x="2143" y="1678"/>
                <a:ext cx="4" cy="1066"/>
              </a:xfrm>
              <a:prstGeom prst="rect">
                <a:avLst/>
              </a:prstGeom>
              <a:solidFill>
                <a:srgbClr val="000000"/>
              </a:solidFill>
              <a:ln w="0">
                <a:solidFill>
                  <a:schemeClr val="tx1"/>
                </a:solidFill>
                <a:miter lim="800000"/>
                <a:headEnd/>
                <a:tailEnd/>
              </a:ln>
            </p:spPr>
            <p:txBody>
              <a:bodyPr/>
              <a:lstStyle/>
              <a:p>
                <a:endParaRPr lang="en-US"/>
              </a:p>
            </p:txBody>
          </p:sp>
          <p:sp>
            <p:nvSpPr>
              <p:cNvPr id="32259" name="Rectangle 1539"/>
              <p:cNvSpPr>
                <a:spLocks noChangeArrowheads="1"/>
              </p:cNvSpPr>
              <p:nvPr/>
            </p:nvSpPr>
            <p:spPr bwMode="auto">
              <a:xfrm>
                <a:off x="2143" y="2801"/>
                <a:ext cx="4" cy="1069"/>
              </a:xfrm>
              <a:prstGeom prst="rect">
                <a:avLst/>
              </a:prstGeom>
              <a:solidFill>
                <a:srgbClr val="000000"/>
              </a:solidFill>
              <a:ln w="0">
                <a:solidFill>
                  <a:schemeClr val="tx1"/>
                </a:solidFill>
                <a:miter lim="800000"/>
                <a:headEnd/>
                <a:tailEnd/>
              </a:ln>
            </p:spPr>
            <p:txBody>
              <a:bodyPr/>
              <a:lstStyle/>
              <a:p>
                <a:endParaRPr lang="en-US"/>
              </a:p>
            </p:txBody>
          </p:sp>
          <p:sp>
            <p:nvSpPr>
              <p:cNvPr id="32260" name="Rectangle 1540"/>
              <p:cNvSpPr>
                <a:spLocks noChangeArrowheads="1"/>
              </p:cNvSpPr>
              <p:nvPr/>
            </p:nvSpPr>
            <p:spPr bwMode="auto">
              <a:xfrm>
                <a:off x="2163" y="1678"/>
                <a:ext cx="4" cy="1066"/>
              </a:xfrm>
              <a:prstGeom prst="rect">
                <a:avLst/>
              </a:prstGeom>
              <a:solidFill>
                <a:srgbClr val="000000"/>
              </a:solidFill>
              <a:ln w="0">
                <a:solidFill>
                  <a:schemeClr val="tx1"/>
                </a:solidFill>
                <a:miter lim="800000"/>
                <a:headEnd/>
                <a:tailEnd/>
              </a:ln>
            </p:spPr>
            <p:txBody>
              <a:bodyPr/>
              <a:lstStyle/>
              <a:p>
                <a:endParaRPr lang="en-US"/>
              </a:p>
            </p:txBody>
          </p:sp>
          <p:sp>
            <p:nvSpPr>
              <p:cNvPr id="32261" name="Rectangle 1541"/>
              <p:cNvSpPr>
                <a:spLocks noChangeArrowheads="1"/>
              </p:cNvSpPr>
              <p:nvPr/>
            </p:nvSpPr>
            <p:spPr bwMode="auto">
              <a:xfrm>
                <a:off x="2163" y="2801"/>
                <a:ext cx="4" cy="1069"/>
              </a:xfrm>
              <a:prstGeom prst="rect">
                <a:avLst/>
              </a:prstGeom>
              <a:solidFill>
                <a:srgbClr val="000000"/>
              </a:solidFill>
              <a:ln w="0">
                <a:solidFill>
                  <a:schemeClr val="tx1"/>
                </a:solidFill>
                <a:miter lim="800000"/>
                <a:headEnd/>
                <a:tailEnd/>
              </a:ln>
            </p:spPr>
            <p:txBody>
              <a:bodyPr/>
              <a:lstStyle/>
              <a:p>
                <a:endParaRPr lang="en-US"/>
              </a:p>
            </p:txBody>
          </p:sp>
          <p:sp>
            <p:nvSpPr>
              <p:cNvPr id="32262" name="Line 1542"/>
              <p:cNvSpPr>
                <a:spLocks noChangeShapeType="1"/>
              </p:cNvSpPr>
              <p:nvPr/>
            </p:nvSpPr>
            <p:spPr bwMode="auto">
              <a:xfrm>
                <a:off x="3113" y="2735"/>
                <a:ext cx="1" cy="26"/>
              </a:xfrm>
              <a:prstGeom prst="line">
                <a:avLst/>
              </a:prstGeom>
              <a:noFill/>
              <a:ln w="0">
                <a:solidFill>
                  <a:schemeClr val="tx1"/>
                </a:solidFill>
                <a:round/>
                <a:headEnd/>
                <a:tailEnd/>
              </a:ln>
            </p:spPr>
            <p:txBody>
              <a:bodyPr/>
              <a:lstStyle/>
              <a:p>
                <a:endParaRPr lang="en-US"/>
              </a:p>
            </p:txBody>
          </p:sp>
          <p:sp>
            <p:nvSpPr>
              <p:cNvPr id="32263" name="Line 1543"/>
              <p:cNvSpPr>
                <a:spLocks noChangeShapeType="1"/>
              </p:cNvSpPr>
              <p:nvPr/>
            </p:nvSpPr>
            <p:spPr bwMode="auto">
              <a:xfrm>
                <a:off x="3113" y="2735"/>
                <a:ext cx="11" cy="1"/>
              </a:xfrm>
              <a:prstGeom prst="line">
                <a:avLst/>
              </a:prstGeom>
              <a:noFill/>
              <a:ln w="0">
                <a:solidFill>
                  <a:schemeClr val="tx1"/>
                </a:solidFill>
                <a:round/>
                <a:headEnd/>
                <a:tailEnd/>
              </a:ln>
            </p:spPr>
            <p:txBody>
              <a:bodyPr/>
              <a:lstStyle/>
              <a:p>
                <a:endParaRPr lang="en-US"/>
              </a:p>
            </p:txBody>
          </p:sp>
          <p:sp>
            <p:nvSpPr>
              <p:cNvPr id="32264" name="Line 1544"/>
              <p:cNvSpPr>
                <a:spLocks noChangeShapeType="1"/>
              </p:cNvSpPr>
              <p:nvPr/>
            </p:nvSpPr>
            <p:spPr bwMode="auto">
              <a:xfrm>
                <a:off x="3124" y="2735"/>
                <a:ext cx="4" cy="1"/>
              </a:xfrm>
              <a:prstGeom prst="line">
                <a:avLst/>
              </a:prstGeom>
              <a:noFill/>
              <a:ln w="0">
                <a:solidFill>
                  <a:schemeClr val="tx1"/>
                </a:solidFill>
                <a:round/>
                <a:headEnd/>
                <a:tailEnd/>
              </a:ln>
            </p:spPr>
            <p:txBody>
              <a:bodyPr/>
              <a:lstStyle/>
              <a:p>
                <a:endParaRPr lang="en-US"/>
              </a:p>
            </p:txBody>
          </p:sp>
          <p:sp>
            <p:nvSpPr>
              <p:cNvPr id="32265" name="Line 1545"/>
              <p:cNvSpPr>
                <a:spLocks noChangeShapeType="1"/>
              </p:cNvSpPr>
              <p:nvPr/>
            </p:nvSpPr>
            <p:spPr bwMode="auto">
              <a:xfrm>
                <a:off x="3128" y="2736"/>
                <a:ext cx="1" cy="2"/>
              </a:xfrm>
              <a:prstGeom prst="line">
                <a:avLst/>
              </a:prstGeom>
              <a:noFill/>
              <a:ln w="0">
                <a:solidFill>
                  <a:schemeClr val="tx1"/>
                </a:solidFill>
                <a:round/>
                <a:headEnd/>
                <a:tailEnd/>
              </a:ln>
            </p:spPr>
            <p:txBody>
              <a:bodyPr/>
              <a:lstStyle/>
              <a:p>
                <a:endParaRPr lang="en-US"/>
              </a:p>
            </p:txBody>
          </p:sp>
          <p:sp>
            <p:nvSpPr>
              <p:cNvPr id="32266" name="Line 1546"/>
              <p:cNvSpPr>
                <a:spLocks noChangeShapeType="1"/>
              </p:cNvSpPr>
              <p:nvPr/>
            </p:nvSpPr>
            <p:spPr bwMode="auto">
              <a:xfrm>
                <a:off x="3129" y="2738"/>
                <a:ext cx="1" cy="2"/>
              </a:xfrm>
              <a:prstGeom prst="line">
                <a:avLst/>
              </a:prstGeom>
              <a:noFill/>
              <a:ln w="0">
                <a:solidFill>
                  <a:schemeClr val="tx1"/>
                </a:solidFill>
                <a:round/>
                <a:headEnd/>
                <a:tailEnd/>
              </a:ln>
            </p:spPr>
            <p:txBody>
              <a:bodyPr/>
              <a:lstStyle/>
              <a:p>
                <a:endParaRPr lang="en-US"/>
              </a:p>
            </p:txBody>
          </p:sp>
          <p:sp>
            <p:nvSpPr>
              <p:cNvPr id="32267" name="Line 1547"/>
              <p:cNvSpPr>
                <a:spLocks noChangeShapeType="1"/>
              </p:cNvSpPr>
              <p:nvPr/>
            </p:nvSpPr>
            <p:spPr bwMode="auto">
              <a:xfrm>
                <a:off x="3130" y="2740"/>
                <a:ext cx="1" cy="4"/>
              </a:xfrm>
              <a:prstGeom prst="line">
                <a:avLst/>
              </a:prstGeom>
              <a:noFill/>
              <a:ln w="0">
                <a:solidFill>
                  <a:schemeClr val="tx1"/>
                </a:solidFill>
                <a:round/>
                <a:headEnd/>
                <a:tailEnd/>
              </a:ln>
            </p:spPr>
            <p:txBody>
              <a:bodyPr/>
              <a:lstStyle/>
              <a:p>
                <a:endParaRPr lang="en-US"/>
              </a:p>
            </p:txBody>
          </p:sp>
          <p:sp>
            <p:nvSpPr>
              <p:cNvPr id="32268" name="Line 1548"/>
              <p:cNvSpPr>
                <a:spLocks noChangeShapeType="1"/>
              </p:cNvSpPr>
              <p:nvPr/>
            </p:nvSpPr>
            <p:spPr bwMode="auto">
              <a:xfrm flipH="1">
                <a:off x="3129" y="2744"/>
                <a:ext cx="1" cy="2"/>
              </a:xfrm>
              <a:prstGeom prst="line">
                <a:avLst/>
              </a:prstGeom>
              <a:noFill/>
              <a:ln w="0">
                <a:solidFill>
                  <a:schemeClr val="tx1"/>
                </a:solidFill>
                <a:round/>
                <a:headEnd/>
                <a:tailEnd/>
              </a:ln>
            </p:spPr>
            <p:txBody>
              <a:bodyPr/>
              <a:lstStyle/>
              <a:p>
                <a:endParaRPr lang="en-US"/>
              </a:p>
            </p:txBody>
          </p:sp>
          <p:sp>
            <p:nvSpPr>
              <p:cNvPr id="32269" name="Line 1549"/>
              <p:cNvSpPr>
                <a:spLocks noChangeShapeType="1"/>
              </p:cNvSpPr>
              <p:nvPr/>
            </p:nvSpPr>
            <p:spPr bwMode="auto">
              <a:xfrm flipH="1">
                <a:off x="3128" y="2746"/>
                <a:ext cx="1" cy="1"/>
              </a:xfrm>
              <a:prstGeom prst="line">
                <a:avLst/>
              </a:prstGeom>
              <a:noFill/>
              <a:ln w="0">
                <a:solidFill>
                  <a:schemeClr val="tx1"/>
                </a:solidFill>
                <a:round/>
                <a:headEnd/>
                <a:tailEnd/>
              </a:ln>
            </p:spPr>
            <p:txBody>
              <a:bodyPr/>
              <a:lstStyle/>
              <a:p>
                <a:endParaRPr lang="en-US"/>
              </a:p>
            </p:txBody>
          </p:sp>
          <p:sp>
            <p:nvSpPr>
              <p:cNvPr id="32270" name="Line 1550"/>
              <p:cNvSpPr>
                <a:spLocks noChangeShapeType="1"/>
              </p:cNvSpPr>
              <p:nvPr/>
            </p:nvSpPr>
            <p:spPr bwMode="auto">
              <a:xfrm flipH="1">
                <a:off x="3124" y="2747"/>
                <a:ext cx="4" cy="2"/>
              </a:xfrm>
              <a:prstGeom prst="line">
                <a:avLst/>
              </a:prstGeom>
              <a:noFill/>
              <a:ln w="0">
                <a:solidFill>
                  <a:schemeClr val="tx1"/>
                </a:solidFill>
                <a:round/>
                <a:headEnd/>
                <a:tailEnd/>
              </a:ln>
            </p:spPr>
            <p:txBody>
              <a:bodyPr/>
              <a:lstStyle/>
              <a:p>
                <a:endParaRPr lang="en-US"/>
              </a:p>
            </p:txBody>
          </p:sp>
          <p:sp>
            <p:nvSpPr>
              <p:cNvPr id="32271" name="Line 1551"/>
              <p:cNvSpPr>
                <a:spLocks noChangeShapeType="1"/>
              </p:cNvSpPr>
              <p:nvPr/>
            </p:nvSpPr>
            <p:spPr bwMode="auto">
              <a:xfrm flipH="1">
                <a:off x="3113" y="2749"/>
                <a:ext cx="11" cy="1"/>
              </a:xfrm>
              <a:prstGeom prst="line">
                <a:avLst/>
              </a:prstGeom>
              <a:noFill/>
              <a:ln w="0">
                <a:solidFill>
                  <a:schemeClr val="tx1"/>
                </a:solidFill>
                <a:round/>
                <a:headEnd/>
                <a:tailEnd/>
              </a:ln>
            </p:spPr>
            <p:txBody>
              <a:bodyPr/>
              <a:lstStyle/>
              <a:p>
                <a:endParaRPr lang="en-US"/>
              </a:p>
            </p:txBody>
          </p:sp>
          <p:sp>
            <p:nvSpPr>
              <p:cNvPr id="32272" name="Line 1552"/>
              <p:cNvSpPr>
                <a:spLocks noChangeShapeType="1"/>
              </p:cNvSpPr>
              <p:nvPr/>
            </p:nvSpPr>
            <p:spPr bwMode="auto">
              <a:xfrm>
                <a:off x="3139" y="2735"/>
                <a:ext cx="1" cy="26"/>
              </a:xfrm>
              <a:prstGeom prst="line">
                <a:avLst/>
              </a:prstGeom>
              <a:noFill/>
              <a:ln w="0">
                <a:solidFill>
                  <a:schemeClr val="tx1"/>
                </a:solidFill>
                <a:round/>
                <a:headEnd/>
                <a:tailEnd/>
              </a:ln>
            </p:spPr>
            <p:txBody>
              <a:bodyPr/>
              <a:lstStyle/>
              <a:p>
                <a:endParaRPr lang="en-US"/>
              </a:p>
            </p:txBody>
          </p:sp>
          <p:sp>
            <p:nvSpPr>
              <p:cNvPr id="32273" name="Line 1553"/>
              <p:cNvSpPr>
                <a:spLocks noChangeShapeType="1"/>
              </p:cNvSpPr>
              <p:nvPr/>
            </p:nvSpPr>
            <p:spPr bwMode="auto">
              <a:xfrm>
                <a:off x="3146" y="2744"/>
                <a:ext cx="8" cy="17"/>
              </a:xfrm>
              <a:prstGeom prst="line">
                <a:avLst/>
              </a:prstGeom>
              <a:noFill/>
              <a:ln w="0">
                <a:solidFill>
                  <a:schemeClr val="tx1"/>
                </a:solidFill>
                <a:round/>
                <a:headEnd/>
                <a:tailEnd/>
              </a:ln>
            </p:spPr>
            <p:txBody>
              <a:bodyPr/>
              <a:lstStyle/>
              <a:p>
                <a:endParaRPr lang="en-US"/>
              </a:p>
            </p:txBody>
          </p:sp>
          <p:sp>
            <p:nvSpPr>
              <p:cNvPr id="32274" name="Line 1554"/>
              <p:cNvSpPr>
                <a:spLocks noChangeShapeType="1"/>
              </p:cNvSpPr>
              <p:nvPr/>
            </p:nvSpPr>
            <p:spPr bwMode="auto">
              <a:xfrm flipH="1">
                <a:off x="3154" y="2744"/>
                <a:ext cx="7" cy="17"/>
              </a:xfrm>
              <a:prstGeom prst="line">
                <a:avLst/>
              </a:prstGeom>
              <a:noFill/>
              <a:ln w="0">
                <a:solidFill>
                  <a:schemeClr val="tx1"/>
                </a:solidFill>
                <a:round/>
                <a:headEnd/>
                <a:tailEnd/>
              </a:ln>
            </p:spPr>
            <p:txBody>
              <a:bodyPr/>
              <a:lstStyle/>
              <a:p>
                <a:endParaRPr lang="en-US"/>
              </a:p>
            </p:txBody>
          </p:sp>
          <p:sp>
            <p:nvSpPr>
              <p:cNvPr id="32275" name="Line 1555"/>
              <p:cNvSpPr>
                <a:spLocks noChangeShapeType="1"/>
              </p:cNvSpPr>
              <p:nvPr/>
            </p:nvSpPr>
            <p:spPr bwMode="auto">
              <a:xfrm flipH="1">
                <a:off x="3151" y="2761"/>
                <a:ext cx="3" cy="5"/>
              </a:xfrm>
              <a:prstGeom prst="line">
                <a:avLst/>
              </a:prstGeom>
              <a:noFill/>
              <a:ln w="0">
                <a:solidFill>
                  <a:schemeClr val="tx1"/>
                </a:solidFill>
                <a:round/>
                <a:headEnd/>
                <a:tailEnd/>
              </a:ln>
            </p:spPr>
            <p:txBody>
              <a:bodyPr/>
              <a:lstStyle/>
              <a:p>
                <a:endParaRPr lang="en-US"/>
              </a:p>
            </p:txBody>
          </p:sp>
          <p:sp>
            <p:nvSpPr>
              <p:cNvPr id="32276" name="Line 1556"/>
              <p:cNvSpPr>
                <a:spLocks noChangeShapeType="1"/>
              </p:cNvSpPr>
              <p:nvPr/>
            </p:nvSpPr>
            <p:spPr bwMode="auto">
              <a:xfrm flipH="1">
                <a:off x="3149" y="2766"/>
                <a:ext cx="2" cy="2"/>
              </a:xfrm>
              <a:prstGeom prst="line">
                <a:avLst/>
              </a:prstGeom>
              <a:noFill/>
              <a:ln w="0">
                <a:solidFill>
                  <a:schemeClr val="tx1"/>
                </a:solidFill>
                <a:round/>
                <a:headEnd/>
                <a:tailEnd/>
              </a:ln>
            </p:spPr>
            <p:txBody>
              <a:bodyPr/>
              <a:lstStyle/>
              <a:p>
                <a:endParaRPr lang="en-US"/>
              </a:p>
            </p:txBody>
          </p:sp>
          <p:sp>
            <p:nvSpPr>
              <p:cNvPr id="32277" name="Line 1557"/>
              <p:cNvSpPr>
                <a:spLocks noChangeShapeType="1"/>
              </p:cNvSpPr>
              <p:nvPr/>
            </p:nvSpPr>
            <p:spPr bwMode="auto">
              <a:xfrm flipH="1">
                <a:off x="3146" y="2768"/>
                <a:ext cx="3" cy="2"/>
              </a:xfrm>
              <a:prstGeom prst="line">
                <a:avLst/>
              </a:prstGeom>
              <a:noFill/>
              <a:ln w="0">
                <a:solidFill>
                  <a:schemeClr val="tx1"/>
                </a:solidFill>
                <a:round/>
                <a:headEnd/>
                <a:tailEnd/>
              </a:ln>
            </p:spPr>
            <p:txBody>
              <a:bodyPr/>
              <a:lstStyle/>
              <a:p>
                <a:endParaRPr lang="en-US"/>
              </a:p>
            </p:txBody>
          </p:sp>
          <p:sp>
            <p:nvSpPr>
              <p:cNvPr id="32278" name="Line 1558"/>
              <p:cNvSpPr>
                <a:spLocks noChangeShapeType="1"/>
              </p:cNvSpPr>
              <p:nvPr/>
            </p:nvSpPr>
            <p:spPr bwMode="auto">
              <a:xfrm flipH="1">
                <a:off x="3145" y="2770"/>
                <a:ext cx="1" cy="1"/>
              </a:xfrm>
              <a:prstGeom prst="line">
                <a:avLst/>
              </a:prstGeom>
              <a:noFill/>
              <a:ln w="0">
                <a:solidFill>
                  <a:schemeClr val="tx1"/>
                </a:solidFill>
                <a:round/>
                <a:headEnd/>
                <a:tailEnd/>
              </a:ln>
            </p:spPr>
            <p:txBody>
              <a:bodyPr/>
              <a:lstStyle/>
              <a:p>
                <a:endParaRPr lang="en-US"/>
              </a:p>
            </p:txBody>
          </p:sp>
          <p:sp>
            <p:nvSpPr>
              <p:cNvPr id="32279" name="Line 1559"/>
              <p:cNvSpPr>
                <a:spLocks noChangeShapeType="1"/>
              </p:cNvSpPr>
              <p:nvPr/>
            </p:nvSpPr>
            <p:spPr bwMode="auto">
              <a:xfrm>
                <a:off x="3167" y="2744"/>
                <a:ext cx="5" cy="17"/>
              </a:xfrm>
              <a:prstGeom prst="line">
                <a:avLst/>
              </a:prstGeom>
              <a:noFill/>
              <a:ln w="0">
                <a:solidFill>
                  <a:schemeClr val="tx1"/>
                </a:solidFill>
                <a:round/>
                <a:headEnd/>
                <a:tailEnd/>
              </a:ln>
            </p:spPr>
            <p:txBody>
              <a:bodyPr/>
              <a:lstStyle/>
              <a:p>
                <a:endParaRPr lang="en-US"/>
              </a:p>
            </p:txBody>
          </p:sp>
          <p:sp>
            <p:nvSpPr>
              <p:cNvPr id="32280" name="Line 1560"/>
              <p:cNvSpPr>
                <a:spLocks noChangeShapeType="1"/>
              </p:cNvSpPr>
              <p:nvPr/>
            </p:nvSpPr>
            <p:spPr bwMode="auto">
              <a:xfrm flipH="1">
                <a:off x="3172" y="2744"/>
                <a:ext cx="5" cy="17"/>
              </a:xfrm>
              <a:prstGeom prst="line">
                <a:avLst/>
              </a:prstGeom>
              <a:noFill/>
              <a:ln w="0">
                <a:solidFill>
                  <a:schemeClr val="tx1"/>
                </a:solidFill>
                <a:round/>
                <a:headEnd/>
                <a:tailEnd/>
              </a:ln>
            </p:spPr>
            <p:txBody>
              <a:bodyPr/>
              <a:lstStyle/>
              <a:p>
                <a:endParaRPr lang="en-US"/>
              </a:p>
            </p:txBody>
          </p:sp>
          <p:sp>
            <p:nvSpPr>
              <p:cNvPr id="32281" name="Line 1561"/>
              <p:cNvSpPr>
                <a:spLocks noChangeShapeType="1"/>
              </p:cNvSpPr>
              <p:nvPr/>
            </p:nvSpPr>
            <p:spPr bwMode="auto">
              <a:xfrm>
                <a:off x="3177" y="2744"/>
                <a:ext cx="5" cy="17"/>
              </a:xfrm>
              <a:prstGeom prst="line">
                <a:avLst/>
              </a:prstGeom>
              <a:noFill/>
              <a:ln w="0">
                <a:solidFill>
                  <a:schemeClr val="tx1"/>
                </a:solidFill>
                <a:round/>
                <a:headEnd/>
                <a:tailEnd/>
              </a:ln>
            </p:spPr>
            <p:txBody>
              <a:bodyPr/>
              <a:lstStyle/>
              <a:p>
                <a:endParaRPr lang="en-US"/>
              </a:p>
            </p:txBody>
          </p:sp>
          <p:sp>
            <p:nvSpPr>
              <p:cNvPr id="32282" name="Line 1562"/>
              <p:cNvSpPr>
                <a:spLocks noChangeShapeType="1"/>
              </p:cNvSpPr>
              <p:nvPr/>
            </p:nvSpPr>
            <p:spPr bwMode="auto">
              <a:xfrm flipH="1">
                <a:off x="3182" y="2744"/>
                <a:ext cx="5" cy="17"/>
              </a:xfrm>
              <a:prstGeom prst="line">
                <a:avLst/>
              </a:prstGeom>
              <a:noFill/>
              <a:ln w="0">
                <a:solidFill>
                  <a:schemeClr val="tx1"/>
                </a:solidFill>
                <a:round/>
                <a:headEnd/>
                <a:tailEnd/>
              </a:ln>
            </p:spPr>
            <p:txBody>
              <a:bodyPr/>
              <a:lstStyle/>
              <a:p>
                <a:endParaRPr lang="en-US"/>
              </a:p>
            </p:txBody>
          </p:sp>
          <p:sp>
            <p:nvSpPr>
              <p:cNvPr id="32283" name="Line 1563"/>
              <p:cNvSpPr>
                <a:spLocks noChangeShapeType="1"/>
              </p:cNvSpPr>
              <p:nvPr/>
            </p:nvSpPr>
            <p:spPr bwMode="auto">
              <a:xfrm flipH="1">
                <a:off x="3198" y="2744"/>
                <a:ext cx="3" cy="1"/>
              </a:xfrm>
              <a:prstGeom prst="line">
                <a:avLst/>
              </a:prstGeom>
              <a:noFill/>
              <a:ln w="0">
                <a:solidFill>
                  <a:schemeClr val="tx1"/>
                </a:solidFill>
                <a:round/>
                <a:headEnd/>
                <a:tailEnd/>
              </a:ln>
            </p:spPr>
            <p:txBody>
              <a:bodyPr/>
              <a:lstStyle/>
              <a:p>
                <a:endParaRPr lang="en-US"/>
              </a:p>
            </p:txBody>
          </p:sp>
          <p:sp>
            <p:nvSpPr>
              <p:cNvPr id="32284" name="Line 1564"/>
              <p:cNvSpPr>
                <a:spLocks noChangeShapeType="1"/>
              </p:cNvSpPr>
              <p:nvPr/>
            </p:nvSpPr>
            <p:spPr bwMode="auto">
              <a:xfrm flipH="1">
                <a:off x="3196" y="2745"/>
                <a:ext cx="2" cy="2"/>
              </a:xfrm>
              <a:prstGeom prst="line">
                <a:avLst/>
              </a:prstGeom>
              <a:noFill/>
              <a:ln w="0">
                <a:solidFill>
                  <a:schemeClr val="tx1"/>
                </a:solidFill>
                <a:round/>
                <a:headEnd/>
                <a:tailEnd/>
              </a:ln>
            </p:spPr>
            <p:txBody>
              <a:bodyPr/>
              <a:lstStyle/>
              <a:p>
                <a:endParaRPr lang="en-US"/>
              </a:p>
            </p:txBody>
          </p:sp>
          <p:sp>
            <p:nvSpPr>
              <p:cNvPr id="32285" name="Line 1565"/>
              <p:cNvSpPr>
                <a:spLocks noChangeShapeType="1"/>
              </p:cNvSpPr>
              <p:nvPr/>
            </p:nvSpPr>
            <p:spPr bwMode="auto">
              <a:xfrm flipH="1">
                <a:off x="3194" y="2747"/>
                <a:ext cx="2" cy="4"/>
              </a:xfrm>
              <a:prstGeom prst="line">
                <a:avLst/>
              </a:prstGeom>
              <a:noFill/>
              <a:ln w="0">
                <a:solidFill>
                  <a:schemeClr val="tx1"/>
                </a:solidFill>
                <a:round/>
                <a:headEnd/>
                <a:tailEnd/>
              </a:ln>
            </p:spPr>
            <p:txBody>
              <a:bodyPr/>
              <a:lstStyle/>
              <a:p>
                <a:endParaRPr lang="en-US"/>
              </a:p>
            </p:txBody>
          </p:sp>
          <p:sp>
            <p:nvSpPr>
              <p:cNvPr id="32286" name="Line 1566"/>
              <p:cNvSpPr>
                <a:spLocks noChangeShapeType="1"/>
              </p:cNvSpPr>
              <p:nvPr/>
            </p:nvSpPr>
            <p:spPr bwMode="auto">
              <a:xfrm>
                <a:off x="3194" y="2751"/>
                <a:ext cx="1" cy="3"/>
              </a:xfrm>
              <a:prstGeom prst="line">
                <a:avLst/>
              </a:prstGeom>
              <a:noFill/>
              <a:ln w="0">
                <a:solidFill>
                  <a:schemeClr val="tx1"/>
                </a:solidFill>
                <a:round/>
                <a:headEnd/>
                <a:tailEnd/>
              </a:ln>
            </p:spPr>
            <p:txBody>
              <a:bodyPr/>
              <a:lstStyle/>
              <a:p>
                <a:endParaRPr lang="en-US"/>
              </a:p>
            </p:txBody>
          </p:sp>
          <p:sp>
            <p:nvSpPr>
              <p:cNvPr id="32287" name="Line 1567"/>
              <p:cNvSpPr>
                <a:spLocks noChangeShapeType="1"/>
              </p:cNvSpPr>
              <p:nvPr/>
            </p:nvSpPr>
            <p:spPr bwMode="auto">
              <a:xfrm>
                <a:off x="3194" y="2754"/>
                <a:ext cx="2" cy="3"/>
              </a:xfrm>
              <a:prstGeom prst="line">
                <a:avLst/>
              </a:prstGeom>
              <a:noFill/>
              <a:ln w="0">
                <a:solidFill>
                  <a:schemeClr val="tx1"/>
                </a:solidFill>
                <a:round/>
                <a:headEnd/>
                <a:tailEnd/>
              </a:ln>
            </p:spPr>
            <p:txBody>
              <a:bodyPr/>
              <a:lstStyle/>
              <a:p>
                <a:endParaRPr lang="en-US"/>
              </a:p>
            </p:txBody>
          </p:sp>
          <p:sp>
            <p:nvSpPr>
              <p:cNvPr id="32288" name="Line 1568"/>
              <p:cNvSpPr>
                <a:spLocks noChangeShapeType="1"/>
              </p:cNvSpPr>
              <p:nvPr/>
            </p:nvSpPr>
            <p:spPr bwMode="auto">
              <a:xfrm>
                <a:off x="3196" y="2757"/>
                <a:ext cx="2" cy="3"/>
              </a:xfrm>
              <a:prstGeom prst="line">
                <a:avLst/>
              </a:prstGeom>
              <a:noFill/>
              <a:ln w="0">
                <a:solidFill>
                  <a:schemeClr val="tx1"/>
                </a:solidFill>
                <a:round/>
                <a:headEnd/>
                <a:tailEnd/>
              </a:ln>
            </p:spPr>
            <p:txBody>
              <a:bodyPr/>
              <a:lstStyle/>
              <a:p>
                <a:endParaRPr lang="en-US"/>
              </a:p>
            </p:txBody>
          </p:sp>
          <p:sp>
            <p:nvSpPr>
              <p:cNvPr id="32289" name="Line 1569"/>
              <p:cNvSpPr>
                <a:spLocks noChangeShapeType="1"/>
              </p:cNvSpPr>
              <p:nvPr/>
            </p:nvSpPr>
            <p:spPr bwMode="auto">
              <a:xfrm>
                <a:off x="3198" y="2760"/>
                <a:ext cx="3" cy="1"/>
              </a:xfrm>
              <a:prstGeom prst="line">
                <a:avLst/>
              </a:prstGeom>
              <a:noFill/>
              <a:ln w="0">
                <a:solidFill>
                  <a:schemeClr val="tx1"/>
                </a:solidFill>
                <a:round/>
                <a:headEnd/>
                <a:tailEnd/>
              </a:ln>
            </p:spPr>
            <p:txBody>
              <a:bodyPr/>
              <a:lstStyle/>
              <a:p>
                <a:endParaRPr lang="en-US"/>
              </a:p>
            </p:txBody>
          </p:sp>
          <p:sp>
            <p:nvSpPr>
              <p:cNvPr id="32290" name="Line 1570"/>
              <p:cNvSpPr>
                <a:spLocks noChangeShapeType="1"/>
              </p:cNvSpPr>
              <p:nvPr/>
            </p:nvSpPr>
            <p:spPr bwMode="auto">
              <a:xfrm>
                <a:off x="3201" y="2761"/>
                <a:ext cx="3" cy="1"/>
              </a:xfrm>
              <a:prstGeom prst="line">
                <a:avLst/>
              </a:prstGeom>
              <a:noFill/>
              <a:ln w="0">
                <a:solidFill>
                  <a:schemeClr val="tx1"/>
                </a:solidFill>
                <a:round/>
                <a:headEnd/>
                <a:tailEnd/>
              </a:ln>
            </p:spPr>
            <p:txBody>
              <a:bodyPr/>
              <a:lstStyle/>
              <a:p>
                <a:endParaRPr lang="en-US"/>
              </a:p>
            </p:txBody>
          </p:sp>
          <p:sp>
            <p:nvSpPr>
              <p:cNvPr id="32291" name="Line 1571"/>
              <p:cNvSpPr>
                <a:spLocks noChangeShapeType="1"/>
              </p:cNvSpPr>
              <p:nvPr/>
            </p:nvSpPr>
            <p:spPr bwMode="auto">
              <a:xfrm flipV="1">
                <a:off x="3204" y="2760"/>
                <a:ext cx="3" cy="1"/>
              </a:xfrm>
              <a:prstGeom prst="line">
                <a:avLst/>
              </a:prstGeom>
              <a:noFill/>
              <a:ln w="0">
                <a:solidFill>
                  <a:schemeClr val="tx1"/>
                </a:solidFill>
                <a:round/>
                <a:headEnd/>
                <a:tailEnd/>
              </a:ln>
            </p:spPr>
            <p:txBody>
              <a:bodyPr/>
              <a:lstStyle/>
              <a:p>
                <a:endParaRPr lang="en-US"/>
              </a:p>
            </p:txBody>
          </p:sp>
          <p:sp>
            <p:nvSpPr>
              <p:cNvPr id="32292" name="Line 1572"/>
              <p:cNvSpPr>
                <a:spLocks noChangeShapeType="1"/>
              </p:cNvSpPr>
              <p:nvPr/>
            </p:nvSpPr>
            <p:spPr bwMode="auto">
              <a:xfrm flipV="1">
                <a:off x="3207" y="2757"/>
                <a:ext cx="2" cy="3"/>
              </a:xfrm>
              <a:prstGeom prst="line">
                <a:avLst/>
              </a:prstGeom>
              <a:noFill/>
              <a:ln w="0">
                <a:solidFill>
                  <a:schemeClr val="tx1"/>
                </a:solidFill>
                <a:round/>
                <a:headEnd/>
                <a:tailEnd/>
              </a:ln>
            </p:spPr>
            <p:txBody>
              <a:bodyPr/>
              <a:lstStyle/>
              <a:p>
                <a:endParaRPr lang="en-US"/>
              </a:p>
            </p:txBody>
          </p:sp>
          <p:sp>
            <p:nvSpPr>
              <p:cNvPr id="32293" name="Line 1573"/>
              <p:cNvSpPr>
                <a:spLocks noChangeShapeType="1"/>
              </p:cNvSpPr>
              <p:nvPr/>
            </p:nvSpPr>
            <p:spPr bwMode="auto">
              <a:xfrm flipV="1">
                <a:off x="3209" y="2754"/>
                <a:ext cx="1" cy="3"/>
              </a:xfrm>
              <a:prstGeom prst="line">
                <a:avLst/>
              </a:prstGeom>
              <a:noFill/>
              <a:ln w="0">
                <a:solidFill>
                  <a:schemeClr val="tx1"/>
                </a:solidFill>
                <a:round/>
                <a:headEnd/>
                <a:tailEnd/>
              </a:ln>
            </p:spPr>
            <p:txBody>
              <a:bodyPr/>
              <a:lstStyle/>
              <a:p>
                <a:endParaRPr lang="en-US"/>
              </a:p>
            </p:txBody>
          </p:sp>
          <p:sp>
            <p:nvSpPr>
              <p:cNvPr id="32294" name="Line 1574"/>
              <p:cNvSpPr>
                <a:spLocks noChangeShapeType="1"/>
              </p:cNvSpPr>
              <p:nvPr/>
            </p:nvSpPr>
            <p:spPr bwMode="auto">
              <a:xfrm flipV="1">
                <a:off x="3210" y="2751"/>
                <a:ext cx="1" cy="3"/>
              </a:xfrm>
              <a:prstGeom prst="line">
                <a:avLst/>
              </a:prstGeom>
              <a:noFill/>
              <a:ln w="0">
                <a:solidFill>
                  <a:schemeClr val="tx1"/>
                </a:solidFill>
                <a:round/>
                <a:headEnd/>
                <a:tailEnd/>
              </a:ln>
            </p:spPr>
            <p:txBody>
              <a:bodyPr/>
              <a:lstStyle/>
              <a:p>
                <a:endParaRPr lang="en-US"/>
              </a:p>
            </p:txBody>
          </p:sp>
          <p:sp>
            <p:nvSpPr>
              <p:cNvPr id="32295" name="Line 1575"/>
              <p:cNvSpPr>
                <a:spLocks noChangeShapeType="1"/>
              </p:cNvSpPr>
              <p:nvPr/>
            </p:nvSpPr>
            <p:spPr bwMode="auto">
              <a:xfrm flipH="1" flipV="1">
                <a:off x="3209" y="2747"/>
                <a:ext cx="1" cy="4"/>
              </a:xfrm>
              <a:prstGeom prst="line">
                <a:avLst/>
              </a:prstGeom>
              <a:noFill/>
              <a:ln w="0">
                <a:solidFill>
                  <a:schemeClr val="tx1"/>
                </a:solidFill>
                <a:round/>
                <a:headEnd/>
                <a:tailEnd/>
              </a:ln>
            </p:spPr>
            <p:txBody>
              <a:bodyPr/>
              <a:lstStyle/>
              <a:p>
                <a:endParaRPr lang="en-US"/>
              </a:p>
            </p:txBody>
          </p:sp>
          <p:sp>
            <p:nvSpPr>
              <p:cNvPr id="32296" name="Line 1576"/>
              <p:cNvSpPr>
                <a:spLocks noChangeShapeType="1"/>
              </p:cNvSpPr>
              <p:nvPr/>
            </p:nvSpPr>
            <p:spPr bwMode="auto">
              <a:xfrm flipH="1" flipV="1">
                <a:off x="3207" y="2745"/>
                <a:ext cx="2" cy="2"/>
              </a:xfrm>
              <a:prstGeom prst="line">
                <a:avLst/>
              </a:prstGeom>
              <a:noFill/>
              <a:ln w="0">
                <a:solidFill>
                  <a:schemeClr val="tx1"/>
                </a:solidFill>
                <a:round/>
                <a:headEnd/>
                <a:tailEnd/>
              </a:ln>
            </p:spPr>
            <p:txBody>
              <a:bodyPr/>
              <a:lstStyle/>
              <a:p>
                <a:endParaRPr lang="en-US"/>
              </a:p>
            </p:txBody>
          </p:sp>
          <p:sp>
            <p:nvSpPr>
              <p:cNvPr id="32297" name="Line 1577"/>
              <p:cNvSpPr>
                <a:spLocks noChangeShapeType="1"/>
              </p:cNvSpPr>
              <p:nvPr/>
            </p:nvSpPr>
            <p:spPr bwMode="auto">
              <a:xfrm flipH="1" flipV="1">
                <a:off x="3204" y="2744"/>
                <a:ext cx="3" cy="1"/>
              </a:xfrm>
              <a:prstGeom prst="line">
                <a:avLst/>
              </a:prstGeom>
              <a:noFill/>
              <a:ln w="0">
                <a:solidFill>
                  <a:schemeClr val="tx1"/>
                </a:solidFill>
                <a:round/>
                <a:headEnd/>
                <a:tailEnd/>
              </a:ln>
            </p:spPr>
            <p:txBody>
              <a:bodyPr/>
              <a:lstStyle/>
              <a:p>
                <a:endParaRPr lang="en-US"/>
              </a:p>
            </p:txBody>
          </p:sp>
          <p:sp>
            <p:nvSpPr>
              <p:cNvPr id="32298" name="Line 1578"/>
              <p:cNvSpPr>
                <a:spLocks noChangeShapeType="1"/>
              </p:cNvSpPr>
              <p:nvPr/>
            </p:nvSpPr>
            <p:spPr bwMode="auto">
              <a:xfrm flipH="1">
                <a:off x="3201" y="2744"/>
                <a:ext cx="3" cy="1"/>
              </a:xfrm>
              <a:prstGeom prst="line">
                <a:avLst/>
              </a:prstGeom>
              <a:noFill/>
              <a:ln w="0">
                <a:solidFill>
                  <a:schemeClr val="tx1"/>
                </a:solidFill>
                <a:round/>
                <a:headEnd/>
                <a:tailEnd/>
              </a:ln>
            </p:spPr>
            <p:txBody>
              <a:bodyPr/>
              <a:lstStyle/>
              <a:p>
                <a:endParaRPr lang="en-US"/>
              </a:p>
            </p:txBody>
          </p:sp>
          <p:sp>
            <p:nvSpPr>
              <p:cNvPr id="32299" name="Line 1579"/>
              <p:cNvSpPr>
                <a:spLocks noChangeShapeType="1"/>
              </p:cNvSpPr>
              <p:nvPr/>
            </p:nvSpPr>
            <p:spPr bwMode="auto">
              <a:xfrm flipH="1">
                <a:off x="3222" y="2744"/>
                <a:ext cx="2" cy="1"/>
              </a:xfrm>
              <a:prstGeom prst="line">
                <a:avLst/>
              </a:prstGeom>
              <a:noFill/>
              <a:ln w="0">
                <a:solidFill>
                  <a:schemeClr val="tx1"/>
                </a:solidFill>
                <a:round/>
                <a:headEnd/>
                <a:tailEnd/>
              </a:ln>
            </p:spPr>
            <p:txBody>
              <a:bodyPr/>
              <a:lstStyle/>
              <a:p>
                <a:endParaRPr lang="en-US"/>
              </a:p>
            </p:txBody>
          </p:sp>
          <p:sp>
            <p:nvSpPr>
              <p:cNvPr id="32300" name="Line 1580"/>
              <p:cNvSpPr>
                <a:spLocks noChangeShapeType="1"/>
              </p:cNvSpPr>
              <p:nvPr/>
            </p:nvSpPr>
            <p:spPr bwMode="auto">
              <a:xfrm flipH="1">
                <a:off x="3219" y="2745"/>
                <a:ext cx="3" cy="2"/>
              </a:xfrm>
              <a:prstGeom prst="line">
                <a:avLst/>
              </a:prstGeom>
              <a:noFill/>
              <a:ln w="0">
                <a:solidFill>
                  <a:schemeClr val="tx1"/>
                </a:solidFill>
                <a:round/>
                <a:headEnd/>
                <a:tailEnd/>
              </a:ln>
            </p:spPr>
            <p:txBody>
              <a:bodyPr/>
              <a:lstStyle/>
              <a:p>
                <a:endParaRPr lang="en-US"/>
              </a:p>
            </p:txBody>
          </p:sp>
          <p:sp>
            <p:nvSpPr>
              <p:cNvPr id="32301" name="Line 1581"/>
              <p:cNvSpPr>
                <a:spLocks noChangeShapeType="1"/>
              </p:cNvSpPr>
              <p:nvPr/>
            </p:nvSpPr>
            <p:spPr bwMode="auto">
              <a:xfrm flipH="1">
                <a:off x="3218" y="2747"/>
                <a:ext cx="1" cy="4"/>
              </a:xfrm>
              <a:prstGeom prst="line">
                <a:avLst/>
              </a:prstGeom>
              <a:noFill/>
              <a:ln w="0">
                <a:solidFill>
                  <a:schemeClr val="tx1"/>
                </a:solidFill>
                <a:round/>
                <a:headEnd/>
                <a:tailEnd/>
              </a:ln>
            </p:spPr>
            <p:txBody>
              <a:bodyPr/>
              <a:lstStyle/>
              <a:p>
                <a:endParaRPr lang="en-US"/>
              </a:p>
            </p:txBody>
          </p:sp>
          <p:sp>
            <p:nvSpPr>
              <p:cNvPr id="32302" name="Line 1582"/>
              <p:cNvSpPr>
                <a:spLocks noChangeShapeType="1"/>
              </p:cNvSpPr>
              <p:nvPr/>
            </p:nvSpPr>
            <p:spPr bwMode="auto">
              <a:xfrm>
                <a:off x="3218" y="2751"/>
                <a:ext cx="1" cy="3"/>
              </a:xfrm>
              <a:prstGeom prst="line">
                <a:avLst/>
              </a:prstGeom>
              <a:noFill/>
              <a:ln w="0">
                <a:solidFill>
                  <a:schemeClr val="tx1"/>
                </a:solidFill>
                <a:round/>
                <a:headEnd/>
                <a:tailEnd/>
              </a:ln>
            </p:spPr>
            <p:txBody>
              <a:bodyPr/>
              <a:lstStyle/>
              <a:p>
                <a:endParaRPr lang="en-US"/>
              </a:p>
            </p:txBody>
          </p:sp>
          <p:sp>
            <p:nvSpPr>
              <p:cNvPr id="32303" name="Line 1583"/>
              <p:cNvSpPr>
                <a:spLocks noChangeShapeType="1"/>
              </p:cNvSpPr>
              <p:nvPr/>
            </p:nvSpPr>
            <p:spPr bwMode="auto">
              <a:xfrm>
                <a:off x="3218" y="2754"/>
                <a:ext cx="1" cy="3"/>
              </a:xfrm>
              <a:prstGeom prst="line">
                <a:avLst/>
              </a:prstGeom>
              <a:noFill/>
              <a:ln w="0">
                <a:solidFill>
                  <a:schemeClr val="tx1"/>
                </a:solidFill>
                <a:round/>
                <a:headEnd/>
                <a:tailEnd/>
              </a:ln>
            </p:spPr>
            <p:txBody>
              <a:bodyPr/>
              <a:lstStyle/>
              <a:p>
                <a:endParaRPr lang="en-US"/>
              </a:p>
            </p:txBody>
          </p:sp>
          <p:sp>
            <p:nvSpPr>
              <p:cNvPr id="32304" name="Line 1584"/>
              <p:cNvSpPr>
                <a:spLocks noChangeShapeType="1"/>
              </p:cNvSpPr>
              <p:nvPr/>
            </p:nvSpPr>
            <p:spPr bwMode="auto">
              <a:xfrm>
                <a:off x="3219" y="2757"/>
                <a:ext cx="3" cy="3"/>
              </a:xfrm>
              <a:prstGeom prst="line">
                <a:avLst/>
              </a:prstGeom>
              <a:noFill/>
              <a:ln w="0">
                <a:solidFill>
                  <a:schemeClr val="tx1"/>
                </a:solidFill>
                <a:round/>
                <a:headEnd/>
                <a:tailEnd/>
              </a:ln>
            </p:spPr>
            <p:txBody>
              <a:bodyPr/>
              <a:lstStyle/>
              <a:p>
                <a:endParaRPr lang="en-US"/>
              </a:p>
            </p:txBody>
          </p:sp>
          <p:sp>
            <p:nvSpPr>
              <p:cNvPr id="32305" name="Line 1585"/>
              <p:cNvSpPr>
                <a:spLocks noChangeShapeType="1"/>
              </p:cNvSpPr>
              <p:nvPr/>
            </p:nvSpPr>
            <p:spPr bwMode="auto">
              <a:xfrm>
                <a:off x="3222" y="2760"/>
                <a:ext cx="2" cy="1"/>
              </a:xfrm>
              <a:prstGeom prst="line">
                <a:avLst/>
              </a:prstGeom>
              <a:noFill/>
              <a:ln w="0">
                <a:solidFill>
                  <a:schemeClr val="tx1"/>
                </a:solidFill>
                <a:round/>
                <a:headEnd/>
                <a:tailEnd/>
              </a:ln>
            </p:spPr>
            <p:txBody>
              <a:bodyPr/>
              <a:lstStyle/>
              <a:p>
                <a:endParaRPr lang="en-US"/>
              </a:p>
            </p:txBody>
          </p:sp>
          <p:sp>
            <p:nvSpPr>
              <p:cNvPr id="32306" name="Line 1586"/>
              <p:cNvSpPr>
                <a:spLocks noChangeShapeType="1"/>
              </p:cNvSpPr>
              <p:nvPr/>
            </p:nvSpPr>
            <p:spPr bwMode="auto">
              <a:xfrm>
                <a:off x="3224" y="2761"/>
                <a:ext cx="4" cy="1"/>
              </a:xfrm>
              <a:prstGeom prst="line">
                <a:avLst/>
              </a:prstGeom>
              <a:noFill/>
              <a:ln w="0">
                <a:solidFill>
                  <a:schemeClr val="tx1"/>
                </a:solidFill>
                <a:round/>
                <a:headEnd/>
                <a:tailEnd/>
              </a:ln>
            </p:spPr>
            <p:txBody>
              <a:bodyPr/>
              <a:lstStyle/>
              <a:p>
                <a:endParaRPr lang="en-US"/>
              </a:p>
            </p:txBody>
          </p:sp>
          <p:sp>
            <p:nvSpPr>
              <p:cNvPr id="32307" name="Line 1587"/>
              <p:cNvSpPr>
                <a:spLocks noChangeShapeType="1"/>
              </p:cNvSpPr>
              <p:nvPr/>
            </p:nvSpPr>
            <p:spPr bwMode="auto">
              <a:xfrm flipV="1">
                <a:off x="3228" y="2760"/>
                <a:ext cx="2" cy="1"/>
              </a:xfrm>
              <a:prstGeom prst="line">
                <a:avLst/>
              </a:prstGeom>
              <a:noFill/>
              <a:ln w="0">
                <a:solidFill>
                  <a:schemeClr val="tx1"/>
                </a:solidFill>
                <a:round/>
                <a:headEnd/>
                <a:tailEnd/>
              </a:ln>
            </p:spPr>
            <p:txBody>
              <a:bodyPr/>
              <a:lstStyle/>
              <a:p>
                <a:endParaRPr lang="en-US"/>
              </a:p>
            </p:txBody>
          </p:sp>
          <p:sp>
            <p:nvSpPr>
              <p:cNvPr id="32308" name="Line 1588"/>
              <p:cNvSpPr>
                <a:spLocks noChangeShapeType="1"/>
              </p:cNvSpPr>
              <p:nvPr/>
            </p:nvSpPr>
            <p:spPr bwMode="auto">
              <a:xfrm flipV="1">
                <a:off x="3230" y="2757"/>
                <a:ext cx="3" cy="3"/>
              </a:xfrm>
              <a:prstGeom prst="line">
                <a:avLst/>
              </a:prstGeom>
              <a:noFill/>
              <a:ln w="0">
                <a:solidFill>
                  <a:schemeClr val="tx1"/>
                </a:solidFill>
                <a:round/>
                <a:headEnd/>
                <a:tailEnd/>
              </a:ln>
            </p:spPr>
            <p:txBody>
              <a:bodyPr/>
              <a:lstStyle/>
              <a:p>
                <a:endParaRPr lang="en-US"/>
              </a:p>
            </p:txBody>
          </p:sp>
          <p:sp>
            <p:nvSpPr>
              <p:cNvPr id="32309" name="Line 1589"/>
              <p:cNvSpPr>
                <a:spLocks noChangeShapeType="1"/>
              </p:cNvSpPr>
              <p:nvPr/>
            </p:nvSpPr>
            <p:spPr bwMode="auto">
              <a:xfrm flipV="1">
                <a:off x="3233" y="2754"/>
                <a:ext cx="1" cy="3"/>
              </a:xfrm>
              <a:prstGeom prst="line">
                <a:avLst/>
              </a:prstGeom>
              <a:noFill/>
              <a:ln w="0">
                <a:solidFill>
                  <a:schemeClr val="tx1"/>
                </a:solidFill>
                <a:round/>
                <a:headEnd/>
                <a:tailEnd/>
              </a:ln>
            </p:spPr>
            <p:txBody>
              <a:bodyPr/>
              <a:lstStyle/>
              <a:p>
                <a:endParaRPr lang="en-US"/>
              </a:p>
            </p:txBody>
          </p:sp>
          <p:sp>
            <p:nvSpPr>
              <p:cNvPr id="32310" name="Line 1590"/>
              <p:cNvSpPr>
                <a:spLocks noChangeShapeType="1"/>
              </p:cNvSpPr>
              <p:nvPr/>
            </p:nvSpPr>
            <p:spPr bwMode="auto">
              <a:xfrm flipV="1">
                <a:off x="3234" y="2751"/>
                <a:ext cx="1" cy="3"/>
              </a:xfrm>
              <a:prstGeom prst="line">
                <a:avLst/>
              </a:prstGeom>
              <a:noFill/>
              <a:ln w="0">
                <a:solidFill>
                  <a:schemeClr val="tx1"/>
                </a:solidFill>
                <a:round/>
                <a:headEnd/>
                <a:tailEnd/>
              </a:ln>
            </p:spPr>
            <p:txBody>
              <a:bodyPr/>
              <a:lstStyle/>
              <a:p>
                <a:endParaRPr lang="en-US"/>
              </a:p>
            </p:txBody>
          </p:sp>
          <p:sp>
            <p:nvSpPr>
              <p:cNvPr id="32311" name="Line 1591"/>
              <p:cNvSpPr>
                <a:spLocks noChangeShapeType="1"/>
              </p:cNvSpPr>
              <p:nvPr/>
            </p:nvSpPr>
            <p:spPr bwMode="auto">
              <a:xfrm flipH="1" flipV="1">
                <a:off x="3233" y="2747"/>
                <a:ext cx="1" cy="4"/>
              </a:xfrm>
              <a:prstGeom prst="line">
                <a:avLst/>
              </a:prstGeom>
              <a:noFill/>
              <a:ln w="0">
                <a:solidFill>
                  <a:schemeClr val="tx1"/>
                </a:solidFill>
                <a:round/>
                <a:headEnd/>
                <a:tailEnd/>
              </a:ln>
            </p:spPr>
            <p:txBody>
              <a:bodyPr/>
              <a:lstStyle/>
              <a:p>
                <a:endParaRPr lang="en-US"/>
              </a:p>
            </p:txBody>
          </p:sp>
          <p:sp>
            <p:nvSpPr>
              <p:cNvPr id="32312" name="Line 1592"/>
              <p:cNvSpPr>
                <a:spLocks noChangeShapeType="1"/>
              </p:cNvSpPr>
              <p:nvPr/>
            </p:nvSpPr>
            <p:spPr bwMode="auto">
              <a:xfrm flipH="1" flipV="1">
                <a:off x="3230" y="2745"/>
                <a:ext cx="3" cy="2"/>
              </a:xfrm>
              <a:prstGeom prst="line">
                <a:avLst/>
              </a:prstGeom>
              <a:noFill/>
              <a:ln w="0">
                <a:solidFill>
                  <a:schemeClr val="tx1"/>
                </a:solidFill>
                <a:round/>
                <a:headEnd/>
                <a:tailEnd/>
              </a:ln>
            </p:spPr>
            <p:txBody>
              <a:bodyPr/>
              <a:lstStyle/>
              <a:p>
                <a:endParaRPr lang="en-US"/>
              </a:p>
            </p:txBody>
          </p:sp>
          <p:sp>
            <p:nvSpPr>
              <p:cNvPr id="32313" name="Line 1593"/>
              <p:cNvSpPr>
                <a:spLocks noChangeShapeType="1"/>
              </p:cNvSpPr>
              <p:nvPr/>
            </p:nvSpPr>
            <p:spPr bwMode="auto">
              <a:xfrm flipH="1" flipV="1">
                <a:off x="3228" y="2744"/>
                <a:ext cx="2" cy="1"/>
              </a:xfrm>
              <a:prstGeom prst="line">
                <a:avLst/>
              </a:prstGeom>
              <a:noFill/>
              <a:ln w="0">
                <a:solidFill>
                  <a:schemeClr val="tx1"/>
                </a:solidFill>
                <a:round/>
                <a:headEnd/>
                <a:tailEnd/>
              </a:ln>
            </p:spPr>
            <p:txBody>
              <a:bodyPr/>
              <a:lstStyle/>
              <a:p>
                <a:endParaRPr lang="en-US"/>
              </a:p>
            </p:txBody>
          </p:sp>
          <p:sp>
            <p:nvSpPr>
              <p:cNvPr id="32314" name="Line 1594"/>
              <p:cNvSpPr>
                <a:spLocks noChangeShapeType="1"/>
              </p:cNvSpPr>
              <p:nvPr/>
            </p:nvSpPr>
            <p:spPr bwMode="auto">
              <a:xfrm flipH="1">
                <a:off x="3224" y="2744"/>
                <a:ext cx="4" cy="1"/>
              </a:xfrm>
              <a:prstGeom prst="line">
                <a:avLst/>
              </a:prstGeom>
              <a:noFill/>
              <a:ln w="0">
                <a:solidFill>
                  <a:schemeClr val="tx1"/>
                </a:solidFill>
                <a:round/>
                <a:headEnd/>
                <a:tailEnd/>
              </a:ln>
            </p:spPr>
            <p:txBody>
              <a:bodyPr/>
              <a:lstStyle/>
              <a:p>
                <a:endParaRPr lang="en-US"/>
              </a:p>
            </p:txBody>
          </p:sp>
          <p:sp>
            <p:nvSpPr>
              <p:cNvPr id="32315" name="Line 1595"/>
              <p:cNvSpPr>
                <a:spLocks noChangeShapeType="1"/>
              </p:cNvSpPr>
              <p:nvPr/>
            </p:nvSpPr>
            <p:spPr bwMode="auto">
              <a:xfrm>
                <a:off x="3256" y="2735"/>
                <a:ext cx="1" cy="26"/>
              </a:xfrm>
              <a:prstGeom prst="line">
                <a:avLst/>
              </a:prstGeom>
              <a:noFill/>
              <a:ln w="0">
                <a:solidFill>
                  <a:schemeClr val="tx1"/>
                </a:solidFill>
                <a:round/>
                <a:headEnd/>
                <a:tailEnd/>
              </a:ln>
            </p:spPr>
            <p:txBody>
              <a:bodyPr/>
              <a:lstStyle/>
              <a:p>
                <a:endParaRPr lang="en-US"/>
              </a:p>
            </p:txBody>
          </p:sp>
          <p:sp>
            <p:nvSpPr>
              <p:cNvPr id="32316" name="Line 1596"/>
              <p:cNvSpPr>
                <a:spLocks noChangeShapeType="1"/>
              </p:cNvSpPr>
              <p:nvPr/>
            </p:nvSpPr>
            <p:spPr bwMode="auto">
              <a:xfrm flipH="1" flipV="1">
                <a:off x="3254" y="2745"/>
                <a:ext cx="2" cy="2"/>
              </a:xfrm>
              <a:prstGeom prst="line">
                <a:avLst/>
              </a:prstGeom>
              <a:noFill/>
              <a:ln w="0">
                <a:solidFill>
                  <a:schemeClr val="tx1"/>
                </a:solidFill>
                <a:round/>
                <a:headEnd/>
                <a:tailEnd/>
              </a:ln>
            </p:spPr>
            <p:txBody>
              <a:bodyPr/>
              <a:lstStyle/>
              <a:p>
                <a:endParaRPr lang="en-US"/>
              </a:p>
            </p:txBody>
          </p:sp>
          <p:sp>
            <p:nvSpPr>
              <p:cNvPr id="32317" name="Line 1597"/>
              <p:cNvSpPr>
                <a:spLocks noChangeShapeType="1"/>
              </p:cNvSpPr>
              <p:nvPr/>
            </p:nvSpPr>
            <p:spPr bwMode="auto">
              <a:xfrm flipH="1" flipV="1">
                <a:off x="3251" y="2744"/>
                <a:ext cx="3" cy="1"/>
              </a:xfrm>
              <a:prstGeom prst="line">
                <a:avLst/>
              </a:prstGeom>
              <a:noFill/>
              <a:ln w="0">
                <a:solidFill>
                  <a:schemeClr val="tx1"/>
                </a:solidFill>
                <a:round/>
                <a:headEnd/>
                <a:tailEnd/>
              </a:ln>
            </p:spPr>
            <p:txBody>
              <a:bodyPr/>
              <a:lstStyle/>
              <a:p>
                <a:endParaRPr lang="en-US"/>
              </a:p>
            </p:txBody>
          </p:sp>
          <p:sp>
            <p:nvSpPr>
              <p:cNvPr id="32318" name="Line 1598"/>
              <p:cNvSpPr>
                <a:spLocks noChangeShapeType="1"/>
              </p:cNvSpPr>
              <p:nvPr/>
            </p:nvSpPr>
            <p:spPr bwMode="auto">
              <a:xfrm flipH="1">
                <a:off x="3248" y="2744"/>
                <a:ext cx="3" cy="1"/>
              </a:xfrm>
              <a:prstGeom prst="line">
                <a:avLst/>
              </a:prstGeom>
              <a:noFill/>
              <a:ln w="0">
                <a:solidFill>
                  <a:schemeClr val="tx1"/>
                </a:solidFill>
                <a:round/>
                <a:headEnd/>
                <a:tailEnd/>
              </a:ln>
            </p:spPr>
            <p:txBody>
              <a:bodyPr/>
              <a:lstStyle/>
              <a:p>
                <a:endParaRPr lang="en-US"/>
              </a:p>
            </p:txBody>
          </p:sp>
          <p:sp>
            <p:nvSpPr>
              <p:cNvPr id="32319" name="Line 1599"/>
              <p:cNvSpPr>
                <a:spLocks noChangeShapeType="1"/>
              </p:cNvSpPr>
              <p:nvPr/>
            </p:nvSpPr>
            <p:spPr bwMode="auto">
              <a:xfrm flipH="1">
                <a:off x="3245" y="2744"/>
                <a:ext cx="3" cy="1"/>
              </a:xfrm>
              <a:prstGeom prst="line">
                <a:avLst/>
              </a:prstGeom>
              <a:noFill/>
              <a:ln w="0">
                <a:solidFill>
                  <a:schemeClr val="tx1"/>
                </a:solidFill>
                <a:round/>
                <a:headEnd/>
                <a:tailEnd/>
              </a:ln>
            </p:spPr>
            <p:txBody>
              <a:bodyPr/>
              <a:lstStyle/>
              <a:p>
                <a:endParaRPr lang="en-US"/>
              </a:p>
            </p:txBody>
          </p:sp>
          <p:sp>
            <p:nvSpPr>
              <p:cNvPr id="32320" name="Line 1600"/>
              <p:cNvSpPr>
                <a:spLocks noChangeShapeType="1"/>
              </p:cNvSpPr>
              <p:nvPr/>
            </p:nvSpPr>
            <p:spPr bwMode="auto">
              <a:xfrm flipH="1">
                <a:off x="3243" y="2745"/>
                <a:ext cx="2" cy="2"/>
              </a:xfrm>
              <a:prstGeom prst="line">
                <a:avLst/>
              </a:prstGeom>
              <a:noFill/>
              <a:ln w="0">
                <a:solidFill>
                  <a:schemeClr val="tx1"/>
                </a:solidFill>
                <a:round/>
                <a:headEnd/>
                <a:tailEnd/>
              </a:ln>
            </p:spPr>
            <p:txBody>
              <a:bodyPr/>
              <a:lstStyle/>
              <a:p>
                <a:endParaRPr lang="en-US"/>
              </a:p>
            </p:txBody>
          </p:sp>
          <p:sp>
            <p:nvSpPr>
              <p:cNvPr id="32321" name="Line 1601"/>
              <p:cNvSpPr>
                <a:spLocks noChangeShapeType="1"/>
              </p:cNvSpPr>
              <p:nvPr/>
            </p:nvSpPr>
            <p:spPr bwMode="auto">
              <a:xfrm flipH="1">
                <a:off x="3241" y="2747"/>
                <a:ext cx="2" cy="4"/>
              </a:xfrm>
              <a:prstGeom prst="line">
                <a:avLst/>
              </a:prstGeom>
              <a:noFill/>
              <a:ln w="0">
                <a:solidFill>
                  <a:schemeClr val="tx1"/>
                </a:solidFill>
                <a:round/>
                <a:headEnd/>
                <a:tailEnd/>
              </a:ln>
            </p:spPr>
            <p:txBody>
              <a:bodyPr/>
              <a:lstStyle/>
              <a:p>
                <a:endParaRPr lang="en-US"/>
              </a:p>
            </p:txBody>
          </p:sp>
          <p:sp>
            <p:nvSpPr>
              <p:cNvPr id="32322" name="Line 1602"/>
              <p:cNvSpPr>
                <a:spLocks noChangeShapeType="1"/>
              </p:cNvSpPr>
              <p:nvPr/>
            </p:nvSpPr>
            <p:spPr bwMode="auto">
              <a:xfrm>
                <a:off x="3241" y="2751"/>
                <a:ext cx="1" cy="3"/>
              </a:xfrm>
              <a:prstGeom prst="line">
                <a:avLst/>
              </a:prstGeom>
              <a:noFill/>
              <a:ln w="0">
                <a:solidFill>
                  <a:schemeClr val="tx1"/>
                </a:solidFill>
                <a:round/>
                <a:headEnd/>
                <a:tailEnd/>
              </a:ln>
            </p:spPr>
            <p:txBody>
              <a:bodyPr/>
              <a:lstStyle/>
              <a:p>
                <a:endParaRPr lang="en-US"/>
              </a:p>
            </p:txBody>
          </p:sp>
          <p:sp>
            <p:nvSpPr>
              <p:cNvPr id="32323" name="Line 1603"/>
              <p:cNvSpPr>
                <a:spLocks noChangeShapeType="1"/>
              </p:cNvSpPr>
              <p:nvPr/>
            </p:nvSpPr>
            <p:spPr bwMode="auto">
              <a:xfrm>
                <a:off x="3241" y="2754"/>
                <a:ext cx="2" cy="3"/>
              </a:xfrm>
              <a:prstGeom prst="line">
                <a:avLst/>
              </a:prstGeom>
              <a:noFill/>
              <a:ln w="0">
                <a:solidFill>
                  <a:schemeClr val="tx1"/>
                </a:solidFill>
                <a:round/>
                <a:headEnd/>
                <a:tailEnd/>
              </a:ln>
            </p:spPr>
            <p:txBody>
              <a:bodyPr/>
              <a:lstStyle/>
              <a:p>
                <a:endParaRPr lang="en-US"/>
              </a:p>
            </p:txBody>
          </p:sp>
          <p:sp>
            <p:nvSpPr>
              <p:cNvPr id="32324" name="Line 1604"/>
              <p:cNvSpPr>
                <a:spLocks noChangeShapeType="1"/>
              </p:cNvSpPr>
              <p:nvPr/>
            </p:nvSpPr>
            <p:spPr bwMode="auto">
              <a:xfrm>
                <a:off x="3243" y="2757"/>
                <a:ext cx="2" cy="3"/>
              </a:xfrm>
              <a:prstGeom prst="line">
                <a:avLst/>
              </a:prstGeom>
              <a:noFill/>
              <a:ln w="0">
                <a:solidFill>
                  <a:schemeClr val="tx1"/>
                </a:solidFill>
                <a:round/>
                <a:headEnd/>
                <a:tailEnd/>
              </a:ln>
            </p:spPr>
            <p:txBody>
              <a:bodyPr/>
              <a:lstStyle/>
              <a:p>
                <a:endParaRPr lang="en-US"/>
              </a:p>
            </p:txBody>
          </p:sp>
          <p:sp>
            <p:nvSpPr>
              <p:cNvPr id="32325" name="Line 1605"/>
              <p:cNvSpPr>
                <a:spLocks noChangeShapeType="1"/>
              </p:cNvSpPr>
              <p:nvPr/>
            </p:nvSpPr>
            <p:spPr bwMode="auto">
              <a:xfrm>
                <a:off x="3245" y="2760"/>
                <a:ext cx="3" cy="1"/>
              </a:xfrm>
              <a:prstGeom prst="line">
                <a:avLst/>
              </a:prstGeom>
              <a:noFill/>
              <a:ln w="0">
                <a:solidFill>
                  <a:schemeClr val="tx1"/>
                </a:solidFill>
                <a:round/>
                <a:headEnd/>
                <a:tailEnd/>
              </a:ln>
            </p:spPr>
            <p:txBody>
              <a:bodyPr/>
              <a:lstStyle/>
              <a:p>
                <a:endParaRPr lang="en-US"/>
              </a:p>
            </p:txBody>
          </p:sp>
          <p:sp>
            <p:nvSpPr>
              <p:cNvPr id="32326" name="Line 1606"/>
              <p:cNvSpPr>
                <a:spLocks noChangeShapeType="1"/>
              </p:cNvSpPr>
              <p:nvPr/>
            </p:nvSpPr>
            <p:spPr bwMode="auto">
              <a:xfrm>
                <a:off x="3248" y="2761"/>
                <a:ext cx="3" cy="1"/>
              </a:xfrm>
              <a:prstGeom prst="line">
                <a:avLst/>
              </a:prstGeom>
              <a:noFill/>
              <a:ln w="0">
                <a:solidFill>
                  <a:schemeClr val="tx1"/>
                </a:solidFill>
                <a:round/>
                <a:headEnd/>
                <a:tailEnd/>
              </a:ln>
            </p:spPr>
            <p:txBody>
              <a:bodyPr/>
              <a:lstStyle/>
              <a:p>
                <a:endParaRPr lang="en-US"/>
              </a:p>
            </p:txBody>
          </p:sp>
          <p:sp>
            <p:nvSpPr>
              <p:cNvPr id="32327" name="Line 1607"/>
              <p:cNvSpPr>
                <a:spLocks noChangeShapeType="1"/>
              </p:cNvSpPr>
              <p:nvPr/>
            </p:nvSpPr>
            <p:spPr bwMode="auto">
              <a:xfrm flipV="1">
                <a:off x="3251" y="2760"/>
                <a:ext cx="3" cy="1"/>
              </a:xfrm>
              <a:prstGeom prst="line">
                <a:avLst/>
              </a:prstGeom>
              <a:noFill/>
              <a:ln w="0">
                <a:solidFill>
                  <a:schemeClr val="tx1"/>
                </a:solidFill>
                <a:round/>
                <a:headEnd/>
                <a:tailEnd/>
              </a:ln>
            </p:spPr>
            <p:txBody>
              <a:bodyPr/>
              <a:lstStyle/>
              <a:p>
                <a:endParaRPr lang="en-US"/>
              </a:p>
            </p:txBody>
          </p:sp>
          <p:sp>
            <p:nvSpPr>
              <p:cNvPr id="32328" name="Line 1608"/>
              <p:cNvSpPr>
                <a:spLocks noChangeShapeType="1"/>
              </p:cNvSpPr>
              <p:nvPr/>
            </p:nvSpPr>
            <p:spPr bwMode="auto">
              <a:xfrm flipV="1">
                <a:off x="3254" y="2757"/>
                <a:ext cx="2" cy="3"/>
              </a:xfrm>
              <a:prstGeom prst="line">
                <a:avLst/>
              </a:prstGeom>
              <a:noFill/>
              <a:ln w="0">
                <a:solidFill>
                  <a:schemeClr val="tx1"/>
                </a:solidFill>
                <a:round/>
                <a:headEnd/>
                <a:tailEnd/>
              </a:ln>
            </p:spPr>
            <p:txBody>
              <a:bodyPr/>
              <a:lstStyle/>
              <a:p>
                <a:endParaRPr lang="en-US"/>
              </a:p>
            </p:txBody>
          </p:sp>
          <p:sp>
            <p:nvSpPr>
              <p:cNvPr id="32329" name="Line 1609"/>
              <p:cNvSpPr>
                <a:spLocks noChangeShapeType="1"/>
              </p:cNvSpPr>
              <p:nvPr/>
            </p:nvSpPr>
            <p:spPr bwMode="auto">
              <a:xfrm flipH="1">
                <a:off x="3297" y="2735"/>
                <a:ext cx="2" cy="1"/>
              </a:xfrm>
              <a:prstGeom prst="line">
                <a:avLst/>
              </a:prstGeom>
              <a:noFill/>
              <a:ln w="0">
                <a:solidFill>
                  <a:schemeClr val="tx1"/>
                </a:solidFill>
                <a:round/>
                <a:headEnd/>
                <a:tailEnd/>
              </a:ln>
            </p:spPr>
            <p:txBody>
              <a:bodyPr/>
              <a:lstStyle/>
              <a:p>
                <a:endParaRPr lang="en-US"/>
              </a:p>
            </p:txBody>
          </p:sp>
          <p:sp>
            <p:nvSpPr>
              <p:cNvPr id="32330" name="Line 1610"/>
              <p:cNvSpPr>
                <a:spLocks noChangeShapeType="1"/>
              </p:cNvSpPr>
              <p:nvPr/>
            </p:nvSpPr>
            <p:spPr bwMode="auto">
              <a:xfrm flipH="1">
                <a:off x="3294" y="2735"/>
                <a:ext cx="3" cy="1"/>
              </a:xfrm>
              <a:prstGeom prst="line">
                <a:avLst/>
              </a:prstGeom>
              <a:noFill/>
              <a:ln w="0">
                <a:solidFill>
                  <a:schemeClr val="tx1"/>
                </a:solidFill>
                <a:round/>
                <a:headEnd/>
                <a:tailEnd/>
              </a:ln>
            </p:spPr>
            <p:txBody>
              <a:bodyPr/>
              <a:lstStyle/>
              <a:p>
                <a:endParaRPr lang="en-US"/>
              </a:p>
            </p:txBody>
          </p:sp>
          <p:sp>
            <p:nvSpPr>
              <p:cNvPr id="32331" name="Line 1611"/>
              <p:cNvSpPr>
                <a:spLocks noChangeShapeType="1"/>
              </p:cNvSpPr>
              <p:nvPr/>
            </p:nvSpPr>
            <p:spPr bwMode="auto">
              <a:xfrm flipH="1">
                <a:off x="3293" y="2736"/>
                <a:ext cx="1" cy="4"/>
              </a:xfrm>
              <a:prstGeom prst="line">
                <a:avLst/>
              </a:prstGeom>
              <a:noFill/>
              <a:ln w="0">
                <a:solidFill>
                  <a:schemeClr val="tx1"/>
                </a:solidFill>
                <a:round/>
                <a:headEnd/>
                <a:tailEnd/>
              </a:ln>
            </p:spPr>
            <p:txBody>
              <a:bodyPr/>
              <a:lstStyle/>
              <a:p>
                <a:endParaRPr lang="en-US"/>
              </a:p>
            </p:txBody>
          </p:sp>
        </p:grpSp>
        <p:grpSp>
          <p:nvGrpSpPr>
            <p:cNvPr id="32533" name="Group 1813"/>
            <p:cNvGrpSpPr>
              <a:grpSpLocks/>
            </p:cNvGrpSpPr>
            <p:nvPr/>
          </p:nvGrpSpPr>
          <p:grpSpPr bwMode="auto">
            <a:xfrm>
              <a:off x="3112" y="2735"/>
              <a:ext cx="336" cy="70"/>
              <a:chOff x="3112" y="2735"/>
              <a:chExt cx="336" cy="70"/>
            </a:xfrm>
          </p:grpSpPr>
          <p:sp>
            <p:nvSpPr>
              <p:cNvPr id="32333" name="Line 1613"/>
              <p:cNvSpPr>
                <a:spLocks noChangeShapeType="1"/>
              </p:cNvSpPr>
              <p:nvPr/>
            </p:nvSpPr>
            <p:spPr bwMode="auto">
              <a:xfrm>
                <a:off x="3293" y="2740"/>
                <a:ext cx="1" cy="21"/>
              </a:xfrm>
              <a:prstGeom prst="line">
                <a:avLst/>
              </a:prstGeom>
              <a:noFill/>
              <a:ln w="0">
                <a:solidFill>
                  <a:schemeClr val="tx1"/>
                </a:solidFill>
                <a:round/>
                <a:headEnd/>
                <a:tailEnd/>
              </a:ln>
            </p:spPr>
            <p:txBody>
              <a:bodyPr/>
              <a:lstStyle/>
              <a:p>
                <a:endParaRPr lang="en-US"/>
              </a:p>
            </p:txBody>
          </p:sp>
          <p:sp>
            <p:nvSpPr>
              <p:cNvPr id="32334" name="Line 1614"/>
              <p:cNvSpPr>
                <a:spLocks noChangeShapeType="1"/>
              </p:cNvSpPr>
              <p:nvPr/>
            </p:nvSpPr>
            <p:spPr bwMode="auto">
              <a:xfrm>
                <a:off x="3289" y="2744"/>
                <a:ext cx="9" cy="1"/>
              </a:xfrm>
              <a:prstGeom prst="line">
                <a:avLst/>
              </a:prstGeom>
              <a:noFill/>
              <a:ln w="0">
                <a:solidFill>
                  <a:schemeClr val="tx1"/>
                </a:solidFill>
                <a:round/>
                <a:headEnd/>
                <a:tailEnd/>
              </a:ln>
            </p:spPr>
            <p:txBody>
              <a:bodyPr/>
              <a:lstStyle/>
              <a:p>
                <a:endParaRPr lang="en-US"/>
              </a:p>
            </p:txBody>
          </p:sp>
          <p:sp>
            <p:nvSpPr>
              <p:cNvPr id="32335" name="Line 1615"/>
              <p:cNvSpPr>
                <a:spLocks noChangeShapeType="1"/>
              </p:cNvSpPr>
              <p:nvPr/>
            </p:nvSpPr>
            <p:spPr bwMode="auto">
              <a:xfrm>
                <a:off x="3320" y="2744"/>
                <a:ext cx="1" cy="17"/>
              </a:xfrm>
              <a:prstGeom prst="line">
                <a:avLst/>
              </a:prstGeom>
              <a:noFill/>
              <a:ln w="0">
                <a:solidFill>
                  <a:schemeClr val="tx1"/>
                </a:solidFill>
                <a:round/>
                <a:headEnd/>
                <a:tailEnd/>
              </a:ln>
            </p:spPr>
            <p:txBody>
              <a:bodyPr/>
              <a:lstStyle/>
              <a:p>
                <a:endParaRPr lang="en-US"/>
              </a:p>
            </p:txBody>
          </p:sp>
          <p:sp>
            <p:nvSpPr>
              <p:cNvPr id="32336" name="Line 1616"/>
              <p:cNvSpPr>
                <a:spLocks noChangeShapeType="1"/>
              </p:cNvSpPr>
              <p:nvPr/>
            </p:nvSpPr>
            <p:spPr bwMode="auto">
              <a:xfrm flipH="1" flipV="1">
                <a:off x="3318" y="2745"/>
                <a:ext cx="2" cy="2"/>
              </a:xfrm>
              <a:prstGeom prst="line">
                <a:avLst/>
              </a:prstGeom>
              <a:noFill/>
              <a:ln w="0">
                <a:solidFill>
                  <a:schemeClr val="tx1"/>
                </a:solidFill>
                <a:round/>
                <a:headEnd/>
                <a:tailEnd/>
              </a:ln>
            </p:spPr>
            <p:txBody>
              <a:bodyPr/>
              <a:lstStyle/>
              <a:p>
                <a:endParaRPr lang="en-US"/>
              </a:p>
            </p:txBody>
          </p:sp>
          <p:sp>
            <p:nvSpPr>
              <p:cNvPr id="32337" name="Line 1617"/>
              <p:cNvSpPr>
                <a:spLocks noChangeShapeType="1"/>
              </p:cNvSpPr>
              <p:nvPr/>
            </p:nvSpPr>
            <p:spPr bwMode="auto">
              <a:xfrm flipH="1" flipV="1">
                <a:off x="3315" y="2744"/>
                <a:ext cx="3" cy="1"/>
              </a:xfrm>
              <a:prstGeom prst="line">
                <a:avLst/>
              </a:prstGeom>
              <a:noFill/>
              <a:ln w="0">
                <a:solidFill>
                  <a:schemeClr val="tx1"/>
                </a:solidFill>
                <a:round/>
                <a:headEnd/>
                <a:tailEnd/>
              </a:ln>
            </p:spPr>
            <p:txBody>
              <a:bodyPr/>
              <a:lstStyle/>
              <a:p>
                <a:endParaRPr lang="en-US"/>
              </a:p>
            </p:txBody>
          </p:sp>
          <p:sp>
            <p:nvSpPr>
              <p:cNvPr id="32338" name="Line 1618"/>
              <p:cNvSpPr>
                <a:spLocks noChangeShapeType="1"/>
              </p:cNvSpPr>
              <p:nvPr/>
            </p:nvSpPr>
            <p:spPr bwMode="auto">
              <a:xfrm flipH="1">
                <a:off x="3312" y="2744"/>
                <a:ext cx="3" cy="1"/>
              </a:xfrm>
              <a:prstGeom prst="line">
                <a:avLst/>
              </a:prstGeom>
              <a:noFill/>
              <a:ln w="0">
                <a:solidFill>
                  <a:schemeClr val="tx1"/>
                </a:solidFill>
                <a:round/>
                <a:headEnd/>
                <a:tailEnd/>
              </a:ln>
            </p:spPr>
            <p:txBody>
              <a:bodyPr/>
              <a:lstStyle/>
              <a:p>
                <a:endParaRPr lang="en-US"/>
              </a:p>
            </p:txBody>
          </p:sp>
          <p:sp>
            <p:nvSpPr>
              <p:cNvPr id="32339" name="Line 1619"/>
              <p:cNvSpPr>
                <a:spLocks noChangeShapeType="1"/>
              </p:cNvSpPr>
              <p:nvPr/>
            </p:nvSpPr>
            <p:spPr bwMode="auto">
              <a:xfrm flipH="1">
                <a:off x="3309" y="2744"/>
                <a:ext cx="3" cy="1"/>
              </a:xfrm>
              <a:prstGeom prst="line">
                <a:avLst/>
              </a:prstGeom>
              <a:noFill/>
              <a:ln w="0">
                <a:solidFill>
                  <a:schemeClr val="tx1"/>
                </a:solidFill>
                <a:round/>
                <a:headEnd/>
                <a:tailEnd/>
              </a:ln>
            </p:spPr>
            <p:txBody>
              <a:bodyPr/>
              <a:lstStyle/>
              <a:p>
                <a:endParaRPr lang="en-US"/>
              </a:p>
            </p:txBody>
          </p:sp>
          <p:sp>
            <p:nvSpPr>
              <p:cNvPr id="32340" name="Line 1620"/>
              <p:cNvSpPr>
                <a:spLocks noChangeShapeType="1"/>
              </p:cNvSpPr>
              <p:nvPr/>
            </p:nvSpPr>
            <p:spPr bwMode="auto">
              <a:xfrm flipH="1">
                <a:off x="3307" y="2745"/>
                <a:ext cx="2" cy="2"/>
              </a:xfrm>
              <a:prstGeom prst="line">
                <a:avLst/>
              </a:prstGeom>
              <a:noFill/>
              <a:ln w="0">
                <a:solidFill>
                  <a:schemeClr val="tx1"/>
                </a:solidFill>
                <a:round/>
                <a:headEnd/>
                <a:tailEnd/>
              </a:ln>
            </p:spPr>
            <p:txBody>
              <a:bodyPr/>
              <a:lstStyle/>
              <a:p>
                <a:endParaRPr lang="en-US"/>
              </a:p>
            </p:txBody>
          </p:sp>
          <p:sp>
            <p:nvSpPr>
              <p:cNvPr id="32341" name="Line 1621"/>
              <p:cNvSpPr>
                <a:spLocks noChangeShapeType="1"/>
              </p:cNvSpPr>
              <p:nvPr/>
            </p:nvSpPr>
            <p:spPr bwMode="auto">
              <a:xfrm flipH="1">
                <a:off x="3306" y="2747"/>
                <a:ext cx="1" cy="4"/>
              </a:xfrm>
              <a:prstGeom prst="line">
                <a:avLst/>
              </a:prstGeom>
              <a:noFill/>
              <a:ln w="0">
                <a:solidFill>
                  <a:schemeClr val="tx1"/>
                </a:solidFill>
                <a:round/>
                <a:headEnd/>
                <a:tailEnd/>
              </a:ln>
            </p:spPr>
            <p:txBody>
              <a:bodyPr/>
              <a:lstStyle/>
              <a:p>
                <a:endParaRPr lang="en-US"/>
              </a:p>
            </p:txBody>
          </p:sp>
          <p:sp>
            <p:nvSpPr>
              <p:cNvPr id="32342" name="Line 1622"/>
              <p:cNvSpPr>
                <a:spLocks noChangeShapeType="1"/>
              </p:cNvSpPr>
              <p:nvPr/>
            </p:nvSpPr>
            <p:spPr bwMode="auto">
              <a:xfrm>
                <a:off x="3306" y="2751"/>
                <a:ext cx="1" cy="3"/>
              </a:xfrm>
              <a:prstGeom prst="line">
                <a:avLst/>
              </a:prstGeom>
              <a:noFill/>
              <a:ln w="0">
                <a:solidFill>
                  <a:schemeClr val="tx1"/>
                </a:solidFill>
                <a:round/>
                <a:headEnd/>
                <a:tailEnd/>
              </a:ln>
            </p:spPr>
            <p:txBody>
              <a:bodyPr/>
              <a:lstStyle/>
              <a:p>
                <a:endParaRPr lang="en-US"/>
              </a:p>
            </p:txBody>
          </p:sp>
          <p:sp>
            <p:nvSpPr>
              <p:cNvPr id="32343" name="Line 1623"/>
              <p:cNvSpPr>
                <a:spLocks noChangeShapeType="1"/>
              </p:cNvSpPr>
              <p:nvPr/>
            </p:nvSpPr>
            <p:spPr bwMode="auto">
              <a:xfrm>
                <a:off x="3306" y="2754"/>
                <a:ext cx="1" cy="3"/>
              </a:xfrm>
              <a:prstGeom prst="line">
                <a:avLst/>
              </a:prstGeom>
              <a:noFill/>
              <a:ln w="0">
                <a:solidFill>
                  <a:schemeClr val="tx1"/>
                </a:solidFill>
                <a:round/>
                <a:headEnd/>
                <a:tailEnd/>
              </a:ln>
            </p:spPr>
            <p:txBody>
              <a:bodyPr/>
              <a:lstStyle/>
              <a:p>
                <a:endParaRPr lang="en-US"/>
              </a:p>
            </p:txBody>
          </p:sp>
          <p:sp>
            <p:nvSpPr>
              <p:cNvPr id="32344" name="Line 1624"/>
              <p:cNvSpPr>
                <a:spLocks noChangeShapeType="1"/>
              </p:cNvSpPr>
              <p:nvPr/>
            </p:nvSpPr>
            <p:spPr bwMode="auto">
              <a:xfrm>
                <a:off x="3307" y="2757"/>
                <a:ext cx="2" cy="3"/>
              </a:xfrm>
              <a:prstGeom prst="line">
                <a:avLst/>
              </a:prstGeom>
              <a:noFill/>
              <a:ln w="0">
                <a:solidFill>
                  <a:schemeClr val="tx1"/>
                </a:solidFill>
                <a:round/>
                <a:headEnd/>
                <a:tailEnd/>
              </a:ln>
            </p:spPr>
            <p:txBody>
              <a:bodyPr/>
              <a:lstStyle/>
              <a:p>
                <a:endParaRPr lang="en-US"/>
              </a:p>
            </p:txBody>
          </p:sp>
          <p:sp>
            <p:nvSpPr>
              <p:cNvPr id="32345" name="Line 1625"/>
              <p:cNvSpPr>
                <a:spLocks noChangeShapeType="1"/>
              </p:cNvSpPr>
              <p:nvPr/>
            </p:nvSpPr>
            <p:spPr bwMode="auto">
              <a:xfrm>
                <a:off x="3309" y="2760"/>
                <a:ext cx="3" cy="1"/>
              </a:xfrm>
              <a:prstGeom prst="line">
                <a:avLst/>
              </a:prstGeom>
              <a:noFill/>
              <a:ln w="0">
                <a:solidFill>
                  <a:schemeClr val="tx1"/>
                </a:solidFill>
                <a:round/>
                <a:headEnd/>
                <a:tailEnd/>
              </a:ln>
            </p:spPr>
            <p:txBody>
              <a:bodyPr/>
              <a:lstStyle/>
              <a:p>
                <a:endParaRPr lang="en-US"/>
              </a:p>
            </p:txBody>
          </p:sp>
          <p:sp>
            <p:nvSpPr>
              <p:cNvPr id="32346" name="Line 1626"/>
              <p:cNvSpPr>
                <a:spLocks noChangeShapeType="1"/>
              </p:cNvSpPr>
              <p:nvPr/>
            </p:nvSpPr>
            <p:spPr bwMode="auto">
              <a:xfrm>
                <a:off x="3312" y="2761"/>
                <a:ext cx="3" cy="1"/>
              </a:xfrm>
              <a:prstGeom prst="line">
                <a:avLst/>
              </a:prstGeom>
              <a:noFill/>
              <a:ln w="0">
                <a:solidFill>
                  <a:schemeClr val="tx1"/>
                </a:solidFill>
                <a:round/>
                <a:headEnd/>
                <a:tailEnd/>
              </a:ln>
            </p:spPr>
            <p:txBody>
              <a:bodyPr/>
              <a:lstStyle/>
              <a:p>
                <a:endParaRPr lang="en-US"/>
              </a:p>
            </p:txBody>
          </p:sp>
          <p:sp>
            <p:nvSpPr>
              <p:cNvPr id="32347" name="Line 1627"/>
              <p:cNvSpPr>
                <a:spLocks noChangeShapeType="1"/>
              </p:cNvSpPr>
              <p:nvPr/>
            </p:nvSpPr>
            <p:spPr bwMode="auto">
              <a:xfrm flipV="1">
                <a:off x="3315" y="2760"/>
                <a:ext cx="3" cy="1"/>
              </a:xfrm>
              <a:prstGeom prst="line">
                <a:avLst/>
              </a:prstGeom>
              <a:noFill/>
              <a:ln w="0">
                <a:solidFill>
                  <a:schemeClr val="tx1"/>
                </a:solidFill>
                <a:round/>
                <a:headEnd/>
                <a:tailEnd/>
              </a:ln>
            </p:spPr>
            <p:txBody>
              <a:bodyPr/>
              <a:lstStyle/>
              <a:p>
                <a:endParaRPr lang="en-US"/>
              </a:p>
            </p:txBody>
          </p:sp>
          <p:sp>
            <p:nvSpPr>
              <p:cNvPr id="32348" name="Line 1628"/>
              <p:cNvSpPr>
                <a:spLocks noChangeShapeType="1"/>
              </p:cNvSpPr>
              <p:nvPr/>
            </p:nvSpPr>
            <p:spPr bwMode="auto">
              <a:xfrm flipV="1">
                <a:off x="3318" y="2757"/>
                <a:ext cx="2" cy="3"/>
              </a:xfrm>
              <a:prstGeom prst="line">
                <a:avLst/>
              </a:prstGeom>
              <a:noFill/>
              <a:ln w="0">
                <a:solidFill>
                  <a:schemeClr val="tx1"/>
                </a:solidFill>
                <a:round/>
                <a:headEnd/>
                <a:tailEnd/>
              </a:ln>
            </p:spPr>
            <p:txBody>
              <a:bodyPr/>
              <a:lstStyle/>
              <a:p>
                <a:endParaRPr lang="en-US"/>
              </a:p>
            </p:txBody>
          </p:sp>
          <p:sp>
            <p:nvSpPr>
              <p:cNvPr id="32349" name="Line 1629"/>
              <p:cNvSpPr>
                <a:spLocks noChangeShapeType="1"/>
              </p:cNvSpPr>
              <p:nvPr/>
            </p:nvSpPr>
            <p:spPr bwMode="auto">
              <a:xfrm flipH="1" flipV="1">
                <a:off x="3341" y="2745"/>
                <a:ext cx="2" cy="2"/>
              </a:xfrm>
              <a:prstGeom prst="line">
                <a:avLst/>
              </a:prstGeom>
              <a:noFill/>
              <a:ln w="0">
                <a:solidFill>
                  <a:schemeClr val="tx1"/>
                </a:solidFill>
                <a:round/>
                <a:headEnd/>
                <a:tailEnd/>
              </a:ln>
            </p:spPr>
            <p:txBody>
              <a:bodyPr/>
              <a:lstStyle/>
              <a:p>
                <a:endParaRPr lang="en-US"/>
              </a:p>
            </p:txBody>
          </p:sp>
          <p:sp>
            <p:nvSpPr>
              <p:cNvPr id="32350" name="Line 1630"/>
              <p:cNvSpPr>
                <a:spLocks noChangeShapeType="1"/>
              </p:cNvSpPr>
              <p:nvPr/>
            </p:nvSpPr>
            <p:spPr bwMode="auto">
              <a:xfrm flipH="1" flipV="1">
                <a:off x="3338" y="2744"/>
                <a:ext cx="3" cy="1"/>
              </a:xfrm>
              <a:prstGeom prst="line">
                <a:avLst/>
              </a:prstGeom>
              <a:noFill/>
              <a:ln w="0">
                <a:solidFill>
                  <a:schemeClr val="tx1"/>
                </a:solidFill>
                <a:round/>
                <a:headEnd/>
                <a:tailEnd/>
              </a:ln>
            </p:spPr>
            <p:txBody>
              <a:bodyPr/>
              <a:lstStyle/>
              <a:p>
                <a:endParaRPr lang="en-US"/>
              </a:p>
            </p:txBody>
          </p:sp>
          <p:sp>
            <p:nvSpPr>
              <p:cNvPr id="32351" name="Line 1631"/>
              <p:cNvSpPr>
                <a:spLocks noChangeShapeType="1"/>
              </p:cNvSpPr>
              <p:nvPr/>
            </p:nvSpPr>
            <p:spPr bwMode="auto">
              <a:xfrm flipH="1">
                <a:off x="3334" y="2744"/>
                <a:ext cx="4" cy="1"/>
              </a:xfrm>
              <a:prstGeom prst="line">
                <a:avLst/>
              </a:prstGeom>
              <a:noFill/>
              <a:ln w="0">
                <a:solidFill>
                  <a:schemeClr val="tx1"/>
                </a:solidFill>
                <a:round/>
                <a:headEnd/>
                <a:tailEnd/>
              </a:ln>
            </p:spPr>
            <p:txBody>
              <a:bodyPr/>
              <a:lstStyle/>
              <a:p>
                <a:endParaRPr lang="en-US"/>
              </a:p>
            </p:txBody>
          </p:sp>
          <p:sp>
            <p:nvSpPr>
              <p:cNvPr id="32352" name="Line 1632"/>
              <p:cNvSpPr>
                <a:spLocks noChangeShapeType="1"/>
              </p:cNvSpPr>
              <p:nvPr/>
            </p:nvSpPr>
            <p:spPr bwMode="auto">
              <a:xfrm flipH="1">
                <a:off x="3330" y="2744"/>
                <a:ext cx="4" cy="1"/>
              </a:xfrm>
              <a:prstGeom prst="line">
                <a:avLst/>
              </a:prstGeom>
              <a:noFill/>
              <a:ln w="0">
                <a:solidFill>
                  <a:schemeClr val="tx1"/>
                </a:solidFill>
                <a:round/>
                <a:headEnd/>
                <a:tailEnd/>
              </a:ln>
            </p:spPr>
            <p:txBody>
              <a:bodyPr/>
              <a:lstStyle/>
              <a:p>
                <a:endParaRPr lang="en-US"/>
              </a:p>
            </p:txBody>
          </p:sp>
          <p:sp>
            <p:nvSpPr>
              <p:cNvPr id="32353" name="Line 1633"/>
              <p:cNvSpPr>
                <a:spLocks noChangeShapeType="1"/>
              </p:cNvSpPr>
              <p:nvPr/>
            </p:nvSpPr>
            <p:spPr bwMode="auto">
              <a:xfrm flipH="1">
                <a:off x="3329" y="2745"/>
                <a:ext cx="1" cy="2"/>
              </a:xfrm>
              <a:prstGeom prst="line">
                <a:avLst/>
              </a:prstGeom>
              <a:noFill/>
              <a:ln w="0">
                <a:solidFill>
                  <a:schemeClr val="tx1"/>
                </a:solidFill>
                <a:round/>
                <a:headEnd/>
                <a:tailEnd/>
              </a:ln>
            </p:spPr>
            <p:txBody>
              <a:bodyPr/>
              <a:lstStyle/>
              <a:p>
                <a:endParaRPr lang="en-US"/>
              </a:p>
            </p:txBody>
          </p:sp>
          <p:sp>
            <p:nvSpPr>
              <p:cNvPr id="32354" name="Line 1634"/>
              <p:cNvSpPr>
                <a:spLocks noChangeShapeType="1"/>
              </p:cNvSpPr>
              <p:nvPr/>
            </p:nvSpPr>
            <p:spPr bwMode="auto">
              <a:xfrm>
                <a:off x="3329" y="2747"/>
                <a:ext cx="1" cy="3"/>
              </a:xfrm>
              <a:prstGeom prst="line">
                <a:avLst/>
              </a:prstGeom>
              <a:noFill/>
              <a:ln w="0">
                <a:solidFill>
                  <a:schemeClr val="tx1"/>
                </a:solidFill>
                <a:round/>
                <a:headEnd/>
                <a:tailEnd/>
              </a:ln>
            </p:spPr>
            <p:txBody>
              <a:bodyPr/>
              <a:lstStyle/>
              <a:p>
                <a:endParaRPr lang="en-US"/>
              </a:p>
            </p:txBody>
          </p:sp>
          <p:sp>
            <p:nvSpPr>
              <p:cNvPr id="32355" name="Line 1635"/>
              <p:cNvSpPr>
                <a:spLocks noChangeShapeType="1"/>
              </p:cNvSpPr>
              <p:nvPr/>
            </p:nvSpPr>
            <p:spPr bwMode="auto">
              <a:xfrm>
                <a:off x="3330" y="2750"/>
                <a:ext cx="3" cy="1"/>
              </a:xfrm>
              <a:prstGeom prst="line">
                <a:avLst/>
              </a:prstGeom>
              <a:noFill/>
              <a:ln w="0">
                <a:solidFill>
                  <a:schemeClr val="tx1"/>
                </a:solidFill>
                <a:round/>
                <a:headEnd/>
                <a:tailEnd/>
              </a:ln>
            </p:spPr>
            <p:txBody>
              <a:bodyPr/>
              <a:lstStyle/>
              <a:p>
                <a:endParaRPr lang="en-US"/>
              </a:p>
            </p:txBody>
          </p:sp>
          <p:sp>
            <p:nvSpPr>
              <p:cNvPr id="32356" name="Line 1636"/>
              <p:cNvSpPr>
                <a:spLocks noChangeShapeType="1"/>
              </p:cNvSpPr>
              <p:nvPr/>
            </p:nvSpPr>
            <p:spPr bwMode="auto">
              <a:xfrm>
                <a:off x="3333" y="2751"/>
                <a:ext cx="6" cy="1"/>
              </a:xfrm>
              <a:prstGeom prst="line">
                <a:avLst/>
              </a:prstGeom>
              <a:noFill/>
              <a:ln w="0">
                <a:solidFill>
                  <a:schemeClr val="tx1"/>
                </a:solidFill>
                <a:round/>
                <a:headEnd/>
                <a:tailEnd/>
              </a:ln>
            </p:spPr>
            <p:txBody>
              <a:bodyPr/>
              <a:lstStyle/>
              <a:p>
                <a:endParaRPr lang="en-US"/>
              </a:p>
            </p:txBody>
          </p:sp>
          <p:sp>
            <p:nvSpPr>
              <p:cNvPr id="32357" name="Line 1637"/>
              <p:cNvSpPr>
                <a:spLocks noChangeShapeType="1"/>
              </p:cNvSpPr>
              <p:nvPr/>
            </p:nvSpPr>
            <p:spPr bwMode="auto">
              <a:xfrm>
                <a:off x="3339" y="2752"/>
                <a:ext cx="2" cy="2"/>
              </a:xfrm>
              <a:prstGeom prst="line">
                <a:avLst/>
              </a:prstGeom>
              <a:noFill/>
              <a:ln w="0">
                <a:solidFill>
                  <a:schemeClr val="tx1"/>
                </a:solidFill>
                <a:round/>
                <a:headEnd/>
                <a:tailEnd/>
              </a:ln>
            </p:spPr>
            <p:txBody>
              <a:bodyPr/>
              <a:lstStyle/>
              <a:p>
                <a:endParaRPr lang="en-US"/>
              </a:p>
            </p:txBody>
          </p:sp>
          <p:sp>
            <p:nvSpPr>
              <p:cNvPr id="32358" name="Line 1638"/>
              <p:cNvSpPr>
                <a:spLocks noChangeShapeType="1"/>
              </p:cNvSpPr>
              <p:nvPr/>
            </p:nvSpPr>
            <p:spPr bwMode="auto">
              <a:xfrm>
                <a:off x="3341" y="2754"/>
                <a:ext cx="2" cy="2"/>
              </a:xfrm>
              <a:prstGeom prst="line">
                <a:avLst/>
              </a:prstGeom>
              <a:noFill/>
              <a:ln w="0">
                <a:solidFill>
                  <a:schemeClr val="tx1"/>
                </a:solidFill>
                <a:round/>
                <a:headEnd/>
                <a:tailEnd/>
              </a:ln>
            </p:spPr>
            <p:txBody>
              <a:bodyPr/>
              <a:lstStyle/>
              <a:p>
                <a:endParaRPr lang="en-US"/>
              </a:p>
            </p:txBody>
          </p:sp>
          <p:sp>
            <p:nvSpPr>
              <p:cNvPr id="32359" name="Line 1639"/>
              <p:cNvSpPr>
                <a:spLocks noChangeShapeType="1"/>
              </p:cNvSpPr>
              <p:nvPr/>
            </p:nvSpPr>
            <p:spPr bwMode="auto">
              <a:xfrm>
                <a:off x="3343" y="2756"/>
                <a:ext cx="1" cy="1"/>
              </a:xfrm>
              <a:prstGeom prst="line">
                <a:avLst/>
              </a:prstGeom>
              <a:noFill/>
              <a:ln w="0">
                <a:solidFill>
                  <a:schemeClr val="tx1"/>
                </a:solidFill>
                <a:round/>
                <a:headEnd/>
                <a:tailEnd/>
              </a:ln>
            </p:spPr>
            <p:txBody>
              <a:bodyPr/>
              <a:lstStyle/>
              <a:p>
                <a:endParaRPr lang="en-US"/>
              </a:p>
            </p:txBody>
          </p:sp>
          <p:sp>
            <p:nvSpPr>
              <p:cNvPr id="32360" name="Line 1640"/>
              <p:cNvSpPr>
                <a:spLocks noChangeShapeType="1"/>
              </p:cNvSpPr>
              <p:nvPr/>
            </p:nvSpPr>
            <p:spPr bwMode="auto">
              <a:xfrm flipH="1">
                <a:off x="3341" y="2757"/>
                <a:ext cx="2" cy="3"/>
              </a:xfrm>
              <a:prstGeom prst="line">
                <a:avLst/>
              </a:prstGeom>
              <a:noFill/>
              <a:ln w="0">
                <a:solidFill>
                  <a:schemeClr val="tx1"/>
                </a:solidFill>
                <a:round/>
                <a:headEnd/>
                <a:tailEnd/>
              </a:ln>
            </p:spPr>
            <p:txBody>
              <a:bodyPr/>
              <a:lstStyle/>
              <a:p>
                <a:endParaRPr lang="en-US"/>
              </a:p>
            </p:txBody>
          </p:sp>
          <p:sp>
            <p:nvSpPr>
              <p:cNvPr id="32361" name="Line 1641"/>
              <p:cNvSpPr>
                <a:spLocks noChangeShapeType="1"/>
              </p:cNvSpPr>
              <p:nvPr/>
            </p:nvSpPr>
            <p:spPr bwMode="auto">
              <a:xfrm flipH="1">
                <a:off x="3338" y="2760"/>
                <a:ext cx="3" cy="1"/>
              </a:xfrm>
              <a:prstGeom prst="line">
                <a:avLst/>
              </a:prstGeom>
              <a:noFill/>
              <a:ln w="0">
                <a:solidFill>
                  <a:schemeClr val="tx1"/>
                </a:solidFill>
                <a:round/>
                <a:headEnd/>
                <a:tailEnd/>
              </a:ln>
            </p:spPr>
            <p:txBody>
              <a:bodyPr/>
              <a:lstStyle/>
              <a:p>
                <a:endParaRPr lang="en-US"/>
              </a:p>
            </p:txBody>
          </p:sp>
          <p:sp>
            <p:nvSpPr>
              <p:cNvPr id="32362" name="Line 1642"/>
              <p:cNvSpPr>
                <a:spLocks noChangeShapeType="1"/>
              </p:cNvSpPr>
              <p:nvPr/>
            </p:nvSpPr>
            <p:spPr bwMode="auto">
              <a:xfrm flipH="1">
                <a:off x="3334" y="2761"/>
                <a:ext cx="4" cy="1"/>
              </a:xfrm>
              <a:prstGeom prst="line">
                <a:avLst/>
              </a:prstGeom>
              <a:noFill/>
              <a:ln w="0">
                <a:solidFill>
                  <a:schemeClr val="tx1"/>
                </a:solidFill>
                <a:round/>
                <a:headEnd/>
                <a:tailEnd/>
              </a:ln>
            </p:spPr>
            <p:txBody>
              <a:bodyPr/>
              <a:lstStyle/>
              <a:p>
                <a:endParaRPr lang="en-US"/>
              </a:p>
            </p:txBody>
          </p:sp>
          <p:sp>
            <p:nvSpPr>
              <p:cNvPr id="32363" name="Line 1643"/>
              <p:cNvSpPr>
                <a:spLocks noChangeShapeType="1"/>
              </p:cNvSpPr>
              <p:nvPr/>
            </p:nvSpPr>
            <p:spPr bwMode="auto">
              <a:xfrm flipH="1" flipV="1">
                <a:off x="3330" y="2760"/>
                <a:ext cx="4" cy="1"/>
              </a:xfrm>
              <a:prstGeom prst="line">
                <a:avLst/>
              </a:prstGeom>
              <a:noFill/>
              <a:ln w="0">
                <a:solidFill>
                  <a:schemeClr val="tx1"/>
                </a:solidFill>
                <a:round/>
                <a:headEnd/>
                <a:tailEnd/>
              </a:ln>
            </p:spPr>
            <p:txBody>
              <a:bodyPr/>
              <a:lstStyle/>
              <a:p>
                <a:endParaRPr lang="en-US"/>
              </a:p>
            </p:txBody>
          </p:sp>
          <p:sp>
            <p:nvSpPr>
              <p:cNvPr id="32364" name="Line 1644"/>
              <p:cNvSpPr>
                <a:spLocks noChangeShapeType="1"/>
              </p:cNvSpPr>
              <p:nvPr/>
            </p:nvSpPr>
            <p:spPr bwMode="auto">
              <a:xfrm flipH="1" flipV="1">
                <a:off x="3329" y="2757"/>
                <a:ext cx="1" cy="3"/>
              </a:xfrm>
              <a:prstGeom prst="line">
                <a:avLst/>
              </a:prstGeom>
              <a:noFill/>
              <a:ln w="0">
                <a:solidFill>
                  <a:schemeClr val="tx1"/>
                </a:solidFill>
                <a:round/>
                <a:headEnd/>
                <a:tailEnd/>
              </a:ln>
            </p:spPr>
            <p:txBody>
              <a:bodyPr/>
              <a:lstStyle/>
              <a:p>
                <a:endParaRPr lang="en-US"/>
              </a:p>
            </p:txBody>
          </p:sp>
          <p:sp>
            <p:nvSpPr>
              <p:cNvPr id="32365" name="Line 1645"/>
              <p:cNvSpPr>
                <a:spLocks noChangeShapeType="1"/>
              </p:cNvSpPr>
              <p:nvPr/>
            </p:nvSpPr>
            <p:spPr bwMode="auto">
              <a:xfrm>
                <a:off x="3352" y="2735"/>
                <a:ext cx="1" cy="21"/>
              </a:xfrm>
              <a:prstGeom prst="line">
                <a:avLst/>
              </a:prstGeom>
              <a:noFill/>
              <a:ln w="0">
                <a:solidFill>
                  <a:schemeClr val="tx1"/>
                </a:solidFill>
                <a:round/>
                <a:headEnd/>
                <a:tailEnd/>
              </a:ln>
            </p:spPr>
            <p:txBody>
              <a:bodyPr/>
              <a:lstStyle/>
              <a:p>
                <a:endParaRPr lang="en-US"/>
              </a:p>
            </p:txBody>
          </p:sp>
          <p:sp>
            <p:nvSpPr>
              <p:cNvPr id="32366" name="Line 1646"/>
              <p:cNvSpPr>
                <a:spLocks noChangeShapeType="1"/>
              </p:cNvSpPr>
              <p:nvPr/>
            </p:nvSpPr>
            <p:spPr bwMode="auto">
              <a:xfrm>
                <a:off x="3352" y="2756"/>
                <a:ext cx="2" cy="4"/>
              </a:xfrm>
              <a:prstGeom prst="line">
                <a:avLst/>
              </a:prstGeom>
              <a:noFill/>
              <a:ln w="0">
                <a:solidFill>
                  <a:schemeClr val="tx1"/>
                </a:solidFill>
                <a:round/>
                <a:headEnd/>
                <a:tailEnd/>
              </a:ln>
            </p:spPr>
            <p:txBody>
              <a:bodyPr/>
              <a:lstStyle/>
              <a:p>
                <a:endParaRPr lang="en-US"/>
              </a:p>
            </p:txBody>
          </p:sp>
          <p:sp>
            <p:nvSpPr>
              <p:cNvPr id="32367" name="Line 1647"/>
              <p:cNvSpPr>
                <a:spLocks noChangeShapeType="1"/>
              </p:cNvSpPr>
              <p:nvPr/>
            </p:nvSpPr>
            <p:spPr bwMode="auto">
              <a:xfrm>
                <a:off x="3354" y="2760"/>
                <a:ext cx="2" cy="1"/>
              </a:xfrm>
              <a:prstGeom prst="line">
                <a:avLst/>
              </a:prstGeom>
              <a:noFill/>
              <a:ln w="0">
                <a:solidFill>
                  <a:schemeClr val="tx1"/>
                </a:solidFill>
                <a:round/>
                <a:headEnd/>
                <a:tailEnd/>
              </a:ln>
            </p:spPr>
            <p:txBody>
              <a:bodyPr/>
              <a:lstStyle/>
              <a:p>
                <a:endParaRPr lang="en-US"/>
              </a:p>
            </p:txBody>
          </p:sp>
          <p:sp>
            <p:nvSpPr>
              <p:cNvPr id="32368" name="Line 1648"/>
              <p:cNvSpPr>
                <a:spLocks noChangeShapeType="1"/>
              </p:cNvSpPr>
              <p:nvPr/>
            </p:nvSpPr>
            <p:spPr bwMode="auto">
              <a:xfrm>
                <a:off x="3356" y="2761"/>
                <a:ext cx="3" cy="1"/>
              </a:xfrm>
              <a:prstGeom prst="line">
                <a:avLst/>
              </a:prstGeom>
              <a:noFill/>
              <a:ln w="0">
                <a:solidFill>
                  <a:schemeClr val="tx1"/>
                </a:solidFill>
                <a:round/>
                <a:headEnd/>
                <a:tailEnd/>
              </a:ln>
            </p:spPr>
            <p:txBody>
              <a:bodyPr/>
              <a:lstStyle/>
              <a:p>
                <a:endParaRPr lang="en-US"/>
              </a:p>
            </p:txBody>
          </p:sp>
          <p:sp>
            <p:nvSpPr>
              <p:cNvPr id="32369" name="Line 1649"/>
              <p:cNvSpPr>
                <a:spLocks noChangeShapeType="1"/>
              </p:cNvSpPr>
              <p:nvPr/>
            </p:nvSpPr>
            <p:spPr bwMode="auto">
              <a:xfrm>
                <a:off x="3349" y="2744"/>
                <a:ext cx="8" cy="1"/>
              </a:xfrm>
              <a:prstGeom prst="line">
                <a:avLst/>
              </a:prstGeom>
              <a:noFill/>
              <a:ln w="0">
                <a:solidFill>
                  <a:schemeClr val="tx1"/>
                </a:solidFill>
                <a:round/>
                <a:headEnd/>
                <a:tailEnd/>
              </a:ln>
            </p:spPr>
            <p:txBody>
              <a:bodyPr/>
              <a:lstStyle/>
              <a:p>
                <a:endParaRPr lang="en-US"/>
              </a:p>
            </p:txBody>
          </p:sp>
          <p:sp>
            <p:nvSpPr>
              <p:cNvPr id="32370" name="Line 1650"/>
              <p:cNvSpPr>
                <a:spLocks noChangeShapeType="1"/>
              </p:cNvSpPr>
              <p:nvPr/>
            </p:nvSpPr>
            <p:spPr bwMode="auto">
              <a:xfrm>
                <a:off x="3365" y="2751"/>
                <a:ext cx="15" cy="1"/>
              </a:xfrm>
              <a:prstGeom prst="line">
                <a:avLst/>
              </a:prstGeom>
              <a:noFill/>
              <a:ln w="0">
                <a:solidFill>
                  <a:schemeClr val="tx1"/>
                </a:solidFill>
                <a:round/>
                <a:headEnd/>
                <a:tailEnd/>
              </a:ln>
            </p:spPr>
            <p:txBody>
              <a:bodyPr/>
              <a:lstStyle/>
              <a:p>
                <a:endParaRPr lang="en-US"/>
              </a:p>
            </p:txBody>
          </p:sp>
          <p:sp>
            <p:nvSpPr>
              <p:cNvPr id="32371" name="Line 1651"/>
              <p:cNvSpPr>
                <a:spLocks noChangeShapeType="1"/>
              </p:cNvSpPr>
              <p:nvPr/>
            </p:nvSpPr>
            <p:spPr bwMode="auto">
              <a:xfrm flipV="1">
                <a:off x="3380" y="2749"/>
                <a:ext cx="1" cy="2"/>
              </a:xfrm>
              <a:prstGeom prst="line">
                <a:avLst/>
              </a:prstGeom>
              <a:noFill/>
              <a:ln w="0">
                <a:solidFill>
                  <a:schemeClr val="tx1"/>
                </a:solidFill>
                <a:round/>
                <a:headEnd/>
                <a:tailEnd/>
              </a:ln>
            </p:spPr>
            <p:txBody>
              <a:bodyPr/>
              <a:lstStyle/>
              <a:p>
                <a:endParaRPr lang="en-US"/>
              </a:p>
            </p:txBody>
          </p:sp>
          <p:sp>
            <p:nvSpPr>
              <p:cNvPr id="32372" name="Line 1652"/>
              <p:cNvSpPr>
                <a:spLocks noChangeShapeType="1"/>
              </p:cNvSpPr>
              <p:nvPr/>
            </p:nvSpPr>
            <p:spPr bwMode="auto">
              <a:xfrm flipH="1" flipV="1">
                <a:off x="3378" y="2746"/>
                <a:ext cx="2" cy="3"/>
              </a:xfrm>
              <a:prstGeom prst="line">
                <a:avLst/>
              </a:prstGeom>
              <a:noFill/>
              <a:ln w="0">
                <a:solidFill>
                  <a:schemeClr val="tx1"/>
                </a:solidFill>
                <a:round/>
                <a:headEnd/>
                <a:tailEnd/>
              </a:ln>
            </p:spPr>
            <p:txBody>
              <a:bodyPr/>
              <a:lstStyle/>
              <a:p>
                <a:endParaRPr lang="en-US"/>
              </a:p>
            </p:txBody>
          </p:sp>
          <p:sp>
            <p:nvSpPr>
              <p:cNvPr id="32373" name="Line 1653"/>
              <p:cNvSpPr>
                <a:spLocks noChangeShapeType="1"/>
              </p:cNvSpPr>
              <p:nvPr/>
            </p:nvSpPr>
            <p:spPr bwMode="auto">
              <a:xfrm flipH="1" flipV="1">
                <a:off x="3377" y="2745"/>
                <a:ext cx="1" cy="1"/>
              </a:xfrm>
              <a:prstGeom prst="line">
                <a:avLst/>
              </a:prstGeom>
              <a:noFill/>
              <a:ln w="0">
                <a:solidFill>
                  <a:schemeClr val="tx1"/>
                </a:solidFill>
                <a:round/>
                <a:headEnd/>
                <a:tailEnd/>
              </a:ln>
            </p:spPr>
            <p:txBody>
              <a:bodyPr/>
              <a:lstStyle/>
              <a:p>
                <a:endParaRPr lang="en-US"/>
              </a:p>
            </p:txBody>
          </p:sp>
          <p:sp>
            <p:nvSpPr>
              <p:cNvPr id="32374" name="Line 1654"/>
              <p:cNvSpPr>
                <a:spLocks noChangeShapeType="1"/>
              </p:cNvSpPr>
              <p:nvPr/>
            </p:nvSpPr>
            <p:spPr bwMode="auto">
              <a:xfrm flipH="1" flipV="1">
                <a:off x="3375" y="2744"/>
                <a:ext cx="2" cy="1"/>
              </a:xfrm>
              <a:prstGeom prst="line">
                <a:avLst/>
              </a:prstGeom>
              <a:noFill/>
              <a:ln w="0">
                <a:solidFill>
                  <a:schemeClr val="tx1"/>
                </a:solidFill>
                <a:round/>
                <a:headEnd/>
                <a:tailEnd/>
              </a:ln>
            </p:spPr>
            <p:txBody>
              <a:bodyPr/>
              <a:lstStyle/>
              <a:p>
                <a:endParaRPr lang="en-US"/>
              </a:p>
            </p:txBody>
          </p:sp>
          <p:sp>
            <p:nvSpPr>
              <p:cNvPr id="32375" name="Line 1655"/>
              <p:cNvSpPr>
                <a:spLocks noChangeShapeType="1"/>
              </p:cNvSpPr>
              <p:nvPr/>
            </p:nvSpPr>
            <p:spPr bwMode="auto">
              <a:xfrm flipH="1">
                <a:off x="3371" y="2744"/>
                <a:ext cx="4" cy="1"/>
              </a:xfrm>
              <a:prstGeom prst="line">
                <a:avLst/>
              </a:prstGeom>
              <a:noFill/>
              <a:ln w="0">
                <a:solidFill>
                  <a:schemeClr val="tx1"/>
                </a:solidFill>
                <a:round/>
                <a:headEnd/>
                <a:tailEnd/>
              </a:ln>
            </p:spPr>
            <p:txBody>
              <a:bodyPr/>
              <a:lstStyle/>
              <a:p>
                <a:endParaRPr lang="en-US"/>
              </a:p>
            </p:txBody>
          </p:sp>
          <p:sp>
            <p:nvSpPr>
              <p:cNvPr id="32376" name="Line 1656"/>
              <p:cNvSpPr>
                <a:spLocks noChangeShapeType="1"/>
              </p:cNvSpPr>
              <p:nvPr/>
            </p:nvSpPr>
            <p:spPr bwMode="auto">
              <a:xfrm flipH="1">
                <a:off x="3368" y="2744"/>
                <a:ext cx="3" cy="1"/>
              </a:xfrm>
              <a:prstGeom prst="line">
                <a:avLst/>
              </a:prstGeom>
              <a:noFill/>
              <a:ln w="0">
                <a:solidFill>
                  <a:schemeClr val="tx1"/>
                </a:solidFill>
                <a:round/>
                <a:headEnd/>
                <a:tailEnd/>
              </a:ln>
            </p:spPr>
            <p:txBody>
              <a:bodyPr/>
              <a:lstStyle/>
              <a:p>
                <a:endParaRPr lang="en-US"/>
              </a:p>
            </p:txBody>
          </p:sp>
          <p:sp>
            <p:nvSpPr>
              <p:cNvPr id="32377" name="Line 1657"/>
              <p:cNvSpPr>
                <a:spLocks noChangeShapeType="1"/>
              </p:cNvSpPr>
              <p:nvPr/>
            </p:nvSpPr>
            <p:spPr bwMode="auto">
              <a:xfrm flipH="1">
                <a:off x="3366" y="2745"/>
                <a:ext cx="2" cy="2"/>
              </a:xfrm>
              <a:prstGeom prst="line">
                <a:avLst/>
              </a:prstGeom>
              <a:noFill/>
              <a:ln w="0">
                <a:solidFill>
                  <a:schemeClr val="tx1"/>
                </a:solidFill>
                <a:round/>
                <a:headEnd/>
                <a:tailEnd/>
              </a:ln>
            </p:spPr>
            <p:txBody>
              <a:bodyPr/>
              <a:lstStyle/>
              <a:p>
                <a:endParaRPr lang="en-US"/>
              </a:p>
            </p:txBody>
          </p:sp>
          <p:sp>
            <p:nvSpPr>
              <p:cNvPr id="32378" name="Line 1658"/>
              <p:cNvSpPr>
                <a:spLocks noChangeShapeType="1"/>
              </p:cNvSpPr>
              <p:nvPr/>
            </p:nvSpPr>
            <p:spPr bwMode="auto">
              <a:xfrm flipH="1">
                <a:off x="3365" y="2747"/>
                <a:ext cx="1" cy="4"/>
              </a:xfrm>
              <a:prstGeom prst="line">
                <a:avLst/>
              </a:prstGeom>
              <a:noFill/>
              <a:ln w="0">
                <a:solidFill>
                  <a:schemeClr val="tx1"/>
                </a:solidFill>
                <a:round/>
                <a:headEnd/>
                <a:tailEnd/>
              </a:ln>
            </p:spPr>
            <p:txBody>
              <a:bodyPr/>
              <a:lstStyle/>
              <a:p>
                <a:endParaRPr lang="en-US"/>
              </a:p>
            </p:txBody>
          </p:sp>
          <p:sp>
            <p:nvSpPr>
              <p:cNvPr id="32379" name="Line 1659"/>
              <p:cNvSpPr>
                <a:spLocks noChangeShapeType="1"/>
              </p:cNvSpPr>
              <p:nvPr/>
            </p:nvSpPr>
            <p:spPr bwMode="auto">
              <a:xfrm>
                <a:off x="3365" y="2751"/>
                <a:ext cx="1" cy="3"/>
              </a:xfrm>
              <a:prstGeom prst="line">
                <a:avLst/>
              </a:prstGeom>
              <a:noFill/>
              <a:ln w="0">
                <a:solidFill>
                  <a:schemeClr val="tx1"/>
                </a:solidFill>
                <a:round/>
                <a:headEnd/>
                <a:tailEnd/>
              </a:ln>
            </p:spPr>
            <p:txBody>
              <a:bodyPr/>
              <a:lstStyle/>
              <a:p>
                <a:endParaRPr lang="en-US"/>
              </a:p>
            </p:txBody>
          </p:sp>
          <p:sp>
            <p:nvSpPr>
              <p:cNvPr id="32380" name="Line 1660"/>
              <p:cNvSpPr>
                <a:spLocks noChangeShapeType="1"/>
              </p:cNvSpPr>
              <p:nvPr/>
            </p:nvSpPr>
            <p:spPr bwMode="auto">
              <a:xfrm>
                <a:off x="3365" y="2754"/>
                <a:ext cx="1" cy="3"/>
              </a:xfrm>
              <a:prstGeom prst="line">
                <a:avLst/>
              </a:prstGeom>
              <a:noFill/>
              <a:ln w="0">
                <a:solidFill>
                  <a:schemeClr val="tx1"/>
                </a:solidFill>
                <a:round/>
                <a:headEnd/>
                <a:tailEnd/>
              </a:ln>
            </p:spPr>
            <p:txBody>
              <a:bodyPr/>
              <a:lstStyle/>
              <a:p>
                <a:endParaRPr lang="en-US"/>
              </a:p>
            </p:txBody>
          </p:sp>
          <p:sp>
            <p:nvSpPr>
              <p:cNvPr id="32381" name="Line 1661"/>
              <p:cNvSpPr>
                <a:spLocks noChangeShapeType="1"/>
              </p:cNvSpPr>
              <p:nvPr/>
            </p:nvSpPr>
            <p:spPr bwMode="auto">
              <a:xfrm>
                <a:off x="3366" y="2757"/>
                <a:ext cx="2" cy="3"/>
              </a:xfrm>
              <a:prstGeom prst="line">
                <a:avLst/>
              </a:prstGeom>
              <a:noFill/>
              <a:ln w="0">
                <a:solidFill>
                  <a:schemeClr val="tx1"/>
                </a:solidFill>
                <a:round/>
                <a:headEnd/>
                <a:tailEnd/>
              </a:ln>
            </p:spPr>
            <p:txBody>
              <a:bodyPr/>
              <a:lstStyle/>
              <a:p>
                <a:endParaRPr lang="en-US"/>
              </a:p>
            </p:txBody>
          </p:sp>
          <p:sp>
            <p:nvSpPr>
              <p:cNvPr id="32382" name="Line 1662"/>
              <p:cNvSpPr>
                <a:spLocks noChangeShapeType="1"/>
              </p:cNvSpPr>
              <p:nvPr/>
            </p:nvSpPr>
            <p:spPr bwMode="auto">
              <a:xfrm>
                <a:off x="3368" y="2760"/>
                <a:ext cx="3" cy="1"/>
              </a:xfrm>
              <a:prstGeom prst="line">
                <a:avLst/>
              </a:prstGeom>
              <a:noFill/>
              <a:ln w="0">
                <a:solidFill>
                  <a:schemeClr val="tx1"/>
                </a:solidFill>
                <a:round/>
                <a:headEnd/>
                <a:tailEnd/>
              </a:ln>
            </p:spPr>
            <p:txBody>
              <a:bodyPr/>
              <a:lstStyle/>
              <a:p>
                <a:endParaRPr lang="en-US"/>
              </a:p>
            </p:txBody>
          </p:sp>
          <p:sp>
            <p:nvSpPr>
              <p:cNvPr id="32383" name="Line 1663"/>
              <p:cNvSpPr>
                <a:spLocks noChangeShapeType="1"/>
              </p:cNvSpPr>
              <p:nvPr/>
            </p:nvSpPr>
            <p:spPr bwMode="auto">
              <a:xfrm>
                <a:off x="3371" y="2761"/>
                <a:ext cx="4" cy="1"/>
              </a:xfrm>
              <a:prstGeom prst="line">
                <a:avLst/>
              </a:prstGeom>
              <a:noFill/>
              <a:ln w="0">
                <a:solidFill>
                  <a:schemeClr val="tx1"/>
                </a:solidFill>
                <a:round/>
                <a:headEnd/>
                <a:tailEnd/>
              </a:ln>
            </p:spPr>
            <p:txBody>
              <a:bodyPr/>
              <a:lstStyle/>
              <a:p>
                <a:endParaRPr lang="en-US"/>
              </a:p>
            </p:txBody>
          </p:sp>
          <p:sp>
            <p:nvSpPr>
              <p:cNvPr id="32384" name="Line 1664"/>
              <p:cNvSpPr>
                <a:spLocks noChangeShapeType="1"/>
              </p:cNvSpPr>
              <p:nvPr/>
            </p:nvSpPr>
            <p:spPr bwMode="auto">
              <a:xfrm flipV="1">
                <a:off x="3375" y="2760"/>
                <a:ext cx="2" cy="1"/>
              </a:xfrm>
              <a:prstGeom prst="line">
                <a:avLst/>
              </a:prstGeom>
              <a:noFill/>
              <a:ln w="0">
                <a:solidFill>
                  <a:schemeClr val="tx1"/>
                </a:solidFill>
                <a:round/>
                <a:headEnd/>
                <a:tailEnd/>
              </a:ln>
            </p:spPr>
            <p:txBody>
              <a:bodyPr/>
              <a:lstStyle/>
              <a:p>
                <a:endParaRPr lang="en-US"/>
              </a:p>
            </p:txBody>
          </p:sp>
          <p:sp>
            <p:nvSpPr>
              <p:cNvPr id="32385" name="Line 1665"/>
              <p:cNvSpPr>
                <a:spLocks noChangeShapeType="1"/>
              </p:cNvSpPr>
              <p:nvPr/>
            </p:nvSpPr>
            <p:spPr bwMode="auto">
              <a:xfrm flipV="1">
                <a:off x="3377" y="2757"/>
                <a:ext cx="3" cy="3"/>
              </a:xfrm>
              <a:prstGeom prst="line">
                <a:avLst/>
              </a:prstGeom>
              <a:noFill/>
              <a:ln w="0">
                <a:solidFill>
                  <a:schemeClr val="tx1"/>
                </a:solidFill>
                <a:round/>
                <a:headEnd/>
                <a:tailEnd/>
              </a:ln>
            </p:spPr>
            <p:txBody>
              <a:bodyPr/>
              <a:lstStyle/>
              <a:p>
                <a:endParaRPr lang="en-US"/>
              </a:p>
            </p:txBody>
          </p:sp>
          <p:sp>
            <p:nvSpPr>
              <p:cNvPr id="32386" name="Line 1666"/>
              <p:cNvSpPr>
                <a:spLocks noChangeShapeType="1"/>
              </p:cNvSpPr>
              <p:nvPr/>
            </p:nvSpPr>
            <p:spPr bwMode="auto">
              <a:xfrm>
                <a:off x="3388" y="2744"/>
                <a:ext cx="1" cy="17"/>
              </a:xfrm>
              <a:prstGeom prst="line">
                <a:avLst/>
              </a:prstGeom>
              <a:noFill/>
              <a:ln w="0">
                <a:solidFill>
                  <a:schemeClr val="tx1"/>
                </a:solidFill>
                <a:round/>
                <a:headEnd/>
                <a:tailEnd/>
              </a:ln>
            </p:spPr>
            <p:txBody>
              <a:bodyPr/>
              <a:lstStyle/>
              <a:p>
                <a:endParaRPr lang="en-US"/>
              </a:p>
            </p:txBody>
          </p:sp>
          <p:sp>
            <p:nvSpPr>
              <p:cNvPr id="32387" name="Line 1667"/>
              <p:cNvSpPr>
                <a:spLocks noChangeShapeType="1"/>
              </p:cNvSpPr>
              <p:nvPr/>
            </p:nvSpPr>
            <p:spPr bwMode="auto">
              <a:xfrm flipV="1">
                <a:off x="3388" y="2745"/>
                <a:ext cx="4" cy="4"/>
              </a:xfrm>
              <a:prstGeom prst="line">
                <a:avLst/>
              </a:prstGeom>
              <a:noFill/>
              <a:ln w="0">
                <a:solidFill>
                  <a:schemeClr val="tx1"/>
                </a:solidFill>
                <a:round/>
                <a:headEnd/>
                <a:tailEnd/>
              </a:ln>
            </p:spPr>
            <p:txBody>
              <a:bodyPr/>
              <a:lstStyle/>
              <a:p>
                <a:endParaRPr lang="en-US"/>
              </a:p>
            </p:txBody>
          </p:sp>
          <p:sp>
            <p:nvSpPr>
              <p:cNvPr id="32388" name="Line 1668"/>
              <p:cNvSpPr>
                <a:spLocks noChangeShapeType="1"/>
              </p:cNvSpPr>
              <p:nvPr/>
            </p:nvSpPr>
            <p:spPr bwMode="auto">
              <a:xfrm flipV="1">
                <a:off x="3392" y="2744"/>
                <a:ext cx="2" cy="1"/>
              </a:xfrm>
              <a:prstGeom prst="line">
                <a:avLst/>
              </a:prstGeom>
              <a:noFill/>
              <a:ln w="0">
                <a:solidFill>
                  <a:schemeClr val="tx1"/>
                </a:solidFill>
                <a:round/>
                <a:headEnd/>
                <a:tailEnd/>
              </a:ln>
            </p:spPr>
            <p:txBody>
              <a:bodyPr/>
              <a:lstStyle/>
              <a:p>
                <a:endParaRPr lang="en-US"/>
              </a:p>
            </p:txBody>
          </p:sp>
          <p:sp>
            <p:nvSpPr>
              <p:cNvPr id="32389" name="Line 1669"/>
              <p:cNvSpPr>
                <a:spLocks noChangeShapeType="1"/>
              </p:cNvSpPr>
              <p:nvPr/>
            </p:nvSpPr>
            <p:spPr bwMode="auto">
              <a:xfrm>
                <a:off x="3394" y="2744"/>
                <a:ext cx="4" cy="1"/>
              </a:xfrm>
              <a:prstGeom prst="line">
                <a:avLst/>
              </a:prstGeom>
              <a:noFill/>
              <a:ln w="0">
                <a:solidFill>
                  <a:schemeClr val="tx1"/>
                </a:solidFill>
                <a:round/>
                <a:headEnd/>
                <a:tailEnd/>
              </a:ln>
            </p:spPr>
            <p:txBody>
              <a:bodyPr/>
              <a:lstStyle/>
              <a:p>
                <a:endParaRPr lang="en-US"/>
              </a:p>
            </p:txBody>
          </p:sp>
          <p:sp>
            <p:nvSpPr>
              <p:cNvPr id="32390" name="Line 1670"/>
              <p:cNvSpPr>
                <a:spLocks noChangeShapeType="1"/>
              </p:cNvSpPr>
              <p:nvPr/>
            </p:nvSpPr>
            <p:spPr bwMode="auto">
              <a:xfrm>
                <a:off x="3398" y="2744"/>
                <a:ext cx="3" cy="1"/>
              </a:xfrm>
              <a:prstGeom prst="line">
                <a:avLst/>
              </a:prstGeom>
              <a:noFill/>
              <a:ln w="0">
                <a:solidFill>
                  <a:schemeClr val="tx1"/>
                </a:solidFill>
                <a:round/>
                <a:headEnd/>
                <a:tailEnd/>
              </a:ln>
            </p:spPr>
            <p:txBody>
              <a:bodyPr/>
              <a:lstStyle/>
              <a:p>
                <a:endParaRPr lang="en-US"/>
              </a:p>
            </p:txBody>
          </p:sp>
          <p:sp>
            <p:nvSpPr>
              <p:cNvPr id="32391" name="Line 1671"/>
              <p:cNvSpPr>
                <a:spLocks noChangeShapeType="1"/>
              </p:cNvSpPr>
              <p:nvPr/>
            </p:nvSpPr>
            <p:spPr bwMode="auto">
              <a:xfrm>
                <a:off x="3401" y="2745"/>
                <a:ext cx="1" cy="4"/>
              </a:xfrm>
              <a:prstGeom prst="line">
                <a:avLst/>
              </a:prstGeom>
              <a:noFill/>
              <a:ln w="0">
                <a:solidFill>
                  <a:schemeClr val="tx1"/>
                </a:solidFill>
                <a:round/>
                <a:headEnd/>
                <a:tailEnd/>
              </a:ln>
            </p:spPr>
            <p:txBody>
              <a:bodyPr/>
              <a:lstStyle/>
              <a:p>
                <a:endParaRPr lang="en-US"/>
              </a:p>
            </p:txBody>
          </p:sp>
          <p:sp>
            <p:nvSpPr>
              <p:cNvPr id="32392" name="Line 1672"/>
              <p:cNvSpPr>
                <a:spLocks noChangeShapeType="1"/>
              </p:cNvSpPr>
              <p:nvPr/>
            </p:nvSpPr>
            <p:spPr bwMode="auto">
              <a:xfrm>
                <a:off x="3402" y="2749"/>
                <a:ext cx="1" cy="12"/>
              </a:xfrm>
              <a:prstGeom prst="line">
                <a:avLst/>
              </a:prstGeom>
              <a:noFill/>
              <a:ln w="0">
                <a:solidFill>
                  <a:schemeClr val="tx1"/>
                </a:solidFill>
                <a:round/>
                <a:headEnd/>
                <a:tailEnd/>
              </a:ln>
            </p:spPr>
            <p:txBody>
              <a:bodyPr/>
              <a:lstStyle/>
              <a:p>
                <a:endParaRPr lang="en-US"/>
              </a:p>
            </p:txBody>
          </p:sp>
          <p:sp>
            <p:nvSpPr>
              <p:cNvPr id="32393" name="Line 1673"/>
              <p:cNvSpPr>
                <a:spLocks noChangeShapeType="1"/>
              </p:cNvSpPr>
              <p:nvPr/>
            </p:nvSpPr>
            <p:spPr bwMode="auto">
              <a:xfrm>
                <a:off x="3410" y="2751"/>
                <a:ext cx="15" cy="1"/>
              </a:xfrm>
              <a:prstGeom prst="line">
                <a:avLst/>
              </a:prstGeom>
              <a:noFill/>
              <a:ln w="0">
                <a:solidFill>
                  <a:schemeClr val="tx1"/>
                </a:solidFill>
                <a:round/>
                <a:headEnd/>
                <a:tailEnd/>
              </a:ln>
            </p:spPr>
            <p:txBody>
              <a:bodyPr/>
              <a:lstStyle/>
              <a:p>
                <a:endParaRPr lang="en-US"/>
              </a:p>
            </p:txBody>
          </p:sp>
          <p:sp>
            <p:nvSpPr>
              <p:cNvPr id="32394" name="Line 1674"/>
              <p:cNvSpPr>
                <a:spLocks noChangeShapeType="1"/>
              </p:cNvSpPr>
              <p:nvPr/>
            </p:nvSpPr>
            <p:spPr bwMode="auto">
              <a:xfrm flipV="1">
                <a:off x="3425" y="2749"/>
                <a:ext cx="1" cy="2"/>
              </a:xfrm>
              <a:prstGeom prst="line">
                <a:avLst/>
              </a:prstGeom>
              <a:noFill/>
              <a:ln w="0">
                <a:solidFill>
                  <a:schemeClr val="tx1"/>
                </a:solidFill>
                <a:round/>
                <a:headEnd/>
                <a:tailEnd/>
              </a:ln>
            </p:spPr>
            <p:txBody>
              <a:bodyPr/>
              <a:lstStyle/>
              <a:p>
                <a:endParaRPr lang="en-US"/>
              </a:p>
            </p:txBody>
          </p:sp>
          <p:sp>
            <p:nvSpPr>
              <p:cNvPr id="32395" name="Line 1675"/>
              <p:cNvSpPr>
                <a:spLocks noChangeShapeType="1"/>
              </p:cNvSpPr>
              <p:nvPr/>
            </p:nvSpPr>
            <p:spPr bwMode="auto">
              <a:xfrm flipH="1" flipV="1">
                <a:off x="3424" y="2746"/>
                <a:ext cx="1" cy="3"/>
              </a:xfrm>
              <a:prstGeom prst="line">
                <a:avLst/>
              </a:prstGeom>
              <a:noFill/>
              <a:ln w="0">
                <a:solidFill>
                  <a:schemeClr val="tx1"/>
                </a:solidFill>
                <a:round/>
                <a:headEnd/>
                <a:tailEnd/>
              </a:ln>
            </p:spPr>
            <p:txBody>
              <a:bodyPr/>
              <a:lstStyle/>
              <a:p>
                <a:endParaRPr lang="en-US"/>
              </a:p>
            </p:txBody>
          </p:sp>
          <p:sp>
            <p:nvSpPr>
              <p:cNvPr id="32396" name="Line 1676"/>
              <p:cNvSpPr>
                <a:spLocks noChangeShapeType="1"/>
              </p:cNvSpPr>
              <p:nvPr/>
            </p:nvSpPr>
            <p:spPr bwMode="auto">
              <a:xfrm flipH="1" flipV="1">
                <a:off x="3423" y="2745"/>
                <a:ext cx="1" cy="1"/>
              </a:xfrm>
              <a:prstGeom prst="line">
                <a:avLst/>
              </a:prstGeom>
              <a:noFill/>
              <a:ln w="0">
                <a:solidFill>
                  <a:schemeClr val="tx1"/>
                </a:solidFill>
                <a:round/>
                <a:headEnd/>
                <a:tailEnd/>
              </a:ln>
            </p:spPr>
            <p:txBody>
              <a:bodyPr/>
              <a:lstStyle/>
              <a:p>
                <a:endParaRPr lang="en-US"/>
              </a:p>
            </p:txBody>
          </p:sp>
          <p:sp>
            <p:nvSpPr>
              <p:cNvPr id="32397" name="Line 1677"/>
              <p:cNvSpPr>
                <a:spLocks noChangeShapeType="1"/>
              </p:cNvSpPr>
              <p:nvPr/>
            </p:nvSpPr>
            <p:spPr bwMode="auto">
              <a:xfrm flipH="1" flipV="1">
                <a:off x="3420" y="2744"/>
                <a:ext cx="3" cy="1"/>
              </a:xfrm>
              <a:prstGeom prst="line">
                <a:avLst/>
              </a:prstGeom>
              <a:noFill/>
              <a:ln w="0">
                <a:solidFill>
                  <a:schemeClr val="tx1"/>
                </a:solidFill>
                <a:round/>
                <a:headEnd/>
                <a:tailEnd/>
              </a:ln>
            </p:spPr>
            <p:txBody>
              <a:bodyPr/>
              <a:lstStyle/>
              <a:p>
                <a:endParaRPr lang="en-US"/>
              </a:p>
            </p:txBody>
          </p:sp>
          <p:sp>
            <p:nvSpPr>
              <p:cNvPr id="32398" name="Line 1678"/>
              <p:cNvSpPr>
                <a:spLocks noChangeShapeType="1"/>
              </p:cNvSpPr>
              <p:nvPr/>
            </p:nvSpPr>
            <p:spPr bwMode="auto">
              <a:xfrm flipH="1">
                <a:off x="3417" y="2744"/>
                <a:ext cx="3" cy="1"/>
              </a:xfrm>
              <a:prstGeom prst="line">
                <a:avLst/>
              </a:prstGeom>
              <a:noFill/>
              <a:ln w="0">
                <a:solidFill>
                  <a:schemeClr val="tx1"/>
                </a:solidFill>
                <a:round/>
                <a:headEnd/>
                <a:tailEnd/>
              </a:ln>
            </p:spPr>
            <p:txBody>
              <a:bodyPr/>
              <a:lstStyle/>
              <a:p>
                <a:endParaRPr lang="en-US"/>
              </a:p>
            </p:txBody>
          </p:sp>
          <p:sp>
            <p:nvSpPr>
              <p:cNvPr id="32399" name="Line 1679"/>
              <p:cNvSpPr>
                <a:spLocks noChangeShapeType="1"/>
              </p:cNvSpPr>
              <p:nvPr/>
            </p:nvSpPr>
            <p:spPr bwMode="auto">
              <a:xfrm flipH="1">
                <a:off x="3414" y="2744"/>
                <a:ext cx="3" cy="1"/>
              </a:xfrm>
              <a:prstGeom prst="line">
                <a:avLst/>
              </a:prstGeom>
              <a:noFill/>
              <a:ln w="0">
                <a:solidFill>
                  <a:schemeClr val="tx1"/>
                </a:solidFill>
                <a:round/>
                <a:headEnd/>
                <a:tailEnd/>
              </a:ln>
            </p:spPr>
            <p:txBody>
              <a:bodyPr/>
              <a:lstStyle/>
              <a:p>
                <a:endParaRPr lang="en-US"/>
              </a:p>
            </p:txBody>
          </p:sp>
          <p:sp>
            <p:nvSpPr>
              <p:cNvPr id="32400" name="Line 1680"/>
              <p:cNvSpPr>
                <a:spLocks noChangeShapeType="1"/>
              </p:cNvSpPr>
              <p:nvPr/>
            </p:nvSpPr>
            <p:spPr bwMode="auto">
              <a:xfrm flipH="1">
                <a:off x="3412" y="2745"/>
                <a:ext cx="2" cy="2"/>
              </a:xfrm>
              <a:prstGeom prst="line">
                <a:avLst/>
              </a:prstGeom>
              <a:noFill/>
              <a:ln w="0">
                <a:solidFill>
                  <a:schemeClr val="tx1"/>
                </a:solidFill>
                <a:round/>
                <a:headEnd/>
                <a:tailEnd/>
              </a:ln>
            </p:spPr>
            <p:txBody>
              <a:bodyPr/>
              <a:lstStyle/>
              <a:p>
                <a:endParaRPr lang="en-US"/>
              </a:p>
            </p:txBody>
          </p:sp>
          <p:sp>
            <p:nvSpPr>
              <p:cNvPr id="32401" name="Line 1681"/>
              <p:cNvSpPr>
                <a:spLocks noChangeShapeType="1"/>
              </p:cNvSpPr>
              <p:nvPr/>
            </p:nvSpPr>
            <p:spPr bwMode="auto">
              <a:xfrm flipH="1">
                <a:off x="3410" y="2747"/>
                <a:ext cx="2" cy="4"/>
              </a:xfrm>
              <a:prstGeom prst="line">
                <a:avLst/>
              </a:prstGeom>
              <a:noFill/>
              <a:ln w="0">
                <a:solidFill>
                  <a:schemeClr val="tx1"/>
                </a:solidFill>
                <a:round/>
                <a:headEnd/>
                <a:tailEnd/>
              </a:ln>
            </p:spPr>
            <p:txBody>
              <a:bodyPr/>
              <a:lstStyle/>
              <a:p>
                <a:endParaRPr lang="en-US"/>
              </a:p>
            </p:txBody>
          </p:sp>
          <p:sp>
            <p:nvSpPr>
              <p:cNvPr id="32402" name="Line 1682"/>
              <p:cNvSpPr>
                <a:spLocks noChangeShapeType="1"/>
              </p:cNvSpPr>
              <p:nvPr/>
            </p:nvSpPr>
            <p:spPr bwMode="auto">
              <a:xfrm>
                <a:off x="3410" y="2751"/>
                <a:ext cx="1" cy="3"/>
              </a:xfrm>
              <a:prstGeom prst="line">
                <a:avLst/>
              </a:prstGeom>
              <a:noFill/>
              <a:ln w="0">
                <a:solidFill>
                  <a:schemeClr val="tx1"/>
                </a:solidFill>
                <a:round/>
                <a:headEnd/>
                <a:tailEnd/>
              </a:ln>
            </p:spPr>
            <p:txBody>
              <a:bodyPr/>
              <a:lstStyle/>
              <a:p>
                <a:endParaRPr lang="en-US"/>
              </a:p>
            </p:txBody>
          </p:sp>
          <p:sp>
            <p:nvSpPr>
              <p:cNvPr id="32403" name="Line 1683"/>
              <p:cNvSpPr>
                <a:spLocks noChangeShapeType="1"/>
              </p:cNvSpPr>
              <p:nvPr/>
            </p:nvSpPr>
            <p:spPr bwMode="auto">
              <a:xfrm>
                <a:off x="3410" y="2754"/>
                <a:ext cx="2" cy="3"/>
              </a:xfrm>
              <a:prstGeom prst="line">
                <a:avLst/>
              </a:prstGeom>
              <a:noFill/>
              <a:ln w="0">
                <a:solidFill>
                  <a:schemeClr val="tx1"/>
                </a:solidFill>
                <a:round/>
                <a:headEnd/>
                <a:tailEnd/>
              </a:ln>
            </p:spPr>
            <p:txBody>
              <a:bodyPr/>
              <a:lstStyle/>
              <a:p>
                <a:endParaRPr lang="en-US"/>
              </a:p>
            </p:txBody>
          </p:sp>
          <p:sp>
            <p:nvSpPr>
              <p:cNvPr id="32404" name="Line 1684"/>
              <p:cNvSpPr>
                <a:spLocks noChangeShapeType="1"/>
              </p:cNvSpPr>
              <p:nvPr/>
            </p:nvSpPr>
            <p:spPr bwMode="auto">
              <a:xfrm>
                <a:off x="3412" y="2757"/>
                <a:ext cx="2" cy="3"/>
              </a:xfrm>
              <a:prstGeom prst="line">
                <a:avLst/>
              </a:prstGeom>
              <a:noFill/>
              <a:ln w="0">
                <a:solidFill>
                  <a:schemeClr val="tx1"/>
                </a:solidFill>
                <a:round/>
                <a:headEnd/>
                <a:tailEnd/>
              </a:ln>
            </p:spPr>
            <p:txBody>
              <a:bodyPr/>
              <a:lstStyle/>
              <a:p>
                <a:endParaRPr lang="en-US"/>
              </a:p>
            </p:txBody>
          </p:sp>
          <p:sp>
            <p:nvSpPr>
              <p:cNvPr id="32405" name="Line 1685"/>
              <p:cNvSpPr>
                <a:spLocks noChangeShapeType="1"/>
              </p:cNvSpPr>
              <p:nvPr/>
            </p:nvSpPr>
            <p:spPr bwMode="auto">
              <a:xfrm>
                <a:off x="3414" y="2760"/>
                <a:ext cx="3" cy="1"/>
              </a:xfrm>
              <a:prstGeom prst="line">
                <a:avLst/>
              </a:prstGeom>
              <a:noFill/>
              <a:ln w="0">
                <a:solidFill>
                  <a:schemeClr val="tx1"/>
                </a:solidFill>
                <a:round/>
                <a:headEnd/>
                <a:tailEnd/>
              </a:ln>
            </p:spPr>
            <p:txBody>
              <a:bodyPr/>
              <a:lstStyle/>
              <a:p>
                <a:endParaRPr lang="en-US"/>
              </a:p>
            </p:txBody>
          </p:sp>
          <p:sp>
            <p:nvSpPr>
              <p:cNvPr id="32406" name="Line 1686"/>
              <p:cNvSpPr>
                <a:spLocks noChangeShapeType="1"/>
              </p:cNvSpPr>
              <p:nvPr/>
            </p:nvSpPr>
            <p:spPr bwMode="auto">
              <a:xfrm>
                <a:off x="3417" y="2761"/>
                <a:ext cx="3" cy="1"/>
              </a:xfrm>
              <a:prstGeom prst="line">
                <a:avLst/>
              </a:prstGeom>
              <a:noFill/>
              <a:ln w="0">
                <a:solidFill>
                  <a:schemeClr val="tx1"/>
                </a:solidFill>
                <a:round/>
                <a:headEnd/>
                <a:tailEnd/>
              </a:ln>
            </p:spPr>
            <p:txBody>
              <a:bodyPr/>
              <a:lstStyle/>
              <a:p>
                <a:endParaRPr lang="en-US"/>
              </a:p>
            </p:txBody>
          </p:sp>
          <p:sp>
            <p:nvSpPr>
              <p:cNvPr id="32407" name="Line 1687"/>
              <p:cNvSpPr>
                <a:spLocks noChangeShapeType="1"/>
              </p:cNvSpPr>
              <p:nvPr/>
            </p:nvSpPr>
            <p:spPr bwMode="auto">
              <a:xfrm flipV="1">
                <a:off x="3420" y="2760"/>
                <a:ext cx="3" cy="1"/>
              </a:xfrm>
              <a:prstGeom prst="line">
                <a:avLst/>
              </a:prstGeom>
              <a:noFill/>
              <a:ln w="0">
                <a:solidFill>
                  <a:schemeClr val="tx1"/>
                </a:solidFill>
                <a:round/>
                <a:headEnd/>
                <a:tailEnd/>
              </a:ln>
            </p:spPr>
            <p:txBody>
              <a:bodyPr/>
              <a:lstStyle/>
              <a:p>
                <a:endParaRPr lang="en-US"/>
              </a:p>
            </p:txBody>
          </p:sp>
          <p:sp>
            <p:nvSpPr>
              <p:cNvPr id="32408" name="Line 1688"/>
              <p:cNvSpPr>
                <a:spLocks noChangeShapeType="1"/>
              </p:cNvSpPr>
              <p:nvPr/>
            </p:nvSpPr>
            <p:spPr bwMode="auto">
              <a:xfrm flipV="1">
                <a:off x="3423" y="2757"/>
                <a:ext cx="2" cy="3"/>
              </a:xfrm>
              <a:prstGeom prst="line">
                <a:avLst/>
              </a:prstGeom>
              <a:noFill/>
              <a:ln w="0">
                <a:solidFill>
                  <a:schemeClr val="tx1"/>
                </a:solidFill>
                <a:round/>
                <a:headEnd/>
                <a:tailEnd/>
              </a:ln>
            </p:spPr>
            <p:txBody>
              <a:bodyPr/>
              <a:lstStyle/>
              <a:p>
                <a:endParaRPr lang="en-US"/>
              </a:p>
            </p:txBody>
          </p:sp>
          <p:sp>
            <p:nvSpPr>
              <p:cNvPr id="32409" name="Line 1689"/>
              <p:cNvSpPr>
                <a:spLocks noChangeShapeType="1"/>
              </p:cNvSpPr>
              <p:nvPr/>
            </p:nvSpPr>
            <p:spPr bwMode="auto">
              <a:xfrm>
                <a:off x="3447" y="2735"/>
                <a:ext cx="1" cy="26"/>
              </a:xfrm>
              <a:prstGeom prst="line">
                <a:avLst/>
              </a:prstGeom>
              <a:noFill/>
              <a:ln w="0">
                <a:solidFill>
                  <a:schemeClr val="tx1"/>
                </a:solidFill>
                <a:round/>
                <a:headEnd/>
                <a:tailEnd/>
              </a:ln>
            </p:spPr>
            <p:txBody>
              <a:bodyPr/>
              <a:lstStyle/>
              <a:p>
                <a:endParaRPr lang="en-US"/>
              </a:p>
            </p:txBody>
          </p:sp>
          <p:sp>
            <p:nvSpPr>
              <p:cNvPr id="32410" name="Line 1690"/>
              <p:cNvSpPr>
                <a:spLocks noChangeShapeType="1"/>
              </p:cNvSpPr>
              <p:nvPr/>
            </p:nvSpPr>
            <p:spPr bwMode="auto">
              <a:xfrm flipH="1" flipV="1">
                <a:off x="3445" y="2745"/>
                <a:ext cx="2" cy="2"/>
              </a:xfrm>
              <a:prstGeom prst="line">
                <a:avLst/>
              </a:prstGeom>
              <a:noFill/>
              <a:ln w="0">
                <a:solidFill>
                  <a:schemeClr val="tx1"/>
                </a:solidFill>
                <a:round/>
                <a:headEnd/>
                <a:tailEnd/>
              </a:ln>
            </p:spPr>
            <p:txBody>
              <a:bodyPr/>
              <a:lstStyle/>
              <a:p>
                <a:endParaRPr lang="en-US"/>
              </a:p>
            </p:txBody>
          </p:sp>
          <p:sp>
            <p:nvSpPr>
              <p:cNvPr id="32411" name="Line 1691"/>
              <p:cNvSpPr>
                <a:spLocks noChangeShapeType="1"/>
              </p:cNvSpPr>
              <p:nvPr/>
            </p:nvSpPr>
            <p:spPr bwMode="auto">
              <a:xfrm flipH="1" flipV="1">
                <a:off x="3443" y="2744"/>
                <a:ext cx="2" cy="1"/>
              </a:xfrm>
              <a:prstGeom prst="line">
                <a:avLst/>
              </a:prstGeom>
              <a:noFill/>
              <a:ln w="0">
                <a:solidFill>
                  <a:schemeClr val="tx1"/>
                </a:solidFill>
                <a:round/>
                <a:headEnd/>
                <a:tailEnd/>
              </a:ln>
            </p:spPr>
            <p:txBody>
              <a:bodyPr/>
              <a:lstStyle/>
              <a:p>
                <a:endParaRPr lang="en-US"/>
              </a:p>
            </p:txBody>
          </p:sp>
          <p:sp>
            <p:nvSpPr>
              <p:cNvPr id="32412" name="Line 1692"/>
              <p:cNvSpPr>
                <a:spLocks noChangeShapeType="1"/>
              </p:cNvSpPr>
              <p:nvPr/>
            </p:nvSpPr>
            <p:spPr bwMode="auto">
              <a:xfrm flipH="1">
                <a:off x="3439" y="2744"/>
                <a:ext cx="4" cy="1"/>
              </a:xfrm>
              <a:prstGeom prst="line">
                <a:avLst/>
              </a:prstGeom>
              <a:noFill/>
              <a:ln w="0">
                <a:solidFill>
                  <a:schemeClr val="tx1"/>
                </a:solidFill>
                <a:round/>
                <a:headEnd/>
                <a:tailEnd/>
              </a:ln>
            </p:spPr>
            <p:txBody>
              <a:bodyPr/>
              <a:lstStyle/>
              <a:p>
                <a:endParaRPr lang="en-US"/>
              </a:p>
            </p:txBody>
          </p:sp>
          <p:sp>
            <p:nvSpPr>
              <p:cNvPr id="32413" name="Line 1693"/>
              <p:cNvSpPr>
                <a:spLocks noChangeShapeType="1"/>
              </p:cNvSpPr>
              <p:nvPr/>
            </p:nvSpPr>
            <p:spPr bwMode="auto">
              <a:xfrm flipH="1">
                <a:off x="3436" y="2744"/>
                <a:ext cx="3" cy="1"/>
              </a:xfrm>
              <a:prstGeom prst="line">
                <a:avLst/>
              </a:prstGeom>
              <a:noFill/>
              <a:ln w="0">
                <a:solidFill>
                  <a:schemeClr val="tx1"/>
                </a:solidFill>
                <a:round/>
                <a:headEnd/>
                <a:tailEnd/>
              </a:ln>
            </p:spPr>
            <p:txBody>
              <a:bodyPr/>
              <a:lstStyle/>
              <a:p>
                <a:endParaRPr lang="en-US"/>
              </a:p>
            </p:txBody>
          </p:sp>
          <p:sp>
            <p:nvSpPr>
              <p:cNvPr id="32414" name="Line 1694"/>
              <p:cNvSpPr>
                <a:spLocks noChangeShapeType="1"/>
              </p:cNvSpPr>
              <p:nvPr/>
            </p:nvSpPr>
            <p:spPr bwMode="auto">
              <a:xfrm flipH="1">
                <a:off x="3434" y="2745"/>
                <a:ext cx="2" cy="2"/>
              </a:xfrm>
              <a:prstGeom prst="line">
                <a:avLst/>
              </a:prstGeom>
              <a:noFill/>
              <a:ln w="0">
                <a:solidFill>
                  <a:schemeClr val="tx1"/>
                </a:solidFill>
                <a:round/>
                <a:headEnd/>
                <a:tailEnd/>
              </a:ln>
            </p:spPr>
            <p:txBody>
              <a:bodyPr/>
              <a:lstStyle/>
              <a:p>
                <a:endParaRPr lang="en-US"/>
              </a:p>
            </p:txBody>
          </p:sp>
          <p:sp>
            <p:nvSpPr>
              <p:cNvPr id="32415" name="Line 1695"/>
              <p:cNvSpPr>
                <a:spLocks noChangeShapeType="1"/>
              </p:cNvSpPr>
              <p:nvPr/>
            </p:nvSpPr>
            <p:spPr bwMode="auto">
              <a:xfrm flipH="1">
                <a:off x="3433" y="2747"/>
                <a:ext cx="1" cy="4"/>
              </a:xfrm>
              <a:prstGeom prst="line">
                <a:avLst/>
              </a:prstGeom>
              <a:noFill/>
              <a:ln w="0">
                <a:solidFill>
                  <a:schemeClr val="tx1"/>
                </a:solidFill>
                <a:round/>
                <a:headEnd/>
                <a:tailEnd/>
              </a:ln>
            </p:spPr>
            <p:txBody>
              <a:bodyPr/>
              <a:lstStyle/>
              <a:p>
                <a:endParaRPr lang="en-US"/>
              </a:p>
            </p:txBody>
          </p:sp>
          <p:sp>
            <p:nvSpPr>
              <p:cNvPr id="32416" name="Line 1696"/>
              <p:cNvSpPr>
                <a:spLocks noChangeShapeType="1"/>
              </p:cNvSpPr>
              <p:nvPr/>
            </p:nvSpPr>
            <p:spPr bwMode="auto">
              <a:xfrm>
                <a:off x="3433" y="2751"/>
                <a:ext cx="1" cy="3"/>
              </a:xfrm>
              <a:prstGeom prst="line">
                <a:avLst/>
              </a:prstGeom>
              <a:noFill/>
              <a:ln w="0">
                <a:solidFill>
                  <a:schemeClr val="tx1"/>
                </a:solidFill>
                <a:round/>
                <a:headEnd/>
                <a:tailEnd/>
              </a:ln>
            </p:spPr>
            <p:txBody>
              <a:bodyPr/>
              <a:lstStyle/>
              <a:p>
                <a:endParaRPr lang="en-US"/>
              </a:p>
            </p:txBody>
          </p:sp>
          <p:sp>
            <p:nvSpPr>
              <p:cNvPr id="32417" name="Line 1697"/>
              <p:cNvSpPr>
                <a:spLocks noChangeShapeType="1"/>
              </p:cNvSpPr>
              <p:nvPr/>
            </p:nvSpPr>
            <p:spPr bwMode="auto">
              <a:xfrm>
                <a:off x="3433" y="2754"/>
                <a:ext cx="1" cy="3"/>
              </a:xfrm>
              <a:prstGeom prst="line">
                <a:avLst/>
              </a:prstGeom>
              <a:noFill/>
              <a:ln w="0">
                <a:solidFill>
                  <a:schemeClr val="tx1"/>
                </a:solidFill>
                <a:round/>
                <a:headEnd/>
                <a:tailEnd/>
              </a:ln>
            </p:spPr>
            <p:txBody>
              <a:bodyPr/>
              <a:lstStyle/>
              <a:p>
                <a:endParaRPr lang="en-US"/>
              </a:p>
            </p:txBody>
          </p:sp>
          <p:sp>
            <p:nvSpPr>
              <p:cNvPr id="32418" name="Line 1698"/>
              <p:cNvSpPr>
                <a:spLocks noChangeShapeType="1"/>
              </p:cNvSpPr>
              <p:nvPr/>
            </p:nvSpPr>
            <p:spPr bwMode="auto">
              <a:xfrm>
                <a:off x="3434" y="2757"/>
                <a:ext cx="2" cy="3"/>
              </a:xfrm>
              <a:prstGeom prst="line">
                <a:avLst/>
              </a:prstGeom>
              <a:noFill/>
              <a:ln w="0">
                <a:solidFill>
                  <a:schemeClr val="tx1"/>
                </a:solidFill>
                <a:round/>
                <a:headEnd/>
                <a:tailEnd/>
              </a:ln>
            </p:spPr>
            <p:txBody>
              <a:bodyPr/>
              <a:lstStyle/>
              <a:p>
                <a:endParaRPr lang="en-US"/>
              </a:p>
            </p:txBody>
          </p:sp>
          <p:sp>
            <p:nvSpPr>
              <p:cNvPr id="32419" name="Line 1699"/>
              <p:cNvSpPr>
                <a:spLocks noChangeShapeType="1"/>
              </p:cNvSpPr>
              <p:nvPr/>
            </p:nvSpPr>
            <p:spPr bwMode="auto">
              <a:xfrm>
                <a:off x="3436" y="2760"/>
                <a:ext cx="3" cy="1"/>
              </a:xfrm>
              <a:prstGeom prst="line">
                <a:avLst/>
              </a:prstGeom>
              <a:noFill/>
              <a:ln w="0">
                <a:solidFill>
                  <a:schemeClr val="tx1"/>
                </a:solidFill>
                <a:round/>
                <a:headEnd/>
                <a:tailEnd/>
              </a:ln>
            </p:spPr>
            <p:txBody>
              <a:bodyPr/>
              <a:lstStyle/>
              <a:p>
                <a:endParaRPr lang="en-US"/>
              </a:p>
            </p:txBody>
          </p:sp>
          <p:sp>
            <p:nvSpPr>
              <p:cNvPr id="32420" name="Line 1700"/>
              <p:cNvSpPr>
                <a:spLocks noChangeShapeType="1"/>
              </p:cNvSpPr>
              <p:nvPr/>
            </p:nvSpPr>
            <p:spPr bwMode="auto">
              <a:xfrm>
                <a:off x="3439" y="2761"/>
                <a:ext cx="4" cy="1"/>
              </a:xfrm>
              <a:prstGeom prst="line">
                <a:avLst/>
              </a:prstGeom>
              <a:noFill/>
              <a:ln w="0">
                <a:solidFill>
                  <a:schemeClr val="tx1"/>
                </a:solidFill>
                <a:round/>
                <a:headEnd/>
                <a:tailEnd/>
              </a:ln>
            </p:spPr>
            <p:txBody>
              <a:bodyPr/>
              <a:lstStyle/>
              <a:p>
                <a:endParaRPr lang="en-US"/>
              </a:p>
            </p:txBody>
          </p:sp>
          <p:sp>
            <p:nvSpPr>
              <p:cNvPr id="32421" name="Line 1701"/>
              <p:cNvSpPr>
                <a:spLocks noChangeShapeType="1"/>
              </p:cNvSpPr>
              <p:nvPr/>
            </p:nvSpPr>
            <p:spPr bwMode="auto">
              <a:xfrm flipV="1">
                <a:off x="3443" y="2760"/>
                <a:ext cx="2" cy="1"/>
              </a:xfrm>
              <a:prstGeom prst="line">
                <a:avLst/>
              </a:prstGeom>
              <a:noFill/>
              <a:ln w="0">
                <a:solidFill>
                  <a:schemeClr val="tx1"/>
                </a:solidFill>
                <a:round/>
                <a:headEnd/>
                <a:tailEnd/>
              </a:ln>
            </p:spPr>
            <p:txBody>
              <a:bodyPr/>
              <a:lstStyle/>
              <a:p>
                <a:endParaRPr lang="en-US"/>
              </a:p>
            </p:txBody>
          </p:sp>
          <p:sp>
            <p:nvSpPr>
              <p:cNvPr id="32422" name="Line 1702"/>
              <p:cNvSpPr>
                <a:spLocks noChangeShapeType="1"/>
              </p:cNvSpPr>
              <p:nvPr/>
            </p:nvSpPr>
            <p:spPr bwMode="auto">
              <a:xfrm flipV="1">
                <a:off x="3445" y="2757"/>
                <a:ext cx="2" cy="3"/>
              </a:xfrm>
              <a:prstGeom prst="line">
                <a:avLst/>
              </a:prstGeom>
              <a:noFill/>
              <a:ln w="0">
                <a:solidFill>
                  <a:schemeClr val="tx1"/>
                </a:solidFill>
                <a:round/>
                <a:headEnd/>
                <a:tailEnd/>
              </a:ln>
            </p:spPr>
            <p:txBody>
              <a:bodyPr/>
              <a:lstStyle/>
              <a:p>
                <a:endParaRPr lang="en-US"/>
              </a:p>
            </p:txBody>
          </p:sp>
          <p:sp>
            <p:nvSpPr>
              <p:cNvPr id="32423" name="Line 1703"/>
              <p:cNvSpPr>
                <a:spLocks noChangeShapeType="1"/>
              </p:cNvSpPr>
              <p:nvPr/>
            </p:nvSpPr>
            <p:spPr bwMode="auto">
              <a:xfrm>
                <a:off x="3112" y="2787"/>
                <a:ext cx="5" cy="17"/>
              </a:xfrm>
              <a:prstGeom prst="line">
                <a:avLst/>
              </a:prstGeom>
              <a:noFill/>
              <a:ln w="0">
                <a:solidFill>
                  <a:schemeClr val="tx1"/>
                </a:solidFill>
                <a:round/>
                <a:headEnd/>
                <a:tailEnd/>
              </a:ln>
            </p:spPr>
            <p:txBody>
              <a:bodyPr/>
              <a:lstStyle/>
              <a:p>
                <a:endParaRPr lang="en-US"/>
              </a:p>
            </p:txBody>
          </p:sp>
          <p:sp>
            <p:nvSpPr>
              <p:cNvPr id="32424" name="Line 1704"/>
              <p:cNvSpPr>
                <a:spLocks noChangeShapeType="1"/>
              </p:cNvSpPr>
              <p:nvPr/>
            </p:nvSpPr>
            <p:spPr bwMode="auto">
              <a:xfrm flipH="1">
                <a:off x="3117" y="2787"/>
                <a:ext cx="5" cy="17"/>
              </a:xfrm>
              <a:prstGeom prst="line">
                <a:avLst/>
              </a:prstGeom>
              <a:noFill/>
              <a:ln w="0">
                <a:solidFill>
                  <a:schemeClr val="tx1"/>
                </a:solidFill>
                <a:round/>
                <a:headEnd/>
                <a:tailEnd/>
              </a:ln>
            </p:spPr>
            <p:txBody>
              <a:bodyPr/>
              <a:lstStyle/>
              <a:p>
                <a:endParaRPr lang="en-US"/>
              </a:p>
            </p:txBody>
          </p:sp>
          <p:sp>
            <p:nvSpPr>
              <p:cNvPr id="32425" name="Line 1705"/>
              <p:cNvSpPr>
                <a:spLocks noChangeShapeType="1"/>
              </p:cNvSpPr>
              <p:nvPr/>
            </p:nvSpPr>
            <p:spPr bwMode="auto">
              <a:xfrm>
                <a:off x="3122" y="2787"/>
                <a:ext cx="5" cy="17"/>
              </a:xfrm>
              <a:prstGeom prst="line">
                <a:avLst/>
              </a:prstGeom>
              <a:noFill/>
              <a:ln w="0">
                <a:solidFill>
                  <a:schemeClr val="tx1"/>
                </a:solidFill>
                <a:round/>
                <a:headEnd/>
                <a:tailEnd/>
              </a:ln>
            </p:spPr>
            <p:txBody>
              <a:bodyPr/>
              <a:lstStyle/>
              <a:p>
                <a:endParaRPr lang="en-US"/>
              </a:p>
            </p:txBody>
          </p:sp>
          <p:sp>
            <p:nvSpPr>
              <p:cNvPr id="32426" name="Line 1706"/>
              <p:cNvSpPr>
                <a:spLocks noChangeShapeType="1"/>
              </p:cNvSpPr>
              <p:nvPr/>
            </p:nvSpPr>
            <p:spPr bwMode="auto">
              <a:xfrm flipH="1">
                <a:off x="3127" y="2787"/>
                <a:ext cx="4" cy="17"/>
              </a:xfrm>
              <a:prstGeom prst="line">
                <a:avLst/>
              </a:prstGeom>
              <a:noFill/>
              <a:ln w="0">
                <a:solidFill>
                  <a:schemeClr val="tx1"/>
                </a:solidFill>
                <a:round/>
                <a:headEnd/>
                <a:tailEnd/>
              </a:ln>
            </p:spPr>
            <p:txBody>
              <a:bodyPr/>
              <a:lstStyle/>
              <a:p>
                <a:endParaRPr lang="en-US"/>
              </a:p>
            </p:txBody>
          </p:sp>
          <p:sp>
            <p:nvSpPr>
              <p:cNvPr id="32427" name="Line 1707"/>
              <p:cNvSpPr>
                <a:spLocks noChangeShapeType="1"/>
              </p:cNvSpPr>
              <p:nvPr/>
            </p:nvSpPr>
            <p:spPr bwMode="auto">
              <a:xfrm>
                <a:off x="3139" y="2778"/>
                <a:ext cx="1" cy="1"/>
              </a:xfrm>
              <a:prstGeom prst="line">
                <a:avLst/>
              </a:prstGeom>
              <a:noFill/>
              <a:ln w="0">
                <a:solidFill>
                  <a:schemeClr val="tx1"/>
                </a:solidFill>
                <a:round/>
                <a:headEnd/>
                <a:tailEnd/>
              </a:ln>
            </p:spPr>
            <p:txBody>
              <a:bodyPr/>
              <a:lstStyle/>
              <a:p>
                <a:endParaRPr lang="en-US"/>
              </a:p>
            </p:txBody>
          </p:sp>
          <p:sp>
            <p:nvSpPr>
              <p:cNvPr id="32428" name="Line 1708"/>
              <p:cNvSpPr>
                <a:spLocks noChangeShapeType="1"/>
              </p:cNvSpPr>
              <p:nvPr/>
            </p:nvSpPr>
            <p:spPr bwMode="auto">
              <a:xfrm flipV="1">
                <a:off x="3140" y="2778"/>
                <a:ext cx="1" cy="1"/>
              </a:xfrm>
              <a:prstGeom prst="line">
                <a:avLst/>
              </a:prstGeom>
              <a:noFill/>
              <a:ln w="0">
                <a:solidFill>
                  <a:schemeClr val="tx1"/>
                </a:solidFill>
                <a:round/>
                <a:headEnd/>
                <a:tailEnd/>
              </a:ln>
            </p:spPr>
            <p:txBody>
              <a:bodyPr/>
              <a:lstStyle/>
              <a:p>
                <a:endParaRPr lang="en-US"/>
              </a:p>
            </p:txBody>
          </p:sp>
          <p:sp>
            <p:nvSpPr>
              <p:cNvPr id="32429" name="Line 1709"/>
              <p:cNvSpPr>
                <a:spLocks noChangeShapeType="1"/>
              </p:cNvSpPr>
              <p:nvPr/>
            </p:nvSpPr>
            <p:spPr bwMode="auto">
              <a:xfrm flipH="1" flipV="1">
                <a:off x="3140" y="2777"/>
                <a:ext cx="1" cy="1"/>
              </a:xfrm>
              <a:prstGeom prst="line">
                <a:avLst/>
              </a:prstGeom>
              <a:noFill/>
              <a:ln w="0">
                <a:solidFill>
                  <a:schemeClr val="tx1"/>
                </a:solidFill>
                <a:round/>
                <a:headEnd/>
                <a:tailEnd/>
              </a:ln>
            </p:spPr>
            <p:txBody>
              <a:bodyPr/>
              <a:lstStyle/>
              <a:p>
                <a:endParaRPr lang="en-US"/>
              </a:p>
            </p:txBody>
          </p:sp>
          <p:sp>
            <p:nvSpPr>
              <p:cNvPr id="32430" name="Line 1710"/>
              <p:cNvSpPr>
                <a:spLocks noChangeShapeType="1"/>
              </p:cNvSpPr>
              <p:nvPr/>
            </p:nvSpPr>
            <p:spPr bwMode="auto">
              <a:xfrm flipH="1">
                <a:off x="3139" y="2777"/>
                <a:ext cx="1" cy="1"/>
              </a:xfrm>
              <a:prstGeom prst="line">
                <a:avLst/>
              </a:prstGeom>
              <a:noFill/>
              <a:ln w="0">
                <a:solidFill>
                  <a:schemeClr val="tx1"/>
                </a:solidFill>
                <a:round/>
                <a:headEnd/>
                <a:tailEnd/>
              </a:ln>
            </p:spPr>
            <p:txBody>
              <a:bodyPr/>
              <a:lstStyle/>
              <a:p>
                <a:endParaRPr lang="en-US"/>
              </a:p>
            </p:txBody>
          </p:sp>
          <p:sp>
            <p:nvSpPr>
              <p:cNvPr id="32431" name="Line 1711"/>
              <p:cNvSpPr>
                <a:spLocks noChangeShapeType="1"/>
              </p:cNvSpPr>
              <p:nvPr/>
            </p:nvSpPr>
            <p:spPr bwMode="auto">
              <a:xfrm>
                <a:off x="3140" y="2787"/>
                <a:ext cx="1" cy="17"/>
              </a:xfrm>
              <a:prstGeom prst="line">
                <a:avLst/>
              </a:prstGeom>
              <a:noFill/>
              <a:ln w="0">
                <a:solidFill>
                  <a:schemeClr val="tx1"/>
                </a:solidFill>
                <a:round/>
                <a:headEnd/>
                <a:tailEnd/>
              </a:ln>
            </p:spPr>
            <p:txBody>
              <a:bodyPr/>
              <a:lstStyle/>
              <a:p>
                <a:endParaRPr lang="en-US"/>
              </a:p>
            </p:txBody>
          </p:sp>
          <p:sp>
            <p:nvSpPr>
              <p:cNvPr id="32432" name="Line 1712"/>
              <p:cNvSpPr>
                <a:spLocks noChangeShapeType="1"/>
              </p:cNvSpPr>
              <p:nvPr/>
            </p:nvSpPr>
            <p:spPr bwMode="auto">
              <a:xfrm>
                <a:off x="3151" y="2778"/>
                <a:ext cx="1" cy="21"/>
              </a:xfrm>
              <a:prstGeom prst="line">
                <a:avLst/>
              </a:prstGeom>
              <a:noFill/>
              <a:ln w="0">
                <a:solidFill>
                  <a:schemeClr val="tx1"/>
                </a:solidFill>
                <a:round/>
                <a:headEnd/>
                <a:tailEnd/>
              </a:ln>
            </p:spPr>
            <p:txBody>
              <a:bodyPr/>
              <a:lstStyle/>
              <a:p>
                <a:endParaRPr lang="en-US"/>
              </a:p>
            </p:txBody>
          </p:sp>
          <p:sp>
            <p:nvSpPr>
              <p:cNvPr id="32433" name="Line 1713"/>
              <p:cNvSpPr>
                <a:spLocks noChangeShapeType="1"/>
              </p:cNvSpPr>
              <p:nvPr/>
            </p:nvSpPr>
            <p:spPr bwMode="auto">
              <a:xfrm>
                <a:off x="3151" y="2799"/>
                <a:ext cx="1" cy="4"/>
              </a:xfrm>
              <a:prstGeom prst="line">
                <a:avLst/>
              </a:prstGeom>
              <a:noFill/>
              <a:ln w="0">
                <a:solidFill>
                  <a:schemeClr val="tx1"/>
                </a:solidFill>
                <a:round/>
                <a:headEnd/>
                <a:tailEnd/>
              </a:ln>
            </p:spPr>
            <p:txBody>
              <a:bodyPr/>
              <a:lstStyle/>
              <a:p>
                <a:endParaRPr lang="en-US"/>
              </a:p>
            </p:txBody>
          </p:sp>
          <p:sp>
            <p:nvSpPr>
              <p:cNvPr id="32434" name="Line 1714"/>
              <p:cNvSpPr>
                <a:spLocks noChangeShapeType="1"/>
              </p:cNvSpPr>
              <p:nvPr/>
            </p:nvSpPr>
            <p:spPr bwMode="auto">
              <a:xfrm>
                <a:off x="3152" y="2803"/>
                <a:ext cx="3" cy="1"/>
              </a:xfrm>
              <a:prstGeom prst="line">
                <a:avLst/>
              </a:prstGeom>
              <a:noFill/>
              <a:ln w="0">
                <a:solidFill>
                  <a:schemeClr val="tx1"/>
                </a:solidFill>
                <a:round/>
                <a:headEnd/>
                <a:tailEnd/>
              </a:ln>
            </p:spPr>
            <p:txBody>
              <a:bodyPr/>
              <a:lstStyle/>
              <a:p>
                <a:endParaRPr lang="en-US"/>
              </a:p>
            </p:txBody>
          </p:sp>
          <p:sp>
            <p:nvSpPr>
              <p:cNvPr id="32435" name="Line 1715"/>
              <p:cNvSpPr>
                <a:spLocks noChangeShapeType="1"/>
              </p:cNvSpPr>
              <p:nvPr/>
            </p:nvSpPr>
            <p:spPr bwMode="auto">
              <a:xfrm>
                <a:off x="3155" y="2804"/>
                <a:ext cx="2" cy="1"/>
              </a:xfrm>
              <a:prstGeom prst="line">
                <a:avLst/>
              </a:prstGeom>
              <a:noFill/>
              <a:ln w="0">
                <a:solidFill>
                  <a:schemeClr val="tx1"/>
                </a:solidFill>
                <a:round/>
                <a:headEnd/>
                <a:tailEnd/>
              </a:ln>
            </p:spPr>
            <p:txBody>
              <a:bodyPr/>
              <a:lstStyle/>
              <a:p>
                <a:endParaRPr lang="en-US"/>
              </a:p>
            </p:txBody>
          </p:sp>
          <p:sp>
            <p:nvSpPr>
              <p:cNvPr id="32436" name="Line 1716"/>
              <p:cNvSpPr>
                <a:spLocks noChangeShapeType="1"/>
              </p:cNvSpPr>
              <p:nvPr/>
            </p:nvSpPr>
            <p:spPr bwMode="auto">
              <a:xfrm>
                <a:off x="3147" y="2787"/>
                <a:ext cx="9" cy="1"/>
              </a:xfrm>
              <a:prstGeom prst="line">
                <a:avLst/>
              </a:prstGeom>
              <a:noFill/>
              <a:ln w="0">
                <a:solidFill>
                  <a:schemeClr val="tx1"/>
                </a:solidFill>
                <a:round/>
                <a:headEnd/>
                <a:tailEnd/>
              </a:ln>
            </p:spPr>
            <p:txBody>
              <a:bodyPr/>
              <a:lstStyle/>
              <a:p>
                <a:endParaRPr lang="en-US"/>
              </a:p>
            </p:txBody>
          </p:sp>
          <p:sp>
            <p:nvSpPr>
              <p:cNvPr id="32437" name="Line 1717"/>
              <p:cNvSpPr>
                <a:spLocks noChangeShapeType="1"/>
              </p:cNvSpPr>
              <p:nvPr/>
            </p:nvSpPr>
            <p:spPr bwMode="auto">
              <a:xfrm>
                <a:off x="3165" y="2778"/>
                <a:ext cx="1" cy="26"/>
              </a:xfrm>
              <a:prstGeom prst="line">
                <a:avLst/>
              </a:prstGeom>
              <a:noFill/>
              <a:ln w="0">
                <a:solidFill>
                  <a:schemeClr val="tx1"/>
                </a:solidFill>
                <a:round/>
                <a:headEnd/>
                <a:tailEnd/>
              </a:ln>
            </p:spPr>
            <p:txBody>
              <a:bodyPr/>
              <a:lstStyle/>
              <a:p>
                <a:endParaRPr lang="en-US"/>
              </a:p>
            </p:txBody>
          </p:sp>
          <p:sp>
            <p:nvSpPr>
              <p:cNvPr id="32438" name="Line 1718"/>
              <p:cNvSpPr>
                <a:spLocks noChangeShapeType="1"/>
              </p:cNvSpPr>
              <p:nvPr/>
            </p:nvSpPr>
            <p:spPr bwMode="auto">
              <a:xfrm flipV="1">
                <a:off x="3165" y="2788"/>
                <a:ext cx="4" cy="3"/>
              </a:xfrm>
              <a:prstGeom prst="line">
                <a:avLst/>
              </a:prstGeom>
              <a:noFill/>
              <a:ln w="0">
                <a:solidFill>
                  <a:schemeClr val="tx1"/>
                </a:solidFill>
                <a:round/>
                <a:headEnd/>
                <a:tailEnd/>
              </a:ln>
            </p:spPr>
            <p:txBody>
              <a:bodyPr/>
              <a:lstStyle/>
              <a:p>
                <a:endParaRPr lang="en-US"/>
              </a:p>
            </p:txBody>
          </p:sp>
          <p:sp>
            <p:nvSpPr>
              <p:cNvPr id="32439" name="Line 1719"/>
              <p:cNvSpPr>
                <a:spLocks noChangeShapeType="1"/>
              </p:cNvSpPr>
              <p:nvPr/>
            </p:nvSpPr>
            <p:spPr bwMode="auto">
              <a:xfrm flipV="1">
                <a:off x="3169" y="2787"/>
                <a:ext cx="2" cy="1"/>
              </a:xfrm>
              <a:prstGeom prst="line">
                <a:avLst/>
              </a:prstGeom>
              <a:noFill/>
              <a:ln w="0">
                <a:solidFill>
                  <a:schemeClr val="tx1"/>
                </a:solidFill>
                <a:round/>
                <a:headEnd/>
                <a:tailEnd/>
              </a:ln>
            </p:spPr>
            <p:txBody>
              <a:bodyPr/>
              <a:lstStyle/>
              <a:p>
                <a:endParaRPr lang="en-US"/>
              </a:p>
            </p:txBody>
          </p:sp>
          <p:sp>
            <p:nvSpPr>
              <p:cNvPr id="32440" name="Line 1720"/>
              <p:cNvSpPr>
                <a:spLocks noChangeShapeType="1"/>
              </p:cNvSpPr>
              <p:nvPr/>
            </p:nvSpPr>
            <p:spPr bwMode="auto">
              <a:xfrm>
                <a:off x="3171" y="2787"/>
                <a:ext cx="4" cy="1"/>
              </a:xfrm>
              <a:prstGeom prst="line">
                <a:avLst/>
              </a:prstGeom>
              <a:noFill/>
              <a:ln w="0">
                <a:solidFill>
                  <a:schemeClr val="tx1"/>
                </a:solidFill>
                <a:round/>
                <a:headEnd/>
                <a:tailEnd/>
              </a:ln>
            </p:spPr>
            <p:txBody>
              <a:bodyPr/>
              <a:lstStyle/>
              <a:p>
                <a:endParaRPr lang="en-US"/>
              </a:p>
            </p:txBody>
          </p:sp>
          <p:sp>
            <p:nvSpPr>
              <p:cNvPr id="32441" name="Line 1721"/>
              <p:cNvSpPr>
                <a:spLocks noChangeShapeType="1"/>
              </p:cNvSpPr>
              <p:nvPr/>
            </p:nvSpPr>
            <p:spPr bwMode="auto">
              <a:xfrm>
                <a:off x="3175" y="2787"/>
                <a:ext cx="2" cy="1"/>
              </a:xfrm>
              <a:prstGeom prst="line">
                <a:avLst/>
              </a:prstGeom>
              <a:noFill/>
              <a:ln w="0">
                <a:solidFill>
                  <a:schemeClr val="tx1"/>
                </a:solidFill>
                <a:round/>
                <a:headEnd/>
                <a:tailEnd/>
              </a:ln>
            </p:spPr>
            <p:txBody>
              <a:bodyPr/>
              <a:lstStyle/>
              <a:p>
                <a:endParaRPr lang="en-US"/>
              </a:p>
            </p:txBody>
          </p:sp>
          <p:sp>
            <p:nvSpPr>
              <p:cNvPr id="32442" name="Line 1722"/>
              <p:cNvSpPr>
                <a:spLocks noChangeShapeType="1"/>
              </p:cNvSpPr>
              <p:nvPr/>
            </p:nvSpPr>
            <p:spPr bwMode="auto">
              <a:xfrm>
                <a:off x="3177" y="2788"/>
                <a:ext cx="1" cy="3"/>
              </a:xfrm>
              <a:prstGeom prst="line">
                <a:avLst/>
              </a:prstGeom>
              <a:noFill/>
              <a:ln w="0">
                <a:solidFill>
                  <a:schemeClr val="tx1"/>
                </a:solidFill>
                <a:round/>
                <a:headEnd/>
                <a:tailEnd/>
              </a:ln>
            </p:spPr>
            <p:txBody>
              <a:bodyPr/>
              <a:lstStyle/>
              <a:p>
                <a:endParaRPr lang="en-US"/>
              </a:p>
            </p:txBody>
          </p:sp>
          <p:sp>
            <p:nvSpPr>
              <p:cNvPr id="32443" name="Line 1723"/>
              <p:cNvSpPr>
                <a:spLocks noChangeShapeType="1"/>
              </p:cNvSpPr>
              <p:nvPr/>
            </p:nvSpPr>
            <p:spPr bwMode="auto">
              <a:xfrm>
                <a:off x="3178" y="2791"/>
                <a:ext cx="1" cy="13"/>
              </a:xfrm>
              <a:prstGeom prst="line">
                <a:avLst/>
              </a:prstGeom>
              <a:noFill/>
              <a:ln w="0">
                <a:solidFill>
                  <a:schemeClr val="tx1"/>
                </a:solidFill>
                <a:round/>
                <a:headEnd/>
                <a:tailEnd/>
              </a:ln>
            </p:spPr>
            <p:txBody>
              <a:bodyPr/>
              <a:lstStyle/>
              <a:p>
                <a:endParaRPr lang="en-US"/>
              </a:p>
            </p:txBody>
          </p:sp>
          <p:sp>
            <p:nvSpPr>
              <p:cNvPr id="32444" name="Line 1724"/>
              <p:cNvSpPr>
                <a:spLocks noChangeShapeType="1"/>
              </p:cNvSpPr>
              <p:nvPr/>
            </p:nvSpPr>
            <p:spPr bwMode="auto">
              <a:xfrm flipH="1" flipV="1">
                <a:off x="3225" y="2788"/>
                <a:ext cx="3" cy="2"/>
              </a:xfrm>
              <a:prstGeom prst="line">
                <a:avLst/>
              </a:prstGeom>
              <a:noFill/>
              <a:ln w="0">
                <a:solidFill>
                  <a:schemeClr val="tx1"/>
                </a:solidFill>
                <a:round/>
                <a:headEnd/>
                <a:tailEnd/>
              </a:ln>
            </p:spPr>
            <p:txBody>
              <a:bodyPr/>
              <a:lstStyle/>
              <a:p>
                <a:endParaRPr lang="en-US"/>
              </a:p>
            </p:txBody>
          </p:sp>
          <p:sp>
            <p:nvSpPr>
              <p:cNvPr id="32445" name="Line 1725"/>
              <p:cNvSpPr>
                <a:spLocks noChangeShapeType="1"/>
              </p:cNvSpPr>
              <p:nvPr/>
            </p:nvSpPr>
            <p:spPr bwMode="auto">
              <a:xfrm flipH="1" flipV="1">
                <a:off x="3223" y="2787"/>
                <a:ext cx="2" cy="1"/>
              </a:xfrm>
              <a:prstGeom prst="line">
                <a:avLst/>
              </a:prstGeom>
              <a:noFill/>
              <a:ln w="0">
                <a:solidFill>
                  <a:schemeClr val="tx1"/>
                </a:solidFill>
                <a:round/>
                <a:headEnd/>
                <a:tailEnd/>
              </a:ln>
            </p:spPr>
            <p:txBody>
              <a:bodyPr/>
              <a:lstStyle/>
              <a:p>
                <a:endParaRPr lang="en-US"/>
              </a:p>
            </p:txBody>
          </p:sp>
          <p:sp>
            <p:nvSpPr>
              <p:cNvPr id="32446" name="Line 1726"/>
              <p:cNvSpPr>
                <a:spLocks noChangeShapeType="1"/>
              </p:cNvSpPr>
              <p:nvPr/>
            </p:nvSpPr>
            <p:spPr bwMode="auto">
              <a:xfrm flipH="1">
                <a:off x="3219" y="2787"/>
                <a:ext cx="4" cy="1"/>
              </a:xfrm>
              <a:prstGeom prst="line">
                <a:avLst/>
              </a:prstGeom>
              <a:noFill/>
              <a:ln w="0">
                <a:solidFill>
                  <a:schemeClr val="tx1"/>
                </a:solidFill>
                <a:round/>
                <a:headEnd/>
                <a:tailEnd/>
              </a:ln>
            </p:spPr>
            <p:txBody>
              <a:bodyPr/>
              <a:lstStyle/>
              <a:p>
                <a:endParaRPr lang="en-US"/>
              </a:p>
            </p:txBody>
          </p:sp>
          <p:sp>
            <p:nvSpPr>
              <p:cNvPr id="32447" name="Line 1727"/>
              <p:cNvSpPr>
                <a:spLocks noChangeShapeType="1"/>
              </p:cNvSpPr>
              <p:nvPr/>
            </p:nvSpPr>
            <p:spPr bwMode="auto">
              <a:xfrm flipH="1">
                <a:off x="3217" y="2787"/>
                <a:ext cx="2" cy="1"/>
              </a:xfrm>
              <a:prstGeom prst="line">
                <a:avLst/>
              </a:prstGeom>
              <a:noFill/>
              <a:ln w="0">
                <a:solidFill>
                  <a:schemeClr val="tx1"/>
                </a:solidFill>
                <a:round/>
                <a:headEnd/>
                <a:tailEnd/>
              </a:ln>
            </p:spPr>
            <p:txBody>
              <a:bodyPr/>
              <a:lstStyle/>
              <a:p>
                <a:endParaRPr lang="en-US"/>
              </a:p>
            </p:txBody>
          </p:sp>
          <p:sp>
            <p:nvSpPr>
              <p:cNvPr id="32448" name="Line 1728"/>
              <p:cNvSpPr>
                <a:spLocks noChangeShapeType="1"/>
              </p:cNvSpPr>
              <p:nvPr/>
            </p:nvSpPr>
            <p:spPr bwMode="auto">
              <a:xfrm flipH="1">
                <a:off x="3214" y="2788"/>
                <a:ext cx="3" cy="2"/>
              </a:xfrm>
              <a:prstGeom prst="line">
                <a:avLst/>
              </a:prstGeom>
              <a:noFill/>
              <a:ln w="0">
                <a:solidFill>
                  <a:schemeClr val="tx1"/>
                </a:solidFill>
                <a:round/>
                <a:headEnd/>
                <a:tailEnd/>
              </a:ln>
            </p:spPr>
            <p:txBody>
              <a:bodyPr/>
              <a:lstStyle/>
              <a:p>
                <a:endParaRPr lang="en-US"/>
              </a:p>
            </p:txBody>
          </p:sp>
          <p:sp>
            <p:nvSpPr>
              <p:cNvPr id="32449" name="Line 1729"/>
              <p:cNvSpPr>
                <a:spLocks noChangeShapeType="1"/>
              </p:cNvSpPr>
              <p:nvPr/>
            </p:nvSpPr>
            <p:spPr bwMode="auto">
              <a:xfrm flipH="1">
                <a:off x="3213" y="2790"/>
                <a:ext cx="1" cy="4"/>
              </a:xfrm>
              <a:prstGeom prst="line">
                <a:avLst/>
              </a:prstGeom>
              <a:noFill/>
              <a:ln w="0">
                <a:solidFill>
                  <a:schemeClr val="tx1"/>
                </a:solidFill>
                <a:round/>
                <a:headEnd/>
                <a:tailEnd/>
              </a:ln>
            </p:spPr>
            <p:txBody>
              <a:bodyPr/>
              <a:lstStyle/>
              <a:p>
                <a:endParaRPr lang="en-US"/>
              </a:p>
            </p:txBody>
          </p:sp>
          <p:sp>
            <p:nvSpPr>
              <p:cNvPr id="32450" name="Line 1730"/>
              <p:cNvSpPr>
                <a:spLocks noChangeShapeType="1"/>
              </p:cNvSpPr>
              <p:nvPr/>
            </p:nvSpPr>
            <p:spPr bwMode="auto">
              <a:xfrm>
                <a:off x="3213" y="2794"/>
                <a:ext cx="1" cy="2"/>
              </a:xfrm>
              <a:prstGeom prst="line">
                <a:avLst/>
              </a:prstGeom>
              <a:noFill/>
              <a:ln w="0">
                <a:solidFill>
                  <a:schemeClr val="tx1"/>
                </a:solidFill>
                <a:round/>
                <a:headEnd/>
                <a:tailEnd/>
              </a:ln>
            </p:spPr>
            <p:txBody>
              <a:bodyPr/>
              <a:lstStyle/>
              <a:p>
                <a:endParaRPr lang="en-US"/>
              </a:p>
            </p:txBody>
          </p:sp>
          <p:sp>
            <p:nvSpPr>
              <p:cNvPr id="32451" name="Line 1731"/>
              <p:cNvSpPr>
                <a:spLocks noChangeShapeType="1"/>
              </p:cNvSpPr>
              <p:nvPr/>
            </p:nvSpPr>
            <p:spPr bwMode="auto">
              <a:xfrm>
                <a:off x="3213" y="2796"/>
                <a:ext cx="1" cy="4"/>
              </a:xfrm>
              <a:prstGeom prst="line">
                <a:avLst/>
              </a:prstGeom>
              <a:noFill/>
              <a:ln w="0">
                <a:solidFill>
                  <a:schemeClr val="tx1"/>
                </a:solidFill>
                <a:round/>
                <a:headEnd/>
                <a:tailEnd/>
              </a:ln>
            </p:spPr>
            <p:txBody>
              <a:bodyPr/>
              <a:lstStyle/>
              <a:p>
                <a:endParaRPr lang="en-US"/>
              </a:p>
            </p:txBody>
          </p:sp>
          <p:sp>
            <p:nvSpPr>
              <p:cNvPr id="32452" name="Line 1732"/>
              <p:cNvSpPr>
                <a:spLocks noChangeShapeType="1"/>
              </p:cNvSpPr>
              <p:nvPr/>
            </p:nvSpPr>
            <p:spPr bwMode="auto">
              <a:xfrm>
                <a:off x="3214" y="2800"/>
                <a:ext cx="3" cy="3"/>
              </a:xfrm>
              <a:prstGeom prst="line">
                <a:avLst/>
              </a:prstGeom>
              <a:noFill/>
              <a:ln w="0">
                <a:solidFill>
                  <a:schemeClr val="tx1"/>
                </a:solidFill>
                <a:round/>
                <a:headEnd/>
                <a:tailEnd/>
              </a:ln>
            </p:spPr>
            <p:txBody>
              <a:bodyPr/>
              <a:lstStyle/>
              <a:p>
                <a:endParaRPr lang="en-US"/>
              </a:p>
            </p:txBody>
          </p:sp>
          <p:sp>
            <p:nvSpPr>
              <p:cNvPr id="32453" name="Line 1733"/>
              <p:cNvSpPr>
                <a:spLocks noChangeShapeType="1"/>
              </p:cNvSpPr>
              <p:nvPr/>
            </p:nvSpPr>
            <p:spPr bwMode="auto">
              <a:xfrm>
                <a:off x="3217" y="2803"/>
                <a:ext cx="2" cy="1"/>
              </a:xfrm>
              <a:prstGeom prst="line">
                <a:avLst/>
              </a:prstGeom>
              <a:noFill/>
              <a:ln w="0">
                <a:solidFill>
                  <a:schemeClr val="tx1"/>
                </a:solidFill>
                <a:round/>
                <a:headEnd/>
                <a:tailEnd/>
              </a:ln>
            </p:spPr>
            <p:txBody>
              <a:bodyPr/>
              <a:lstStyle/>
              <a:p>
                <a:endParaRPr lang="en-US"/>
              </a:p>
            </p:txBody>
          </p:sp>
          <p:sp>
            <p:nvSpPr>
              <p:cNvPr id="32454" name="Line 1734"/>
              <p:cNvSpPr>
                <a:spLocks noChangeShapeType="1"/>
              </p:cNvSpPr>
              <p:nvPr/>
            </p:nvSpPr>
            <p:spPr bwMode="auto">
              <a:xfrm>
                <a:off x="3219" y="2804"/>
                <a:ext cx="4" cy="1"/>
              </a:xfrm>
              <a:prstGeom prst="line">
                <a:avLst/>
              </a:prstGeom>
              <a:noFill/>
              <a:ln w="0">
                <a:solidFill>
                  <a:schemeClr val="tx1"/>
                </a:solidFill>
                <a:round/>
                <a:headEnd/>
                <a:tailEnd/>
              </a:ln>
            </p:spPr>
            <p:txBody>
              <a:bodyPr/>
              <a:lstStyle/>
              <a:p>
                <a:endParaRPr lang="en-US"/>
              </a:p>
            </p:txBody>
          </p:sp>
          <p:sp>
            <p:nvSpPr>
              <p:cNvPr id="32455" name="Line 1735"/>
              <p:cNvSpPr>
                <a:spLocks noChangeShapeType="1"/>
              </p:cNvSpPr>
              <p:nvPr/>
            </p:nvSpPr>
            <p:spPr bwMode="auto">
              <a:xfrm flipV="1">
                <a:off x="3223" y="2803"/>
                <a:ext cx="2" cy="1"/>
              </a:xfrm>
              <a:prstGeom prst="line">
                <a:avLst/>
              </a:prstGeom>
              <a:noFill/>
              <a:ln w="0">
                <a:solidFill>
                  <a:schemeClr val="tx1"/>
                </a:solidFill>
                <a:round/>
                <a:headEnd/>
                <a:tailEnd/>
              </a:ln>
            </p:spPr>
            <p:txBody>
              <a:bodyPr/>
              <a:lstStyle/>
              <a:p>
                <a:endParaRPr lang="en-US"/>
              </a:p>
            </p:txBody>
          </p:sp>
          <p:sp>
            <p:nvSpPr>
              <p:cNvPr id="32456" name="Line 1736"/>
              <p:cNvSpPr>
                <a:spLocks noChangeShapeType="1"/>
              </p:cNvSpPr>
              <p:nvPr/>
            </p:nvSpPr>
            <p:spPr bwMode="auto">
              <a:xfrm flipV="1">
                <a:off x="3225" y="2800"/>
                <a:ext cx="3" cy="3"/>
              </a:xfrm>
              <a:prstGeom prst="line">
                <a:avLst/>
              </a:prstGeom>
              <a:noFill/>
              <a:ln w="0">
                <a:solidFill>
                  <a:schemeClr val="tx1"/>
                </a:solidFill>
                <a:round/>
                <a:headEnd/>
                <a:tailEnd/>
              </a:ln>
            </p:spPr>
            <p:txBody>
              <a:bodyPr/>
              <a:lstStyle/>
              <a:p>
                <a:endParaRPr lang="en-US"/>
              </a:p>
            </p:txBody>
          </p:sp>
          <p:sp>
            <p:nvSpPr>
              <p:cNvPr id="32457" name="Line 1737"/>
              <p:cNvSpPr>
                <a:spLocks noChangeShapeType="1"/>
              </p:cNvSpPr>
              <p:nvPr/>
            </p:nvSpPr>
            <p:spPr bwMode="auto">
              <a:xfrm flipH="1">
                <a:off x="3239" y="2787"/>
                <a:ext cx="2" cy="1"/>
              </a:xfrm>
              <a:prstGeom prst="line">
                <a:avLst/>
              </a:prstGeom>
              <a:noFill/>
              <a:ln w="0">
                <a:solidFill>
                  <a:schemeClr val="tx1"/>
                </a:solidFill>
                <a:round/>
                <a:headEnd/>
                <a:tailEnd/>
              </a:ln>
            </p:spPr>
            <p:txBody>
              <a:bodyPr/>
              <a:lstStyle/>
              <a:p>
                <a:endParaRPr lang="en-US"/>
              </a:p>
            </p:txBody>
          </p:sp>
          <p:sp>
            <p:nvSpPr>
              <p:cNvPr id="32458" name="Line 1738"/>
              <p:cNvSpPr>
                <a:spLocks noChangeShapeType="1"/>
              </p:cNvSpPr>
              <p:nvPr/>
            </p:nvSpPr>
            <p:spPr bwMode="auto">
              <a:xfrm flipH="1">
                <a:off x="3236" y="2788"/>
                <a:ext cx="3" cy="2"/>
              </a:xfrm>
              <a:prstGeom prst="line">
                <a:avLst/>
              </a:prstGeom>
              <a:noFill/>
              <a:ln w="0">
                <a:solidFill>
                  <a:schemeClr val="tx1"/>
                </a:solidFill>
                <a:round/>
                <a:headEnd/>
                <a:tailEnd/>
              </a:ln>
            </p:spPr>
            <p:txBody>
              <a:bodyPr/>
              <a:lstStyle/>
              <a:p>
                <a:endParaRPr lang="en-US"/>
              </a:p>
            </p:txBody>
          </p:sp>
          <p:sp>
            <p:nvSpPr>
              <p:cNvPr id="32459" name="Line 1739"/>
              <p:cNvSpPr>
                <a:spLocks noChangeShapeType="1"/>
              </p:cNvSpPr>
              <p:nvPr/>
            </p:nvSpPr>
            <p:spPr bwMode="auto">
              <a:xfrm flipH="1">
                <a:off x="3235" y="2790"/>
                <a:ext cx="1" cy="4"/>
              </a:xfrm>
              <a:prstGeom prst="line">
                <a:avLst/>
              </a:prstGeom>
              <a:noFill/>
              <a:ln w="0">
                <a:solidFill>
                  <a:schemeClr val="tx1"/>
                </a:solidFill>
                <a:round/>
                <a:headEnd/>
                <a:tailEnd/>
              </a:ln>
            </p:spPr>
            <p:txBody>
              <a:bodyPr/>
              <a:lstStyle/>
              <a:p>
                <a:endParaRPr lang="en-US"/>
              </a:p>
            </p:txBody>
          </p:sp>
          <p:sp>
            <p:nvSpPr>
              <p:cNvPr id="32460" name="Line 1740"/>
              <p:cNvSpPr>
                <a:spLocks noChangeShapeType="1"/>
              </p:cNvSpPr>
              <p:nvPr/>
            </p:nvSpPr>
            <p:spPr bwMode="auto">
              <a:xfrm>
                <a:off x="3235" y="2794"/>
                <a:ext cx="1" cy="2"/>
              </a:xfrm>
              <a:prstGeom prst="line">
                <a:avLst/>
              </a:prstGeom>
              <a:noFill/>
              <a:ln w="0">
                <a:solidFill>
                  <a:schemeClr val="tx1"/>
                </a:solidFill>
                <a:round/>
                <a:headEnd/>
                <a:tailEnd/>
              </a:ln>
            </p:spPr>
            <p:txBody>
              <a:bodyPr/>
              <a:lstStyle/>
              <a:p>
                <a:endParaRPr lang="en-US"/>
              </a:p>
            </p:txBody>
          </p:sp>
          <p:sp>
            <p:nvSpPr>
              <p:cNvPr id="32461" name="Line 1741"/>
              <p:cNvSpPr>
                <a:spLocks noChangeShapeType="1"/>
              </p:cNvSpPr>
              <p:nvPr/>
            </p:nvSpPr>
            <p:spPr bwMode="auto">
              <a:xfrm>
                <a:off x="3235" y="2796"/>
                <a:ext cx="1" cy="4"/>
              </a:xfrm>
              <a:prstGeom prst="line">
                <a:avLst/>
              </a:prstGeom>
              <a:noFill/>
              <a:ln w="0">
                <a:solidFill>
                  <a:schemeClr val="tx1"/>
                </a:solidFill>
                <a:round/>
                <a:headEnd/>
                <a:tailEnd/>
              </a:ln>
            </p:spPr>
            <p:txBody>
              <a:bodyPr/>
              <a:lstStyle/>
              <a:p>
                <a:endParaRPr lang="en-US"/>
              </a:p>
            </p:txBody>
          </p:sp>
          <p:sp>
            <p:nvSpPr>
              <p:cNvPr id="32462" name="Line 1742"/>
              <p:cNvSpPr>
                <a:spLocks noChangeShapeType="1"/>
              </p:cNvSpPr>
              <p:nvPr/>
            </p:nvSpPr>
            <p:spPr bwMode="auto">
              <a:xfrm>
                <a:off x="3236" y="2800"/>
                <a:ext cx="3" cy="3"/>
              </a:xfrm>
              <a:prstGeom prst="line">
                <a:avLst/>
              </a:prstGeom>
              <a:noFill/>
              <a:ln w="0">
                <a:solidFill>
                  <a:schemeClr val="tx1"/>
                </a:solidFill>
                <a:round/>
                <a:headEnd/>
                <a:tailEnd/>
              </a:ln>
            </p:spPr>
            <p:txBody>
              <a:bodyPr/>
              <a:lstStyle/>
              <a:p>
                <a:endParaRPr lang="en-US"/>
              </a:p>
            </p:txBody>
          </p:sp>
          <p:sp>
            <p:nvSpPr>
              <p:cNvPr id="32463" name="Line 1743"/>
              <p:cNvSpPr>
                <a:spLocks noChangeShapeType="1"/>
              </p:cNvSpPr>
              <p:nvPr/>
            </p:nvSpPr>
            <p:spPr bwMode="auto">
              <a:xfrm>
                <a:off x="3239" y="2803"/>
                <a:ext cx="2" cy="1"/>
              </a:xfrm>
              <a:prstGeom prst="line">
                <a:avLst/>
              </a:prstGeom>
              <a:noFill/>
              <a:ln w="0">
                <a:solidFill>
                  <a:schemeClr val="tx1"/>
                </a:solidFill>
                <a:round/>
                <a:headEnd/>
                <a:tailEnd/>
              </a:ln>
            </p:spPr>
            <p:txBody>
              <a:bodyPr/>
              <a:lstStyle/>
              <a:p>
                <a:endParaRPr lang="en-US"/>
              </a:p>
            </p:txBody>
          </p:sp>
          <p:sp>
            <p:nvSpPr>
              <p:cNvPr id="32464" name="Line 1744"/>
              <p:cNvSpPr>
                <a:spLocks noChangeShapeType="1"/>
              </p:cNvSpPr>
              <p:nvPr/>
            </p:nvSpPr>
            <p:spPr bwMode="auto">
              <a:xfrm>
                <a:off x="3241" y="2804"/>
                <a:ext cx="4" cy="1"/>
              </a:xfrm>
              <a:prstGeom prst="line">
                <a:avLst/>
              </a:prstGeom>
              <a:noFill/>
              <a:ln w="0">
                <a:solidFill>
                  <a:schemeClr val="tx1"/>
                </a:solidFill>
                <a:round/>
                <a:headEnd/>
                <a:tailEnd/>
              </a:ln>
            </p:spPr>
            <p:txBody>
              <a:bodyPr/>
              <a:lstStyle/>
              <a:p>
                <a:endParaRPr lang="en-US"/>
              </a:p>
            </p:txBody>
          </p:sp>
          <p:sp>
            <p:nvSpPr>
              <p:cNvPr id="32465" name="Line 1745"/>
              <p:cNvSpPr>
                <a:spLocks noChangeShapeType="1"/>
              </p:cNvSpPr>
              <p:nvPr/>
            </p:nvSpPr>
            <p:spPr bwMode="auto">
              <a:xfrm flipV="1">
                <a:off x="3245" y="2803"/>
                <a:ext cx="3" cy="1"/>
              </a:xfrm>
              <a:prstGeom prst="line">
                <a:avLst/>
              </a:prstGeom>
              <a:noFill/>
              <a:ln w="0">
                <a:solidFill>
                  <a:schemeClr val="tx1"/>
                </a:solidFill>
                <a:round/>
                <a:headEnd/>
                <a:tailEnd/>
              </a:ln>
            </p:spPr>
            <p:txBody>
              <a:bodyPr/>
              <a:lstStyle/>
              <a:p>
                <a:endParaRPr lang="en-US"/>
              </a:p>
            </p:txBody>
          </p:sp>
          <p:sp>
            <p:nvSpPr>
              <p:cNvPr id="32466" name="Line 1746"/>
              <p:cNvSpPr>
                <a:spLocks noChangeShapeType="1"/>
              </p:cNvSpPr>
              <p:nvPr/>
            </p:nvSpPr>
            <p:spPr bwMode="auto">
              <a:xfrm flipV="1">
                <a:off x="3248" y="2800"/>
                <a:ext cx="2" cy="3"/>
              </a:xfrm>
              <a:prstGeom prst="line">
                <a:avLst/>
              </a:prstGeom>
              <a:noFill/>
              <a:ln w="0">
                <a:solidFill>
                  <a:schemeClr val="tx1"/>
                </a:solidFill>
                <a:round/>
                <a:headEnd/>
                <a:tailEnd/>
              </a:ln>
            </p:spPr>
            <p:txBody>
              <a:bodyPr/>
              <a:lstStyle/>
              <a:p>
                <a:endParaRPr lang="en-US"/>
              </a:p>
            </p:txBody>
          </p:sp>
          <p:sp>
            <p:nvSpPr>
              <p:cNvPr id="32467" name="Line 1747"/>
              <p:cNvSpPr>
                <a:spLocks noChangeShapeType="1"/>
              </p:cNvSpPr>
              <p:nvPr/>
            </p:nvSpPr>
            <p:spPr bwMode="auto">
              <a:xfrm flipV="1">
                <a:off x="3250" y="2796"/>
                <a:ext cx="1" cy="4"/>
              </a:xfrm>
              <a:prstGeom prst="line">
                <a:avLst/>
              </a:prstGeom>
              <a:noFill/>
              <a:ln w="0">
                <a:solidFill>
                  <a:schemeClr val="tx1"/>
                </a:solidFill>
                <a:round/>
                <a:headEnd/>
                <a:tailEnd/>
              </a:ln>
            </p:spPr>
            <p:txBody>
              <a:bodyPr/>
              <a:lstStyle/>
              <a:p>
                <a:endParaRPr lang="en-US"/>
              </a:p>
            </p:txBody>
          </p:sp>
          <p:sp>
            <p:nvSpPr>
              <p:cNvPr id="32468" name="Line 1748"/>
              <p:cNvSpPr>
                <a:spLocks noChangeShapeType="1"/>
              </p:cNvSpPr>
              <p:nvPr/>
            </p:nvSpPr>
            <p:spPr bwMode="auto">
              <a:xfrm flipV="1">
                <a:off x="3251" y="2794"/>
                <a:ext cx="1" cy="2"/>
              </a:xfrm>
              <a:prstGeom prst="line">
                <a:avLst/>
              </a:prstGeom>
              <a:noFill/>
              <a:ln w="0">
                <a:solidFill>
                  <a:schemeClr val="tx1"/>
                </a:solidFill>
                <a:round/>
                <a:headEnd/>
                <a:tailEnd/>
              </a:ln>
            </p:spPr>
            <p:txBody>
              <a:bodyPr/>
              <a:lstStyle/>
              <a:p>
                <a:endParaRPr lang="en-US"/>
              </a:p>
            </p:txBody>
          </p:sp>
          <p:sp>
            <p:nvSpPr>
              <p:cNvPr id="32469" name="Line 1749"/>
              <p:cNvSpPr>
                <a:spLocks noChangeShapeType="1"/>
              </p:cNvSpPr>
              <p:nvPr/>
            </p:nvSpPr>
            <p:spPr bwMode="auto">
              <a:xfrm flipH="1" flipV="1">
                <a:off x="3250" y="2790"/>
                <a:ext cx="1" cy="4"/>
              </a:xfrm>
              <a:prstGeom prst="line">
                <a:avLst/>
              </a:prstGeom>
              <a:noFill/>
              <a:ln w="0">
                <a:solidFill>
                  <a:schemeClr val="tx1"/>
                </a:solidFill>
                <a:round/>
                <a:headEnd/>
                <a:tailEnd/>
              </a:ln>
            </p:spPr>
            <p:txBody>
              <a:bodyPr/>
              <a:lstStyle/>
              <a:p>
                <a:endParaRPr lang="en-US"/>
              </a:p>
            </p:txBody>
          </p:sp>
          <p:sp>
            <p:nvSpPr>
              <p:cNvPr id="32470" name="Line 1750"/>
              <p:cNvSpPr>
                <a:spLocks noChangeShapeType="1"/>
              </p:cNvSpPr>
              <p:nvPr/>
            </p:nvSpPr>
            <p:spPr bwMode="auto">
              <a:xfrm flipH="1" flipV="1">
                <a:off x="3248" y="2788"/>
                <a:ext cx="2" cy="2"/>
              </a:xfrm>
              <a:prstGeom prst="line">
                <a:avLst/>
              </a:prstGeom>
              <a:noFill/>
              <a:ln w="0">
                <a:solidFill>
                  <a:schemeClr val="tx1"/>
                </a:solidFill>
                <a:round/>
                <a:headEnd/>
                <a:tailEnd/>
              </a:ln>
            </p:spPr>
            <p:txBody>
              <a:bodyPr/>
              <a:lstStyle/>
              <a:p>
                <a:endParaRPr lang="en-US"/>
              </a:p>
            </p:txBody>
          </p:sp>
          <p:sp>
            <p:nvSpPr>
              <p:cNvPr id="32471" name="Line 1751"/>
              <p:cNvSpPr>
                <a:spLocks noChangeShapeType="1"/>
              </p:cNvSpPr>
              <p:nvPr/>
            </p:nvSpPr>
            <p:spPr bwMode="auto">
              <a:xfrm flipH="1" flipV="1">
                <a:off x="3245" y="2787"/>
                <a:ext cx="3" cy="1"/>
              </a:xfrm>
              <a:prstGeom prst="line">
                <a:avLst/>
              </a:prstGeom>
              <a:noFill/>
              <a:ln w="0">
                <a:solidFill>
                  <a:schemeClr val="tx1"/>
                </a:solidFill>
                <a:round/>
                <a:headEnd/>
                <a:tailEnd/>
              </a:ln>
            </p:spPr>
            <p:txBody>
              <a:bodyPr/>
              <a:lstStyle/>
              <a:p>
                <a:endParaRPr lang="en-US"/>
              </a:p>
            </p:txBody>
          </p:sp>
          <p:sp>
            <p:nvSpPr>
              <p:cNvPr id="32472" name="Line 1752"/>
              <p:cNvSpPr>
                <a:spLocks noChangeShapeType="1"/>
              </p:cNvSpPr>
              <p:nvPr/>
            </p:nvSpPr>
            <p:spPr bwMode="auto">
              <a:xfrm flipH="1">
                <a:off x="3241" y="2787"/>
                <a:ext cx="4" cy="1"/>
              </a:xfrm>
              <a:prstGeom prst="line">
                <a:avLst/>
              </a:prstGeom>
              <a:noFill/>
              <a:ln w="0">
                <a:solidFill>
                  <a:schemeClr val="tx1"/>
                </a:solidFill>
                <a:round/>
                <a:headEnd/>
                <a:tailEnd/>
              </a:ln>
            </p:spPr>
            <p:txBody>
              <a:bodyPr/>
              <a:lstStyle/>
              <a:p>
                <a:endParaRPr lang="en-US"/>
              </a:p>
            </p:txBody>
          </p:sp>
          <p:sp>
            <p:nvSpPr>
              <p:cNvPr id="32473" name="Line 1753"/>
              <p:cNvSpPr>
                <a:spLocks noChangeShapeType="1"/>
              </p:cNvSpPr>
              <p:nvPr/>
            </p:nvSpPr>
            <p:spPr bwMode="auto">
              <a:xfrm>
                <a:off x="3260" y="2787"/>
                <a:ext cx="1" cy="17"/>
              </a:xfrm>
              <a:prstGeom prst="line">
                <a:avLst/>
              </a:prstGeom>
              <a:noFill/>
              <a:ln w="0">
                <a:solidFill>
                  <a:schemeClr val="tx1"/>
                </a:solidFill>
                <a:round/>
                <a:headEnd/>
                <a:tailEnd/>
              </a:ln>
            </p:spPr>
            <p:txBody>
              <a:bodyPr/>
              <a:lstStyle/>
              <a:p>
                <a:endParaRPr lang="en-US"/>
              </a:p>
            </p:txBody>
          </p:sp>
          <p:sp>
            <p:nvSpPr>
              <p:cNvPr id="32474" name="Line 1754"/>
              <p:cNvSpPr>
                <a:spLocks noChangeShapeType="1"/>
              </p:cNvSpPr>
              <p:nvPr/>
            </p:nvSpPr>
            <p:spPr bwMode="auto">
              <a:xfrm flipV="1">
                <a:off x="3260" y="2788"/>
                <a:ext cx="3" cy="3"/>
              </a:xfrm>
              <a:prstGeom prst="line">
                <a:avLst/>
              </a:prstGeom>
              <a:noFill/>
              <a:ln w="0">
                <a:solidFill>
                  <a:schemeClr val="tx1"/>
                </a:solidFill>
                <a:round/>
                <a:headEnd/>
                <a:tailEnd/>
              </a:ln>
            </p:spPr>
            <p:txBody>
              <a:bodyPr/>
              <a:lstStyle/>
              <a:p>
                <a:endParaRPr lang="en-US"/>
              </a:p>
            </p:txBody>
          </p:sp>
          <p:sp>
            <p:nvSpPr>
              <p:cNvPr id="32475" name="Line 1755"/>
              <p:cNvSpPr>
                <a:spLocks noChangeShapeType="1"/>
              </p:cNvSpPr>
              <p:nvPr/>
            </p:nvSpPr>
            <p:spPr bwMode="auto">
              <a:xfrm flipV="1">
                <a:off x="3263" y="2787"/>
                <a:ext cx="3" cy="1"/>
              </a:xfrm>
              <a:prstGeom prst="line">
                <a:avLst/>
              </a:prstGeom>
              <a:noFill/>
              <a:ln w="0">
                <a:solidFill>
                  <a:schemeClr val="tx1"/>
                </a:solidFill>
                <a:round/>
                <a:headEnd/>
                <a:tailEnd/>
              </a:ln>
            </p:spPr>
            <p:txBody>
              <a:bodyPr/>
              <a:lstStyle/>
              <a:p>
                <a:endParaRPr lang="en-US"/>
              </a:p>
            </p:txBody>
          </p:sp>
          <p:sp>
            <p:nvSpPr>
              <p:cNvPr id="32476" name="Line 1756"/>
              <p:cNvSpPr>
                <a:spLocks noChangeShapeType="1"/>
              </p:cNvSpPr>
              <p:nvPr/>
            </p:nvSpPr>
            <p:spPr bwMode="auto">
              <a:xfrm>
                <a:off x="3266" y="2787"/>
                <a:ext cx="4" cy="1"/>
              </a:xfrm>
              <a:prstGeom prst="line">
                <a:avLst/>
              </a:prstGeom>
              <a:noFill/>
              <a:ln w="0">
                <a:solidFill>
                  <a:schemeClr val="tx1"/>
                </a:solidFill>
                <a:round/>
                <a:headEnd/>
                <a:tailEnd/>
              </a:ln>
            </p:spPr>
            <p:txBody>
              <a:bodyPr/>
              <a:lstStyle/>
              <a:p>
                <a:endParaRPr lang="en-US"/>
              </a:p>
            </p:txBody>
          </p:sp>
          <p:sp>
            <p:nvSpPr>
              <p:cNvPr id="32477" name="Line 1757"/>
              <p:cNvSpPr>
                <a:spLocks noChangeShapeType="1"/>
              </p:cNvSpPr>
              <p:nvPr/>
            </p:nvSpPr>
            <p:spPr bwMode="auto">
              <a:xfrm>
                <a:off x="3270" y="2787"/>
                <a:ext cx="2" cy="1"/>
              </a:xfrm>
              <a:prstGeom prst="line">
                <a:avLst/>
              </a:prstGeom>
              <a:noFill/>
              <a:ln w="0">
                <a:solidFill>
                  <a:schemeClr val="tx1"/>
                </a:solidFill>
                <a:round/>
                <a:headEnd/>
                <a:tailEnd/>
              </a:ln>
            </p:spPr>
            <p:txBody>
              <a:bodyPr/>
              <a:lstStyle/>
              <a:p>
                <a:endParaRPr lang="en-US"/>
              </a:p>
            </p:txBody>
          </p:sp>
          <p:sp>
            <p:nvSpPr>
              <p:cNvPr id="32478" name="Line 1758"/>
              <p:cNvSpPr>
                <a:spLocks noChangeShapeType="1"/>
              </p:cNvSpPr>
              <p:nvPr/>
            </p:nvSpPr>
            <p:spPr bwMode="auto">
              <a:xfrm>
                <a:off x="3272" y="2788"/>
                <a:ext cx="1" cy="3"/>
              </a:xfrm>
              <a:prstGeom prst="line">
                <a:avLst/>
              </a:prstGeom>
              <a:noFill/>
              <a:ln w="0">
                <a:solidFill>
                  <a:schemeClr val="tx1"/>
                </a:solidFill>
                <a:round/>
                <a:headEnd/>
                <a:tailEnd/>
              </a:ln>
            </p:spPr>
            <p:txBody>
              <a:bodyPr/>
              <a:lstStyle/>
              <a:p>
                <a:endParaRPr lang="en-US"/>
              </a:p>
            </p:txBody>
          </p:sp>
          <p:sp>
            <p:nvSpPr>
              <p:cNvPr id="32479" name="Line 1759"/>
              <p:cNvSpPr>
                <a:spLocks noChangeShapeType="1"/>
              </p:cNvSpPr>
              <p:nvPr/>
            </p:nvSpPr>
            <p:spPr bwMode="auto">
              <a:xfrm>
                <a:off x="3273" y="2791"/>
                <a:ext cx="1" cy="13"/>
              </a:xfrm>
              <a:prstGeom prst="line">
                <a:avLst/>
              </a:prstGeom>
              <a:noFill/>
              <a:ln w="0">
                <a:solidFill>
                  <a:schemeClr val="tx1"/>
                </a:solidFill>
                <a:round/>
                <a:headEnd/>
                <a:tailEnd/>
              </a:ln>
            </p:spPr>
            <p:txBody>
              <a:bodyPr/>
              <a:lstStyle/>
              <a:p>
                <a:endParaRPr lang="en-US"/>
              </a:p>
            </p:txBody>
          </p:sp>
          <p:sp>
            <p:nvSpPr>
              <p:cNvPr id="32480" name="Line 1760"/>
              <p:cNvSpPr>
                <a:spLocks noChangeShapeType="1"/>
              </p:cNvSpPr>
              <p:nvPr/>
            </p:nvSpPr>
            <p:spPr bwMode="auto">
              <a:xfrm flipV="1">
                <a:off x="3273" y="2788"/>
                <a:ext cx="4" cy="3"/>
              </a:xfrm>
              <a:prstGeom prst="line">
                <a:avLst/>
              </a:prstGeom>
              <a:noFill/>
              <a:ln w="0">
                <a:solidFill>
                  <a:schemeClr val="tx1"/>
                </a:solidFill>
                <a:round/>
                <a:headEnd/>
                <a:tailEnd/>
              </a:ln>
            </p:spPr>
            <p:txBody>
              <a:bodyPr/>
              <a:lstStyle/>
              <a:p>
                <a:endParaRPr lang="en-US"/>
              </a:p>
            </p:txBody>
          </p:sp>
          <p:sp>
            <p:nvSpPr>
              <p:cNvPr id="32481" name="Line 1761"/>
              <p:cNvSpPr>
                <a:spLocks noChangeShapeType="1"/>
              </p:cNvSpPr>
              <p:nvPr/>
            </p:nvSpPr>
            <p:spPr bwMode="auto">
              <a:xfrm flipV="1">
                <a:off x="3277" y="2787"/>
                <a:ext cx="3" cy="1"/>
              </a:xfrm>
              <a:prstGeom prst="line">
                <a:avLst/>
              </a:prstGeom>
              <a:noFill/>
              <a:ln w="0">
                <a:solidFill>
                  <a:schemeClr val="tx1"/>
                </a:solidFill>
                <a:round/>
                <a:headEnd/>
                <a:tailEnd/>
              </a:ln>
            </p:spPr>
            <p:txBody>
              <a:bodyPr/>
              <a:lstStyle/>
              <a:p>
                <a:endParaRPr lang="en-US"/>
              </a:p>
            </p:txBody>
          </p:sp>
          <p:sp>
            <p:nvSpPr>
              <p:cNvPr id="32482" name="Line 1762"/>
              <p:cNvSpPr>
                <a:spLocks noChangeShapeType="1"/>
              </p:cNvSpPr>
              <p:nvPr/>
            </p:nvSpPr>
            <p:spPr bwMode="auto">
              <a:xfrm>
                <a:off x="3280" y="2787"/>
                <a:ext cx="3" cy="1"/>
              </a:xfrm>
              <a:prstGeom prst="line">
                <a:avLst/>
              </a:prstGeom>
              <a:noFill/>
              <a:ln w="0">
                <a:solidFill>
                  <a:schemeClr val="tx1"/>
                </a:solidFill>
                <a:round/>
                <a:headEnd/>
                <a:tailEnd/>
              </a:ln>
            </p:spPr>
            <p:txBody>
              <a:bodyPr/>
              <a:lstStyle/>
              <a:p>
                <a:endParaRPr lang="en-US"/>
              </a:p>
            </p:txBody>
          </p:sp>
          <p:sp>
            <p:nvSpPr>
              <p:cNvPr id="32483" name="Line 1763"/>
              <p:cNvSpPr>
                <a:spLocks noChangeShapeType="1"/>
              </p:cNvSpPr>
              <p:nvPr/>
            </p:nvSpPr>
            <p:spPr bwMode="auto">
              <a:xfrm>
                <a:off x="3283" y="2787"/>
                <a:ext cx="3" cy="1"/>
              </a:xfrm>
              <a:prstGeom prst="line">
                <a:avLst/>
              </a:prstGeom>
              <a:noFill/>
              <a:ln w="0">
                <a:solidFill>
                  <a:schemeClr val="tx1"/>
                </a:solidFill>
                <a:round/>
                <a:headEnd/>
                <a:tailEnd/>
              </a:ln>
            </p:spPr>
            <p:txBody>
              <a:bodyPr/>
              <a:lstStyle/>
              <a:p>
                <a:endParaRPr lang="en-US"/>
              </a:p>
            </p:txBody>
          </p:sp>
          <p:sp>
            <p:nvSpPr>
              <p:cNvPr id="32484" name="Line 1764"/>
              <p:cNvSpPr>
                <a:spLocks noChangeShapeType="1"/>
              </p:cNvSpPr>
              <p:nvPr/>
            </p:nvSpPr>
            <p:spPr bwMode="auto">
              <a:xfrm>
                <a:off x="3286" y="2788"/>
                <a:ext cx="1" cy="3"/>
              </a:xfrm>
              <a:prstGeom prst="line">
                <a:avLst/>
              </a:prstGeom>
              <a:noFill/>
              <a:ln w="0">
                <a:solidFill>
                  <a:schemeClr val="tx1"/>
                </a:solidFill>
                <a:round/>
                <a:headEnd/>
                <a:tailEnd/>
              </a:ln>
            </p:spPr>
            <p:txBody>
              <a:bodyPr/>
              <a:lstStyle/>
              <a:p>
                <a:endParaRPr lang="en-US"/>
              </a:p>
            </p:txBody>
          </p:sp>
          <p:sp>
            <p:nvSpPr>
              <p:cNvPr id="32485" name="Line 1765"/>
              <p:cNvSpPr>
                <a:spLocks noChangeShapeType="1"/>
              </p:cNvSpPr>
              <p:nvPr/>
            </p:nvSpPr>
            <p:spPr bwMode="auto">
              <a:xfrm>
                <a:off x="3287" y="2791"/>
                <a:ext cx="1" cy="13"/>
              </a:xfrm>
              <a:prstGeom prst="line">
                <a:avLst/>
              </a:prstGeom>
              <a:noFill/>
              <a:ln w="0">
                <a:solidFill>
                  <a:schemeClr val="tx1"/>
                </a:solidFill>
                <a:round/>
                <a:headEnd/>
                <a:tailEnd/>
              </a:ln>
            </p:spPr>
            <p:txBody>
              <a:bodyPr/>
              <a:lstStyle/>
              <a:p>
                <a:endParaRPr lang="en-US"/>
              </a:p>
            </p:txBody>
          </p:sp>
          <p:sp>
            <p:nvSpPr>
              <p:cNvPr id="32486" name="Line 1766"/>
              <p:cNvSpPr>
                <a:spLocks noChangeShapeType="1"/>
              </p:cNvSpPr>
              <p:nvPr/>
            </p:nvSpPr>
            <p:spPr bwMode="auto">
              <a:xfrm>
                <a:off x="3297" y="2787"/>
                <a:ext cx="1" cy="17"/>
              </a:xfrm>
              <a:prstGeom prst="line">
                <a:avLst/>
              </a:prstGeom>
              <a:noFill/>
              <a:ln w="0">
                <a:solidFill>
                  <a:schemeClr val="tx1"/>
                </a:solidFill>
                <a:round/>
                <a:headEnd/>
                <a:tailEnd/>
              </a:ln>
            </p:spPr>
            <p:txBody>
              <a:bodyPr/>
              <a:lstStyle/>
              <a:p>
                <a:endParaRPr lang="en-US"/>
              </a:p>
            </p:txBody>
          </p:sp>
          <p:sp>
            <p:nvSpPr>
              <p:cNvPr id="32487" name="Line 1767"/>
              <p:cNvSpPr>
                <a:spLocks noChangeShapeType="1"/>
              </p:cNvSpPr>
              <p:nvPr/>
            </p:nvSpPr>
            <p:spPr bwMode="auto">
              <a:xfrm flipV="1">
                <a:off x="3297" y="2788"/>
                <a:ext cx="4" cy="3"/>
              </a:xfrm>
              <a:prstGeom prst="line">
                <a:avLst/>
              </a:prstGeom>
              <a:noFill/>
              <a:ln w="0">
                <a:solidFill>
                  <a:schemeClr val="tx1"/>
                </a:solidFill>
                <a:round/>
                <a:headEnd/>
                <a:tailEnd/>
              </a:ln>
            </p:spPr>
            <p:txBody>
              <a:bodyPr/>
              <a:lstStyle/>
              <a:p>
                <a:endParaRPr lang="en-US"/>
              </a:p>
            </p:txBody>
          </p:sp>
          <p:sp>
            <p:nvSpPr>
              <p:cNvPr id="32488" name="Line 1768"/>
              <p:cNvSpPr>
                <a:spLocks noChangeShapeType="1"/>
              </p:cNvSpPr>
              <p:nvPr/>
            </p:nvSpPr>
            <p:spPr bwMode="auto">
              <a:xfrm flipV="1">
                <a:off x="3301" y="2787"/>
                <a:ext cx="2" cy="1"/>
              </a:xfrm>
              <a:prstGeom prst="line">
                <a:avLst/>
              </a:prstGeom>
              <a:noFill/>
              <a:ln w="0">
                <a:solidFill>
                  <a:schemeClr val="tx1"/>
                </a:solidFill>
                <a:round/>
                <a:headEnd/>
                <a:tailEnd/>
              </a:ln>
            </p:spPr>
            <p:txBody>
              <a:bodyPr/>
              <a:lstStyle/>
              <a:p>
                <a:endParaRPr lang="en-US"/>
              </a:p>
            </p:txBody>
          </p:sp>
          <p:sp>
            <p:nvSpPr>
              <p:cNvPr id="32489" name="Line 1769"/>
              <p:cNvSpPr>
                <a:spLocks noChangeShapeType="1"/>
              </p:cNvSpPr>
              <p:nvPr/>
            </p:nvSpPr>
            <p:spPr bwMode="auto">
              <a:xfrm>
                <a:off x="3303" y="2787"/>
                <a:ext cx="4" cy="1"/>
              </a:xfrm>
              <a:prstGeom prst="line">
                <a:avLst/>
              </a:prstGeom>
              <a:noFill/>
              <a:ln w="0">
                <a:solidFill>
                  <a:schemeClr val="tx1"/>
                </a:solidFill>
                <a:round/>
                <a:headEnd/>
                <a:tailEnd/>
              </a:ln>
            </p:spPr>
            <p:txBody>
              <a:bodyPr/>
              <a:lstStyle/>
              <a:p>
                <a:endParaRPr lang="en-US"/>
              </a:p>
            </p:txBody>
          </p:sp>
          <p:sp>
            <p:nvSpPr>
              <p:cNvPr id="32490" name="Line 1770"/>
              <p:cNvSpPr>
                <a:spLocks noChangeShapeType="1"/>
              </p:cNvSpPr>
              <p:nvPr/>
            </p:nvSpPr>
            <p:spPr bwMode="auto">
              <a:xfrm>
                <a:off x="3307" y="2787"/>
                <a:ext cx="2" cy="1"/>
              </a:xfrm>
              <a:prstGeom prst="line">
                <a:avLst/>
              </a:prstGeom>
              <a:noFill/>
              <a:ln w="0">
                <a:solidFill>
                  <a:schemeClr val="tx1"/>
                </a:solidFill>
                <a:round/>
                <a:headEnd/>
                <a:tailEnd/>
              </a:ln>
            </p:spPr>
            <p:txBody>
              <a:bodyPr/>
              <a:lstStyle/>
              <a:p>
                <a:endParaRPr lang="en-US"/>
              </a:p>
            </p:txBody>
          </p:sp>
          <p:sp>
            <p:nvSpPr>
              <p:cNvPr id="32491" name="Line 1771"/>
              <p:cNvSpPr>
                <a:spLocks noChangeShapeType="1"/>
              </p:cNvSpPr>
              <p:nvPr/>
            </p:nvSpPr>
            <p:spPr bwMode="auto">
              <a:xfrm>
                <a:off x="3309" y="2788"/>
                <a:ext cx="2" cy="3"/>
              </a:xfrm>
              <a:prstGeom prst="line">
                <a:avLst/>
              </a:prstGeom>
              <a:noFill/>
              <a:ln w="0">
                <a:solidFill>
                  <a:schemeClr val="tx1"/>
                </a:solidFill>
                <a:round/>
                <a:headEnd/>
                <a:tailEnd/>
              </a:ln>
            </p:spPr>
            <p:txBody>
              <a:bodyPr/>
              <a:lstStyle/>
              <a:p>
                <a:endParaRPr lang="en-US"/>
              </a:p>
            </p:txBody>
          </p:sp>
          <p:sp>
            <p:nvSpPr>
              <p:cNvPr id="32492" name="Line 1772"/>
              <p:cNvSpPr>
                <a:spLocks noChangeShapeType="1"/>
              </p:cNvSpPr>
              <p:nvPr/>
            </p:nvSpPr>
            <p:spPr bwMode="auto">
              <a:xfrm>
                <a:off x="3311" y="2791"/>
                <a:ext cx="1" cy="13"/>
              </a:xfrm>
              <a:prstGeom prst="line">
                <a:avLst/>
              </a:prstGeom>
              <a:noFill/>
              <a:ln w="0">
                <a:solidFill>
                  <a:schemeClr val="tx1"/>
                </a:solidFill>
                <a:round/>
                <a:headEnd/>
                <a:tailEnd/>
              </a:ln>
            </p:spPr>
            <p:txBody>
              <a:bodyPr/>
              <a:lstStyle/>
              <a:p>
                <a:endParaRPr lang="en-US"/>
              </a:p>
            </p:txBody>
          </p:sp>
          <p:sp>
            <p:nvSpPr>
              <p:cNvPr id="32493" name="Line 1773"/>
              <p:cNvSpPr>
                <a:spLocks noChangeShapeType="1"/>
              </p:cNvSpPr>
              <p:nvPr/>
            </p:nvSpPr>
            <p:spPr bwMode="auto">
              <a:xfrm flipV="1">
                <a:off x="3311" y="2788"/>
                <a:ext cx="3" cy="3"/>
              </a:xfrm>
              <a:prstGeom prst="line">
                <a:avLst/>
              </a:prstGeom>
              <a:noFill/>
              <a:ln w="0">
                <a:solidFill>
                  <a:schemeClr val="tx1"/>
                </a:solidFill>
                <a:round/>
                <a:headEnd/>
                <a:tailEnd/>
              </a:ln>
            </p:spPr>
            <p:txBody>
              <a:bodyPr/>
              <a:lstStyle/>
              <a:p>
                <a:endParaRPr lang="en-US"/>
              </a:p>
            </p:txBody>
          </p:sp>
          <p:sp>
            <p:nvSpPr>
              <p:cNvPr id="32494" name="Line 1774"/>
              <p:cNvSpPr>
                <a:spLocks noChangeShapeType="1"/>
              </p:cNvSpPr>
              <p:nvPr/>
            </p:nvSpPr>
            <p:spPr bwMode="auto">
              <a:xfrm flipV="1">
                <a:off x="3314" y="2787"/>
                <a:ext cx="3" cy="1"/>
              </a:xfrm>
              <a:prstGeom prst="line">
                <a:avLst/>
              </a:prstGeom>
              <a:noFill/>
              <a:ln w="0">
                <a:solidFill>
                  <a:schemeClr val="tx1"/>
                </a:solidFill>
                <a:round/>
                <a:headEnd/>
                <a:tailEnd/>
              </a:ln>
            </p:spPr>
            <p:txBody>
              <a:bodyPr/>
              <a:lstStyle/>
              <a:p>
                <a:endParaRPr lang="en-US"/>
              </a:p>
            </p:txBody>
          </p:sp>
          <p:sp>
            <p:nvSpPr>
              <p:cNvPr id="32495" name="Line 1775"/>
              <p:cNvSpPr>
                <a:spLocks noChangeShapeType="1"/>
              </p:cNvSpPr>
              <p:nvPr/>
            </p:nvSpPr>
            <p:spPr bwMode="auto">
              <a:xfrm>
                <a:off x="3317" y="2787"/>
                <a:ext cx="3" cy="1"/>
              </a:xfrm>
              <a:prstGeom prst="line">
                <a:avLst/>
              </a:prstGeom>
              <a:noFill/>
              <a:ln w="0">
                <a:solidFill>
                  <a:schemeClr val="tx1"/>
                </a:solidFill>
                <a:round/>
                <a:headEnd/>
                <a:tailEnd/>
              </a:ln>
            </p:spPr>
            <p:txBody>
              <a:bodyPr/>
              <a:lstStyle/>
              <a:p>
                <a:endParaRPr lang="en-US"/>
              </a:p>
            </p:txBody>
          </p:sp>
          <p:sp>
            <p:nvSpPr>
              <p:cNvPr id="32496" name="Line 1776"/>
              <p:cNvSpPr>
                <a:spLocks noChangeShapeType="1"/>
              </p:cNvSpPr>
              <p:nvPr/>
            </p:nvSpPr>
            <p:spPr bwMode="auto">
              <a:xfrm>
                <a:off x="3320" y="2787"/>
                <a:ext cx="3" cy="1"/>
              </a:xfrm>
              <a:prstGeom prst="line">
                <a:avLst/>
              </a:prstGeom>
              <a:noFill/>
              <a:ln w="0">
                <a:solidFill>
                  <a:schemeClr val="tx1"/>
                </a:solidFill>
                <a:round/>
                <a:headEnd/>
                <a:tailEnd/>
              </a:ln>
            </p:spPr>
            <p:txBody>
              <a:bodyPr/>
              <a:lstStyle/>
              <a:p>
                <a:endParaRPr lang="en-US"/>
              </a:p>
            </p:txBody>
          </p:sp>
          <p:sp>
            <p:nvSpPr>
              <p:cNvPr id="32497" name="Line 1777"/>
              <p:cNvSpPr>
                <a:spLocks noChangeShapeType="1"/>
              </p:cNvSpPr>
              <p:nvPr/>
            </p:nvSpPr>
            <p:spPr bwMode="auto">
              <a:xfrm>
                <a:off x="3323" y="2788"/>
                <a:ext cx="1" cy="3"/>
              </a:xfrm>
              <a:prstGeom prst="line">
                <a:avLst/>
              </a:prstGeom>
              <a:noFill/>
              <a:ln w="0">
                <a:solidFill>
                  <a:schemeClr val="tx1"/>
                </a:solidFill>
                <a:round/>
                <a:headEnd/>
                <a:tailEnd/>
              </a:ln>
            </p:spPr>
            <p:txBody>
              <a:bodyPr/>
              <a:lstStyle/>
              <a:p>
                <a:endParaRPr lang="en-US"/>
              </a:p>
            </p:txBody>
          </p:sp>
          <p:sp>
            <p:nvSpPr>
              <p:cNvPr id="32498" name="Line 1778"/>
              <p:cNvSpPr>
                <a:spLocks noChangeShapeType="1"/>
              </p:cNvSpPr>
              <p:nvPr/>
            </p:nvSpPr>
            <p:spPr bwMode="auto">
              <a:xfrm>
                <a:off x="3324" y="2791"/>
                <a:ext cx="1" cy="13"/>
              </a:xfrm>
              <a:prstGeom prst="line">
                <a:avLst/>
              </a:prstGeom>
              <a:noFill/>
              <a:ln w="0">
                <a:solidFill>
                  <a:schemeClr val="tx1"/>
                </a:solidFill>
                <a:round/>
                <a:headEnd/>
                <a:tailEnd/>
              </a:ln>
            </p:spPr>
            <p:txBody>
              <a:bodyPr/>
              <a:lstStyle/>
              <a:p>
                <a:endParaRPr lang="en-US"/>
              </a:p>
            </p:txBody>
          </p:sp>
          <p:sp>
            <p:nvSpPr>
              <p:cNvPr id="32499" name="Line 1779"/>
              <p:cNvSpPr>
                <a:spLocks noChangeShapeType="1"/>
              </p:cNvSpPr>
              <p:nvPr/>
            </p:nvSpPr>
            <p:spPr bwMode="auto">
              <a:xfrm flipH="1">
                <a:off x="3336" y="2787"/>
                <a:ext cx="3" cy="1"/>
              </a:xfrm>
              <a:prstGeom prst="line">
                <a:avLst/>
              </a:prstGeom>
              <a:noFill/>
              <a:ln w="0">
                <a:solidFill>
                  <a:schemeClr val="tx1"/>
                </a:solidFill>
                <a:round/>
                <a:headEnd/>
                <a:tailEnd/>
              </a:ln>
            </p:spPr>
            <p:txBody>
              <a:bodyPr/>
              <a:lstStyle/>
              <a:p>
                <a:endParaRPr lang="en-US"/>
              </a:p>
            </p:txBody>
          </p:sp>
          <p:sp>
            <p:nvSpPr>
              <p:cNvPr id="32500" name="Line 1780"/>
              <p:cNvSpPr>
                <a:spLocks noChangeShapeType="1"/>
              </p:cNvSpPr>
              <p:nvPr/>
            </p:nvSpPr>
            <p:spPr bwMode="auto">
              <a:xfrm flipH="1">
                <a:off x="3334" y="2788"/>
                <a:ext cx="2" cy="2"/>
              </a:xfrm>
              <a:prstGeom prst="line">
                <a:avLst/>
              </a:prstGeom>
              <a:noFill/>
              <a:ln w="0">
                <a:solidFill>
                  <a:schemeClr val="tx1"/>
                </a:solidFill>
                <a:round/>
                <a:headEnd/>
                <a:tailEnd/>
              </a:ln>
            </p:spPr>
            <p:txBody>
              <a:bodyPr/>
              <a:lstStyle/>
              <a:p>
                <a:endParaRPr lang="en-US"/>
              </a:p>
            </p:txBody>
          </p:sp>
          <p:sp>
            <p:nvSpPr>
              <p:cNvPr id="32501" name="Line 1781"/>
              <p:cNvSpPr>
                <a:spLocks noChangeShapeType="1"/>
              </p:cNvSpPr>
              <p:nvPr/>
            </p:nvSpPr>
            <p:spPr bwMode="auto">
              <a:xfrm flipH="1">
                <a:off x="3333" y="2790"/>
                <a:ext cx="1" cy="4"/>
              </a:xfrm>
              <a:prstGeom prst="line">
                <a:avLst/>
              </a:prstGeom>
              <a:noFill/>
              <a:ln w="0">
                <a:solidFill>
                  <a:schemeClr val="tx1"/>
                </a:solidFill>
                <a:round/>
                <a:headEnd/>
                <a:tailEnd/>
              </a:ln>
            </p:spPr>
            <p:txBody>
              <a:bodyPr/>
              <a:lstStyle/>
              <a:p>
                <a:endParaRPr lang="en-US"/>
              </a:p>
            </p:txBody>
          </p:sp>
          <p:sp>
            <p:nvSpPr>
              <p:cNvPr id="32502" name="Line 1782"/>
              <p:cNvSpPr>
                <a:spLocks noChangeShapeType="1"/>
              </p:cNvSpPr>
              <p:nvPr/>
            </p:nvSpPr>
            <p:spPr bwMode="auto">
              <a:xfrm>
                <a:off x="3333" y="2794"/>
                <a:ext cx="1" cy="2"/>
              </a:xfrm>
              <a:prstGeom prst="line">
                <a:avLst/>
              </a:prstGeom>
              <a:noFill/>
              <a:ln w="0">
                <a:solidFill>
                  <a:schemeClr val="tx1"/>
                </a:solidFill>
                <a:round/>
                <a:headEnd/>
                <a:tailEnd/>
              </a:ln>
            </p:spPr>
            <p:txBody>
              <a:bodyPr/>
              <a:lstStyle/>
              <a:p>
                <a:endParaRPr lang="en-US"/>
              </a:p>
            </p:txBody>
          </p:sp>
          <p:sp>
            <p:nvSpPr>
              <p:cNvPr id="32503" name="Line 1783"/>
              <p:cNvSpPr>
                <a:spLocks noChangeShapeType="1"/>
              </p:cNvSpPr>
              <p:nvPr/>
            </p:nvSpPr>
            <p:spPr bwMode="auto">
              <a:xfrm>
                <a:off x="3333" y="2796"/>
                <a:ext cx="1" cy="4"/>
              </a:xfrm>
              <a:prstGeom prst="line">
                <a:avLst/>
              </a:prstGeom>
              <a:noFill/>
              <a:ln w="0">
                <a:solidFill>
                  <a:schemeClr val="tx1"/>
                </a:solidFill>
                <a:round/>
                <a:headEnd/>
                <a:tailEnd/>
              </a:ln>
            </p:spPr>
            <p:txBody>
              <a:bodyPr/>
              <a:lstStyle/>
              <a:p>
                <a:endParaRPr lang="en-US"/>
              </a:p>
            </p:txBody>
          </p:sp>
          <p:sp>
            <p:nvSpPr>
              <p:cNvPr id="32504" name="Line 1784"/>
              <p:cNvSpPr>
                <a:spLocks noChangeShapeType="1"/>
              </p:cNvSpPr>
              <p:nvPr/>
            </p:nvSpPr>
            <p:spPr bwMode="auto">
              <a:xfrm>
                <a:off x="3334" y="2800"/>
                <a:ext cx="2" cy="3"/>
              </a:xfrm>
              <a:prstGeom prst="line">
                <a:avLst/>
              </a:prstGeom>
              <a:noFill/>
              <a:ln w="0">
                <a:solidFill>
                  <a:schemeClr val="tx1"/>
                </a:solidFill>
                <a:round/>
                <a:headEnd/>
                <a:tailEnd/>
              </a:ln>
            </p:spPr>
            <p:txBody>
              <a:bodyPr/>
              <a:lstStyle/>
              <a:p>
                <a:endParaRPr lang="en-US"/>
              </a:p>
            </p:txBody>
          </p:sp>
          <p:sp>
            <p:nvSpPr>
              <p:cNvPr id="32505" name="Line 1785"/>
              <p:cNvSpPr>
                <a:spLocks noChangeShapeType="1"/>
              </p:cNvSpPr>
              <p:nvPr/>
            </p:nvSpPr>
            <p:spPr bwMode="auto">
              <a:xfrm>
                <a:off x="3336" y="2803"/>
                <a:ext cx="3" cy="1"/>
              </a:xfrm>
              <a:prstGeom prst="line">
                <a:avLst/>
              </a:prstGeom>
              <a:noFill/>
              <a:ln w="0">
                <a:solidFill>
                  <a:schemeClr val="tx1"/>
                </a:solidFill>
                <a:round/>
                <a:headEnd/>
                <a:tailEnd/>
              </a:ln>
            </p:spPr>
            <p:txBody>
              <a:bodyPr/>
              <a:lstStyle/>
              <a:p>
                <a:endParaRPr lang="en-US"/>
              </a:p>
            </p:txBody>
          </p:sp>
          <p:sp>
            <p:nvSpPr>
              <p:cNvPr id="32506" name="Line 1786"/>
              <p:cNvSpPr>
                <a:spLocks noChangeShapeType="1"/>
              </p:cNvSpPr>
              <p:nvPr/>
            </p:nvSpPr>
            <p:spPr bwMode="auto">
              <a:xfrm>
                <a:off x="3339" y="2804"/>
                <a:ext cx="4" cy="1"/>
              </a:xfrm>
              <a:prstGeom prst="line">
                <a:avLst/>
              </a:prstGeom>
              <a:noFill/>
              <a:ln w="0">
                <a:solidFill>
                  <a:schemeClr val="tx1"/>
                </a:solidFill>
                <a:round/>
                <a:headEnd/>
                <a:tailEnd/>
              </a:ln>
            </p:spPr>
            <p:txBody>
              <a:bodyPr/>
              <a:lstStyle/>
              <a:p>
                <a:endParaRPr lang="en-US"/>
              </a:p>
            </p:txBody>
          </p:sp>
          <p:sp>
            <p:nvSpPr>
              <p:cNvPr id="32507" name="Line 1787"/>
              <p:cNvSpPr>
                <a:spLocks noChangeShapeType="1"/>
              </p:cNvSpPr>
              <p:nvPr/>
            </p:nvSpPr>
            <p:spPr bwMode="auto">
              <a:xfrm flipV="1">
                <a:off x="3343" y="2803"/>
                <a:ext cx="2" cy="1"/>
              </a:xfrm>
              <a:prstGeom prst="line">
                <a:avLst/>
              </a:prstGeom>
              <a:noFill/>
              <a:ln w="0">
                <a:solidFill>
                  <a:schemeClr val="tx1"/>
                </a:solidFill>
                <a:round/>
                <a:headEnd/>
                <a:tailEnd/>
              </a:ln>
            </p:spPr>
            <p:txBody>
              <a:bodyPr/>
              <a:lstStyle/>
              <a:p>
                <a:endParaRPr lang="en-US"/>
              </a:p>
            </p:txBody>
          </p:sp>
          <p:sp>
            <p:nvSpPr>
              <p:cNvPr id="32508" name="Line 1788"/>
              <p:cNvSpPr>
                <a:spLocks noChangeShapeType="1"/>
              </p:cNvSpPr>
              <p:nvPr/>
            </p:nvSpPr>
            <p:spPr bwMode="auto">
              <a:xfrm flipV="1">
                <a:off x="3345" y="2800"/>
                <a:ext cx="3" cy="3"/>
              </a:xfrm>
              <a:prstGeom prst="line">
                <a:avLst/>
              </a:prstGeom>
              <a:noFill/>
              <a:ln w="0">
                <a:solidFill>
                  <a:schemeClr val="tx1"/>
                </a:solidFill>
                <a:round/>
                <a:headEnd/>
                <a:tailEnd/>
              </a:ln>
            </p:spPr>
            <p:txBody>
              <a:bodyPr/>
              <a:lstStyle/>
              <a:p>
                <a:endParaRPr lang="en-US"/>
              </a:p>
            </p:txBody>
          </p:sp>
          <p:sp>
            <p:nvSpPr>
              <p:cNvPr id="32509" name="Line 1789"/>
              <p:cNvSpPr>
                <a:spLocks noChangeShapeType="1"/>
              </p:cNvSpPr>
              <p:nvPr/>
            </p:nvSpPr>
            <p:spPr bwMode="auto">
              <a:xfrm flipV="1">
                <a:off x="3348" y="2796"/>
                <a:ext cx="1" cy="4"/>
              </a:xfrm>
              <a:prstGeom prst="line">
                <a:avLst/>
              </a:prstGeom>
              <a:noFill/>
              <a:ln w="0">
                <a:solidFill>
                  <a:schemeClr val="tx1"/>
                </a:solidFill>
                <a:round/>
                <a:headEnd/>
                <a:tailEnd/>
              </a:ln>
            </p:spPr>
            <p:txBody>
              <a:bodyPr/>
              <a:lstStyle/>
              <a:p>
                <a:endParaRPr lang="en-US"/>
              </a:p>
            </p:txBody>
          </p:sp>
          <p:sp>
            <p:nvSpPr>
              <p:cNvPr id="32510" name="Line 1790"/>
              <p:cNvSpPr>
                <a:spLocks noChangeShapeType="1"/>
              </p:cNvSpPr>
              <p:nvPr/>
            </p:nvSpPr>
            <p:spPr bwMode="auto">
              <a:xfrm flipV="1">
                <a:off x="3349" y="2794"/>
                <a:ext cx="1" cy="2"/>
              </a:xfrm>
              <a:prstGeom prst="line">
                <a:avLst/>
              </a:prstGeom>
              <a:noFill/>
              <a:ln w="0">
                <a:solidFill>
                  <a:schemeClr val="tx1"/>
                </a:solidFill>
                <a:round/>
                <a:headEnd/>
                <a:tailEnd/>
              </a:ln>
            </p:spPr>
            <p:txBody>
              <a:bodyPr/>
              <a:lstStyle/>
              <a:p>
                <a:endParaRPr lang="en-US"/>
              </a:p>
            </p:txBody>
          </p:sp>
          <p:sp>
            <p:nvSpPr>
              <p:cNvPr id="32511" name="Line 1791"/>
              <p:cNvSpPr>
                <a:spLocks noChangeShapeType="1"/>
              </p:cNvSpPr>
              <p:nvPr/>
            </p:nvSpPr>
            <p:spPr bwMode="auto">
              <a:xfrm flipH="1" flipV="1">
                <a:off x="3348" y="2790"/>
                <a:ext cx="1" cy="4"/>
              </a:xfrm>
              <a:prstGeom prst="line">
                <a:avLst/>
              </a:prstGeom>
              <a:noFill/>
              <a:ln w="0">
                <a:solidFill>
                  <a:schemeClr val="tx1"/>
                </a:solidFill>
                <a:round/>
                <a:headEnd/>
                <a:tailEnd/>
              </a:ln>
            </p:spPr>
            <p:txBody>
              <a:bodyPr/>
              <a:lstStyle/>
              <a:p>
                <a:endParaRPr lang="en-US"/>
              </a:p>
            </p:txBody>
          </p:sp>
          <p:sp>
            <p:nvSpPr>
              <p:cNvPr id="32512" name="Line 1792"/>
              <p:cNvSpPr>
                <a:spLocks noChangeShapeType="1"/>
              </p:cNvSpPr>
              <p:nvPr/>
            </p:nvSpPr>
            <p:spPr bwMode="auto">
              <a:xfrm flipH="1" flipV="1">
                <a:off x="3345" y="2788"/>
                <a:ext cx="3" cy="2"/>
              </a:xfrm>
              <a:prstGeom prst="line">
                <a:avLst/>
              </a:prstGeom>
              <a:noFill/>
              <a:ln w="0">
                <a:solidFill>
                  <a:schemeClr val="tx1"/>
                </a:solidFill>
                <a:round/>
                <a:headEnd/>
                <a:tailEnd/>
              </a:ln>
            </p:spPr>
            <p:txBody>
              <a:bodyPr/>
              <a:lstStyle/>
              <a:p>
                <a:endParaRPr lang="en-US"/>
              </a:p>
            </p:txBody>
          </p:sp>
          <p:sp>
            <p:nvSpPr>
              <p:cNvPr id="32513" name="Line 1793"/>
              <p:cNvSpPr>
                <a:spLocks noChangeShapeType="1"/>
              </p:cNvSpPr>
              <p:nvPr/>
            </p:nvSpPr>
            <p:spPr bwMode="auto">
              <a:xfrm flipH="1" flipV="1">
                <a:off x="3343" y="2787"/>
                <a:ext cx="2" cy="1"/>
              </a:xfrm>
              <a:prstGeom prst="line">
                <a:avLst/>
              </a:prstGeom>
              <a:noFill/>
              <a:ln w="0">
                <a:solidFill>
                  <a:schemeClr val="tx1"/>
                </a:solidFill>
                <a:round/>
                <a:headEnd/>
                <a:tailEnd/>
              </a:ln>
            </p:spPr>
            <p:txBody>
              <a:bodyPr/>
              <a:lstStyle/>
              <a:p>
                <a:endParaRPr lang="en-US"/>
              </a:p>
            </p:txBody>
          </p:sp>
          <p:sp>
            <p:nvSpPr>
              <p:cNvPr id="32514" name="Line 1794"/>
              <p:cNvSpPr>
                <a:spLocks noChangeShapeType="1"/>
              </p:cNvSpPr>
              <p:nvPr/>
            </p:nvSpPr>
            <p:spPr bwMode="auto">
              <a:xfrm flipH="1">
                <a:off x="3339" y="2787"/>
                <a:ext cx="4" cy="1"/>
              </a:xfrm>
              <a:prstGeom prst="line">
                <a:avLst/>
              </a:prstGeom>
              <a:noFill/>
              <a:ln w="0">
                <a:solidFill>
                  <a:schemeClr val="tx1"/>
                </a:solidFill>
                <a:round/>
                <a:headEnd/>
                <a:tailEnd/>
              </a:ln>
            </p:spPr>
            <p:txBody>
              <a:bodyPr/>
              <a:lstStyle/>
              <a:p>
                <a:endParaRPr lang="en-US"/>
              </a:p>
            </p:txBody>
          </p:sp>
          <p:sp>
            <p:nvSpPr>
              <p:cNvPr id="32515" name="Line 1795"/>
              <p:cNvSpPr>
                <a:spLocks noChangeShapeType="1"/>
              </p:cNvSpPr>
              <p:nvPr/>
            </p:nvSpPr>
            <p:spPr bwMode="auto">
              <a:xfrm>
                <a:off x="3357" y="2787"/>
                <a:ext cx="1" cy="17"/>
              </a:xfrm>
              <a:prstGeom prst="line">
                <a:avLst/>
              </a:prstGeom>
              <a:noFill/>
              <a:ln w="0">
                <a:solidFill>
                  <a:schemeClr val="tx1"/>
                </a:solidFill>
                <a:round/>
                <a:headEnd/>
                <a:tailEnd/>
              </a:ln>
            </p:spPr>
            <p:txBody>
              <a:bodyPr/>
              <a:lstStyle/>
              <a:p>
                <a:endParaRPr lang="en-US"/>
              </a:p>
            </p:txBody>
          </p:sp>
          <p:sp>
            <p:nvSpPr>
              <p:cNvPr id="32516" name="Line 1796"/>
              <p:cNvSpPr>
                <a:spLocks noChangeShapeType="1"/>
              </p:cNvSpPr>
              <p:nvPr/>
            </p:nvSpPr>
            <p:spPr bwMode="auto">
              <a:xfrm flipV="1">
                <a:off x="3357" y="2788"/>
                <a:ext cx="4" cy="3"/>
              </a:xfrm>
              <a:prstGeom prst="line">
                <a:avLst/>
              </a:prstGeom>
              <a:noFill/>
              <a:ln w="0">
                <a:solidFill>
                  <a:schemeClr val="tx1"/>
                </a:solidFill>
                <a:round/>
                <a:headEnd/>
                <a:tailEnd/>
              </a:ln>
            </p:spPr>
            <p:txBody>
              <a:bodyPr/>
              <a:lstStyle/>
              <a:p>
                <a:endParaRPr lang="en-US"/>
              </a:p>
            </p:txBody>
          </p:sp>
          <p:sp>
            <p:nvSpPr>
              <p:cNvPr id="32517" name="Line 1797"/>
              <p:cNvSpPr>
                <a:spLocks noChangeShapeType="1"/>
              </p:cNvSpPr>
              <p:nvPr/>
            </p:nvSpPr>
            <p:spPr bwMode="auto">
              <a:xfrm flipV="1">
                <a:off x="3361" y="2787"/>
                <a:ext cx="3" cy="1"/>
              </a:xfrm>
              <a:prstGeom prst="line">
                <a:avLst/>
              </a:prstGeom>
              <a:noFill/>
              <a:ln w="0">
                <a:solidFill>
                  <a:schemeClr val="tx1"/>
                </a:solidFill>
                <a:round/>
                <a:headEnd/>
                <a:tailEnd/>
              </a:ln>
            </p:spPr>
            <p:txBody>
              <a:bodyPr/>
              <a:lstStyle/>
              <a:p>
                <a:endParaRPr lang="en-US"/>
              </a:p>
            </p:txBody>
          </p:sp>
          <p:sp>
            <p:nvSpPr>
              <p:cNvPr id="32518" name="Line 1798"/>
              <p:cNvSpPr>
                <a:spLocks noChangeShapeType="1"/>
              </p:cNvSpPr>
              <p:nvPr/>
            </p:nvSpPr>
            <p:spPr bwMode="auto">
              <a:xfrm>
                <a:off x="3364" y="2787"/>
                <a:ext cx="3" cy="1"/>
              </a:xfrm>
              <a:prstGeom prst="line">
                <a:avLst/>
              </a:prstGeom>
              <a:noFill/>
              <a:ln w="0">
                <a:solidFill>
                  <a:schemeClr val="tx1"/>
                </a:solidFill>
                <a:round/>
                <a:headEnd/>
                <a:tailEnd/>
              </a:ln>
            </p:spPr>
            <p:txBody>
              <a:bodyPr/>
              <a:lstStyle/>
              <a:p>
                <a:endParaRPr lang="en-US"/>
              </a:p>
            </p:txBody>
          </p:sp>
          <p:sp>
            <p:nvSpPr>
              <p:cNvPr id="32519" name="Line 1799"/>
              <p:cNvSpPr>
                <a:spLocks noChangeShapeType="1"/>
              </p:cNvSpPr>
              <p:nvPr/>
            </p:nvSpPr>
            <p:spPr bwMode="auto">
              <a:xfrm>
                <a:off x="3367" y="2787"/>
                <a:ext cx="3" cy="1"/>
              </a:xfrm>
              <a:prstGeom prst="line">
                <a:avLst/>
              </a:prstGeom>
              <a:noFill/>
              <a:ln w="0">
                <a:solidFill>
                  <a:schemeClr val="tx1"/>
                </a:solidFill>
                <a:round/>
                <a:headEnd/>
                <a:tailEnd/>
              </a:ln>
            </p:spPr>
            <p:txBody>
              <a:bodyPr/>
              <a:lstStyle/>
              <a:p>
                <a:endParaRPr lang="en-US"/>
              </a:p>
            </p:txBody>
          </p:sp>
          <p:sp>
            <p:nvSpPr>
              <p:cNvPr id="32520" name="Line 1800"/>
              <p:cNvSpPr>
                <a:spLocks noChangeShapeType="1"/>
              </p:cNvSpPr>
              <p:nvPr/>
            </p:nvSpPr>
            <p:spPr bwMode="auto">
              <a:xfrm>
                <a:off x="3370" y="2788"/>
                <a:ext cx="1" cy="3"/>
              </a:xfrm>
              <a:prstGeom prst="line">
                <a:avLst/>
              </a:prstGeom>
              <a:noFill/>
              <a:ln w="0">
                <a:solidFill>
                  <a:schemeClr val="tx1"/>
                </a:solidFill>
                <a:round/>
                <a:headEnd/>
                <a:tailEnd/>
              </a:ln>
            </p:spPr>
            <p:txBody>
              <a:bodyPr/>
              <a:lstStyle/>
              <a:p>
                <a:endParaRPr lang="en-US"/>
              </a:p>
            </p:txBody>
          </p:sp>
          <p:sp>
            <p:nvSpPr>
              <p:cNvPr id="32521" name="Line 1801"/>
              <p:cNvSpPr>
                <a:spLocks noChangeShapeType="1"/>
              </p:cNvSpPr>
              <p:nvPr/>
            </p:nvSpPr>
            <p:spPr bwMode="auto">
              <a:xfrm>
                <a:off x="3371" y="2791"/>
                <a:ext cx="1" cy="13"/>
              </a:xfrm>
              <a:prstGeom prst="line">
                <a:avLst/>
              </a:prstGeom>
              <a:noFill/>
              <a:ln w="0">
                <a:solidFill>
                  <a:schemeClr val="tx1"/>
                </a:solidFill>
                <a:round/>
                <a:headEnd/>
                <a:tailEnd/>
              </a:ln>
            </p:spPr>
            <p:txBody>
              <a:bodyPr/>
              <a:lstStyle/>
              <a:p>
                <a:endParaRPr lang="en-US"/>
              </a:p>
            </p:txBody>
          </p:sp>
          <p:sp>
            <p:nvSpPr>
              <p:cNvPr id="32522" name="Line 1802"/>
              <p:cNvSpPr>
                <a:spLocks noChangeShapeType="1"/>
              </p:cNvSpPr>
              <p:nvPr/>
            </p:nvSpPr>
            <p:spPr bwMode="auto">
              <a:xfrm flipV="1">
                <a:off x="3409" y="2782"/>
                <a:ext cx="3" cy="1"/>
              </a:xfrm>
              <a:prstGeom prst="line">
                <a:avLst/>
              </a:prstGeom>
              <a:noFill/>
              <a:ln w="0">
                <a:solidFill>
                  <a:schemeClr val="tx1"/>
                </a:solidFill>
                <a:round/>
                <a:headEnd/>
                <a:tailEnd/>
              </a:ln>
            </p:spPr>
            <p:txBody>
              <a:bodyPr/>
              <a:lstStyle/>
              <a:p>
                <a:endParaRPr lang="en-US"/>
              </a:p>
            </p:txBody>
          </p:sp>
          <p:sp>
            <p:nvSpPr>
              <p:cNvPr id="32523" name="Line 1803"/>
              <p:cNvSpPr>
                <a:spLocks noChangeShapeType="1"/>
              </p:cNvSpPr>
              <p:nvPr/>
            </p:nvSpPr>
            <p:spPr bwMode="auto">
              <a:xfrm flipV="1">
                <a:off x="3412" y="2778"/>
                <a:ext cx="3" cy="4"/>
              </a:xfrm>
              <a:prstGeom prst="line">
                <a:avLst/>
              </a:prstGeom>
              <a:noFill/>
              <a:ln w="0">
                <a:solidFill>
                  <a:schemeClr val="tx1"/>
                </a:solidFill>
                <a:round/>
                <a:headEnd/>
                <a:tailEnd/>
              </a:ln>
            </p:spPr>
            <p:txBody>
              <a:bodyPr/>
              <a:lstStyle/>
              <a:p>
                <a:endParaRPr lang="en-US"/>
              </a:p>
            </p:txBody>
          </p:sp>
          <p:sp>
            <p:nvSpPr>
              <p:cNvPr id="32524" name="Line 1804"/>
              <p:cNvSpPr>
                <a:spLocks noChangeShapeType="1"/>
              </p:cNvSpPr>
              <p:nvPr/>
            </p:nvSpPr>
            <p:spPr bwMode="auto">
              <a:xfrm>
                <a:off x="3415" y="2778"/>
                <a:ext cx="1" cy="26"/>
              </a:xfrm>
              <a:prstGeom prst="line">
                <a:avLst/>
              </a:prstGeom>
              <a:noFill/>
              <a:ln w="0">
                <a:solidFill>
                  <a:schemeClr val="tx1"/>
                </a:solidFill>
                <a:round/>
                <a:headEnd/>
                <a:tailEnd/>
              </a:ln>
            </p:spPr>
            <p:txBody>
              <a:bodyPr/>
              <a:lstStyle/>
              <a:p>
                <a:endParaRPr lang="en-US"/>
              </a:p>
            </p:txBody>
          </p:sp>
          <p:sp>
            <p:nvSpPr>
              <p:cNvPr id="32525" name="Line 1805"/>
              <p:cNvSpPr>
                <a:spLocks noChangeShapeType="1"/>
              </p:cNvSpPr>
              <p:nvPr/>
            </p:nvSpPr>
            <p:spPr bwMode="auto">
              <a:xfrm flipH="1">
                <a:off x="3434" y="2778"/>
                <a:ext cx="4" cy="1"/>
              </a:xfrm>
              <a:prstGeom prst="line">
                <a:avLst/>
              </a:prstGeom>
              <a:noFill/>
              <a:ln w="0">
                <a:solidFill>
                  <a:schemeClr val="tx1"/>
                </a:solidFill>
                <a:round/>
                <a:headEnd/>
                <a:tailEnd/>
              </a:ln>
            </p:spPr>
            <p:txBody>
              <a:bodyPr/>
              <a:lstStyle/>
              <a:p>
                <a:endParaRPr lang="en-US"/>
              </a:p>
            </p:txBody>
          </p:sp>
          <p:sp>
            <p:nvSpPr>
              <p:cNvPr id="32526" name="Line 1806"/>
              <p:cNvSpPr>
                <a:spLocks noChangeShapeType="1"/>
              </p:cNvSpPr>
              <p:nvPr/>
            </p:nvSpPr>
            <p:spPr bwMode="auto">
              <a:xfrm flipH="1">
                <a:off x="3431" y="2779"/>
                <a:ext cx="3" cy="4"/>
              </a:xfrm>
              <a:prstGeom prst="line">
                <a:avLst/>
              </a:prstGeom>
              <a:noFill/>
              <a:ln w="0">
                <a:solidFill>
                  <a:schemeClr val="tx1"/>
                </a:solidFill>
                <a:round/>
                <a:headEnd/>
                <a:tailEnd/>
              </a:ln>
            </p:spPr>
            <p:txBody>
              <a:bodyPr/>
              <a:lstStyle/>
              <a:p>
                <a:endParaRPr lang="en-US"/>
              </a:p>
            </p:txBody>
          </p:sp>
          <p:sp>
            <p:nvSpPr>
              <p:cNvPr id="32527" name="Line 1807"/>
              <p:cNvSpPr>
                <a:spLocks noChangeShapeType="1"/>
              </p:cNvSpPr>
              <p:nvPr/>
            </p:nvSpPr>
            <p:spPr bwMode="auto">
              <a:xfrm flipH="1">
                <a:off x="3430" y="2783"/>
                <a:ext cx="1" cy="6"/>
              </a:xfrm>
              <a:prstGeom prst="line">
                <a:avLst/>
              </a:prstGeom>
              <a:noFill/>
              <a:ln w="0">
                <a:solidFill>
                  <a:schemeClr val="tx1"/>
                </a:solidFill>
                <a:round/>
                <a:headEnd/>
                <a:tailEnd/>
              </a:ln>
            </p:spPr>
            <p:txBody>
              <a:bodyPr/>
              <a:lstStyle/>
              <a:p>
                <a:endParaRPr lang="en-US"/>
              </a:p>
            </p:txBody>
          </p:sp>
          <p:sp>
            <p:nvSpPr>
              <p:cNvPr id="32528" name="Line 1808"/>
              <p:cNvSpPr>
                <a:spLocks noChangeShapeType="1"/>
              </p:cNvSpPr>
              <p:nvPr/>
            </p:nvSpPr>
            <p:spPr bwMode="auto">
              <a:xfrm>
                <a:off x="3430" y="2789"/>
                <a:ext cx="1" cy="4"/>
              </a:xfrm>
              <a:prstGeom prst="line">
                <a:avLst/>
              </a:prstGeom>
              <a:noFill/>
              <a:ln w="0">
                <a:solidFill>
                  <a:schemeClr val="tx1"/>
                </a:solidFill>
                <a:round/>
                <a:headEnd/>
                <a:tailEnd/>
              </a:ln>
            </p:spPr>
            <p:txBody>
              <a:bodyPr/>
              <a:lstStyle/>
              <a:p>
                <a:endParaRPr lang="en-US"/>
              </a:p>
            </p:txBody>
          </p:sp>
          <p:sp>
            <p:nvSpPr>
              <p:cNvPr id="32529" name="Line 1809"/>
              <p:cNvSpPr>
                <a:spLocks noChangeShapeType="1"/>
              </p:cNvSpPr>
              <p:nvPr/>
            </p:nvSpPr>
            <p:spPr bwMode="auto">
              <a:xfrm>
                <a:off x="3430" y="2793"/>
                <a:ext cx="1" cy="6"/>
              </a:xfrm>
              <a:prstGeom prst="line">
                <a:avLst/>
              </a:prstGeom>
              <a:noFill/>
              <a:ln w="0">
                <a:solidFill>
                  <a:schemeClr val="tx1"/>
                </a:solidFill>
                <a:round/>
                <a:headEnd/>
                <a:tailEnd/>
              </a:ln>
            </p:spPr>
            <p:txBody>
              <a:bodyPr/>
              <a:lstStyle/>
              <a:p>
                <a:endParaRPr lang="en-US"/>
              </a:p>
            </p:txBody>
          </p:sp>
          <p:sp>
            <p:nvSpPr>
              <p:cNvPr id="32530" name="Line 1810"/>
              <p:cNvSpPr>
                <a:spLocks noChangeShapeType="1"/>
              </p:cNvSpPr>
              <p:nvPr/>
            </p:nvSpPr>
            <p:spPr bwMode="auto">
              <a:xfrm>
                <a:off x="3431" y="2799"/>
                <a:ext cx="3" cy="4"/>
              </a:xfrm>
              <a:prstGeom prst="line">
                <a:avLst/>
              </a:prstGeom>
              <a:noFill/>
              <a:ln w="0">
                <a:solidFill>
                  <a:schemeClr val="tx1"/>
                </a:solidFill>
                <a:round/>
                <a:headEnd/>
                <a:tailEnd/>
              </a:ln>
            </p:spPr>
            <p:txBody>
              <a:bodyPr/>
              <a:lstStyle/>
              <a:p>
                <a:endParaRPr lang="en-US"/>
              </a:p>
            </p:txBody>
          </p:sp>
          <p:sp>
            <p:nvSpPr>
              <p:cNvPr id="32531" name="Line 1811"/>
              <p:cNvSpPr>
                <a:spLocks noChangeShapeType="1"/>
              </p:cNvSpPr>
              <p:nvPr/>
            </p:nvSpPr>
            <p:spPr bwMode="auto">
              <a:xfrm>
                <a:off x="3434" y="2803"/>
                <a:ext cx="4" cy="1"/>
              </a:xfrm>
              <a:prstGeom prst="line">
                <a:avLst/>
              </a:prstGeom>
              <a:noFill/>
              <a:ln w="0">
                <a:solidFill>
                  <a:schemeClr val="tx1"/>
                </a:solidFill>
                <a:round/>
                <a:headEnd/>
                <a:tailEnd/>
              </a:ln>
            </p:spPr>
            <p:txBody>
              <a:bodyPr/>
              <a:lstStyle/>
              <a:p>
                <a:endParaRPr lang="en-US"/>
              </a:p>
            </p:txBody>
          </p:sp>
          <p:sp>
            <p:nvSpPr>
              <p:cNvPr id="32532" name="Line 1812"/>
              <p:cNvSpPr>
                <a:spLocks noChangeShapeType="1"/>
              </p:cNvSpPr>
              <p:nvPr/>
            </p:nvSpPr>
            <p:spPr bwMode="auto">
              <a:xfrm>
                <a:off x="3438" y="2804"/>
                <a:ext cx="2" cy="1"/>
              </a:xfrm>
              <a:prstGeom prst="line">
                <a:avLst/>
              </a:prstGeom>
              <a:noFill/>
              <a:ln w="0">
                <a:solidFill>
                  <a:schemeClr val="tx1"/>
                </a:solidFill>
                <a:round/>
                <a:headEnd/>
                <a:tailEnd/>
              </a:ln>
            </p:spPr>
            <p:txBody>
              <a:bodyPr/>
              <a:lstStyle/>
              <a:p>
                <a:endParaRPr lang="en-US"/>
              </a:p>
            </p:txBody>
          </p:sp>
        </p:grpSp>
        <p:sp>
          <p:nvSpPr>
            <p:cNvPr id="32534" name="Line 1814"/>
            <p:cNvSpPr>
              <a:spLocks noChangeShapeType="1"/>
            </p:cNvSpPr>
            <p:nvPr/>
          </p:nvSpPr>
          <p:spPr bwMode="auto">
            <a:xfrm flipV="1">
              <a:off x="3440" y="2803"/>
              <a:ext cx="4" cy="1"/>
            </a:xfrm>
            <a:prstGeom prst="line">
              <a:avLst/>
            </a:prstGeom>
            <a:noFill/>
            <a:ln w="0">
              <a:solidFill>
                <a:schemeClr val="tx1"/>
              </a:solidFill>
              <a:round/>
              <a:headEnd/>
              <a:tailEnd/>
            </a:ln>
          </p:spPr>
          <p:txBody>
            <a:bodyPr/>
            <a:lstStyle/>
            <a:p>
              <a:endParaRPr lang="en-US"/>
            </a:p>
          </p:txBody>
        </p:sp>
        <p:sp>
          <p:nvSpPr>
            <p:cNvPr id="32535" name="Line 1815"/>
            <p:cNvSpPr>
              <a:spLocks noChangeShapeType="1"/>
            </p:cNvSpPr>
            <p:nvPr/>
          </p:nvSpPr>
          <p:spPr bwMode="auto">
            <a:xfrm flipV="1">
              <a:off x="3444" y="2799"/>
              <a:ext cx="2" cy="4"/>
            </a:xfrm>
            <a:prstGeom prst="line">
              <a:avLst/>
            </a:prstGeom>
            <a:noFill/>
            <a:ln w="0">
              <a:solidFill>
                <a:schemeClr val="tx1"/>
              </a:solidFill>
              <a:round/>
              <a:headEnd/>
              <a:tailEnd/>
            </a:ln>
          </p:spPr>
          <p:txBody>
            <a:bodyPr/>
            <a:lstStyle/>
            <a:p>
              <a:endParaRPr lang="en-US"/>
            </a:p>
          </p:txBody>
        </p:sp>
        <p:sp>
          <p:nvSpPr>
            <p:cNvPr id="32536" name="Line 1816"/>
            <p:cNvSpPr>
              <a:spLocks noChangeShapeType="1"/>
            </p:cNvSpPr>
            <p:nvPr/>
          </p:nvSpPr>
          <p:spPr bwMode="auto">
            <a:xfrm flipV="1">
              <a:off x="3446" y="2793"/>
              <a:ext cx="1" cy="6"/>
            </a:xfrm>
            <a:prstGeom prst="line">
              <a:avLst/>
            </a:prstGeom>
            <a:noFill/>
            <a:ln w="0">
              <a:solidFill>
                <a:schemeClr val="tx1"/>
              </a:solidFill>
              <a:round/>
              <a:headEnd/>
              <a:tailEnd/>
            </a:ln>
          </p:spPr>
          <p:txBody>
            <a:bodyPr/>
            <a:lstStyle/>
            <a:p>
              <a:endParaRPr lang="en-US"/>
            </a:p>
          </p:txBody>
        </p:sp>
        <p:sp>
          <p:nvSpPr>
            <p:cNvPr id="32537" name="Line 1817"/>
            <p:cNvSpPr>
              <a:spLocks noChangeShapeType="1"/>
            </p:cNvSpPr>
            <p:nvPr/>
          </p:nvSpPr>
          <p:spPr bwMode="auto">
            <a:xfrm flipV="1">
              <a:off x="3447" y="2789"/>
              <a:ext cx="1" cy="4"/>
            </a:xfrm>
            <a:prstGeom prst="line">
              <a:avLst/>
            </a:prstGeom>
            <a:noFill/>
            <a:ln w="0">
              <a:solidFill>
                <a:schemeClr val="tx1"/>
              </a:solidFill>
              <a:round/>
              <a:headEnd/>
              <a:tailEnd/>
            </a:ln>
          </p:spPr>
          <p:txBody>
            <a:bodyPr/>
            <a:lstStyle/>
            <a:p>
              <a:endParaRPr lang="en-US"/>
            </a:p>
          </p:txBody>
        </p:sp>
        <p:sp>
          <p:nvSpPr>
            <p:cNvPr id="32538" name="Line 1818"/>
            <p:cNvSpPr>
              <a:spLocks noChangeShapeType="1"/>
            </p:cNvSpPr>
            <p:nvPr/>
          </p:nvSpPr>
          <p:spPr bwMode="auto">
            <a:xfrm flipH="1" flipV="1">
              <a:off x="3446" y="2783"/>
              <a:ext cx="1" cy="6"/>
            </a:xfrm>
            <a:prstGeom prst="line">
              <a:avLst/>
            </a:prstGeom>
            <a:noFill/>
            <a:ln w="0">
              <a:solidFill>
                <a:schemeClr val="tx1"/>
              </a:solidFill>
              <a:round/>
              <a:headEnd/>
              <a:tailEnd/>
            </a:ln>
          </p:spPr>
          <p:txBody>
            <a:bodyPr/>
            <a:lstStyle/>
            <a:p>
              <a:endParaRPr lang="en-US"/>
            </a:p>
          </p:txBody>
        </p:sp>
        <p:sp>
          <p:nvSpPr>
            <p:cNvPr id="32539" name="Line 1819"/>
            <p:cNvSpPr>
              <a:spLocks noChangeShapeType="1"/>
            </p:cNvSpPr>
            <p:nvPr/>
          </p:nvSpPr>
          <p:spPr bwMode="auto">
            <a:xfrm flipH="1" flipV="1">
              <a:off x="3444" y="2779"/>
              <a:ext cx="2" cy="4"/>
            </a:xfrm>
            <a:prstGeom prst="line">
              <a:avLst/>
            </a:prstGeom>
            <a:noFill/>
            <a:ln w="0">
              <a:solidFill>
                <a:schemeClr val="tx1"/>
              </a:solidFill>
              <a:round/>
              <a:headEnd/>
              <a:tailEnd/>
            </a:ln>
          </p:spPr>
          <p:txBody>
            <a:bodyPr/>
            <a:lstStyle/>
            <a:p>
              <a:endParaRPr lang="en-US"/>
            </a:p>
          </p:txBody>
        </p:sp>
        <p:sp>
          <p:nvSpPr>
            <p:cNvPr id="32540" name="Line 1820"/>
            <p:cNvSpPr>
              <a:spLocks noChangeShapeType="1"/>
            </p:cNvSpPr>
            <p:nvPr/>
          </p:nvSpPr>
          <p:spPr bwMode="auto">
            <a:xfrm flipH="1" flipV="1">
              <a:off x="3440" y="2778"/>
              <a:ext cx="4" cy="1"/>
            </a:xfrm>
            <a:prstGeom prst="line">
              <a:avLst/>
            </a:prstGeom>
            <a:noFill/>
            <a:ln w="0">
              <a:solidFill>
                <a:schemeClr val="tx1"/>
              </a:solidFill>
              <a:round/>
              <a:headEnd/>
              <a:tailEnd/>
            </a:ln>
          </p:spPr>
          <p:txBody>
            <a:bodyPr/>
            <a:lstStyle/>
            <a:p>
              <a:endParaRPr lang="en-US"/>
            </a:p>
          </p:txBody>
        </p:sp>
        <p:sp>
          <p:nvSpPr>
            <p:cNvPr id="32541" name="Line 1821"/>
            <p:cNvSpPr>
              <a:spLocks noChangeShapeType="1"/>
            </p:cNvSpPr>
            <p:nvPr/>
          </p:nvSpPr>
          <p:spPr bwMode="auto">
            <a:xfrm flipH="1">
              <a:off x="3438" y="2778"/>
              <a:ext cx="2" cy="1"/>
            </a:xfrm>
            <a:prstGeom prst="line">
              <a:avLst/>
            </a:prstGeom>
            <a:noFill/>
            <a:ln w="0">
              <a:solidFill>
                <a:schemeClr val="tx1"/>
              </a:solidFill>
              <a:round/>
              <a:headEnd/>
              <a:tailEnd/>
            </a:ln>
          </p:spPr>
          <p:txBody>
            <a:bodyPr/>
            <a:lstStyle/>
            <a:p>
              <a:endParaRPr lang="en-US"/>
            </a:p>
          </p:txBody>
        </p:sp>
        <p:sp>
          <p:nvSpPr>
            <p:cNvPr id="32542" name="Line 1822"/>
            <p:cNvSpPr>
              <a:spLocks noChangeShapeType="1"/>
            </p:cNvSpPr>
            <p:nvPr/>
          </p:nvSpPr>
          <p:spPr bwMode="auto">
            <a:xfrm>
              <a:off x="3470" y="2778"/>
              <a:ext cx="1" cy="26"/>
            </a:xfrm>
            <a:prstGeom prst="line">
              <a:avLst/>
            </a:prstGeom>
            <a:noFill/>
            <a:ln w="0">
              <a:solidFill>
                <a:schemeClr val="tx1"/>
              </a:solidFill>
              <a:round/>
              <a:headEnd/>
              <a:tailEnd/>
            </a:ln>
          </p:spPr>
          <p:txBody>
            <a:bodyPr/>
            <a:lstStyle/>
            <a:p>
              <a:endParaRPr lang="en-US"/>
            </a:p>
          </p:txBody>
        </p:sp>
        <p:sp>
          <p:nvSpPr>
            <p:cNvPr id="32543" name="Line 1823"/>
            <p:cNvSpPr>
              <a:spLocks noChangeShapeType="1"/>
            </p:cNvSpPr>
            <p:nvPr/>
          </p:nvSpPr>
          <p:spPr bwMode="auto">
            <a:xfrm flipH="1" flipV="1">
              <a:off x="3467" y="2788"/>
              <a:ext cx="3" cy="2"/>
            </a:xfrm>
            <a:prstGeom prst="line">
              <a:avLst/>
            </a:prstGeom>
            <a:noFill/>
            <a:ln w="0">
              <a:solidFill>
                <a:schemeClr val="tx1"/>
              </a:solidFill>
              <a:round/>
              <a:headEnd/>
              <a:tailEnd/>
            </a:ln>
          </p:spPr>
          <p:txBody>
            <a:bodyPr/>
            <a:lstStyle/>
            <a:p>
              <a:endParaRPr lang="en-US"/>
            </a:p>
          </p:txBody>
        </p:sp>
        <p:sp>
          <p:nvSpPr>
            <p:cNvPr id="32544" name="Line 1824"/>
            <p:cNvSpPr>
              <a:spLocks noChangeShapeType="1"/>
            </p:cNvSpPr>
            <p:nvPr/>
          </p:nvSpPr>
          <p:spPr bwMode="auto">
            <a:xfrm flipH="1" flipV="1">
              <a:off x="3465" y="2787"/>
              <a:ext cx="2" cy="1"/>
            </a:xfrm>
            <a:prstGeom prst="line">
              <a:avLst/>
            </a:prstGeom>
            <a:noFill/>
            <a:ln w="0">
              <a:solidFill>
                <a:schemeClr val="tx1"/>
              </a:solidFill>
              <a:round/>
              <a:headEnd/>
              <a:tailEnd/>
            </a:ln>
          </p:spPr>
          <p:txBody>
            <a:bodyPr/>
            <a:lstStyle/>
            <a:p>
              <a:endParaRPr lang="en-US"/>
            </a:p>
          </p:txBody>
        </p:sp>
        <p:sp>
          <p:nvSpPr>
            <p:cNvPr id="32545" name="Line 1825"/>
            <p:cNvSpPr>
              <a:spLocks noChangeShapeType="1"/>
            </p:cNvSpPr>
            <p:nvPr/>
          </p:nvSpPr>
          <p:spPr bwMode="auto">
            <a:xfrm flipH="1">
              <a:off x="3461" y="2787"/>
              <a:ext cx="4" cy="1"/>
            </a:xfrm>
            <a:prstGeom prst="line">
              <a:avLst/>
            </a:prstGeom>
            <a:noFill/>
            <a:ln w="0">
              <a:solidFill>
                <a:schemeClr val="tx1"/>
              </a:solidFill>
              <a:round/>
              <a:headEnd/>
              <a:tailEnd/>
            </a:ln>
          </p:spPr>
          <p:txBody>
            <a:bodyPr/>
            <a:lstStyle/>
            <a:p>
              <a:endParaRPr lang="en-US"/>
            </a:p>
          </p:txBody>
        </p:sp>
        <p:sp>
          <p:nvSpPr>
            <p:cNvPr id="32546" name="Line 1826"/>
            <p:cNvSpPr>
              <a:spLocks noChangeShapeType="1"/>
            </p:cNvSpPr>
            <p:nvPr/>
          </p:nvSpPr>
          <p:spPr bwMode="auto">
            <a:xfrm flipH="1">
              <a:off x="3459" y="2787"/>
              <a:ext cx="2" cy="1"/>
            </a:xfrm>
            <a:prstGeom prst="line">
              <a:avLst/>
            </a:prstGeom>
            <a:noFill/>
            <a:ln w="0">
              <a:solidFill>
                <a:schemeClr val="tx1"/>
              </a:solidFill>
              <a:round/>
              <a:headEnd/>
              <a:tailEnd/>
            </a:ln>
          </p:spPr>
          <p:txBody>
            <a:bodyPr/>
            <a:lstStyle/>
            <a:p>
              <a:endParaRPr lang="en-US"/>
            </a:p>
          </p:txBody>
        </p:sp>
        <p:sp>
          <p:nvSpPr>
            <p:cNvPr id="32547" name="Line 1827"/>
            <p:cNvSpPr>
              <a:spLocks noChangeShapeType="1"/>
            </p:cNvSpPr>
            <p:nvPr/>
          </p:nvSpPr>
          <p:spPr bwMode="auto">
            <a:xfrm flipH="1">
              <a:off x="3456" y="2788"/>
              <a:ext cx="3" cy="2"/>
            </a:xfrm>
            <a:prstGeom prst="line">
              <a:avLst/>
            </a:prstGeom>
            <a:noFill/>
            <a:ln w="0">
              <a:solidFill>
                <a:schemeClr val="tx1"/>
              </a:solidFill>
              <a:round/>
              <a:headEnd/>
              <a:tailEnd/>
            </a:ln>
          </p:spPr>
          <p:txBody>
            <a:bodyPr/>
            <a:lstStyle/>
            <a:p>
              <a:endParaRPr lang="en-US"/>
            </a:p>
          </p:txBody>
        </p:sp>
        <p:sp>
          <p:nvSpPr>
            <p:cNvPr id="32548" name="Line 1828"/>
            <p:cNvSpPr>
              <a:spLocks noChangeShapeType="1"/>
            </p:cNvSpPr>
            <p:nvPr/>
          </p:nvSpPr>
          <p:spPr bwMode="auto">
            <a:xfrm flipH="1">
              <a:off x="3455" y="2790"/>
              <a:ext cx="1" cy="4"/>
            </a:xfrm>
            <a:prstGeom prst="line">
              <a:avLst/>
            </a:prstGeom>
            <a:noFill/>
            <a:ln w="0">
              <a:solidFill>
                <a:schemeClr val="tx1"/>
              </a:solidFill>
              <a:round/>
              <a:headEnd/>
              <a:tailEnd/>
            </a:ln>
          </p:spPr>
          <p:txBody>
            <a:bodyPr/>
            <a:lstStyle/>
            <a:p>
              <a:endParaRPr lang="en-US"/>
            </a:p>
          </p:txBody>
        </p:sp>
        <p:sp>
          <p:nvSpPr>
            <p:cNvPr id="32549" name="Line 1829"/>
            <p:cNvSpPr>
              <a:spLocks noChangeShapeType="1"/>
            </p:cNvSpPr>
            <p:nvPr/>
          </p:nvSpPr>
          <p:spPr bwMode="auto">
            <a:xfrm>
              <a:off x="3455" y="2794"/>
              <a:ext cx="1" cy="2"/>
            </a:xfrm>
            <a:prstGeom prst="line">
              <a:avLst/>
            </a:prstGeom>
            <a:noFill/>
            <a:ln w="0">
              <a:solidFill>
                <a:schemeClr val="tx1"/>
              </a:solidFill>
              <a:round/>
              <a:headEnd/>
              <a:tailEnd/>
            </a:ln>
          </p:spPr>
          <p:txBody>
            <a:bodyPr/>
            <a:lstStyle/>
            <a:p>
              <a:endParaRPr lang="en-US"/>
            </a:p>
          </p:txBody>
        </p:sp>
        <p:sp>
          <p:nvSpPr>
            <p:cNvPr id="32550" name="Line 1830"/>
            <p:cNvSpPr>
              <a:spLocks noChangeShapeType="1"/>
            </p:cNvSpPr>
            <p:nvPr/>
          </p:nvSpPr>
          <p:spPr bwMode="auto">
            <a:xfrm>
              <a:off x="3455" y="2796"/>
              <a:ext cx="1" cy="4"/>
            </a:xfrm>
            <a:prstGeom prst="line">
              <a:avLst/>
            </a:prstGeom>
            <a:noFill/>
            <a:ln w="0">
              <a:solidFill>
                <a:schemeClr val="tx1"/>
              </a:solidFill>
              <a:round/>
              <a:headEnd/>
              <a:tailEnd/>
            </a:ln>
          </p:spPr>
          <p:txBody>
            <a:bodyPr/>
            <a:lstStyle/>
            <a:p>
              <a:endParaRPr lang="en-US"/>
            </a:p>
          </p:txBody>
        </p:sp>
        <p:sp>
          <p:nvSpPr>
            <p:cNvPr id="32551" name="Line 1831"/>
            <p:cNvSpPr>
              <a:spLocks noChangeShapeType="1"/>
            </p:cNvSpPr>
            <p:nvPr/>
          </p:nvSpPr>
          <p:spPr bwMode="auto">
            <a:xfrm>
              <a:off x="3456" y="2800"/>
              <a:ext cx="3" cy="3"/>
            </a:xfrm>
            <a:prstGeom prst="line">
              <a:avLst/>
            </a:prstGeom>
            <a:noFill/>
            <a:ln w="0">
              <a:solidFill>
                <a:schemeClr val="tx1"/>
              </a:solidFill>
              <a:round/>
              <a:headEnd/>
              <a:tailEnd/>
            </a:ln>
          </p:spPr>
          <p:txBody>
            <a:bodyPr/>
            <a:lstStyle/>
            <a:p>
              <a:endParaRPr lang="en-US"/>
            </a:p>
          </p:txBody>
        </p:sp>
        <p:sp>
          <p:nvSpPr>
            <p:cNvPr id="32552" name="Line 1832"/>
            <p:cNvSpPr>
              <a:spLocks noChangeShapeType="1"/>
            </p:cNvSpPr>
            <p:nvPr/>
          </p:nvSpPr>
          <p:spPr bwMode="auto">
            <a:xfrm>
              <a:off x="3459" y="2803"/>
              <a:ext cx="2" cy="1"/>
            </a:xfrm>
            <a:prstGeom prst="line">
              <a:avLst/>
            </a:prstGeom>
            <a:noFill/>
            <a:ln w="0">
              <a:solidFill>
                <a:schemeClr val="tx1"/>
              </a:solidFill>
              <a:round/>
              <a:headEnd/>
              <a:tailEnd/>
            </a:ln>
          </p:spPr>
          <p:txBody>
            <a:bodyPr/>
            <a:lstStyle/>
            <a:p>
              <a:endParaRPr lang="en-US"/>
            </a:p>
          </p:txBody>
        </p:sp>
        <p:sp>
          <p:nvSpPr>
            <p:cNvPr id="32553" name="Line 1833"/>
            <p:cNvSpPr>
              <a:spLocks noChangeShapeType="1"/>
            </p:cNvSpPr>
            <p:nvPr/>
          </p:nvSpPr>
          <p:spPr bwMode="auto">
            <a:xfrm>
              <a:off x="3461" y="2804"/>
              <a:ext cx="4" cy="1"/>
            </a:xfrm>
            <a:prstGeom prst="line">
              <a:avLst/>
            </a:prstGeom>
            <a:noFill/>
            <a:ln w="0">
              <a:solidFill>
                <a:schemeClr val="tx1"/>
              </a:solidFill>
              <a:round/>
              <a:headEnd/>
              <a:tailEnd/>
            </a:ln>
          </p:spPr>
          <p:txBody>
            <a:bodyPr/>
            <a:lstStyle/>
            <a:p>
              <a:endParaRPr lang="en-US"/>
            </a:p>
          </p:txBody>
        </p:sp>
        <p:sp>
          <p:nvSpPr>
            <p:cNvPr id="32554" name="Line 1834"/>
            <p:cNvSpPr>
              <a:spLocks noChangeShapeType="1"/>
            </p:cNvSpPr>
            <p:nvPr/>
          </p:nvSpPr>
          <p:spPr bwMode="auto">
            <a:xfrm flipV="1">
              <a:off x="3465" y="2803"/>
              <a:ext cx="2" cy="1"/>
            </a:xfrm>
            <a:prstGeom prst="line">
              <a:avLst/>
            </a:prstGeom>
            <a:noFill/>
            <a:ln w="0">
              <a:solidFill>
                <a:schemeClr val="tx1"/>
              </a:solidFill>
              <a:round/>
              <a:headEnd/>
              <a:tailEnd/>
            </a:ln>
          </p:spPr>
          <p:txBody>
            <a:bodyPr/>
            <a:lstStyle/>
            <a:p>
              <a:endParaRPr lang="en-US"/>
            </a:p>
          </p:txBody>
        </p:sp>
        <p:sp>
          <p:nvSpPr>
            <p:cNvPr id="32555" name="Line 1835"/>
            <p:cNvSpPr>
              <a:spLocks noChangeShapeType="1"/>
            </p:cNvSpPr>
            <p:nvPr/>
          </p:nvSpPr>
          <p:spPr bwMode="auto">
            <a:xfrm flipV="1">
              <a:off x="3467" y="2800"/>
              <a:ext cx="3" cy="3"/>
            </a:xfrm>
            <a:prstGeom prst="line">
              <a:avLst/>
            </a:prstGeom>
            <a:noFill/>
            <a:ln w="0">
              <a:solidFill>
                <a:schemeClr val="tx1"/>
              </a:solidFill>
              <a:round/>
              <a:headEnd/>
              <a:tailEnd/>
            </a:ln>
          </p:spPr>
          <p:txBody>
            <a:bodyPr/>
            <a:lstStyle/>
            <a:p>
              <a:endParaRPr lang="en-US"/>
            </a:p>
          </p:txBody>
        </p:sp>
        <p:sp>
          <p:nvSpPr>
            <p:cNvPr id="32556" name="Line 1836"/>
            <p:cNvSpPr>
              <a:spLocks noChangeShapeType="1"/>
            </p:cNvSpPr>
            <p:nvPr/>
          </p:nvSpPr>
          <p:spPr bwMode="auto">
            <a:xfrm>
              <a:off x="3506" y="2787"/>
              <a:ext cx="1" cy="17"/>
            </a:xfrm>
            <a:prstGeom prst="line">
              <a:avLst/>
            </a:prstGeom>
            <a:noFill/>
            <a:ln w="0">
              <a:solidFill>
                <a:schemeClr val="tx1"/>
              </a:solidFill>
              <a:round/>
              <a:headEnd/>
              <a:tailEnd/>
            </a:ln>
          </p:spPr>
          <p:txBody>
            <a:bodyPr/>
            <a:lstStyle/>
            <a:p>
              <a:endParaRPr lang="en-US"/>
            </a:p>
          </p:txBody>
        </p:sp>
        <p:sp>
          <p:nvSpPr>
            <p:cNvPr id="32557" name="Line 1837"/>
            <p:cNvSpPr>
              <a:spLocks noChangeShapeType="1"/>
            </p:cNvSpPr>
            <p:nvPr/>
          </p:nvSpPr>
          <p:spPr bwMode="auto">
            <a:xfrm flipV="1">
              <a:off x="3506" y="2788"/>
              <a:ext cx="3" cy="3"/>
            </a:xfrm>
            <a:prstGeom prst="line">
              <a:avLst/>
            </a:prstGeom>
            <a:noFill/>
            <a:ln w="0">
              <a:solidFill>
                <a:schemeClr val="tx1"/>
              </a:solidFill>
              <a:round/>
              <a:headEnd/>
              <a:tailEnd/>
            </a:ln>
          </p:spPr>
          <p:txBody>
            <a:bodyPr/>
            <a:lstStyle/>
            <a:p>
              <a:endParaRPr lang="en-US"/>
            </a:p>
          </p:txBody>
        </p:sp>
        <p:sp>
          <p:nvSpPr>
            <p:cNvPr id="32558" name="Line 1838"/>
            <p:cNvSpPr>
              <a:spLocks noChangeShapeType="1"/>
            </p:cNvSpPr>
            <p:nvPr/>
          </p:nvSpPr>
          <p:spPr bwMode="auto">
            <a:xfrm flipV="1">
              <a:off x="3509" y="2787"/>
              <a:ext cx="3" cy="1"/>
            </a:xfrm>
            <a:prstGeom prst="line">
              <a:avLst/>
            </a:prstGeom>
            <a:noFill/>
            <a:ln w="0">
              <a:solidFill>
                <a:schemeClr val="tx1"/>
              </a:solidFill>
              <a:round/>
              <a:headEnd/>
              <a:tailEnd/>
            </a:ln>
          </p:spPr>
          <p:txBody>
            <a:bodyPr/>
            <a:lstStyle/>
            <a:p>
              <a:endParaRPr lang="en-US"/>
            </a:p>
          </p:txBody>
        </p:sp>
        <p:sp>
          <p:nvSpPr>
            <p:cNvPr id="32559" name="Line 1839"/>
            <p:cNvSpPr>
              <a:spLocks noChangeShapeType="1"/>
            </p:cNvSpPr>
            <p:nvPr/>
          </p:nvSpPr>
          <p:spPr bwMode="auto">
            <a:xfrm>
              <a:off x="3512" y="2787"/>
              <a:ext cx="3" cy="1"/>
            </a:xfrm>
            <a:prstGeom prst="line">
              <a:avLst/>
            </a:prstGeom>
            <a:noFill/>
            <a:ln w="0">
              <a:solidFill>
                <a:schemeClr val="tx1"/>
              </a:solidFill>
              <a:round/>
              <a:headEnd/>
              <a:tailEnd/>
            </a:ln>
          </p:spPr>
          <p:txBody>
            <a:bodyPr/>
            <a:lstStyle/>
            <a:p>
              <a:endParaRPr lang="en-US"/>
            </a:p>
          </p:txBody>
        </p:sp>
        <p:sp>
          <p:nvSpPr>
            <p:cNvPr id="32560" name="Line 1840"/>
            <p:cNvSpPr>
              <a:spLocks noChangeShapeType="1"/>
            </p:cNvSpPr>
            <p:nvPr/>
          </p:nvSpPr>
          <p:spPr bwMode="auto">
            <a:xfrm>
              <a:off x="3515" y="2787"/>
              <a:ext cx="3" cy="1"/>
            </a:xfrm>
            <a:prstGeom prst="line">
              <a:avLst/>
            </a:prstGeom>
            <a:noFill/>
            <a:ln w="0">
              <a:solidFill>
                <a:schemeClr val="tx1"/>
              </a:solidFill>
              <a:round/>
              <a:headEnd/>
              <a:tailEnd/>
            </a:ln>
          </p:spPr>
          <p:txBody>
            <a:bodyPr/>
            <a:lstStyle/>
            <a:p>
              <a:endParaRPr lang="en-US"/>
            </a:p>
          </p:txBody>
        </p:sp>
        <p:sp>
          <p:nvSpPr>
            <p:cNvPr id="32561" name="Line 1841"/>
            <p:cNvSpPr>
              <a:spLocks noChangeShapeType="1"/>
            </p:cNvSpPr>
            <p:nvPr/>
          </p:nvSpPr>
          <p:spPr bwMode="auto">
            <a:xfrm>
              <a:off x="3518" y="2788"/>
              <a:ext cx="1" cy="3"/>
            </a:xfrm>
            <a:prstGeom prst="line">
              <a:avLst/>
            </a:prstGeom>
            <a:noFill/>
            <a:ln w="0">
              <a:solidFill>
                <a:schemeClr val="tx1"/>
              </a:solidFill>
              <a:round/>
              <a:headEnd/>
              <a:tailEnd/>
            </a:ln>
          </p:spPr>
          <p:txBody>
            <a:bodyPr/>
            <a:lstStyle/>
            <a:p>
              <a:endParaRPr lang="en-US"/>
            </a:p>
          </p:txBody>
        </p:sp>
        <p:sp>
          <p:nvSpPr>
            <p:cNvPr id="32562" name="Line 1842"/>
            <p:cNvSpPr>
              <a:spLocks noChangeShapeType="1"/>
            </p:cNvSpPr>
            <p:nvPr/>
          </p:nvSpPr>
          <p:spPr bwMode="auto">
            <a:xfrm>
              <a:off x="3519" y="2791"/>
              <a:ext cx="1" cy="13"/>
            </a:xfrm>
            <a:prstGeom prst="line">
              <a:avLst/>
            </a:prstGeom>
            <a:noFill/>
            <a:ln w="0">
              <a:solidFill>
                <a:schemeClr val="tx1"/>
              </a:solidFill>
              <a:round/>
              <a:headEnd/>
              <a:tailEnd/>
            </a:ln>
          </p:spPr>
          <p:txBody>
            <a:bodyPr/>
            <a:lstStyle/>
            <a:p>
              <a:endParaRPr lang="en-US"/>
            </a:p>
          </p:txBody>
        </p:sp>
        <p:sp>
          <p:nvSpPr>
            <p:cNvPr id="32563" name="Line 1843"/>
            <p:cNvSpPr>
              <a:spLocks noChangeShapeType="1"/>
            </p:cNvSpPr>
            <p:nvPr/>
          </p:nvSpPr>
          <p:spPr bwMode="auto">
            <a:xfrm>
              <a:off x="3543" y="2787"/>
              <a:ext cx="1" cy="17"/>
            </a:xfrm>
            <a:prstGeom prst="line">
              <a:avLst/>
            </a:prstGeom>
            <a:noFill/>
            <a:ln w="0">
              <a:solidFill>
                <a:schemeClr val="tx1"/>
              </a:solidFill>
              <a:round/>
              <a:headEnd/>
              <a:tailEnd/>
            </a:ln>
          </p:spPr>
          <p:txBody>
            <a:bodyPr/>
            <a:lstStyle/>
            <a:p>
              <a:endParaRPr lang="en-US"/>
            </a:p>
          </p:txBody>
        </p:sp>
        <p:sp>
          <p:nvSpPr>
            <p:cNvPr id="32564" name="Line 1844"/>
            <p:cNvSpPr>
              <a:spLocks noChangeShapeType="1"/>
            </p:cNvSpPr>
            <p:nvPr/>
          </p:nvSpPr>
          <p:spPr bwMode="auto">
            <a:xfrm flipH="1" flipV="1">
              <a:off x="3540" y="2788"/>
              <a:ext cx="3" cy="2"/>
            </a:xfrm>
            <a:prstGeom prst="line">
              <a:avLst/>
            </a:prstGeom>
            <a:noFill/>
            <a:ln w="0">
              <a:solidFill>
                <a:schemeClr val="tx1"/>
              </a:solidFill>
              <a:round/>
              <a:headEnd/>
              <a:tailEnd/>
            </a:ln>
          </p:spPr>
          <p:txBody>
            <a:bodyPr/>
            <a:lstStyle/>
            <a:p>
              <a:endParaRPr lang="en-US"/>
            </a:p>
          </p:txBody>
        </p:sp>
        <p:sp>
          <p:nvSpPr>
            <p:cNvPr id="32565" name="Line 1845"/>
            <p:cNvSpPr>
              <a:spLocks noChangeShapeType="1"/>
            </p:cNvSpPr>
            <p:nvPr/>
          </p:nvSpPr>
          <p:spPr bwMode="auto">
            <a:xfrm flipH="1" flipV="1">
              <a:off x="3538" y="2787"/>
              <a:ext cx="2" cy="1"/>
            </a:xfrm>
            <a:prstGeom prst="line">
              <a:avLst/>
            </a:prstGeom>
            <a:noFill/>
            <a:ln w="0">
              <a:solidFill>
                <a:schemeClr val="tx1"/>
              </a:solidFill>
              <a:round/>
              <a:headEnd/>
              <a:tailEnd/>
            </a:ln>
          </p:spPr>
          <p:txBody>
            <a:bodyPr/>
            <a:lstStyle/>
            <a:p>
              <a:endParaRPr lang="en-US"/>
            </a:p>
          </p:txBody>
        </p:sp>
        <p:sp>
          <p:nvSpPr>
            <p:cNvPr id="32566" name="Line 1846"/>
            <p:cNvSpPr>
              <a:spLocks noChangeShapeType="1"/>
            </p:cNvSpPr>
            <p:nvPr/>
          </p:nvSpPr>
          <p:spPr bwMode="auto">
            <a:xfrm flipH="1">
              <a:off x="3534" y="2787"/>
              <a:ext cx="4" cy="1"/>
            </a:xfrm>
            <a:prstGeom prst="line">
              <a:avLst/>
            </a:prstGeom>
            <a:noFill/>
            <a:ln w="0">
              <a:solidFill>
                <a:schemeClr val="tx1"/>
              </a:solidFill>
              <a:round/>
              <a:headEnd/>
              <a:tailEnd/>
            </a:ln>
          </p:spPr>
          <p:txBody>
            <a:bodyPr/>
            <a:lstStyle/>
            <a:p>
              <a:endParaRPr lang="en-US"/>
            </a:p>
          </p:txBody>
        </p:sp>
        <p:sp>
          <p:nvSpPr>
            <p:cNvPr id="32567" name="Line 1847"/>
            <p:cNvSpPr>
              <a:spLocks noChangeShapeType="1"/>
            </p:cNvSpPr>
            <p:nvPr/>
          </p:nvSpPr>
          <p:spPr bwMode="auto">
            <a:xfrm flipH="1">
              <a:off x="3531" y="2787"/>
              <a:ext cx="3" cy="1"/>
            </a:xfrm>
            <a:prstGeom prst="line">
              <a:avLst/>
            </a:prstGeom>
            <a:noFill/>
            <a:ln w="0">
              <a:solidFill>
                <a:schemeClr val="tx1"/>
              </a:solidFill>
              <a:round/>
              <a:headEnd/>
              <a:tailEnd/>
            </a:ln>
          </p:spPr>
          <p:txBody>
            <a:bodyPr/>
            <a:lstStyle/>
            <a:p>
              <a:endParaRPr lang="en-US"/>
            </a:p>
          </p:txBody>
        </p:sp>
        <p:sp>
          <p:nvSpPr>
            <p:cNvPr id="32568" name="Line 1848"/>
            <p:cNvSpPr>
              <a:spLocks noChangeShapeType="1"/>
            </p:cNvSpPr>
            <p:nvPr/>
          </p:nvSpPr>
          <p:spPr bwMode="auto">
            <a:xfrm flipH="1">
              <a:off x="3529" y="2788"/>
              <a:ext cx="2" cy="2"/>
            </a:xfrm>
            <a:prstGeom prst="line">
              <a:avLst/>
            </a:prstGeom>
            <a:noFill/>
            <a:ln w="0">
              <a:solidFill>
                <a:schemeClr val="tx1"/>
              </a:solidFill>
              <a:round/>
              <a:headEnd/>
              <a:tailEnd/>
            </a:ln>
          </p:spPr>
          <p:txBody>
            <a:bodyPr/>
            <a:lstStyle/>
            <a:p>
              <a:endParaRPr lang="en-US"/>
            </a:p>
          </p:txBody>
        </p:sp>
        <p:sp>
          <p:nvSpPr>
            <p:cNvPr id="32569" name="Line 1849"/>
            <p:cNvSpPr>
              <a:spLocks noChangeShapeType="1"/>
            </p:cNvSpPr>
            <p:nvPr/>
          </p:nvSpPr>
          <p:spPr bwMode="auto">
            <a:xfrm flipH="1">
              <a:off x="3528" y="2790"/>
              <a:ext cx="1" cy="4"/>
            </a:xfrm>
            <a:prstGeom prst="line">
              <a:avLst/>
            </a:prstGeom>
            <a:noFill/>
            <a:ln w="0">
              <a:solidFill>
                <a:schemeClr val="tx1"/>
              </a:solidFill>
              <a:round/>
              <a:headEnd/>
              <a:tailEnd/>
            </a:ln>
          </p:spPr>
          <p:txBody>
            <a:bodyPr/>
            <a:lstStyle/>
            <a:p>
              <a:endParaRPr lang="en-US"/>
            </a:p>
          </p:txBody>
        </p:sp>
        <p:sp>
          <p:nvSpPr>
            <p:cNvPr id="32570" name="Line 1850"/>
            <p:cNvSpPr>
              <a:spLocks noChangeShapeType="1"/>
            </p:cNvSpPr>
            <p:nvPr/>
          </p:nvSpPr>
          <p:spPr bwMode="auto">
            <a:xfrm>
              <a:off x="3528" y="2794"/>
              <a:ext cx="1" cy="2"/>
            </a:xfrm>
            <a:prstGeom prst="line">
              <a:avLst/>
            </a:prstGeom>
            <a:noFill/>
            <a:ln w="0">
              <a:solidFill>
                <a:schemeClr val="tx1"/>
              </a:solidFill>
              <a:round/>
              <a:headEnd/>
              <a:tailEnd/>
            </a:ln>
          </p:spPr>
          <p:txBody>
            <a:bodyPr/>
            <a:lstStyle/>
            <a:p>
              <a:endParaRPr lang="en-US"/>
            </a:p>
          </p:txBody>
        </p:sp>
        <p:sp>
          <p:nvSpPr>
            <p:cNvPr id="32571" name="Line 1851"/>
            <p:cNvSpPr>
              <a:spLocks noChangeShapeType="1"/>
            </p:cNvSpPr>
            <p:nvPr/>
          </p:nvSpPr>
          <p:spPr bwMode="auto">
            <a:xfrm>
              <a:off x="3528" y="2796"/>
              <a:ext cx="1" cy="4"/>
            </a:xfrm>
            <a:prstGeom prst="line">
              <a:avLst/>
            </a:prstGeom>
            <a:noFill/>
            <a:ln w="0">
              <a:solidFill>
                <a:schemeClr val="tx1"/>
              </a:solidFill>
              <a:round/>
              <a:headEnd/>
              <a:tailEnd/>
            </a:ln>
          </p:spPr>
          <p:txBody>
            <a:bodyPr/>
            <a:lstStyle/>
            <a:p>
              <a:endParaRPr lang="en-US"/>
            </a:p>
          </p:txBody>
        </p:sp>
        <p:sp>
          <p:nvSpPr>
            <p:cNvPr id="32572" name="Line 1852"/>
            <p:cNvSpPr>
              <a:spLocks noChangeShapeType="1"/>
            </p:cNvSpPr>
            <p:nvPr/>
          </p:nvSpPr>
          <p:spPr bwMode="auto">
            <a:xfrm>
              <a:off x="3529" y="2800"/>
              <a:ext cx="2" cy="3"/>
            </a:xfrm>
            <a:prstGeom prst="line">
              <a:avLst/>
            </a:prstGeom>
            <a:noFill/>
            <a:ln w="0">
              <a:solidFill>
                <a:schemeClr val="tx1"/>
              </a:solidFill>
              <a:round/>
              <a:headEnd/>
              <a:tailEnd/>
            </a:ln>
          </p:spPr>
          <p:txBody>
            <a:bodyPr/>
            <a:lstStyle/>
            <a:p>
              <a:endParaRPr lang="en-US"/>
            </a:p>
          </p:txBody>
        </p:sp>
        <p:sp>
          <p:nvSpPr>
            <p:cNvPr id="32573" name="Line 1853"/>
            <p:cNvSpPr>
              <a:spLocks noChangeShapeType="1"/>
            </p:cNvSpPr>
            <p:nvPr/>
          </p:nvSpPr>
          <p:spPr bwMode="auto">
            <a:xfrm>
              <a:off x="3531" y="2803"/>
              <a:ext cx="3" cy="1"/>
            </a:xfrm>
            <a:prstGeom prst="line">
              <a:avLst/>
            </a:prstGeom>
            <a:noFill/>
            <a:ln w="0">
              <a:solidFill>
                <a:schemeClr val="tx1"/>
              </a:solidFill>
              <a:round/>
              <a:headEnd/>
              <a:tailEnd/>
            </a:ln>
          </p:spPr>
          <p:txBody>
            <a:bodyPr/>
            <a:lstStyle/>
            <a:p>
              <a:endParaRPr lang="en-US"/>
            </a:p>
          </p:txBody>
        </p:sp>
        <p:sp>
          <p:nvSpPr>
            <p:cNvPr id="32574" name="Line 1854"/>
            <p:cNvSpPr>
              <a:spLocks noChangeShapeType="1"/>
            </p:cNvSpPr>
            <p:nvPr/>
          </p:nvSpPr>
          <p:spPr bwMode="auto">
            <a:xfrm>
              <a:off x="3534" y="2804"/>
              <a:ext cx="4" cy="1"/>
            </a:xfrm>
            <a:prstGeom prst="line">
              <a:avLst/>
            </a:prstGeom>
            <a:noFill/>
            <a:ln w="0">
              <a:solidFill>
                <a:schemeClr val="tx1"/>
              </a:solidFill>
              <a:round/>
              <a:headEnd/>
              <a:tailEnd/>
            </a:ln>
          </p:spPr>
          <p:txBody>
            <a:bodyPr/>
            <a:lstStyle/>
            <a:p>
              <a:endParaRPr lang="en-US"/>
            </a:p>
          </p:txBody>
        </p:sp>
        <p:sp>
          <p:nvSpPr>
            <p:cNvPr id="32575" name="Line 1855"/>
            <p:cNvSpPr>
              <a:spLocks noChangeShapeType="1"/>
            </p:cNvSpPr>
            <p:nvPr/>
          </p:nvSpPr>
          <p:spPr bwMode="auto">
            <a:xfrm flipV="1">
              <a:off x="3538" y="2803"/>
              <a:ext cx="2" cy="1"/>
            </a:xfrm>
            <a:prstGeom prst="line">
              <a:avLst/>
            </a:prstGeom>
            <a:noFill/>
            <a:ln w="0">
              <a:solidFill>
                <a:schemeClr val="tx1"/>
              </a:solidFill>
              <a:round/>
              <a:headEnd/>
              <a:tailEnd/>
            </a:ln>
          </p:spPr>
          <p:txBody>
            <a:bodyPr/>
            <a:lstStyle/>
            <a:p>
              <a:endParaRPr lang="en-US"/>
            </a:p>
          </p:txBody>
        </p:sp>
        <p:sp>
          <p:nvSpPr>
            <p:cNvPr id="32576" name="Line 1856"/>
            <p:cNvSpPr>
              <a:spLocks noChangeShapeType="1"/>
            </p:cNvSpPr>
            <p:nvPr/>
          </p:nvSpPr>
          <p:spPr bwMode="auto">
            <a:xfrm flipV="1">
              <a:off x="3540" y="2800"/>
              <a:ext cx="3" cy="3"/>
            </a:xfrm>
            <a:prstGeom prst="line">
              <a:avLst/>
            </a:prstGeom>
            <a:noFill/>
            <a:ln w="0">
              <a:solidFill>
                <a:schemeClr val="tx1"/>
              </a:solidFill>
              <a:round/>
              <a:headEnd/>
              <a:tailEnd/>
            </a:ln>
          </p:spPr>
          <p:txBody>
            <a:bodyPr/>
            <a:lstStyle/>
            <a:p>
              <a:endParaRPr lang="en-US"/>
            </a:p>
          </p:txBody>
        </p:sp>
        <p:sp>
          <p:nvSpPr>
            <p:cNvPr id="32577" name="Line 1857"/>
            <p:cNvSpPr>
              <a:spLocks noChangeShapeType="1"/>
            </p:cNvSpPr>
            <p:nvPr/>
          </p:nvSpPr>
          <p:spPr bwMode="auto">
            <a:xfrm>
              <a:off x="3551" y="2778"/>
              <a:ext cx="1" cy="1"/>
            </a:xfrm>
            <a:prstGeom prst="line">
              <a:avLst/>
            </a:prstGeom>
            <a:noFill/>
            <a:ln w="0">
              <a:solidFill>
                <a:schemeClr val="tx1"/>
              </a:solidFill>
              <a:round/>
              <a:headEnd/>
              <a:tailEnd/>
            </a:ln>
          </p:spPr>
          <p:txBody>
            <a:bodyPr/>
            <a:lstStyle/>
            <a:p>
              <a:endParaRPr lang="en-US"/>
            </a:p>
          </p:txBody>
        </p:sp>
        <p:sp>
          <p:nvSpPr>
            <p:cNvPr id="32578" name="Line 1858"/>
            <p:cNvSpPr>
              <a:spLocks noChangeShapeType="1"/>
            </p:cNvSpPr>
            <p:nvPr/>
          </p:nvSpPr>
          <p:spPr bwMode="auto">
            <a:xfrm flipV="1">
              <a:off x="3552" y="2778"/>
              <a:ext cx="2" cy="1"/>
            </a:xfrm>
            <a:prstGeom prst="line">
              <a:avLst/>
            </a:prstGeom>
            <a:noFill/>
            <a:ln w="0">
              <a:solidFill>
                <a:schemeClr val="tx1"/>
              </a:solidFill>
              <a:round/>
              <a:headEnd/>
              <a:tailEnd/>
            </a:ln>
          </p:spPr>
          <p:txBody>
            <a:bodyPr/>
            <a:lstStyle/>
            <a:p>
              <a:endParaRPr lang="en-US"/>
            </a:p>
          </p:txBody>
        </p:sp>
        <p:sp>
          <p:nvSpPr>
            <p:cNvPr id="32579" name="Line 1859"/>
            <p:cNvSpPr>
              <a:spLocks noChangeShapeType="1"/>
            </p:cNvSpPr>
            <p:nvPr/>
          </p:nvSpPr>
          <p:spPr bwMode="auto">
            <a:xfrm flipH="1" flipV="1">
              <a:off x="3552" y="2777"/>
              <a:ext cx="2" cy="1"/>
            </a:xfrm>
            <a:prstGeom prst="line">
              <a:avLst/>
            </a:prstGeom>
            <a:noFill/>
            <a:ln w="0">
              <a:solidFill>
                <a:schemeClr val="tx1"/>
              </a:solidFill>
              <a:round/>
              <a:headEnd/>
              <a:tailEnd/>
            </a:ln>
          </p:spPr>
          <p:txBody>
            <a:bodyPr/>
            <a:lstStyle/>
            <a:p>
              <a:endParaRPr lang="en-US"/>
            </a:p>
          </p:txBody>
        </p:sp>
        <p:sp>
          <p:nvSpPr>
            <p:cNvPr id="32580" name="Line 1860"/>
            <p:cNvSpPr>
              <a:spLocks noChangeShapeType="1"/>
            </p:cNvSpPr>
            <p:nvPr/>
          </p:nvSpPr>
          <p:spPr bwMode="auto">
            <a:xfrm flipH="1">
              <a:off x="3551" y="2777"/>
              <a:ext cx="1" cy="1"/>
            </a:xfrm>
            <a:prstGeom prst="line">
              <a:avLst/>
            </a:prstGeom>
            <a:noFill/>
            <a:ln w="0">
              <a:solidFill>
                <a:schemeClr val="tx1"/>
              </a:solidFill>
              <a:round/>
              <a:headEnd/>
              <a:tailEnd/>
            </a:ln>
          </p:spPr>
          <p:txBody>
            <a:bodyPr/>
            <a:lstStyle/>
            <a:p>
              <a:endParaRPr lang="en-US"/>
            </a:p>
          </p:txBody>
        </p:sp>
        <p:sp>
          <p:nvSpPr>
            <p:cNvPr id="32581" name="Line 1861"/>
            <p:cNvSpPr>
              <a:spLocks noChangeShapeType="1"/>
            </p:cNvSpPr>
            <p:nvPr/>
          </p:nvSpPr>
          <p:spPr bwMode="auto">
            <a:xfrm>
              <a:off x="3552" y="2787"/>
              <a:ext cx="1" cy="17"/>
            </a:xfrm>
            <a:prstGeom prst="line">
              <a:avLst/>
            </a:prstGeom>
            <a:noFill/>
            <a:ln w="0">
              <a:solidFill>
                <a:schemeClr val="tx1"/>
              </a:solidFill>
              <a:round/>
              <a:headEnd/>
              <a:tailEnd/>
            </a:ln>
          </p:spPr>
          <p:txBody>
            <a:bodyPr/>
            <a:lstStyle/>
            <a:p>
              <a:endParaRPr lang="en-US"/>
            </a:p>
          </p:txBody>
        </p:sp>
        <p:sp>
          <p:nvSpPr>
            <p:cNvPr id="32582" name="Line 1862"/>
            <p:cNvSpPr>
              <a:spLocks noChangeShapeType="1"/>
            </p:cNvSpPr>
            <p:nvPr/>
          </p:nvSpPr>
          <p:spPr bwMode="auto">
            <a:xfrm>
              <a:off x="3562" y="2778"/>
              <a:ext cx="1" cy="26"/>
            </a:xfrm>
            <a:prstGeom prst="line">
              <a:avLst/>
            </a:prstGeom>
            <a:noFill/>
            <a:ln w="0">
              <a:solidFill>
                <a:schemeClr val="tx1"/>
              </a:solidFill>
              <a:round/>
              <a:headEnd/>
              <a:tailEnd/>
            </a:ln>
          </p:spPr>
          <p:txBody>
            <a:bodyPr/>
            <a:lstStyle/>
            <a:p>
              <a:endParaRPr lang="en-US"/>
            </a:p>
          </p:txBody>
        </p:sp>
        <p:sp>
          <p:nvSpPr>
            <p:cNvPr id="32583" name="Line 1863"/>
            <p:cNvSpPr>
              <a:spLocks noChangeShapeType="1"/>
            </p:cNvSpPr>
            <p:nvPr/>
          </p:nvSpPr>
          <p:spPr bwMode="auto">
            <a:xfrm flipH="1" flipV="1">
              <a:off x="3583" y="2788"/>
              <a:ext cx="1" cy="2"/>
            </a:xfrm>
            <a:prstGeom prst="line">
              <a:avLst/>
            </a:prstGeom>
            <a:noFill/>
            <a:ln w="0">
              <a:solidFill>
                <a:schemeClr val="tx1"/>
              </a:solidFill>
              <a:round/>
              <a:headEnd/>
              <a:tailEnd/>
            </a:ln>
          </p:spPr>
          <p:txBody>
            <a:bodyPr/>
            <a:lstStyle/>
            <a:p>
              <a:endParaRPr lang="en-US"/>
            </a:p>
          </p:txBody>
        </p:sp>
        <p:sp>
          <p:nvSpPr>
            <p:cNvPr id="32584" name="Line 1864"/>
            <p:cNvSpPr>
              <a:spLocks noChangeShapeType="1"/>
            </p:cNvSpPr>
            <p:nvPr/>
          </p:nvSpPr>
          <p:spPr bwMode="auto">
            <a:xfrm flipH="1" flipV="1">
              <a:off x="3580" y="2787"/>
              <a:ext cx="3" cy="1"/>
            </a:xfrm>
            <a:prstGeom prst="line">
              <a:avLst/>
            </a:prstGeom>
            <a:noFill/>
            <a:ln w="0">
              <a:solidFill>
                <a:schemeClr val="tx1"/>
              </a:solidFill>
              <a:round/>
              <a:headEnd/>
              <a:tailEnd/>
            </a:ln>
          </p:spPr>
          <p:txBody>
            <a:bodyPr/>
            <a:lstStyle/>
            <a:p>
              <a:endParaRPr lang="en-US"/>
            </a:p>
          </p:txBody>
        </p:sp>
        <p:sp>
          <p:nvSpPr>
            <p:cNvPr id="32585" name="Line 1865"/>
            <p:cNvSpPr>
              <a:spLocks noChangeShapeType="1"/>
            </p:cNvSpPr>
            <p:nvPr/>
          </p:nvSpPr>
          <p:spPr bwMode="auto">
            <a:xfrm flipH="1">
              <a:off x="3576" y="2787"/>
              <a:ext cx="4" cy="1"/>
            </a:xfrm>
            <a:prstGeom prst="line">
              <a:avLst/>
            </a:prstGeom>
            <a:noFill/>
            <a:ln w="0">
              <a:solidFill>
                <a:schemeClr val="tx1"/>
              </a:solidFill>
              <a:round/>
              <a:headEnd/>
              <a:tailEnd/>
            </a:ln>
          </p:spPr>
          <p:txBody>
            <a:bodyPr/>
            <a:lstStyle/>
            <a:p>
              <a:endParaRPr lang="en-US"/>
            </a:p>
          </p:txBody>
        </p:sp>
        <p:sp>
          <p:nvSpPr>
            <p:cNvPr id="32586" name="Line 1866"/>
            <p:cNvSpPr>
              <a:spLocks noChangeShapeType="1"/>
            </p:cNvSpPr>
            <p:nvPr/>
          </p:nvSpPr>
          <p:spPr bwMode="auto">
            <a:xfrm flipH="1">
              <a:off x="3572" y="2787"/>
              <a:ext cx="4" cy="1"/>
            </a:xfrm>
            <a:prstGeom prst="line">
              <a:avLst/>
            </a:prstGeom>
            <a:noFill/>
            <a:ln w="0">
              <a:solidFill>
                <a:schemeClr val="tx1"/>
              </a:solidFill>
              <a:round/>
              <a:headEnd/>
              <a:tailEnd/>
            </a:ln>
          </p:spPr>
          <p:txBody>
            <a:bodyPr/>
            <a:lstStyle/>
            <a:p>
              <a:endParaRPr lang="en-US"/>
            </a:p>
          </p:txBody>
        </p:sp>
        <p:sp>
          <p:nvSpPr>
            <p:cNvPr id="32587" name="Line 1867"/>
            <p:cNvSpPr>
              <a:spLocks noChangeShapeType="1"/>
            </p:cNvSpPr>
            <p:nvPr/>
          </p:nvSpPr>
          <p:spPr bwMode="auto">
            <a:xfrm flipH="1">
              <a:off x="3571" y="2788"/>
              <a:ext cx="1" cy="2"/>
            </a:xfrm>
            <a:prstGeom prst="line">
              <a:avLst/>
            </a:prstGeom>
            <a:noFill/>
            <a:ln w="0">
              <a:solidFill>
                <a:schemeClr val="tx1"/>
              </a:solidFill>
              <a:round/>
              <a:headEnd/>
              <a:tailEnd/>
            </a:ln>
          </p:spPr>
          <p:txBody>
            <a:bodyPr/>
            <a:lstStyle/>
            <a:p>
              <a:endParaRPr lang="en-US"/>
            </a:p>
          </p:txBody>
        </p:sp>
        <p:sp>
          <p:nvSpPr>
            <p:cNvPr id="32588" name="Line 1868"/>
            <p:cNvSpPr>
              <a:spLocks noChangeShapeType="1"/>
            </p:cNvSpPr>
            <p:nvPr/>
          </p:nvSpPr>
          <p:spPr bwMode="auto">
            <a:xfrm>
              <a:off x="3571" y="2790"/>
              <a:ext cx="1" cy="3"/>
            </a:xfrm>
            <a:prstGeom prst="line">
              <a:avLst/>
            </a:prstGeom>
            <a:noFill/>
            <a:ln w="0">
              <a:solidFill>
                <a:schemeClr val="tx1"/>
              </a:solidFill>
              <a:round/>
              <a:headEnd/>
              <a:tailEnd/>
            </a:ln>
          </p:spPr>
          <p:txBody>
            <a:bodyPr/>
            <a:lstStyle/>
            <a:p>
              <a:endParaRPr lang="en-US"/>
            </a:p>
          </p:txBody>
        </p:sp>
        <p:sp>
          <p:nvSpPr>
            <p:cNvPr id="32589" name="Line 1869"/>
            <p:cNvSpPr>
              <a:spLocks noChangeShapeType="1"/>
            </p:cNvSpPr>
            <p:nvPr/>
          </p:nvSpPr>
          <p:spPr bwMode="auto">
            <a:xfrm>
              <a:off x="3572" y="2793"/>
              <a:ext cx="3" cy="1"/>
            </a:xfrm>
            <a:prstGeom prst="line">
              <a:avLst/>
            </a:prstGeom>
            <a:noFill/>
            <a:ln w="0">
              <a:solidFill>
                <a:schemeClr val="tx1"/>
              </a:solidFill>
              <a:round/>
              <a:headEnd/>
              <a:tailEnd/>
            </a:ln>
          </p:spPr>
          <p:txBody>
            <a:bodyPr/>
            <a:lstStyle/>
            <a:p>
              <a:endParaRPr lang="en-US"/>
            </a:p>
          </p:txBody>
        </p:sp>
        <p:sp>
          <p:nvSpPr>
            <p:cNvPr id="32590" name="Line 1870"/>
            <p:cNvSpPr>
              <a:spLocks noChangeShapeType="1"/>
            </p:cNvSpPr>
            <p:nvPr/>
          </p:nvSpPr>
          <p:spPr bwMode="auto">
            <a:xfrm>
              <a:off x="3575" y="2794"/>
              <a:ext cx="6" cy="1"/>
            </a:xfrm>
            <a:prstGeom prst="line">
              <a:avLst/>
            </a:prstGeom>
            <a:noFill/>
            <a:ln w="0">
              <a:solidFill>
                <a:schemeClr val="tx1"/>
              </a:solidFill>
              <a:round/>
              <a:headEnd/>
              <a:tailEnd/>
            </a:ln>
          </p:spPr>
          <p:txBody>
            <a:bodyPr/>
            <a:lstStyle/>
            <a:p>
              <a:endParaRPr lang="en-US"/>
            </a:p>
          </p:txBody>
        </p:sp>
        <p:sp>
          <p:nvSpPr>
            <p:cNvPr id="32591" name="Line 1871"/>
            <p:cNvSpPr>
              <a:spLocks noChangeShapeType="1"/>
            </p:cNvSpPr>
            <p:nvPr/>
          </p:nvSpPr>
          <p:spPr bwMode="auto">
            <a:xfrm>
              <a:off x="3581" y="2795"/>
              <a:ext cx="2" cy="1"/>
            </a:xfrm>
            <a:prstGeom prst="line">
              <a:avLst/>
            </a:prstGeom>
            <a:noFill/>
            <a:ln w="0">
              <a:solidFill>
                <a:schemeClr val="tx1"/>
              </a:solidFill>
              <a:round/>
              <a:headEnd/>
              <a:tailEnd/>
            </a:ln>
          </p:spPr>
          <p:txBody>
            <a:bodyPr/>
            <a:lstStyle/>
            <a:p>
              <a:endParaRPr lang="en-US"/>
            </a:p>
          </p:txBody>
        </p:sp>
        <p:sp>
          <p:nvSpPr>
            <p:cNvPr id="32592" name="Line 1872"/>
            <p:cNvSpPr>
              <a:spLocks noChangeShapeType="1"/>
            </p:cNvSpPr>
            <p:nvPr/>
          </p:nvSpPr>
          <p:spPr bwMode="auto">
            <a:xfrm>
              <a:off x="3583" y="2796"/>
              <a:ext cx="1" cy="3"/>
            </a:xfrm>
            <a:prstGeom prst="line">
              <a:avLst/>
            </a:prstGeom>
            <a:noFill/>
            <a:ln w="0">
              <a:solidFill>
                <a:schemeClr val="tx1"/>
              </a:solidFill>
              <a:round/>
              <a:headEnd/>
              <a:tailEnd/>
            </a:ln>
          </p:spPr>
          <p:txBody>
            <a:bodyPr/>
            <a:lstStyle/>
            <a:p>
              <a:endParaRPr lang="en-US"/>
            </a:p>
          </p:txBody>
        </p:sp>
        <p:sp>
          <p:nvSpPr>
            <p:cNvPr id="32593" name="Line 1873"/>
            <p:cNvSpPr>
              <a:spLocks noChangeShapeType="1"/>
            </p:cNvSpPr>
            <p:nvPr/>
          </p:nvSpPr>
          <p:spPr bwMode="auto">
            <a:xfrm>
              <a:off x="3584" y="2799"/>
              <a:ext cx="1" cy="1"/>
            </a:xfrm>
            <a:prstGeom prst="line">
              <a:avLst/>
            </a:prstGeom>
            <a:noFill/>
            <a:ln w="0">
              <a:solidFill>
                <a:schemeClr val="tx1"/>
              </a:solidFill>
              <a:round/>
              <a:headEnd/>
              <a:tailEnd/>
            </a:ln>
          </p:spPr>
          <p:txBody>
            <a:bodyPr/>
            <a:lstStyle/>
            <a:p>
              <a:endParaRPr lang="en-US"/>
            </a:p>
          </p:txBody>
        </p:sp>
        <p:sp>
          <p:nvSpPr>
            <p:cNvPr id="32594" name="Line 1874"/>
            <p:cNvSpPr>
              <a:spLocks noChangeShapeType="1"/>
            </p:cNvSpPr>
            <p:nvPr/>
          </p:nvSpPr>
          <p:spPr bwMode="auto">
            <a:xfrm flipH="1">
              <a:off x="3583" y="2800"/>
              <a:ext cx="1" cy="3"/>
            </a:xfrm>
            <a:prstGeom prst="line">
              <a:avLst/>
            </a:prstGeom>
            <a:noFill/>
            <a:ln w="0">
              <a:solidFill>
                <a:schemeClr val="tx1"/>
              </a:solidFill>
              <a:round/>
              <a:headEnd/>
              <a:tailEnd/>
            </a:ln>
          </p:spPr>
          <p:txBody>
            <a:bodyPr/>
            <a:lstStyle/>
            <a:p>
              <a:endParaRPr lang="en-US"/>
            </a:p>
          </p:txBody>
        </p:sp>
        <p:sp>
          <p:nvSpPr>
            <p:cNvPr id="32595" name="Line 1875"/>
            <p:cNvSpPr>
              <a:spLocks noChangeShapeType="1"/>
            </p:cNvSpPr>
            <p:nvPr/>
          </p:nvSpPr>
          <p:spPr bwMode="auto">
            <a:xfrm flipH="1">
              <a:off x="3580" y="2803"/>
              <a:ext cx="3" cy="1"/>
            </a:xfrm>
            <a:prstGeom prst="line">
              <a:avLst/>
            </a:prstGeom>
            <a:noFill/>
            <a:ln w="0">
              <a:solidFill>
                <a:schemeClr val="tx1"/>
              </a:solidFill>
              <a:round/>
              <a:headEnd/>
              <a:tailEnd/>
            </a:ln>
          </p:spPr>
          <p:txBody>
            <a:bodyPr/>
            <a:lstStyle/>
            <a:p>
              <a:endParaRPr lang="en-US"/>
            </a:p>
          </p:txBody>
        </p:sp>
        <p:sp>
          <p:nvSpPr>
            <p:cNvPr id="32596" name="Line 1876"/>
            <p:cNvSpPr>
              <a:spLocks noChangeShapeType="1"/>
            </p:cNvSpPr>
            <p:nvPr/>
          </p:nvSpPr>
          <p:spPr bwMode="auto">
            <a:xfrm flipH="1">
              <a:off x="3576" y="2804"/>
              <a:ext cx="4" cy="1"/>
            </a:xfrm>
            <a:prstGeom prst="line">
              <a:avLst/>
            </a:prstGeom>
            <a:noFill/>
            <a:ln w="0">
              <a:solidFill>
                <a:schemeClr val="tx1"/>
              </a:solidFill>
              <a:round/>
              <a:headEnd/>
              <a:tailEnd/>
            </a:ln>
          </p:spPr>
          <p:txBody>
            <a:bodyPr/>
            <a:lstStyle/>
            <a:p>
              <a:endParaRPr lang="en-US"/>
            </a:p>
          </p:txBody>
        </p:sp>
        <p:sp>
          <p:nvSpPr>
            <p:cNvPr id="32597" name="Line 1877"/>
            <p:cNvSpPr>
              <a:spLocks noChangeShapeType="1"/>
            </p:cNvSpPr>
            <p:nvPr/>
          </p:nvSpPr>
          <p:spPr bwMode="auto">
            <a:xfrm flipH="1" flipV="1">
              <a:off x="3572" y="2803"/>
              <a:ext cx="4" cy="1"/>
            </a:xfrm>
            <a:prstGeom prst="line">
              <a:avLst/>
            </a:prstGeom>
            <a:noFill/>
            <a:ln w="0">
              <a:solidFill>
                <a:schemeClr val="tx1"/>
              </a:solidFill>
              <a:round/>
              <a:headEnd/>
              <a:tailEnd/>
            </a:ln>
          </p:spPr>
          <p:txBody>
            <a:bodyPr/>
            <a:lstStyle/>
            <a:p>
              <a:endParaRPr lang="en-US"/>
            </a:p>
          </p:txBody>
        </p:sp>
        <p:sp>
          <p:nvSpPr>
            <p:cNvPr id="32598" name="Line 1878"/>
            <p:cNvSpPr>
              <a:spLocks noChangeShapeType="1"/>
            </p:cNvSpPr>
            <p:nvPr/>
          </p:nvSpPr>
          <p:spPr bwMode="auto">
            <a:xfrm flipH="1" flipV="1">
              <a:off x="3571" y="2800"/>
              <a:ext cx="1" cy="3"/>
            </a:xfrm>
            <a:prstGeom prst="line">
              <a:avLst/>
            </a:prstGeom>
            <a:noFill/>
            <a:ln w="0">
              <a:solidFill>
                <a:schemeClr val="tx1"/>
              </a:solidFill>
              <a:round/>
              <a:headEnd/>
              <a:tailEnd/>
            </a:ln>
          </p:spPr>
          <p:txBody>
            <a:bodyPr/>
            <a:lstStyle/>
            <a:p>
              <a:endParaRPr lang="en-US"/>
            </a:p>
          </p:txBody>
        </p:sp>
        <p:sp>
          <p:nvSpPr>
            <p:cNvPr id="32599" name="Line 1879"/>
            <p:cNvSpPr>
              <a:spLocks noChangeShapeType="1"/>
            </p:cNvSpPr>
            <p:nvPr/>
          </p:nvSpPr>
          <p:spPr bwMode="auto">
            <a:xfrm>
              <a:off x="3102" y="2819"/>
              <a:ext cx="492" cy="1"/>
            </a:xfrm>
            <a:prstGeom prst="line">
              <a:avLst/>
            </a:prstGeom>
            <a:noFill/>
            <a:ln w="0">
              <a:solidFill>
                <a:schemeClr val="tx1"/>
              </a:solidFill>
              <a:round/>
              <a:headEnd/>
              <a:tailEnd/>
            </a:ln>
          </p:spPr>
          <p:txBody>
            <a:bodyPr/>
            <a:lstStyle/>
            <a:p>
              <a:endParaRPr lang="en-US"/>
            </a:p>
          </p:txBody>
        </p:sp>
        <p:sp>
          <p:nvSpPr>
            <p:cNvPr id="32600" name="Line 1880"/>
            <p:cNvSpPr>
              <a:spLocks noChangeShapeType="1"/>
            </p:cNvSpPr>
            <p:nvPr/>
          </p:nvSpPr>
          <p:spPr bwMode="auto">
            <a:xfrm flipV="1">
              <a:off x="3594" y="2726"/>
              <a:ext cx="1" cy="93"/>
            </a:xfrm>
            <a:prstGeom prst="line">
              <a:avLst/>
            </a:prstGeom>
            <a:noFill/>
            <a:ln w="0">
              <a:solidFill>
                <a:schemeClr val="tx1"/>
              </a:solidFill>
              <a:round/>
              <a:headEnd/>
              <a:tailEnd/>
            </a:ln>
          </p:spPr>
          <p:txBody>
            <a:bodyPr/>
            <a:lstStyle/>
            <a:p>
              <a:endParaRPr lang="en-US"/>
            </a:p>
          </p:txBody>
        </p:sp>
        <p:sp>
          <p:nvSpPr>
            <p:cNvPr id="32601" name="Line 1881"/>
            <p:cNvSpPr>
              <a:spLocks noChangeShapeType="1"/>
            </p:cNvSpPr>
            <p:nvPr/>
          </p:nvSpPr>
          <p:spPr bwMode="auto">
            <a:xfrm flipH="1">
              <a:off x="3102" y="2726"/>
              <a:ext cx="492" cy="1"/>
            </a:xfrm>
            <a:prstGeom prst="line">
              <a:avLst/>
            </a:prstGeom>
            <a:noFill/>
            <a:ln w="0">
              <a:solidFill>
                <a:schemeClr val="tx1"/>
              </a:solidFill>
              <a:round/>
              <a:headEnd/>
              <a:tailEnd/>
            </a:ln>
          </p:spPr>
          <p:txBody>
            <a:bodyPr/>
            <a:lstStyle/>
            <a:p>
              <a:endParaRPr lang="en-US"/>
            </a:p>
          </p:txBody>
        </p:sp>
        <p:sp>
          <p:nvSpPr>
            <p:cNvPr id="32602" name="Line 1882"/>
            <p:cNvSpPr>
              <a:spLocks noChangeShapeType="1"/>
            </p:cNvSpPr>
            <p:nvPr/>
          </p:nvSpPr>
          <p:spPr bwMode="auto">
            <a:xfrm>
              <a:off x="3102" y="2726"/>
              <a:ext cx="1" cy="93"/>
            </a:xfrm>
            <a:prstGeom prst="line">
              <a:avLst/>
            </a:prstGeom>
            <a:noFill/>
            <a:ln w="0">
              <a:solidFill>
                <a:schemeClr val="tx1"/>
              </a:solidFill>
              <a:round/>
              <a:headEnd/>
              <a:tailEnd/>
            </a:ln>
          </p:spPr>
          <p:txBody>
            <a:bodyPr/>
            <a:lstStyle/>
            <a:p>
              <a:endParaRPr lang="en-US"/>
            </a:p>
          </p:txBody>
        </p:sp>
      </p:gr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694" name="Group 734"/>
          <p:cNvGraphicFramePr>
            <a:graphicFrameLocks noGrp="1"/>
          </p:cNvGraphicFramePr>
          <p:nvPr/>
        </p:nvGraphicFramePr>
        <p:xfrm>
          <a:off x="0" y="0"/>
          <a:ext cx="6858000" cy="9113318"/>
        </p:xfrm>
        <a:graphic>
          <a:graphicData uri="http://schemas.openxmlformats.org/drawingml/2006/table">
            <a:tbl>
              <a:tblPr/>
              <a:tblGrid>
                <a:gridCol w="1470212"/>
                <a:gridCol w="269688"/>
                <a:gridCol w="555625"/>
                <a:gridCol w="662828"/>
                <a:gridCol w="323010"/>
                <a:gridCol w="573087"/>
                <a:gridCol w="287244"/>
                <a:gridCol w="717644"/>
                <a:gridCol w="519486"/>
                <a:gridCol w="466351"/>
                <a:gridCol w="1012825"/>
              </a:tblGrid>
              <a:tr h="331104">
                <a:tc gridSpan="1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sng" strike="noStrike" cap="none" normalizeH="0" baseline="0" dirty="0" smtClean="0">
                          <a:ln>
                            <a:noFill/>
                          </a:ln>
                          <a:solidFill>
                            <a:schemeClr val="bg2"/>
                          </a:solidFill>
                          <a:effectLst/>
                          <a:latin typeface="Arial" charset="0"/>
                        </a:rPr>
                        <a:t>Lumber Material Takeoff Sheet</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00838">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2"/>
                          </a:solidFill>
                          <a:effectLst/>
                          <a:latin typeface="Arial" charset="0"/>
                        </a:rPr>
                        <a:t>Descriptive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2"/>
                          </a:solidFill>
                          <a:effectLst/>
                          <a:latin typeface="Arial" charset="0"/>
                        </a:rPr>
                        <a:t>Item of Work</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2"/>
                          </a:solidFill>
                          <a:effectLst/>
                          <a:latin typeface="Arial" charset="0"/>
                        </a:rPr>
                        <a:t>Item U/M</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2"/>
                          </a:solidFill>
                          <a:effectLst/>
                          <a:latin typeface="Arial" charset="0"/>
                        </a:rPr>
                        <a:t>LIP Measure</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2"/>
                          </a:solidFill>
                          <a:effectLst/>
                          <a:latin typeface="Arial" charset="0"/>
                        </a:rPr>
                        <a:t>LIP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2"/>
                          </a:solidFill>
                          <a:effectLst/>
                          <a:latin typeface="Arial" charset="0"/>
                        </a:rPr>
                        <a:t>Qty</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2"/>
                          </a:solidFill>
                          <a:effectLst/>
                          <a:latin typeface="Arial" charset="0"/>
                        </a:rPr>
                        <a:t>STD Lgth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2"/>
                          </a:solidFill>
                          <a:effectLst/>
                          <a:latin typeface="Arial" charset="0"/>
                        </a:rPr>
                        <a:t>to Use</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2"/>
                          </a:solidFill>
                          <a:effectLst/>
                          <a:latin typeface="Arial" charset="0"/>
                        </a:rPr>
                        <a:t>STD Lgth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2"/>
                          </a:solidFill>
                          <a:effectLst/>
                          <a:latin typeface="Arial" charset="0"/>
                        </a:rPr>
                        <a:t>Qty</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2"/>
                          </a:solidFill>
                          <a:effectLst/>
                          <a:latin typeface="Arial" charset="0"/>
                        </a:rPr>
                        <a:t>LIP PCS/ STD Lgth</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275920">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275920">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275920">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275920">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275920">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275920">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275920">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275920">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275920">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275920">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275920">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275920">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275920">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275920">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275920">
                <a:tc gridSpan="11">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bg2"/>
                          </a:solidFill>
                          <a:effectLst/>
                          <a:latin typeface="Arial" charset="0"/>
                        </a:rPr>
                        <a:t>Bridging Calculation:  LIP</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62209">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bg2"/>
                          </a:solidFill>
                          <a:effectLst/>
                          <a:latin typeface="Arial" charset="0"/>
                        </a:rPr>
                        <a:t>Converted Standard Length</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bg2"/>
                          </a:solidFill>
                          <a:effectLst/>
                          <a:latin typeface="Arial" charset="0"/>
                        </a:rPr>
                        <a:t>LIP pieces cut from std </a:t>
                      </a:r>
                      <a:r>
                        <a:rPr kumimoji="0" lang="en-US" sz="1400" b="0" i="0" u="none" strike="noStrike" cap="none" normalizeH="0" baseline="0" dirty="0" err="1" smtClean="0">
                          <a:ln>
                            <a:noFill/>
                          </a:ln>
                          <a:solidFill>
                            <a:schemeClr val="bg2"/>
                          </a:solidFill>
                          <a:effectLst/>
                          <a:latin typeface="Arial" charset="0"/>
                        </a:rPr>
                        <a:t>lgth</a:t>
                      </a:r>
                      <a:endParaRPr kumimoji="0" lang="en-US" sz="14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smtClean="0">
                        <a:ln>
                          <a:noFill/>
                        </a:ln>
                        <a:solidFill>
                          <a:schemeClr val="bg2"/>
                        </a:solidFill>
                        <a:effectLst/>
                        <a:latin typeface="Arial" charset="0"/>
                      </a:endParaRPr>
                    </a:p>
                  </a:txBody>
                  <a:tcPr/>
                </a:tc>
                <a:tc hMerge="1">
                  <a:txBody>
                    <a:bodyPr/>
                    <a:lstStyle/>
                    <a:p>
                      <a:endParaRPr lang="en-US"/>
                    </a:p>
                  </a:txBody>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bg2"/>
                          </a:solidFill>
                          <a:effectLst/>
                          <a:latin typeface="Arial" charset="0"/>
                        </a:rPr>
                        <a:t>Number of</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bg2"/>
                          </a:solidFill>
                          <a:effectLst/>
                          <a:latin typeface="Arial" charset="0"/>
                        </a:rPr>
                        <a:t>std </a:t>
                      </a:r>
                      <a:r>
                        <a:rPr kumimoji="0" lang="en-US" sz="1400" b="0" i="0" u="none" strike="noStrike" cap="none" normalizeH="0" baseline="0" dirty="0" err="1" smtClean="0">
                          <a:ln>
                            <a:noFill/>
                          </a:ln>
                          <a:solidFill>
                            <a:schemeClr val="bg2"/>
                          </a:solidFill>
                          <a:effectLst/>
                          <a:latin typeface="Arial" charset="0"/>
                        </a:rPr>
                        <a:t>lgth</a:t>
                      </a:r>
                      <a:endParaRPr kumimoji="0" lang="en-US" sz="1400" b="0" i="0" u="none" strike="noStrike" cap="none" normalizeH="0" baseline="0" dirty="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smtClean="0">
                        <a:ln>
                          <a:noFill/>
                        </a:ln>
                        <a:solidFill>
                          <a:schemeClr val="bg2"/>
                        </a:solidFill>
                        <a:effectLst/>
                        <a:latin typeface="Arial" charset="0"/>
                      </a:endParaRPr>
                    </a:p>
                  </a:txBody>
                  <a:tcPr/>
                </a:tc>
                <a:tc hMerge="1">
                  <a:txBody>
                    <a:bodyPr/>
                    <a:lstStyle/>
                    <a:p>
                      <a:endParaRPr lang="en-US" dirty="0"/>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bg2"/>
                          </a:solidFill>
                          <a:effectLst/>
                          <a:latin typeface="Arial" charset="0"/>
                        </a:rPr>
                        <a:t>Standard</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bg2"/>
                          </a:solidFill>
                          <a:effectLst/>
                          <a:latin typeface="Arial" charset="0"/>
                        </a:rPr>
                        <a:t>lgth</a:t>
                      </a:r>
                      <a:r>
                        <a:rPr kumimoji="0" lang="en-US" sz="1400" b="0" i="0" u="none" strike="noStrike" cap="none" normalizeH="0" baseline="0" dirty="0" smtClean="0">
                          <a:ln>
                            <a:noFill/>
                          </a:ln>
                          <a:solidFill>
                            <a:schemeClr val="bg2"/>
                          </a:solidFill>
                          <a:effectLst/>
                          <a:latin typeface="Arial" charset="0"/>
                        </a:rPr>
                        <a:t> to use</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endParaRPr lang="en-US"/>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r>
              <a:tr h="331104">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bg2"/>
                          </a:solidFill>
                          <a:effectLst/>
                          <a:latin typeface="Arial" charset="0"/>
                        </a:rPr>
                        <a:t>8' x 12" = 96"</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hMerge="1">
                  <a:txBody>
                    <a:bodyPr/>
                    <a:lstStyle/>
                    <a:p>
                      <a:endParaRPr lang="en-US"/>
                    </a:p>
                  </a:txBody>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hMerge="1">
                  <a:txBody>
                    <a:bodyPr/>
                    <a:lstStyle/>
                    <a:p>
                      <a:endParaRPr lang="en-US"/>
                    </a:p>
                  </a:txBody>
                  <a:tcPr/>
                </a:tc>
                <a:tc gridSpan="2">
                  <a:txBody>
                    <a:bodyPr/>
                    <a:lstStyle/>
                    <a:p>
                      <a:endParaRPr lang="en-US" dirty="0"/>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endParaRPr lang="en-US"/>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r>
              <a:tr h="331104">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bg2"/>
                          </a:solidFill>
                          <a:effectLst/>
                          <a:latin typeface="Arial" charset="0"/>
                        </a:rPr>
                        <a:t>10' x 12" = 120"</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hMerge="1">
                  <a:txBody>
                    <a:bodyPr/>
                    <a:lstStyle/>
                    <a:p>
                      <a:endParaRPr lang="en-US"/>
                    </a:p>
                  </a:txBody>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hMerge="1">
                  <a:txBody>
                    <a:bodyPr/>
                    <a:lstStyle/>
                    <a:p>
                      <a:endParaRPr lang="en-US"/>
                    </a:p>
                  </a:txBody>
                  <a:tcPr/>
                </a:tc>
                <a:tc gridSpan="2">
                  <a:txBody>
                    <a:bodyPr/>
                    <a:lstStyle/>
                    <a:p>
                      <a:endParaRPr lang="en-US"/>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endParaRPr lang="en-US"/>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r>
              <a:tr h="331104">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bg2"/>
                          </a:solidFill>
                          <a:effectLst/>
                          <a:latin typeface="Arial" charset="0"/>
                        </a:rPr>
                        <a:t>12' x 12" = 144"</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hMerge="1">
                  <a:txBody>
                    <a:bodyPr/>
                    <a:lstStyle/>
                    <a:p>
                      <a:endParaRPr lang="en-US"/>
                    </a:p>
                  </a:txBody>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hMerge="1">
                  <a:txBody>
                    <a:bodyPr/>
                    <a:lstStyle/>
                    <a:p>
                      <a:endParaRPr lang="en-US"/>
                    </a:p>
                  </a:txBody>
                  <a:tcPr/>
                </a:tc>
                <a:tc gridSpan="2">
                  <a:txBody>
                    <a:bodyPr/>
                    <a:lstStyle/>
                    <a:p>
                      <a:endParaRPr lang="en-US"/>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endParaRPr lang="en-US"/>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r>
              <a:tr h="331104">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bg2"/>
                          </a:solidFill>
                          <a:effectLst/>
                          <a:latin typeface="Arial" charset="0"/>
                        </a:rPr>
                        <a:t>14' x 12" = 168"</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hMerge="1">
                  <a:txBody>
                    <a:bodyPr/>
                    <a:lstStyle/>
                    <a:p>
                      <a:endParaRPr lang="en-US"/>
                    </a:p>
                  </a:txBody>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hMerge="1">
                  <a:txBody>
                    <a:bodyPr/>
                    <a:lstStyle/>
                    <a:p>
                      <a:endParaRPr lang="en-US"/>
                    </a:p>
                  </a:txBody>
                  <a:tcPr/>
                </a:tc>
                <a:tc gridSpan="2">
                  <a:txBody>
                    <a:bodyPr/>
                    <a:lstStyle/>
                    <a:p>
                      <a:endParaRPr lang="en-US"/>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endParaRPr lang="en-US"/>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r>
              <a:tr h="331104">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bg2"/>
                          </a:solidFill>
                          <a:effectLst/>
                          <a:latin typeface="Arial" charset="0"/>
                        </a:rPr>
                        <a:t>16' x 12" = 192"</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hMerge="1">
                  <a:txBody>
                    <a:bodyPr/>
                    <a:lstStyle/>
                    <a:p>
                      <a:endParaRPr lang="en-US"/>
                    </a:p>
                  </a:txBody>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hMerge="1">
                  <a:txBody>
                    <a:bodyPr/>
                    <a:lstStyle/>
                    <a:p>
                      <a:endParaRPr lang="en-US"/>
                    </a:p>
                  </a:txBody>
                  <a:tcPr/>
                </a:tc>
                <a:tc gridSpan="2">
                  <a:txBody>
                    <a:bodyPr/>
                    <a:lstStyle/>
                    <a:p>
                      <a:endParaRPr lang="en-US"/>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gridSpan="2">
                  <a:txBody>
                    <a:bodyPr/>
                    <a:lstStyle/>
                    <a:p>
                      <a:endParaRPr lang="en-US"/>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r>
              <a:tr h="275920">
                <a:tc gridSpan="1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5920">
                <a:tc gridSpan="8">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bg2"/>
                          </a:solidFill>
                          <a:effectLst/>
                          <a:latin typeface="Arial" charset="0"/>
                        </a:rPr>
                        <a:t>Project:</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bg2"/>
                          </a:solidFill>
                          <a:effectLst/>
                          <a:latin typeface="Arial" charset="0"/>
                        </a:rPr>
                        <a:t>Date:</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hMerge="1">
                  <a:txBody>
                    <a:bodyPr/>
                    <a:lstStyle/>
                    <a:p>
                      <a:endParaRPr lang="en-US"/>
                    </a:p>
                  </a:txBody>
                  <a:tcPr/>
                </a:tc>
              </a:tr>
              <a:tr h="275920">
                <a:tc gridSpan="8">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bg2"/>
                          </a:solidFill>
                          <a:effectLst/>
                          <a:latin typeface="Arial" charset="0"/>
                        </a:rPr>
                        <a:t>Estimator:</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bg2"/>
                          </a:solidFill>
                          <a:effectLst/>
                          <a:latin typeface="Arial" charset="0"/>
                        </a:rPr>
                        <a:t>Sheet           of      </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600" y="412381"/>
            <a:ext cx="6515100" cy="1117600"/>
          </a:xfrm>
        </p:spPr>
        <p:txBody>
          <a:bodyPr>
            <a:normAutofit/>
          </a:bodyPr>
          <a:lstStyle/>
          <a:p>
            <a:pPr algn="ctr"/>
            <a:endParaRPr lang="en-US" dirty="0"/>
          </a:p>
        </p:txBody>
      </p:sp>
      <p:sp>
        <p:nvSpPr>
          <p:cNvPr id="3075" name="Rectangle 3"/>
          <p:cNvSpPr>
            <a:spLocks noGrp="1" noChangeArrowheads="1"/>
          </p:cNvSpPr>
          <p:nvPr>
            <p:ph idx="1"/>
          </p:nvPr>
        </p:nvSpPr>
        <p:spPr>
          <a:xfrm rot="20899265">
            <a:off x="0" y="4177552"/>
            <a:ext cx="6858000" cy="968189"/>
          </a:xfrm>
        </p:spPr>
        <p:txBody>
          <a:bodyPr>
            <a:noAutofit/>
          </a:bodyPr>
          <a:lstStyle/>
          <a:p>
            <a:pPr algn="ctr">
              <a:buNone/>
            </a:pPr>
            <a:r>
              <a:rPr lang="en-US" sz="9600" b="1" dirty="0" smtClean="0">
                <a:solidFill>
                  <a:srgbClr val="FF0000"/>
                </a:solidFill>
                <a:latin typeface="Old English Text MT" pitchFamily="66" charset="0"/>
              </a:rPr>
              <a:t>BREAK</a:t>
            </a:r>
            <a:endParaRPr lang="en-US" sz="9600" b="1" dirty="0" smtClean="0">
              <a:latin typeface="Old English Text MT" pitchFamily="66" charset="0"/>
            </a:endParaRPr>
          </a:p>
        </p:txBody>
      </p:sp>
      <p:sp>
        <p:nvSpPr>
          <p:cNvPr id="5" name="Slide Number Placeholder 5"/>
          <p:cNvSpPr>
            <a:spLocks noGrp="1"/>
          </p:cNvSpPr>
          <p:nvPr>
            <p:ph type="sldNum" sz="quarter" idx="12"/>
          </p:nvPr>
        </p:nvSpPr>
        <p:spPr/>
        <p:txBody>
          <a:bodyPr/>
          <a:lstStyle/>
          <a:p>
            <a:fld id="{962702B3-77D8-4449-B9F3-31F04A17F97A}" type="slidenum">
              <a:rPr lang="en-US"/>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7C145FC-3BE6-4B22-994C-EA1BC78D7C3E}" type="slidenum">
              <a:rPr lang="en-US"/>
              <a:pPr/>
              <a:t>46</a:t>
            </a:fld>
            <a:endParaRPr lang="en-US"/>
          </a:p>
        </p:txBody>
      </p:sp>
      <p:sp>
        <p:nvSpPr>
          <p:cNvPr id="70658" name="Rectangle 2"/>
          <p:cNvSpPr>
            <a:spLocks noChangeArrowheads="1"/>
          </p:cNvSpPr>
          <p:nvPr/>
        </p:nvSpPr>
        <p:spPr bwMode="auto">
          <a:xfrm>
            <a:off x="585788" y="3048000"/>
            <a:ext cx="5738812" cy="2593975"/>
          </a:xfrm>
          <a:prstGeom prst="rect">
            <a:avLst/>
          </a:prstGeom>
          <a:noFill/>
          <a:ln w="9525">
            <a:noFill/>
            <a:miter lim="800000"/>
            <a:headEnd/>
            <a:tailEnd/>
          </a:ln>
          <a:effectLst/>
        </p:spPr>
        <p:txBody>
          <a:bodyPr anchor="ctr"/>
          <a:lstStyle/>
          <a:p>
            <a:pPr algn="ctr"/>
            <a:r>
              <a:rPr lang="en-US" sz="4800" b="1" i="1" dirty="0" smtClean="0">
                <a:solidFill>
                  <a:srgbClr val="FF0000"/>
                </a:solidFill>
                <a:latin typeface="Old English Text MT" pitchFamily="66" charset="0"/>
              </a:rPr>
              <a:t>PRACTICAL APPLICATION</a:t>
            </a:r>
            <a:r>
              <a:rPr lang="en-US" sz="4400" b="1" i="1" u="sng" dirty="0">
                <a:solidFill>
                  <a:schemeClr val="tx2"/>
                </a:solidFill>
              </a:rPr>
              <a:t/>
            </a:r>
            <a:br>
              <a:rPr lang="en-US" sz="4400" b="1" i="1" u="sng" dirty="0">
                <a:solidFill>
                  <a:schemeClr val="tx2"/>
                </a:solidFill>
              </a:rPr>
            </a:br>
            <a:endParaRPr lang="en-US" sz="4400" b="1" i="1" u="sng" dirty="0" smtClean="0">
              <a:solidFill>
                <a:schemeClr val="tx2"/>
              </a:solidFill>
            </a:endParaRPr>
          </a:p>
          <a:p>
            <a:pPr algn="ctr"/>
            <a:r>
              <a:rPr lang="en-US" sz="4400" b="1" i="1" u="sng" dirty="0">
                <a:solidFill>
                  <a:schemeClr val="tx2"/>
                </a:solidFill>
              </a:rPr>
              <a:t/>
            </a:r>
            <a:br>
              <a:rPr lang="en-US" sz="4400" b="1" i="1" u="sng" dirty="0">
                <a:solidFill>
                  <a:schemeClr val="tx2"/>
                </a:solidFill>
              </a:rPr>
            </a:br>
            <a:r>
              <a:rPr lang="en-US" sz="4400" b="1" i="1" dirty="0" smtClean="0">
                <a:solidFill>
                  <a:schemeClr val="tx2"/>
                </a:solidFill>
              </a:rPr>
              <a:t> Part #1</a:t>
            </a:r>
            <a:br>
              <a:rPr lang="en-US" sz="4400" b="1" i="1" dirty="0" smtClean="0">
                <a:solidFill>
                  <a:schemeClr val="tx2"/>
                </a:solidFill>
              </a:rPr>
            </a:br>
            <a:r>
              <a:rPr lang="en-US" sz="4400" b="1" i="1" dirty="0" smtClean="0">
                <a:solidFill>
                  <a:schemeClr val="tx2"/>
                </a:solidFill>
              </a:rPr>
              <a:t/>
            </a:r>
            <a:br>
              <a:rPr lang="en-US" sz="4400" b="1" i="1" dirty="0" smtClean="0">
                <a:solidFill>
                  <a:schemeClr val="tx2"/>
                </a:solidFill>
              </a:rPr>
            </a:br>
            <a:r>
              <a:rPr lang="en-US" sz="4400" b="1" i="1" dirty="0" smtClean="0">
                <a:solidFill>
                  <a:schemeClr val="tx2"/>
                </a:solidFill>
              </a:rPr>
              <a:t>Material Takeoff Sheets</a:t>
            </a:r>
            <a:endParaRPr lang="en-US" sz="4400" b="1" i="1" dirty="0">
              <a:solidFill>
                <a:schemeClr val="tx2"/>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125517"/>
            <a:ext cx="6858000" cy="1117600"/>
          </a:xfrm>
        </p:spPr>
        <p:txBody>
          <a:bodyPr>
            <a:noAutofit/>
          </a:bodyPr>
          <a:lstStyle/>
          <a:p>
            <a:pPr algn="ctr"/>
            <a:r>
              <a:rPr lang="en-US" sz="15000" b="1" i="1" dirty="0" smtClean="0">
                <a:solidFill>
                  <a:srgbClr val="FF0000"/>
                </a:solidFill>
                <a:latin typeface="Old English Text MT" pitchFamily="66" charset="0"/>
              </a:rPr>
              <a:t>?</a:t>
            </a:r>
            <a:endParaRPr lang="en-US" sz="15000" i="1" dirty="0"/>
          </a:p>
        </p:txBody>
      </p:sp>
      <p:sp>
        <p:nvSpPr>
          <p:cNvPr id="5" name="Slide Number Placeholder 5"/>
          <p:cNvSpPr>
            <a:spLocks noGrp="1"/>
          </p:cNvSpPr>
          <p:nvPr>
            <p:ph type="sldNum" sz="quarter" idx="12"/>
          </p:nvPr>
        </p:nvSpPr>
        <p:spPr/>
        <p:txBody>
          <a:bodyPr/>
          <a:lstStyle/>
          <a:p>
            <a:fld id="{962702B3-77D8-4449-B9F3-31F04A17F97A}" type="slidenum">
              <a:rPr lang="en-US"/>
              <a:pPr/>
              <a:t>47</a:t>
            </a:fld>
            <a:endParaRPr lang="en-US"/>
          </a:p>
        </p:txBody>
      </p:sp>
      <p:sp>
        <p:nvSpPr>
          <p:cNvPr id="6" name="Content Placeholder 5"/>
          <p:cNvSpPr>
            <a:spLocks noGrp="1"/>
          </p:cNvSpPr>
          <p:nvPr>
            <p:ph idx="1"/>
          </p:nvPr>
        </p:nvSpPr>
        <p:spPr/>
        <p:txBody>
          <a:bodyPr/>
          <a:lstStyle/>
          <a:p>
            <a:endParaRPr lang="en-US" dirty="0" smtClean="0"/>
          </a:p>
          <a:p>
            <a:endParaRPr lang="en-US" dirty="0" smtClean="0"/>
          </a:p>
          <a:p>
            <a:pPr hangingPunct="0"/>
            <a:r>
              <a:rPr lang="en-US" dirty="0" smtClean="0"/>
              <a:t>What is a materials takeoff sheet used for?</a:t>
            </a:r>
          </a:p>
          <a:p>
            <a:endParaRPr lang="en-US" dirty="0" smtClean="0"/>
          </a:p>
          <a:p>
            <a:pPr hangingPunct="0"/>
            <a:r>
              <a:rPr lang="en-US" dirty="0" smtClean="0"/>
              <a:t>Where does the information come from to create a MTO?</a:t>
            </a:r>
          </a:p>
          <a:p>
            <a:endParaRPr lang="en-US" dirty="0" smtClean="0"/>
          </a:p>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600" y="412381"/>
            <a:ext cx="6515100" cy="1117600"/>
          </a:xfrm>
        </p:spPr>
        <p:txBody>
          <a:bodyPr>
            <a:normAutofit/>
          </a:bodyPr>
          <a:lstStyle/>
          <a:p>
            <a:pPr algn="ctr"/>
            <a:endParaRPr lang="en-US" dirty="0"/>
          </a:p>
        </p:txBody>
      </p:sp>
      <p:sp>
        <p:nvSpPr>
          <p:cNvPr id="3075" name="Rectangle 3"/>
          <p:cNvSpPr>
            <a:spLocks noGrp="1" noChangeArrowheads="1"/>
          </p:cNvSpPr>
          <p:nvPr>
            <p:ph idx="1"/>
          </p:nvPr>
        </p:nvSpPr>
        <p:spPr>
          <a:xfrm rot="20899265">
            <a:off x="0" y="4177552"/>
            <a:ext cx="6858000" cy="968189"/>
          </a:xfrm>
        </p:spPr>
        <p:txBody>
          <a:bodyPr>
            <a:noAutofit/>
          </a:bodyPr>
          <a:lstStyle/>
          <a:p>
            <a:pPr algn="ctr">
              <a:buNone/>
            </a:pPr>
            <a:r>
              <a:rPr lang="en-US" sz="9600" b="1" dirty="0" smtClean="0">
                <a:solidFill>
                  <a:srgbClr val="FF0000"/>
                </a:solidFill>
                <a:latin typeface="Old English Text MT" pitchFamily="66" charset="0"/>
              </a:rPr>
              <a:t>BREAK</a:t>
            </a:r>
            <a:endParaRPr lang="en-US" sz="9600" b="1" dirty="0" smtClean="0">
              <a:latin typeface="Old English Text MT" pitchFamily="66" charset="0"/>
            </a:endParaRPr>
          </a:p>
        </p:txBody>
      </p:sp>
      <p:sp>
        <p:nvSpPr>
          <p:cNvPr id="5" name="Slide Number Placeholder 5"/>
          <p:cNvSpPr>
            <a:spLocks noGrp="1"/>
          </p:cNvSpPr>
          <p:nvPr>
            <p:ph type="sldNum" sz="quarter" idx="12"/>
          </p:nvPr>
        </p:nvSpPr>
        <p:spPr/>
        <p:txBody>
          <a:bodyPr/>
          <a:lstStyle/>
          <a:p>
            <a:fld id="{962702B3-77D8-4449-B9F3-31F04A17F97A}" type="slidenum">
              <a:rPr lang="en-US"/>
              <a:pPr/>
              <a:t>48</a:t>
            </a:fld>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28600" y="376523"/>
            <a:ext cx="6515100" cy="1117600"/>
          </a:xfrm>
        </p:spPr>
        <p:txBody>
          <a:bodyPr>
            <a:normAutofit fontScale="90000"/>
          </a:bodyPr>
          <a:lstStyle/>
          <a:p>
            <a:pPr algn="ctr"/>
            <a:r>
              <a:rPr lang="en-US" dirty="0"/>
              <a:t>Material Estimate </a:t>
            </a:r>
            <a:br>
              <a:rPr lang="en-US" dirty="0"/>
            </a:br>
            <a:r>
              <a:rPr lang="en-US" dirty="0"/>
              <a:t>Sheet (MES)</a:t>
            </a:r>
          </a:p>
        </p:txBody>
      </p:sp>
      <p:sp>
        <p:nvSpPr>
          <p:cNvPr id="41987" name="Rectangle 3"/>
          <p:cNvSpPr>
            <a:spLocks noGrp="1" noChangeArrowheads="1"/>
          </p:cNvSpPr>
          <p:nvPr>
            <p:ph idx="1"/>
          </p:nvPr>
        </p:nvSpPr>
        <p:spPr>
          <a:xfrm>
            <a:off x="228600" y="1828800"/>
            <a:ext cx="6400800" cy="5953125"/>
          </a:xfrm>
        </p:spPr>
        <p:txBody>
          <a:bodyPr/>
          <a:lstStyle/>
          <a:p>
            <a:r>
              <a:rPr lang="en-US"/>
              <a:t>MES puts the information on the MTO into detail, showing:</a:t>
            </a:r>
          </a:p>
          <a:p>
            <a:endParaRPr lang="en-US"/>
          </a:p>
          <a:p>
            <a:pPr lvl="1"/>
            <a:r>
              <a:rPr lang="en-US"/>
              <a:t>Description of work.</a:t>
            </a:r>
          </a:p>
          <a:p>
            <a:pPr lvl="1"/>
            <a:r>
              <a:rPr lang="en-US"/>
              <a:t>Detailed description of materials.</a:t>
            </a:r>
          </a:p>
          <a:p>
            <a:pPr lvl="1"/>
            <a:r>
              <a:rPr lang="en-US"/>
              <a:t>Units of measure of materials.</a:t>
            </a:r>
          </a:p>
          <a:p>
            <a:pPr lvl="1"/>
            <a:r>
              <a:rPr lang="en-US"/>
              <a:t>Quantities of “dissimilar” materials.</a:t>
            </a:r>
          </a:p>
          <a:p>
            <a:pPr lvl="1"/>
            <a:r>
              <a:rPr lang="en-US"/>
              <a:t>Quantities of “like” materials.</a:t>
            </a:r>
          </a:p>
          <a:p>
            <a:pPr lvl="1"/>
            <a:r>
              <a:rPr lang="en-US"/>
              <a:t>Waste factor allowances.</a:t>
            </a:r>
          </a:p>
          <a:p>
            <a:pPr lvl="1"/>
            <a:r>
              <a:rPr lang="en-US"/>
              <a:t>Total material quantities, including waste.</a:t>
            </a:r>
          </a:p>
        </p:txBody>
      </p:sp>
      <p:sp>
        <p:nvSpPr>
          <p:cNvPr id="5" name="Slide Number Placeholder 5"/>
          <p:cNvSpPr>
            <a:spLocks noGrp="1"/>
          </p:cNvSpPr>
          <p:nvPr>
            <p:ph type="sldNum" sz="quarter" idx="12"/>
          </p:nvPr>
        </p:nvSpPr>
        <p:spPr/>
        <p:txBody>
          <a:bodyPr/>
          <a:lstStyle/>
          <a:p>
            <a:fld id="{56D46BE5-9488-4F32-B79D-4551DDA40D51}" type="slidenum">
              <a:rPr lang="en-US"/>
              <a:pPr/>
              <a:t>49</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92742" y="161375"/>
            <a:ext cx="6515100" cy="1117600"/>
          </a:xfrm>
        </p:spPr>
        <p:txBody>
          <a:bodyPr>
            <a:normAutofit fontScale="90000"/>
          </a:bodyPr>
          <a:lstStyle/>
          <a:p>
            <a:pPr algn="ctr"/>
            <a:r>
              <a:rPr lang="en-US" dirty="0" smtClean="0"/>
              <a:t>Learning Objectives</a:t>
            </a:r>
            <a:br>
              <a:rPr lang="en-US" dirty="0" smtClean="0"/>
            </a:br>
            <a:r>
              <a:rPr lang="en-US" dirty="0" smtClean="0"/>
              <a:t>ELO</a:t>
            </a:r>
            <a:endParaRPr lang="en-US" dirty="0"/>
          </a:p>
        </p:txBody>
      </p:sp>
      <p:sp>
        <p:nvSpPr>
          <p:cNvPr id="2051" name="Rectangle 3"/>
          <p:cNvSpPr>
            <a:spLocks noGrp="1" noChangeArrowheads="1"/>
          </p:cNvSpPr>
          <p:nvPr>
            <p:ph idx="1"/>
          </p:nvPr>
        </p:nvSpPr>
        <p:spPr>
          <a:xfrm>
            <a:off x="0" y="1524006"/>
            <a:ext cx="6858000" cy="7619993"/>
          </a:xfrm>
        </p:spPr>
        <p:txBody>
          <a:bodyPr>
            <a:noAutofit/>
          </a:bodyPr>
          <a:lstStyle/>
          <a:p>
            <a:r>
              <a:rPr lang="en-US" sz="2300" b="1" dirty="0" smtClean="0"/>
              <a:t>(4). Provided written project specifications, design</a:t>
            </a:r>
          </a:p>
          <a:p>
            <a:pPr>
              <a:buNone/>
            </a:pPr>
            <a:r>
              <a:rPr lang="en-US" sz="2300" b="1" dirty="0" smtClean="0"/>
              <a:t>drawings, a scientific calculator, blank material</a:t>
            </a:r>
          </a:p>
          <a:p>
            <a:pPr>
              <a:buNone/>
            </a:pPr>
            <a:r>
              <a:rPr lang="en-US" sz="2300" b="1" dirty="0" smtClean="0"/>
              <a:t>takeoff sheets, and references, calculate finish </a:t>
            </a:r>
          </a:p>
          <a:p>
            <a:pPr>
              <a:buNone/>
            </a:pPr>
            <a:r>
              <a:rPr lang="en-US" sz="2300" b="1" dirty="0" smtClean="0"/>
              <a:t>material requirements per the FM 5-426. </a:t>
            </a:r>
          </a:p>
          <a:p>
            <a:pPr>
              <a:buNone/>
            </a:pPr>
            <a:r>
              <a:rPr lang="en-US" sz="2300" b="1" dirty="0" smtClean="0"/>
              <a:t>(1361-SRVY-2003d)</a:t>
            </a:r>
          </a:p>
          <a:p>
            <a:pPr>
              <a:buNone/>
            </a:pPr>
            <a:endParaRPr lang="en-US" sz="2300" b="1" dirty="0" smtClean="0"/>
          </a:p>
          <a:p>
            <a:r>
              <a:rPr lang="en-US" sz="2300" b="1" dirty="0" smtClean="0"/>
              <a:t> (5). Provided written project specifications, design</a:t>
            </a:r>
          </a:p>
          <a:p>
            <a:pPr>
              <a:buNone/>
            </a:pPr>
            <a:r>
              <a:rPr lang="en-US" sz="2300" b="1" dirty="0" smtClean="0"/>
              <a:t>drawings, a scientific calculator, completed</a:t>
            </a:r>
          </a:p>
          <a:p>
            <a:pPr>
              <a:buNone/>
            </a:pPr>
            <a:r>
              <a:rPr lang="en-US" sz="2300" b="1" dirty="0" smtClean="0"/>
              <a:t>lumber/plywood consolidations, blank material</a:t>
            </a:r>
          </a:p>
          <a:p>
            <a:pPr>
              <a:buNone/>
            </a:pPr>
            <a:r>
              <a:rPr lang="en-US" sz="2300" b="1" dirty="0" smtClean="0"/>
              <a:t>estimate sheets, and references, estimate</a:t>
            </a:r>
          </a:p>
          <a:p>
            <a:pPr>
              <a:buNone/>
            </a:pPr>
            <a:r>
              <a:rPr lang="en-US" sz="2300" b="1" dirty="0" smtClean="0"/>
              <a:t>construction hardware quantities per the FM 5-426.</a:t>
            </a:r>
          </a:p>
          <a:p>
            <a:pPr>
              <a:buNone/>
            </a:pPr>
            <a:r>
              <a:rPr lang="en-US" sz="2300" b="1" dirty="0" smtClean="0"/>
              <a:t>(1361-SRVY-2003e)</a:t>
            </a:r>
          </a:p>
          <a:p>
            <a:pPr>
              <a:buNone/>
            </a:pPr>
            <a:endParaRPr lang="en-US" sz="2300" b="1" dirty="0" smtClean="0"/>
          </a:p>
          <a:p>
            <a:r>
              <a:rPr lang="en-US" sz="2300" b="1" dirty="0" smtClean="0"/>
              <a:t> (6). Provided written project specifications, design </a:t>
            </a:r>
          </a:p>
          <a:p>
            <a:pPr>
              <a:buNone/>
            </a:pPr>
            <a:r>
              <a:rPr lang="en-US" sz="2300" b="1" dirty="0" smtClean="0"/>
              <a:t>drawings, a scientific calculator, completed material</a:t>
            </a:r>
          </a:p>
          <a:p>
            <a:pPr>
              <a:buNone/>
            </a:pPr>
            <a:r>
              <a:rPr lang="en-US" sz="2300" b="1" dirty="0" smtClean="0"/>
              <a:t>takeoff sheets, and references, compile bill of</a:t>
            </a:r>
          </a:p>
          <a:p>
            <a:pPr>
              <a:buNone/>
            </a:pPr>
            <a:r>
              <a:rPr lang="en-US" sz="2300" b="1" dirty="0" smtClean="0"/>
              <a:t>materials (BOM) per the FM 5-426. </a:t>
            </a:r>
          </a:p>
          <a:p>
            <a:pPr>
              <a:buNone/>
            </a:pPr>
            <a:r>
              <a:rPr lang="en-US" sz="2300" b="1" dirty="0" smtClean="0"/>
              <a:t>(1361-SRVY-2003f)</a:t>
            </a:r>
          </a:p>
          <a:p>
            <a:pPr>
              <a:buFontTx/>
              <a:buNone/>
            </a:pPr>
            <a:r>
              <a:rPr lang="en-US" sz="2300" b="1" dirty="0" smtClean="0"/>
              <a:t>  </a:t>
            </a:r>
          </a:p>
          <a:p>
            <a:pPr algn="ctr">
              <a:buFontTx/>
              <a:buNone/>
            </a:pPr>
            <a:endParaRPr lang="en-US" sz="2300" b="1" dirty="0" smtClean="0"/>
          </a:p>
          <a:p>
            <a:pPr algn="ctr">
              <a:buFontTx/>
              <a:buNone/>
            </a:pPr>
            <a:endParaRPr lang="en-US" sz="2300" b="1" dirty="0" smtClean="0"/>
          </a:p>
          <a:p>
            <a:pPr algn="ctr">
              <a:buFontTx/>
              <a:buNone/>
            </a:pPr>
            <a:endParaRPr lang="en-US" sz="2300" b="1" dirty="0" smtClean="0"/>
          </a:p>
          <a:p>
            <a:pPr algn="ctr">
              <a:buFontTx/>
              <a:buNone/>
            </a:pPr>
            <a:r>
              <a:rPr lang="en-US" sz="2300" b="1" dirty="0" smtClean="0"/>
              <a:t> </a:t>
            </a:r>
            <a:endParaRPr lang="en-US" sz="2300" b="1" dirty="0"/>
          </a:p>
        </p:txBody>
      </p:sp>
      <p:sp>
        <p:nvSpPr>
          <p:cNvPr id="5" name="Slide Number Placeholder 5"/>
          <p:cNvSpPr>
            <a:spLocks noGrp="1"/>
          </p:cNvSpPr>
          <p:nvPr>
            <p:ph type="sldNum" sz="quarter" idx="12"/>
          </p:nvPr>
        </p:nvSpPr>
        <p:spPr/>
        <p:txBody>
          <a:bodyPr/>
          <a:lstStyle/>
          <a:p>
            <a:fld id="{AB60B00A-B986-4EEB-A163-33397503499B}" type="slidenum">
              <a:rPr lang="en-US"/>
              <a:pPr/>
              <a:t>5</a:t>
            </a:fld>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228600" y="358594"/>
            <a:ext cx="6515100" cy="1117600"/>
          </a:xfrm>
        </p:spPr>
        <p:txBody>
          <a:bodyPr>
            <a:normAutofit fontScale="90000"/>
          </a:bodyPr>
          <a:lstStyle/>
          <a:p>
            <a:pPr algn="ctr"/>
            <a:r>
              <a:rPr lang="en-US" dirty="0"/>
              <a:t>MES </a:t>
            </a:r>
            <a:br>
              <a:rPr lang="en-US" dirty="0"/>
            </a:br>
            <a:r>
              <a:rPr lang="en-US" sz="3600" dirty="0"/>
              <a:t>(Ready-Mix Concrete)</a:t>
            </a:r>
          </a:p>
        </p:txBody>
      </p:sp>
      <p:sp>
        <p:nvSpPr>
          <p:cNvPr id="43011" name="Rectangle 3"/>
          <p:cNvSpPr>
            <a:spLocks noGrp="1" noChangeArrowheads="1"/>
          </p:cNvSpPr>
          <p:nvPr>
            <p:ph idx="1"/>
          </p:nvPr>
        </p:nvSpPr>
        <p:spPr/>
        <p:txBody>
          <a:bodyPr/>
          <a:lstStyle/>
          <a:p>
            <a:r>
              <a:rPr lang="en-US"/>
              <a:t>Ready-mix Concrete volumes from the MTO are converted and rounded up to the nearest whole cuyd.</a:t>
            </a:r>
          </a:p>
          <a:p>
            <a:pPr>
              <a:buFontTx/>
              <a:buNone/>
            </a:pPr>
            <a:endParaRPr lang="en-US"/>
          </a:p>
          <a:p>
            <a:pPr lvl="1"/>
            <a:r>
              <a:rPr lang="en-US"/>
              <a:t>The appropriate waste factor is calculated and added, after the concrete volume is converted to cuyds.</a:t>
            </a:r>
          </a:p>
        </p:txBody>
      </p:sp>
      <p:sp>
        <p:nvSpPr>
          <p:cNvPr id="5" name="Slide Number Placeholder 5"/>
          <p:cNvSpPr>
            <a:spLocks noGrp="1"/>
          </p:cNvSpPr>
          <p:nvPr>
            <p:ph type="sldNum" sz="quarter" idx="12"/>
          </p:nvPr>
        </p:nvSpPr>
        <p:spPr/>
        <p:txBody>
          <a:bodyPr/>
          <a:lstStyle/>
          <a:p>
            <a:fld id="{B12457A6-9694-470C-B48A-408ED0EABE17}" type="slidenum">
              <a:rPr lang="en-US"/>
              <a:pPr/>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228600" y="376523"/>
            <a:ext cx="6515100" cy="1117600"/>
          </a:xfrm>
        </p:spPr>
        <p:txBody>
          <a:bodyPr>
            <a:normAutofit fontScale="90000"/>
          </a:bodyPr>
          <a:lstStyle/>
          <a:p>
            <a:pPr algn="ctr"/>
            <a:r>
              <a:rPr lang="en-US" dirty="0"/>
              <a:t>MES </a:t>
            </a:r>
            <a:br>
              <a:rPr lang="en-US" dirty="0"/>
            </a:br>
            <a:r>
              <a:rPr lang="en-US" sz="3600" dirty="0"/>
              <a:t>(Batch Mix Concrete)</a:t>
            </a:r>
            <a:endParaRPr lang="en-US" dirty="0"/>
          </a:p>
        </p:txBody>
      </p:sp>
      <p:sp>
        <p:nvSpPr>
          <p:cNvPr id="44035" name="Rectangle 3"/>
          <p:cNvSpPr>
            <a:spLocks noGrp="1" noChangeArrowheads="1"/>
          </p:cNvSpPr>
          <p:nvPr>
            <p:ph idx="1"/>
          </p:nvPr>
        </p:nvSpPr>
        <p:spPr>
          <a:xfrm>
            <a:off x="228600" y="1828800"/>
            <a:ext cx="6400800" cy="6831013"/>
          </a:xfrm>
        </p:spPr>
        <p:txBody>
          <a:bodyPr/>
          <a:lstStyle/>
          <a:p>
            <a:r>
              <a:rPr lang="en-US"/>
              <a:t>Batch mix concrete is a proportional mix of:</a:t>
            </a:r>
          </a:p>
          <a:p>
            <a:pPr lvl="1"/>
            <a:r>
              <a:rPr lang="en-US"/>
              <a:t>Portland Cement</a:t>
            </a:r>
          </a:p>
          <a:p>
            <a:pPr lvl="1"/>
            <a:r>
              <a:rPr lang="en-US"/>
              <a:t>Sand</a:t>
            </a:r>
          </a:p>
          <a:p>
            <a:pPr lvl="1"/>
            <a:r>
              <a:rPr lang="en-US"/>
              <a:t>Aggregate (Gravel)</a:t>
            </a:r>
          </a:p>
          <a:p>
            <a:pPr lvl="2"/>
            <a:r>
              <a:rPr lang="en-US"/>
              <a:t>Water (not figured into the estimate)</a:t>
            </a:r>
          </a:p>
          <a:p>
            <a:r>
              <a:rPr lang="en-US"/>
              <a:t>Standard mix ratio (1:2:3) of:</a:t>
            </a:r>
          </a:p>
          <a:p>
            <a:pPr lvl="1"/>
            <a:r>
              <a:rPr lang="en-US"/>
              <a:t> (1) part 	Portland Cement</a:t>
            </a:r>
          </a:p>
          <a:p>
            <a:pPr lvl="1"/>
            <a:r>
              <a:rPr lang="en-US"/>
              <a:t> (2) parts	Sand</a:t>
            </a:r>
          </a:p>
          <a:p>
            <a:pPr lvl="1"/>
            <a:r>
              <a:rPr lang="en-US"/>
              <a:t> (3) parts	Aggregate (Gravel)</a:t>
            </a:r>
          </a:p>
          <a:p>
            <a:pPr lvl="2"/>
            <a:r>
              <a:rPr lang="en-US"/>
              <a:t>A 1:2:3 mix concrete will achieve a compressive strength of 2000 psi at 28 days.</a:t>
            </a:r>
          </a:p>
          <a:p>
            <a:pPr lvl="1"/>
            <a:endParaRPr lang="en-US"/>
          </a:p>
          <a:p>
            <a:pPr lvl="1"/>
            <a:endParaRPr lang="en-US"/>
          </a:p>
        </p:txBody>
      </p:sp>
      <p:sp>
        <p:nvSpPr>
          <p:cNvPr id="5" name="Slide Number Placeholder 5"/>
          <p:cNvSpPr>
            <a:spLocks noGrp="1"/>
          </p:cNvSpPr>
          <p:nvPr>
            <p:ph type="sldNum" sz="quarter" idx="12"/>
          </p:nvPr>
        </p:nvSpPr>
        <p:spPr/>
        <p:txBody>
          <a:bodyPr/>
          <a:lstStyle/>
          <a:p>
            <a:fld id="{8922A488-6329-4D01-A136-C12316E2FFA6}" type="slidenum">
              <a:rPr lang="en-US"/>
              <a:pPr/>
              <a:t>51</a:t>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228600" y="412381"/>
            <a:ext cx="6515100" cy="1117600"/>
          </a:xfrm>
        </p:spPr>
        <p:txBody>
          <a:bodyPr>
            <a:normAutofit fontScale="90000"/>
          </a:bodyPr>
          <a:lstStyle/>
          <a:p>
            <a:pPr algn="ctr"/>
            <a:r>
              <a:rPr lang="en-US" dirty="0"/>
              <a:t>Batch Mix Concrete Estimating Calculation</a:t>
            </a:r>
          </a:p>
        </p:txBody>
      </p:sp>
      <p:sp>
        <p:nvSpPr>
          <p:cNvPr id="47107" name="Rectangle 3"/>
          <p:cNvSpPr>
            <a:spLocks noGrp="1" noChangeArrowheads="1"/>
          </p:cNvSpPr>
          <p:nvPr>
            <p:ph idx="1"/>
          </p:nvPr>
        </p:nvSpPr>
        <p:spPr>
          <a:xfrm>
            <a:off x="0" y="1828800"/>
            <a:ext cx="6858000" cy="7315200"/>
          </a:xfrm>
        </p:spPr>
        <p:txBody>
          <a:bodyPr/>
          <a:lstStyle/>
          <a:p>
            <a:r>
              <a:rPr lang="en-US" sz="2600" dirty="0"/>
              <a:t>Total concrete volume from MTO x 1.5 (3/2 rule) = Concrete Proportion Ratio (CPR)</a:t>
            </a:r>
          </a:p>
          <a:p>
            <a:pPr lvl="1"/>
            <a:r>
              <a:rPr lang="en-US" sz="2400" dirty="0"/>
              <a:t>  </a:t>
            </a:r>
            <a:r>
              <a:rPr lang="en-US" sz="2100" b="1" i="1" dirty="0">
                <a:solidFill>
                  <a:schemeClr val="tx2"/>
                </a:solidFill>
              </a:rPr>
              <a:t>92.98 cy x 1.5 = 139.47</a:t>
            </a:r>
          </a:p>
          <a:p>
            <a:r>
              <a:rPr lang="en-US" sz="2600" dirty="0"/>
              <a:t>Multiply CPR to mix ratio</a:t>
            </a:r>
            <a:r>
              <a:rPr lang="en-US" sz="2800" dirty="0"/>
              <a:t>.</a:t>
            </a:r>
          </a:p>
          <a:p>
            <a:pPr lvl="1"/>
            <a:r>
              <a:rPr lang="en-US" sz="2400" dirty="0"/>
              <a:t>(1/6 x CPR) + Waste Factor = Total bags of Portland Cement.  (Round up)</a:t>
            </a:r>
          </a:p>
          <a:p>
            <a:pPr lvl="2"/>
            <a:r>
              <a:rPr lang="en-US" sz="2000" dirty="0"/>
              <a:t>  </a:t>
            </a:r>
            <a:r>
              <a:rPr lang="en-US" sz="2100" b="1" i="1" dirty="0">
                <a:solidFill>
                  <a:schemeClr val="tx2"/>
                </a:solidFill>
              </a:rPr>
              <a:t>1/6 x 139.47 = 23.25 + 5% = 25.0 </a:t>
            </a:r>
            <a:r>
              <a:rPr lang="en-US" sz="2100" b="1" i="1" dirty="0" err="1">
                <a:solidFill>
                  <a:schemeClr val="tx2"/>
                </a:solidFill>
              </a:rPr>
              <a:t>bg</a:t>
            </a:r>
            <a:endParaRPr lang="en-US" sz="2100" b="1" i="1" dirty="0">
              <a:solidFill>
                <a:schemeClr val="tx2"/>
              </a:solidFill>
            </a:endParaRPr>
          </a:p>
          <a:p>
            <a:pPr lvl="1"/>
            <a:r>
              <a:rPr lang="en-US" sz="2400" dirty="0"/>
              <a:t>((2/6 x CPR) </a:t>
            </a:r>
            <a:r>
              <a:rPr lang="en-US" sz="2400" dirty="0" smtClean="0">
                <a:latin typeface="UniversalMath1 BT" pitchFamily="18" charset="2"/>
                <a:cs typeface="Times New Roman"/>
              </a:rPr>
              <a:t>÷</a:t>
            </a:r>
            <a:r>
              <a:rPr lang="en-US" sz="2400" dirty="0" smtClean="0"/>
              <a:t> </a:t>
            </a:r>
            <a:r>
              <a:rPr lang="en-US" sz="2400" dirty="0"/>
              <a:t>27) + Waste Factor = Total </a:t>
            </a:r>
            <a:r>
              <a:rPr lang="en-US" sz="2400" dirty="0" err="1"/>
              <a:t>cuyds</a:t>
            </a:r>
            <a:r>
              <a:rPr lang="en-US" sz="2400" dirty="0"/>
              <a:t> of Sand </a:t>
            </a:r>
          </a:p>
          <a:p>
            <a:pPr lvl="2"/>
            <a:r>
              <a:rPr lang="en-US" sz="2000" dirty="0"/>
              <a:t>(Round up to nearest half cubic yard)</a:t>
            </a:r>
          </a:p>
          <a:p>
            <a:pPr lvl="2"/>
            <a:r>
              <a:rPr lang="en-US" sz="2000" dirty="0"/>
              <a:t>  </a:t>
            </a:r>
            <a:r>
              <a:rPr lang="en-US" sz="2100" b="1" i="1" dirty="0">
                <a:solidFill>
                  <a:schemeClr val="tx2"/>
                </a:solidFill>
              </a:rPr>
              <a:t>((2/6 x 139.47) </a:t>
            </a:r>
            <a:r>
              <a:rPr lang="en-US" sz="2000" dirty="0" smtClean="0">
                <a:latin typeface="UniversalMath1 BT" pitchFamily="18" charset="2"/>
                <a:cs typeface="Times New Roman"/>
              </a:rPr>
              <a:t>÷</a:t>
            </a:r>
            <a:r>
              <a:rPr lang="en-US" sz="2100" b="1" i="1" dirty="0" smtClean="0">
                <a:solidFill>
                  <a:schemeClr val="tx2"/>
                </a:solidFill>
              </a:rPr>
              <a:t> </a:t>
            </a:r>
            <a:r>
              <a:rPr lang="en-US" sz="2100" b="1" i="1" dirty="0">
                <a:solidFill>
                  <a:schemeClr val="tx2"/>
                </a:solidFill>
              </a:rPr>
              <a:t>27 = 1.72 + 10% = 2.0 cy</a:t>
            </a:r>
          </a:p>
          <a:p>
            <a:pPr lvl="1"/>
            <a:r>
              <a:rPr lang="en-US" sz="2400" dirty="0"/>
              <a:t>((3/6 x CPR) </a:t>
            </a:r>
            <a:r>
              <a:rPr lang="en-US" sz="2400" dirty="0" smtClean="0">
                <a:latin typeface="UniversalMath1 BT" pitchFamily="18" charset="2"/>
                <a:cs typeface="Times New Roman"/>
              </a:rPr>
              <a:t>÷</a:t>
            </a:r>
            <a:r>
              <a:rPr lang="en-US" sz="2400" dirty="0" smtClean="0"/>
              <a:t> </a:t>
            </a:r>
            <a:r>
              <a:rPr lang="en-US" sz="2400" dirty="0"/>
              <a:t>27) + Waste Factor = Total </a:t>
            </a:r>
            <a:r>
              <a:rPr lang="en-US" sz="2400" dirty="0" err="1"/>
              <a:t>cuyds</a:t>
            </a:r>
            <a:r>
              <a:rPr lang="en-US" sz="2400" dirty="0"/>
              <a:t> of Aggregate</a:t>
            </a:r>
          </a:p>
          <a:p>
            <a:pPr lvl="2"/>
            <a:r>
              <a:rPr lang="en-US" sz="2000" dirty="0"/>
              <a:t> (Round up to the whole cubic yard)</a:t>
            </a:r>
            <a:r>
              <a:rPr lang="en-US" dirty="0"/>
              <a:t> </a:t>
            </a:r>
          </a:p>
          <a:p>
            <a:pPr lvl="2"/>
            <a:r>
              <a:rPr lang="en-US" dirty="0"/>
              <a:t>  </a:t>
            </a:r>
            <a:r>
              <a:rPr lang="en-US" sz="2100" b="1" i="1" dirty="0">
                <a:solidFill>
                  <a:schemeClr val="tx2"/>
                </a:solidFill>
              </a:rPr>
              <a:t>((3/6 x 139.47) </a:t>
            </a:r>
            <a:r>
              <a:rPr lang="en-US" sz="2000" dirty="0" smtClean="0">
                <a:latin typeface="UniversalMath1 BT" pitchFamily="18" charset="2"/>
                <a:cs typeface="Times New Roman"/>
              </a:rPr>
              <a:t>÷</a:t>
            </a:r>
            <a:r>
              <a:rPr lang="en-US" sz="2100" b="1" i="1" dirty="0" smtClean="0">
                <a:solidFill>
                  <a:schemeClr val="tx2"/>
                </a:solidFill>
                <a:latin typeface="UniversalMath1 BT" pitchFamily="18" charset="2"/>
              </a:rPr>
              <a:t> </a:t>
            </a:r>
            <a:r>
              <a:rPr lang="en-US" sz="2100" b="1" i="1" dirty="0">
                <a:solidFill>
                  <a:schemeClr val="tx2"/>
                </a:solidFill>
              </a:rPr>
              <a:t>27 = 2.58 + 10% = 3.0 cy </a:t>
            </a:r>
          </a:p>
        </p:txBody>
      </p:sp>
      <p:sp>
        <p:nvSpPr>
          <p:cNvPr id="5" name="Slide Number Placeholder 5"/>
          <p:cNvSpPr>
            <a:spLocks noGrp="1"/>
          </p:cNvSpPr>
          <p:nvPr>
            <p:ph type="sldNum" sz="quarter" idx="12"/>
          </p:nvPr>
        </p:nvSpPr>
        <p:spPr/>
        <p:txBody>
          <a:bodyPr/>
          <a:lstStyle/>
          <a:p>
            <a:fld id="{19C13F15-8CE8-438B-9392-CF0902CFCE62}" type="slidenum">
              <a:rPr lang="en-US"/>
              <a:pPr/>
              <a:t>52</a:t>
            </a:fld>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228600" y="358594"/>
            <a:ext cx="6515100" cy="1117600"/>
          </a:xfrm>
        </p:spPr>
        <p:txBody>
          <a:bodyPr>
            <a:normAutofit fontScale="90000"/>
          </a:bodyPr>
          <a:lstStyle/>
          <a:p>
            <a:pPr algn="ctr"/>
            <a:r>
              <a:rPr lang="en-US" dirty="0"/>
              <a:t>MES</a:t>
            </a:r>
            <a:br>
              <a:rPr lang="en-US" dirty="0"/>
            </a:br>
            <a:r>
              <a:rPr lang="en-US" sz="3600" dirty="0" smtClean="0"/>
              <a:t>Concrete </a:t>
            </a:r>
            <a:r>
              <a:rPr lang="en-US" sz="3600" dirty="0"/>
              <a:t>Masonry </a:t>
            </a:r>
            <a:r>
              <a:rPr lang="en-US" sz="3600" dirty="0" smtClean="0"/>
              <a:t>Units (CMU)</a:t>
            </a:r>
            <a:endParaRPr lang="en-US" sz="3600" dirty="0"/>
          </a:p>
        </p:txBody>
      </p:sp>
      <p:sp>
        <p:nvSpPr>
          <p:cNvPr id="48131" name="Rectangle 3"/>
          <p:cNvSpPr>
            <a:spLocks noGrp="1" noChangeArrowheads="1"/>
          </p:cNvSpPr>
          <p:nvPr>
            <p:ph idx="1"/>
          </p:nvPr>
        </p:nvSpPr>
        <p:spPr>
          <a:xfrm>
            <a:off x="228600" y="1828800"/>
            <a:ext cx="6400800" cy="6024563"/>
          </a:xfrm>
        </p:spPr>
        <p:txBody>
          <a:bodyPr/>
          <a:lstStyle/>
          <a:p>
            <a:r>
              <a:rPr lang="en-US" dirty="0"/>
              <a:t>Nominal Dimensions:  </a:t>
            </a:r>
          </a:p>
          <a:p>
            <a:pPr lvl="1"/>
            <a:r>
              <a:rPr lang="en-US" dirty="0"/>
              <a:t>16” x 8” x 8”</a:t>
            </a:r>
          </a:p>
          <a:p>
            <a:r>
              <a:rPr lang="en-US" dirty="0"/>
              <a:t>Actual Dimensions</a:t>
            </a:r>
          </a:p>
          <a:p>
            <a:pPr lvl="1"/>
            <a:r>
              <a:rPr lang="en-US" dirty="0"/>
              <a:t>15 5/8” x 7 5/8” x 7 5/8”</a:t>
            </a:r>
          </a:p>
          <a:p>
            <a:pPr lvl="2"/>
            <a:r>
              <a:rPr lang="en-US" dirty="0"/>
              <a:t>3/8” mortar joint between blocks.</a:t>
            </a:r>
          </a:p>
          <a:p>
            <a:endParaRPr lang="en-US" dirty="0"/>
          </a:p>
          <a:p>
            <a:r>
              <a:rPr lang="en-US" dirty="0"/>
              <a:t>Estimate CMU by Square Feet</a:t>
            </a:r>
          </a:p>
          <a:p>
            <a:endParaRPr lang="en-US" dirty="0"/>
          </a:p>
          <a:p>
            <a:r>
              <a:rPr lang="en-US" dirty="0"/>
              <a:t>One concrete block = 0.89 </a:t>
            </a:r>
            <a:r>
              <a:rPr lang="en-US" dirty="0" err="1"/>
              <a:t>sqft</a:t>
            </a:r>
            <a:r>
              <a:rPr lang="en-US" dirty="0"/>
              <a:t> of surface area.</a:t>
            </a:r>
          </a:p>
          <a:p>
            <a:endParaRPr lang="en-US" dirty="0"/>
          </a:p>
        </p:txBody>
      </p:sp>
      <p:sp>
        <p:nvSpPr>
          <p:cNvPr id="5" name="Slide Number Placeholder 5"/>
          <p:cNvSpPr>
            <a:spLocks noGrp="1"/>
          </p:cNvSpPr>
          <p:nvPr>
            <p:ph type="sldNum" sz="quarter" idx="12"/>
          </p:nvPr>
        </p:nvSpPr>
        <p:spPr/>
        <p:txBody>
          <a:bodyPr/>
          <a:lstStyle/>
          <a:p>
            <a:fld id="{F854F7DA-E536-48AE-8EBD-96D67C8AFEB2}" type="slidenum">
              <a:rPr lang="en-US"/>
              <a:pPr/>
              <a:t>53</a:t>
            </a:fld>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t>CMU Estimating Calculation</a:t>
            </a:r>
          </a:p>
        </p:txBody>
      </p:sp>
      <p:sp>
        <p:nvSpPr>
          <p:cNvPr id="49155" name="Rectangle 3"/>
          <p:cNvSpPr>
            <a:spLocks noGrp="1" noChangeArrowheads="1"/>
          </p:cNvSpPr>
          <p:nvPr>
            <p:ph idx="1"/>
          </p:nvPr>
        </p:nvSpPr>
        <p:spPr/>
        <p:txBody>
          <a:bodyPr/>
          <a:lstStyle/>
          <a:p>
            <a:r>
              <a:rPr lang="en-US" sz="2800" dirty="0"/>
              <a:t>Total masonry surface area from MTO (</a:t>
            </a:r>
            <a:r>
              <a:rPr lang="en-US" sz="2800" dirty="0" err="1"/>
              <a:t>sf</a:t>
            </a:r>
            <a:r>
              <a:rPr lang="en-US" sz="2800" dirty="0"/>
              <a:t>) </a:t>
            </a:r>
            <a:r>
              <a:rPr lang="en-US" sz="2800" dirty="0" smtClean="0"/>
              <a:t>÷ </a:t>
            </a:r>
            <a:r>
              <a:rPr lang="en-US" sz="2800" dirty="0"/>
              <a:t>0.89 (</a:t>
            </a:r>
            <a:r>
              <a:rPr lang="en-US" sz="2800" dirty="0" err="1"/>
              <a:t>sf</a:t>
            </a:r>
            <a:r>
              <a:rPr lang="en-US" sz="2800" dirty="0"/>
              <a:t>) = Number of CMU blocks (ea)</a:t>
            </a:r>
          </a:p>
          <a:p>
            <a:pPr lvl="1"/>
            <a:r>
              <a:rPr lang="en-US" sz="2400" dirty="0"/>
              <a:t>  </a:t>
            </a:r>
            <a:r>
              <a:rPr lang="en-US" sz="2600" b="1" i="1" dirty="0">
                <a:solidFill>
                  <a:schemeClr val="tx2"/>
                </a:solidFill>
              </a:rPr>
              <a:t>325.02 </a:t>
            </a:r>
            <a:r>
              <a:rPr lang="en-US" sz="2600" b="1" i="1" dirty="0" smtClean="0">
                <a:solidFill>
                  <a:schemeClr val="tx2"/>
                </a:solidFill>
              </a:rPr>
              <a:t> </a:t>
            </a:r>
            <a:r>
              <a:rPr lang="en-US" sz="2400" dirty="0" smtClean="0"/>
              <a:t>÷</a:t>
            </a:r>
            <a:r>
              <a:rPr lang="en-US" sz="2600" b="1" i="1" dirty="0" smtClean="0">
                <a:solidFill>
                  <a:schemeClr val="tx2"/>
                </a:solidFill>
              </a:rPr>
              <a:t>  0.89  =  365.19</a:t>
            </a:r>
            <a:endParaRPr lang="en-US" sz="2600" b="1" i="1" dirty="0">
              <a:solidFill>
                <a:schemeClr val="tx2"/>
              </a:solidFill>
            </a:endParaRPr>
          </a:p>
          <a:p>
            <a:endParaRPr lang="en-US" dirty="0"/>
          </a:p>
          <a:p>
            <a:r>
              <a:rPr lang="en-US" sz="2800" dirty="0"/>
              <a:t>Number of CMU + Waste Factor = Total CMU blocks (ea)  (Round up to nearest whole block)</a:t>
            </a:r>
          </a:p>
          <a:p>
            <a:pPr lvl="1"/>
            <a:r>
              <a:rPr lang="en-US" sz="2400" dirty="0"/>
              <a:t>  </a:t>
            </a:r>
            <a:r>
              <a:rPr lang="en-US" sz="2600" b="1" i="1" dirty="0">
                <a:solidFill>
                  <a:schemeClr val="tx2"/>
                </a:solidFill>
              </a:rPr>
              <a:t>365.19 </a:t>
            </a:r>
            <a:r>
              <a:rPr lang="en-US" sz="2600" b="1" i="1" dirty="0" smtClean="0">
                <a:solidFill>
                  <a:schemeClr val="tx2"/>
                </a:solidFill>
              </a:rPr>
              <a:t> +  2</a:t>
            </a:r>
            <a:r>
              <a:rPr lang="en-US" sz="2600" b="1" i="1" dirty="0">
                <a:solidFill>
                  <a:schemeClr val="tx2"/>
                </a:solidFill>
              </a:rPr>
              <a:t>% </a:t>
            </a:r>
            <a:r>
              <a:rPr lang="en-US" sz="2600" b="1" i="1" dirty="0" smtClean="0">
                <a:solidFill>
                  <a:schemeClr val="tx2"/>
                </a:solidFill>
              </a:rPr>
              <a:t> =  373.0 </a:t>
            </a:r>
            <a:r>
              <a:rPr lang="en-US" sz="2600" b="1" i="1" dirty="0">
                <a:solidFill>
                  <a:schemeClr val="tx2"/>
                </a:solidFill>
              </a:rPr>
              <a:t>blocks</a:t>
            </a:r>
          </a:p>
        </p:txBody>
      </p:sp>
      <p:sp>
        <p:nvSpPr>
          <p:cNvPr id="5" name="Slide Number Placeholder 5"/>
          <p:cNvSpPr>
            <a:spLocks noGrp="1"/>
          </p:cNvSpPr>
          <p:nvPr>
            <p:ph type="sldNum" sz="quarter" idx="12"/>
          </p:nvPr>
        </p:nvSpPr>
        <p:spPr/>
        <p:txBody>
          <a:bodyPr/>
          <a:lstStyle/>
          <a:p>
            <a:fld id="{B2A094E3-9753-48FA-A77A-C0B153E2AAFD}" type="slidenum">
              <a:rPr lang="en-US"/>
              <a:pPr/>
              <a:t>54</a:t>
            </a:fld>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228600" y="358594"/>
            <a:ext cx="6515100" cy="1117600"/>
          </a:xfrm>
        </p:spPr>
        <p:txBody>
          <a:bodyPr>
            <a:normAutofit fontScale="90000"/>
          </a:bodyPr>
          <a:lstStyle/>
          <a:p>
            <a:pPr algn="ctr"/>
            <a:r>
              <a:rPr lang="en-US" dirty="0"/>
              <a:t>MES </a:t>
            </a:r>
            <a:br>
              <a:rPr lang="en-US" dirty="0"/>
            </a:br>
            <a:r>
              <a:rPr lang="en-US" dirty="0"/>
              <a:t>(Mortar)</a:t>
            </a:r>
          </a:p>
        </p:txBody>
      </p:sp>
      <p:sp>
        <p:nvSpPr>
          <p:cNvPr id="50180" name="Rectangle 4"/>
          <p:cNvSpPr>
            <a:spLocks noGrp="1" noChangeArrowheads="1"/>
          </p:cNvSpPr>
          <p:nvPr>
            <p:ph idx="1"/>
          </p:nvPr>
        </p:nvSpPr>
        <p:spPr>
          <a:xfrm>
            <a:off x="228600" y="1828800"/>
            <a:ext cx="6400800" cy="6777038"/>
          </a:xfrm>
          <a:noFill/>
          <a:ln/>
        </p:spPr>
        <p:txBody>
          <a:bodyPr/>
          <a:lstStyle/>
          <a:p>
            <a:r>
              <a:rPr lang="en-US" sz="2600"/>
              <a:t>Mortar is a proportional mix of:</a:t>
            </a:r>
          </a:p>
          <a:p>
            <a:pPr lvl="1"/>
            <a:r>
              <a:rPr lang="en-US" sz="2600"/>
              <a:t>Portland Cement</a:t>
            </a:r>
          </a:p>
          <a:p>
            <a:pPr lvl="1"/>
            <a:r>
              <a:rPr lang="en-US" sz="2600"/>
              <a:t>Masonry Cement</a:t>
            </a:r>
          </a:p>
          <a:p>
            <a:pPr lvl="1"/>
            <a:r>
              <a:rPr lang="en-US" sz="2600"/>
              <a:t>Sand</a:t>
            </a:r>
          </a:p>
          <a:p>
            <a:pPr lvl="2"/>
            <a:r>
              <a:rPr lang="en-US"/>
              <a:t>Water (not figured into the estimate)</a:t>
            </a:r>
          </a:p>
          <a:p>
            <a:r>
              <a:rPr lang="en-US" sz="2600"/>
              <a:t>Standard mix ratio (1:1:6) of:</a:t>
            </a:r>
          </a:p>
          <a:p>
            <a:pPr lvl="1"/>
            <a:r>
              <a:rPr lang="en-US"/>
              <a:t> </a:t>
            </a:r>
            <a:r>
              <a:rPr lang="en-US" sz="2600"/>
              <a:t>(1) part 	Portland Cement</a:t>
            </a:r>
          </a:p>
          <a:p>
            <a:pPr lvl="1"/>
            <a:r>
              <a:rPr lang="en-US" sz="2600"/>
              <a:t> (1) parts	Masonry Cement</a:t>
            </a:r>
          </a:p>
          <a:p>
            <a:pPr lvl="1"/>
            <a:r>
              <a:rPr lang="en-US" sz="2600"/>
              <a:t> (6) parts	Sand</a:t>
            </a:r>
          </a:p>
          <a:p>
            <a:pPr lvl="2"/>
            <a:r>
              <a:rPr lang="en-US"/>
              <a:t>A 1:1:6 mix concrete will achieve a compressive strength of 2000 psi at 28 days.</a:t>
            </a:r>
          </a:p>
          <a:p>
            <a:pPr lvl="2"/>
            <a:r>
              <a:rPr lang="en-US"/>
              <a:t>Bonded by a 3/8” mortar joint, bonding 0.054 cuft of block area.</a:t>
            </a:r>
          </a:p>
          <a:p>
            <a:pPr lvl="1"/>
            <a:endParaRPr lang="en-US"/>
          </a:p>
          <a:p>
            <a:pPr lvl="1"/>
            <a:endParaRPr lang="en-US"/>
          </a:p>
        </p:txBody>
      </p:sp>
      <p:sp>
        <p:nvSpPr>
          <p:cNvPr id="5" name="Slide Number Placeholder 5"/>
          <p:cNvSpPr>
            <a:spLocks noGrp="1"/>
          </p:cNvSpPr>
          <p:nvPr>
            <p:ph type="sldNum" sz="quarter" idx="12"/>
          </p:nvPr>
        </p:nvSpPr>
        <p:spPr/>
        <p:txBody>
          <a:bodyPr/>
          <a:lstStyle/>
          <a:p>
            <a:fld id="{6357DA2C-B8D3-4DE6-B0F3-A3662A17DBF4}" type="slidenum">
              <a:rPr lang="en-US"/>
              <a:pPr/>
              <a:t>55</a:t>
            </a:fld>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28600" y="430310"/>
            <a:ext cx="6515100" cy="1117600"/>
          </a:xfrm>
        </p:spPr>
        <p:txBody>
          <a:bodyPr>
            <a:normAutofit fontScale="90000"/>
          </a:bodyPr>
          <a:lstStyle/>
          <a:p>
            <a:pPr algn="ctr"/>
            <a:r>
              <a:rPr lang="en-US" dirty="0"/>
              <a:t>Mortar Estimating Calculations</a:t>
            </a:r>
          </a:p>
        </p:txBody>
      </p:sp>
      <p:sp>
        <p:nvSpPr>
          <p:cNvPr id="51204" name="Rectangle 4"/>
          <p:cNvSpPr>
            <a:spLocks noGrp="1" noChangeArrowheads="1"/>
          </p:cNvSpPr>
          <p:nvPr>
            <p:ph idx="1"/>
          </p:nvPr>
        </p:nvSpPr>
        <p:spPr>
          <a:xfrm>
            <a:off x="0" y="1828800"/>
            <a:ext cx="6858000" cy="7315200"/>
          </a:xfrm>
          <a:noFill/>
          <a:ln/>
        </p:spPr>
        <p:txBody>
          <a:bodyPr/>
          <a:lstStyle/>
          <a:p>
            <a:pPr>
              <a:lnSpc>
                <a:spcPct val="90000"/>
              </a:lnSpc>
            </a:pPr>
            <a:r>
              <a:rPr lang="en-US" sz="2400" b="1" dirty="0"/>
              <a:t>Total number of blocks from MTO x 0.054 (</a:t>
            </a:r>
            <a:r>
              <a:rPr lang="en-US" sz="2400" b="1" dirty="0" err="1"/>
              <a:t>cf</a:t>
            </a:r>
            <a:r>
              <a:rPr lang="en-US" sz="2400" b="1" dirty="0"/>
              <a:t>) = Total amount of mortar to bond all blocks (</a:t>
            </a:r>
            <a:r>
              <a:rPr lang="en-US" sz="2400" b="1" dirty="0" err="1"/>
              <a:t>cf</a:t>
            </a:r>
            <a:r>
              <a:rPr lang="en-US" sz="2400" b="1" dirty="0" smtClean="0"/>
              <a:t>)</a:t>
            </a:r>
          </a:p>
          <a:p>
            <a:pPr>
              <a:lnSpc>
                <a:spcPct val="90000"/>
              </a:lnSpc>
            </a:pPr>
            <a:endParaRPr lang="en-US" sz="2400" b="1" dirty="0"/>
          </a:p>
          <a:p>
            <a:pPr lvl="1">
              <a:lnSpc>
                <a:spcPct val="90000"/>
              </a:lnSpc>
            </a:pPr>
            <a:r>
              <a:rPr lang="en-US" sz="1800" dirty="0"/>
              <a:t>  </a:t>
            </a:r>
            <a:r>
              <a:rPr lang="en-US" sz="1900" b="1" i="1" dirty="0">
                <a:solidFill>
                  <a:schemeClr val="tx2"/>
                </a:solidFill>
              </a:rPr>
              <a:t>373 </a:t>
            </a:r>
            <a:r>
              <a:rPr lang="en-US" sz="1900" b="1" i="1" dirty="0" smtClean="0">
                <a:solidFill>
                  <a:schemeClr val="tx2"/>
                </a:solidFill>
              </a:rPr>
              <a:t> x  0.054  =  </a:t>
            </a:r>
            <a:r>
              <a:rPr lang="en-US" sz="1900" b="1" i="1" dirty="0">
                <a:solidFill>
                  <a:schemeClr val="tx2"/>
                </a:solidFill>
              </a:rPr>
              <a:t>20.14</a:t>
            </a:r>
          </a:p>
          <a:p>
            <a:pPr lvl="1">
              <a:lnSpc>
                <a:spcPct val="90000"/>
              </a:lnSpc>
            </a:pPr>
            <a:endParaRPr lang="en-US" sz="1900" b="1" i="1" dirty="0" smtClean="0">
              <a:solidFill>
                <a:schemeClr val="tx2"/>
              </a:solidFill>
            </a:endParaRPr>
          </a:p>
          <a:p>
            <a:pPr lvl="1">
              <a:lnSpc>
                <a:spcPct val="90000"/>
              </a:lnSpc>
            </a:pPr>
            <a:endParaRPr lang="en-US" sz="1900" b="1" i="1" dirty="0">
              <a:solidFill>
                <a:schemeClr val="tx2"/>
              </a:solidFill>
            </a:endParaRPr>
          </a:p>
          <a:p>
            <a:pPr>
              <a:lnSpc>
                <a:spcPct val="90000"/>
              </a:lnSpc>
            </a:pPr>
            <a:r>
              <a:rPr lang="en-US" sz="2400" b="1" dirty="0"/>
              <a:t>Multiply total mortar requirement to mix ratio.</a:t>
            </a:r>
          </a:p>
          <a:p>
            <a:pPr lvl="1">
              <a:lnSpc>
                <a:spcPct val="90000"/>
              </a:lnSpc>
            </a:pPr>
            <a:r>
              <a:rPr lang="en-US" sz="2100" dirty="0"/>
              <a:t>(1/8 x total mortar) + Waste Factor = Total bags of Portland Cement.</a:t>
            </a:r>
            <a:r>
              <a:rPr lang="en-US" sz="2400" dirty="0"/>
              <a:t>  </a:t>
            </a:r>
            <a:r>
              <a:rPr lang="en-US" sz="2000" dirty="0"/>
              <a:t>(Round up)</a:t>
            </a:r>
          </a:p>
          <a:p>
            <a:pPr lvl="2">
              <a:lnSpc>
                <a:spcPct val="90000"/>
              </a:lnSpc>
              <a:buClr>
                <a:schemeClr val="tx2"/>
              </a:buClr>
              <a:buFont typeface="Wingdings" pitchFamily="2" charset="2"/>
              <a:buChar char="§"/>
            </a:pPr>
            <a:r>
              <a:rPr lang="en-US" sz="2000" dirty="0"/>
              <a:t>  </a:t>
            </a:r>
            <a:r>
              <a:rPr lang="en-US" sz="1900" b="1" i="1" dirty="0">
                <a:solidFill>
                  <a:schemeClr val="tx2"/>
                </a:solidFill>
              </a:rPr>
              <a:t>1/8 </a:t>
            </a:r>
            <a:r>
              <a:rPr lang="en-US" sz="1900" b="1" i="1" dirty="0" smtClean="0">
                <a:solidFill>
                  <a:schemeClr val="tx2"/>
                </a:solidFill>
              </a:rPr>
              <a:t> x  20.14 </a:t>
            </a:r>
            <a:r>
              <a:rPr lang="en-US" sz="1900" b="1" i="1" dirty="0">
                <a:solidFill>
                  <a:schemeClr val="tx2"/>
                </a:solidFill>
              </a:rPr>
              <a:t>= </a:t>
            </a:r>
            <a:r>
              <a:rPr lang="en-US" sz="1900" b="1" i="1" dirty="0" smtClean="0">
                <a:solidFill>
                  <a:schemeClr val="tx2"/>
                </a:solidFill>
              </a:rPr>
              <a:t> 2.52  +  5</a:t>
            </a:r>
            <a:r>
              <a:rPr lang="en-US" sz="1900" b="1" i="1" dirty="0">
                <a:solidFill>
                  <a:schemeClr val="tx2"/>
                </a:solidFill>
              </a:rPr>
              <a:t>% </a:t>
            </a:r>
            <a:r>
              <a:rPr lang="en-US" sz="1900" b="1" i="1" dirty="0" smtClean="0">
                <a:solidFill>
                  <a:schemeClr val="tx2"/>
                </a:solidFill>
              </a:rPr>
              <a:t> =  3.0 </a:t>
            </a:r>
            <a:r>
              <a:rPr lang="en-US" sz="1900" b="1" i="1" dirty="0" err="1" smtClean="0">
                <a:solidFill>
                  <a:schemeClr val="tx2"/>
                </a:solidFill>
              </a:rPr>
              <a:t>bg</a:t>
            </a:r>
            <a:endParaRPr lang="en-US" sz="1900" b="1" i="1" dirty="0" smtClean="0">
              <a:solidFill>
                <a:schemeClr val="tx2"/>
              </a:solidFill>
            </a:endParaRPr>
          </a:p>
          <a:p>
            <a:pPr lvl="2">
              <a:lnSpc>
                <a:spcPct val="90000"/>
              </a:lnSpc>
              <a:buClr>
                <a:schemeClr val="tx2"/>
              </a:buClr>
              <a:buFont typeface="Wingdings" pitchFamily="2" charset="2"/>
              <a:buChar char="§"/>
            </a:pPr>
            <a:endParaRPr lang="en-US" sz="1900" b="1" i="1" dirty="0">
              <a:solidFill>
                <a:schemeClr val="tx2"/>
              </a:solidFill>
            </a:endParaRPr>
          </a:p>
          <a:p>
            <a:pPr lvl="1">
              <a:lnSpc>
                <a:spcPct val="90000"/>
              </a:lnSpc>
            </a:pPr>
            <a:r>
              <a:rPr lang="en-US" sz="2100" dirty="0"/>
              <a:t>(1/8 x total mortar) + Waste Factor = Total bags of Masonry Cement.</a:t>
            </a:r>
            <a:r>
              <a:rPr lang="en-US" sz="2000" dirty="0"/>
              <a:t>  </a:t>
            </a:r>
            <a:r>
              <a:rPr lang="en-US" sz="1800" dirty="0"/>
              <a:t>(Round up)</a:t>
            </a:r>
          </a:p>
          <a:p>
            <a:pPr lvl="2">
              <a:lnSpc>
                <a:spcPct val="90000"/>
              </a:lnSpc>
              <a:buFont typeface="Wingdings" pitchFamily="2" charset="2"/>
              <a:buChar char="§"/>
            </a:pPr>
            <a:r>
              <a:rPr lang="en-US" sz="2000" b="1" i="1" dirty="0">
                <a:solidFill>
                  <a:schemeClr val="tx2"/>
                </a:solidFill>
              </a:rPr>
              <a:t>  </a:t>
            </a:r>
            <a:r>
              <a:rPr lang="en-US" sz="1900" b="1" i="1" dirty="0">
                <a:solidFill>
                  <a:schemeClr val="tx2"/>
                </a:solidFill>
              </a:rPr>
              <a:t>1/8 </a:t>
            </a:r>
            <a:r>
              <a:rPr lang="en-US" sz="1900" b="1" i="1" dirty="0" smtClean="0">
                <a:solidFill>
                  <a:schemeClr val="tx2"/>
                </a:solidFill>
              </a:rPr>
              <a:t> x  20.14  =  </a:t>
            </a:r>
            <a:r>
              <a:rPr lang="en-US" sz="1900" b="1" i="1" dirty="0">
                <a:solidFill>
                  <a:schemeClr val="tx2"/>
                </a:solidFill>
              </a:rPr>
              <a:t>2.52 </a:t>
            </a:r>
            <a:r>
              <a:rPr lang="en-US" sz="1900" b="1" i="1" dirty="0" smtClean="0">
                <a:solidFill>
                  <a:schemeClr val="tx2"/>
                </a:solidFill>
              </a:rPr>
              <a:t> +  5</a:t>
            </a:r>
            <a:r>
              <a:rPr lang="en-US" sz="1900" b="1" i="1" dirty="0">
                <a:solidFill>
                  <a:schemeClr val="tx2"/>
                </a:solidFill>
              </a:rPr>
              <a:t>% </a:t>
            </a:r>
            <a:r>
              <a:rPr lang="en-US" sz="1900" b="1" i="1" dirty="0" smtClean="0">
                <a:solidFill>
                  <a:schemeClr val="tx2"/>
                </a:solidFill>
              </a:rPr>
              <a:t> =  3.0 </a:t>
            </a:r>
            <a:r>
              <a:rPr lang="en-US" sz="1900" b="1" i="1" dirty="0" err="1" smtClean="0">
                <a:solidFill>
                  <a:schemeClr val="tx2"/>
                </a:solidFill>
              </a:rPr>
              <a:t>bg</a:t>
            </a:r>
            <a:endParaRPr lang="en-US" sz="1900" b="1" i="1" dirty="0" smtClean="0">
              <a:solidFill>
                <a:schemeClr val="tx2"/>
              </a:solidFill>
            </a:endParaRPr>
          </a:p>
          <a:p>
            <a:pPr lvl="2">
              <a:lnSpc>
                <a:spcPct val="90000"/>
              </a:lnSpc>
              <a:buFont typeface="Wingdings" pitchFamily="2" charset="2"/>
              <a:buChar char="§"/>
            </a:pPr>
            <a:endParaRPr lang="en-US" sz="1900" b="1" i="1" dirty="0">
              <a:solidFill>
                <a:schemeClr val="tx2"/>
              </a:solidFill>
            </a:endParaRPr>
          </a:p>
          <a:p>
            <a:pPr lvl="1">
              <a:lnSpc>
                <a:spcPct val="90000"/>
              </a:lnSpc>
            </a:pPr>
            <a:r>
              <a:rPr lang="en-US" sz="2100" dirty="0"/>
              <a:t>((6/8 x total mortar) </a:t>
            </a:r>
            <a:r>
              <a:rPr lang="en-US" sz="2400" dirty="0" smtClean="0">
                <a:latin typeface="UniversalMath1 BT" pitchFamily="18" charset="2"/>
                <a:cs typeface="Times New Roman"/>
              </a:rPr>
              <a:t>÷</a:t>
            </a:r>
            <a:r>
              <a:rPr lang="en-US" sz="2100" dirty="0" smtClean="0"/>
              <a:t> </a:t>
            </a:r>
            <a:r>
              <a:rPr lang="en-US" sz="2100" dirty="0"/>
              <a:t>27) + Waste Factor = Total </a:t>
            </a:r>
            <a:r>
              <a:rPr lang="en-US" sz="2100" dirty="0" err="1"/>
              <a:t>cuyds</a:t>
            </a:r>
            <a:r>
              <a:rPr lang="en-US" sz="2100" dirty="0"/>
              <a:t> of Sand  </a:t>
            </a:r>
            <a:r>
              <a:rPr lang="en-US" sz="1800" dirty="0"/>
              <a:t>(Round up to the nearest half cubic yard)</a:t>
            </a:r>
            <a:r>
              <a:rPr lang="en-US" sz="2400" dirty="0"/>
              <a:t> </a:t>
            </a:r>
          </a:p>
          <a:p>
            <a:pPr lvl="2">
              <a:lnSpc>
                <a:spcPct val="90000"/>
              </a:lnSpc>
              <a:buClr>
                <a:schemeClr val="tx2"/>
              </a:buClr>
              <a:buFont typeface="Wingdings" pitchFamily="2" charset="2"/>
              <a:buChar char="§"/>
            </a:pPr>
            <a:r>
              <a:rPr lang="en-US" sz="2000" dirty="0"/>
              <a:t>  </a:t>
            </a:r>
            <a:r>
              <a:rPr lang="en-US" sz="1900" b="1" i="1" dirty="0">
                <a:solidFill>
                  <a:schemeClr val="tx2"/>
                </a:solidFill>
              </a:rPr>
              <a:t>(6/8 x 20.14) </a:t>
            </a:r>
            <a:r>
              <a:rPr lang="en-US" sz="1900" b="1" i="1" dirty="0" smtClean="0">
                <a:solidFill>
                  <a:schemeClr val="tx2"/>
                </a:solidFill>
              </a:rPr>
              <a:t> </a:t>
            </a:r>
            <a:r>
              <a:rPr lang="en-US" sz="2000" dirty="0" smtClean="0">
                <a:latin typeface="UniversalMath1 BT" pitchFamily="18" charset="2"/>
                <a:cs typeface="Times New Roman"/>
              </a:rPr>
              <a:t>÷</a:t>
            </a:r>
            <a:r>
              <a:rPr lang="en-US" sz="1900" b="1" i="1" dirty="0" smtClean="0">
                <a:solidFill>
                  <a:schemeClr val="tx2"/>
                </a:solidFill>
              </a:rPr>
              <a:t>  27  =  0.56  +  10</a:t>
            </a:r>
            <a:r>
              <a:rPr lang="en-US" sz="1900" b="1" i="1" dirty="0">
                <a:solidFill>
                  <a:schemeClr val="tx2"/>
                </a:solidFill>
              </a:rPr>
              <a:t>% </a:t>
            </a:r>
            <a:r>
              <a:rPr lang="en-US" sz="1900" b="1" i="1" dirty="0" smtClean="0">
                <a:solidFill>
                  <a:schemeClr val="tx2"/>
                </a:solidFill>
              </a:rPr>
              <a:t> =  </a:t>
            </a:r>
            <a:r>
              <a:rPr lang="en-US" sz="1900" b="1" i="1" dirty="0">
                <a:solidFill>
                  <a:schemeClr val="tx2"/>
                </a:solidFill>
              </a:rPr>
              <a:t>1.0 cy </a:t>
            </a:r>
          </a:p>
        </p:txBody>
      </p:sp>
      <p:sp>
        <p:nvSpPr>
          <p:cNvPr id="5" name="Slide Number Placeholder 5"/>
          <p:cNvSpPr>
            <a:spLocks noGrp="1"/>
          </p:cNvSpPr>
          <p:nvPr>
            <p:ph type="sldNum" sz="quarter" idx="12"/>
          </p:nvPr>
        </p:nvSpPr>
        <p:spPr/>
        <p:txBody>
          <a:bodyPr/>
          <a:lstStyle/>
          <a:p>
            <a:fld id="{C7E1753E-2CC6-471C-81E0-EF74D5F2880D}" type="slidenum">
              <a:rPr lang="en-US"/>
              <a:pPr/>
              <a:t>56</a:t>
            </a:fld>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228600" y="412381"/>
            <a:ext cx="6515100" cy="1117600"/>
          </a:xfrm>
        </p:spPr>
        <p:txBody>
          <a:bodyPr>
            <a:normAutofit fontScale="90000"/>
          </a:bodyPr>
          <a:lstStyle/>
          <a:p>
            <a:pPr algn="ctr"/>
            <a:r>
              <a:rPr lang="en-US" dirty="0"/>
              <a:t>MES </a:t>
            </a:r>
            <a:br>
              <a:rPr lang="en-US" dirty="0"/>
            </a:br>
            <a:r>
              <a:rPr lang="en-US" sz="2900" dirty="0"/>
              <a:t>(Boards, Lumber, Timber &amp; Plywood)</a:t>
            </a:r>
          </a:p>
        </p:txBody>
      </p:sp>
      <p:sp>
        <p:nvSpPr>
          <p:cNvPr id="52228" name="Text Box 4"/>
          <p:cNvSpPr txBox="1">
            <a:spLocks noGrp="1" noChangeArrowheads="1"/>
          </p:cNvSpPr>
          <p:nvPr>
            <p:ph idx="1"/>
          </p:nvPr>
        </p:nvSpPr>
        <p:spPr>
          <a:xfrm>
            <a:off x="228600" y="1828800"/>
            <a:ext cx="6400800" cy="6902450"/>
          </a:xfrm>
          <a:noFill/>
          <a:ln/>
        </p:spPr>
        <p:txBody>
          <a:bodyPr/>
          <a:lstStyle/>
          <a:p>
            <a:pPr marL="219075" indent="-219075" defTabSz="481013" eaLnBrk="0" hangingPunct="0">
              <a:spcBef>
                <a:spcPct val="0"/>
              </a:spcBef>
              <a:buClr>
                <a:schemeClr val="tx1"/>
              </a:buClr>
            </a:pPr>
            <a:r>
              <a:rPr lang="en-US" b="1"/>
              <a:t>The unit of measure to estimate boards, lumber, and timber is board feet (bf).</a:t>
            </a:r>
          </a:p>
          <a:p>
            <a:pPr marL="219075" indent="-219075" defTabSz="481013" eaLnBrk="0" hangingPunct="0">
              <a:spcBef>
                <a:spcPct val="0"/>
              </a:spcBef>
              <a:buClr>
                <a:schemeClr val="tx1"/>
              </a:buClr>
            </a:pPr>
            <a:endParaRPr lang="en-US" b="1"/>
          </a:p>
          <a:p>
            <a:pPr marL="704850" lvl="1" indent="-247650" defTabSz="481013" eaLnBrk="0" hangingPunct="0">
              <a:spcBef>
                <a:spcPct val="0"/>
              </a:spcBef>
              <a:buClr>
                <a:schemeClr val="tx1"/>
              </a:buClr>
            </a:pPr>
            <a:r>
              <a:rPr lang="en-US"/>
              <a:t>One board foot is equal to a piece of wood having 12 square inches of end area, and is 1 foot long.</a:t>
            </a:r>
            <a:br>
              <a:rPr lang="en-US"/>
            </a:br>
            <a:endParaRPr lang="en-US"/>
          </a:p>
          <a:p>
            <a:pPr marL="219075" indent="-219075" defTabSz="481013" eaLnBrk="0" hangingPunct="0">
              <a:spcBef>
                <a:spcPct val="0"/>
              </a:spcBef>
              <a:buClr>
                <a:schemeClr val="tx1"/>
              </a:buClr>
            </a:pPr>
            <a:r>
              <a:rPr lang="en-US" b="1"/>
              <a:t>The unit of measure to estimate plywood is sheet (sh).</a:t>
            </a:r>
          </a:p>
          <a:p>
            <a:pPr marL="219075" indent="-219075" defTabSz="481013" eaLnBrk="0" hangingPunct="0">
              <a:spcBef>
                <a:spcPct val="0"/>
              </a:spcBef>
              <a:buClr>
                <a:schemeClr val="tx1"/>
              </a:buClr>
              <a:buFontTx/>
              <a:buNone/>
            </a:pPr>
            <a:endParaRPr lang="en-US" b="1"/>
          </a:p>
          <a:p>
            <a:pPr marL="704850" lvl="1" indent="-247650" defTabSz="481013" eaLnBrk="0" hangingPunct="0">
              <a:spcBef>
                <a:spcPct val="0"/>
              </a:spcBef>
              <a:buClr>
                <a:schemeClr val="tx1"/>
              </a:buClr>
            </a:pPr>
            <a:r>
              <a:rPr lang="en-US"/>
              <a:t>One sheet of plywood has 32 square feet of surface area.</a:t>
            </a:r>
          </a:p>
        </p:txBody>
      </p:sp>
      <p:sp>
        <p:nvSpPr>
          <p:cNvPr id="5" name="Slide Number Placeholder 5"/>
          <p:cNvSpPr>
            <a:spLocks noGrp="1"/>
          </p:cNvSpPr>
          <p:nvPr>
            <p:ph type="sldNum" sz="quarter" idx="12"/>
          </p:nvPr>
        </p:nvSpPr>
        <p:spPr/>
        <p:txBody>
          <a:bodyPr/>
          <a:lstStyle/>
          <a:p>
            <a:fld id="{B01A5DB4-4E68-4BF5-B489-0C06F08BA5C7}" type="slidenum">
              <a:rPr lang="en-US"/>
              <a:pPr/>
              <a:t>57</a:t>
            </a:fld>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228600" y="358594"/>
            <a:ext cx="6515100" cy="1117600"/>
          </a:xfrm>
        </p:spPr>
        <p:txBody>
          <a:bodyPr>
            <a:normAutofit fontScale="90000"/>
          </a:bodyPr>
          <a:lstStyle/>
          <a:p>
            <a:pPr algn="ctr"/>
            <a:r>
              <a:rPr lang="en-US" sz="4200" dirty="0"/>
              <a:t>Boards, Lumber &amp; Timber Estimating Calculations</a:t>
            </a:r>
          </a:p>
        </p:txBody>
      </p:sp>
      <p:sp>
        <p:nvSpPr>
          <p:cNvPr id="53251" name="Rectangle 3"/>
          <p:cNvSpPr>
            <a:spLocks noGrp="1" noChangeArrowheads="1"/>
          </p:cNvSpPr>
          <p:nvPr>
            <p:ph idx="1"/>
          </p:nvPr>
        </p:nvSpPr>
        <p:spPr>
          <a:xfrm>
            <a:off x="0" y="1828800"/>
            <a:ext cx="6858000" cy="7315200"/>
          </a:xfrm>
        </p:spPr>
        <p:txBody>
          <a:bodyPr/>
          <a:lstStyle/>
          <a:p>
            <a:r>
              <a:rPr lang="en-US" dirty="0"/>
              <a:t>Consolidate and total all “like” wood sizes &amp; grades.  Calculate board feet.</a:t>
            </a:r>
          </a:p>
          <a:p>
            <a:endParaRPr lang="en-US" dirty="0"/>
          </a:p>
          <a:p>
            <a:r>
              <a:rPr lang="en-US" dirty="0"/>
              <a:t>Total all “dissimilar” wood sizes &amp; grades.  Calculate board feet.</a:t>
            </a:r>
          </a:p>
          <a:p>
            <a:endParaRPr lang="en-US" dirty="0"/>
          </a:p>
          <a:p>
            <a:r>
              <a:rPr lang="en-US" dirty="0"/>
              <a:t>Board Feet Calculation</a:t>
            </a:r>
          </a:p>
          <a:p>
            <a:pPr lvl="1"/>
            <a:r>
              <a:rPr lang="en-US" sz="2600" dirty="0"/>
              <a:t>((Thickness (in) x Width (in) x Length (ft) x Quantity) </a:t>
            </a:r>
            <a:r>
              <a:rPr lang="en-US" sz="2400" dirty="0" smtClean="0">
                <a:latin typeface="UniversalMath1 BT" pitchFamily="18" charset="2"/>
                <a:cs typeface="Times New Roman"/>
              </a:rPr>
              <a:t>÷</a:t>
            </a:r>
            <a:r>
              <a:rPr lang="en-US" sz="2600" dirty="0" smtClean="0"/>
              <a:t> </a:t>
            </a:r>
            <a:r>
              <a:rPr lang="en-US" sz="2600" dirty="0"/>
              <a:t>12) + Waste Factor = Total Board Feet </a:t>
            </a:r>
            <a:r>
              <a:rPr lang="en-US" sz="2400" dirty="0"/>
              <a:t>(Round up)</a:t>
            </a:r>
          </a:p>
          <a:p>
            <a:pPr>
              <a:buFontTx/>
              <a:buNone/>
            </a:pPr>
            <a:r>
              <a:rPr lang="en-US" dirty="0"/>
              <a:t> </a:t>
            </a:r>
            <a:r>
              <a:rPr lang="en-US" sz="2200" b="1" i="1" dirty="0">
                <a:solidFill>
                  <a:schemeClr val="tx2"/>
                </a:solidFill>
              </a:rPr>
              <a:t>(2” x 6” x 16’ x 6) </a:t>
            </a:r>
            <a:r>
              <a:rPr lang="en-US" sz="2200" b="1" i="1" dirty="0" smtClean="0">
                <a:solidFill>
                  <a:schemeClr val="tx2"/>
                </a:solidFill>
              </a:rPr>
              <a:t> </a:t>
            </a:r>
            <a:r>
              <a:rPr lang="en-US" sz="2400" dirty="0" smtClean="0">
                <a:latin typeface="UniversalMath1 BT" pitchFamily="18" charset="2"/>
                <a:cs typeface="Times New Roman"/>
              </a:rPr>
              <a:t>÷ </a:t>
            </a:r>
            <a:r>
              <a:rPr lang="en-US" sz="2200" b="1" i="1" dirty="0" smtClean="0">
                <a:solidFill>
                  <a:schemeClr val="tx2"/>
                </a:solidFill>
              </a:rPr>
              <a:t> </a:t>
            </a:r>
            <a:r>
              <a:rPr lang="en-US" sz="2200" b="1" i="1" dirty="0">
                <a:solidFill>
                  <a:schemeClr val="tx2"/>
                </a:solidFill>
              </a:rPr>
              <a:t>12 </a:t>
            </a:r>
            <a:r>
              <a:rPr lang="en-US" sz="2200" b="1" i="1" dirty="0" smtClean="0">
                <a:solidFill>
                  <a:schemeClr val="tx2"/>
                </a:solidFill>
              </a:rPr>
              <a:t> =  96.0 </a:t>
            </a:r>
            <a:r>
              <a:rPr lang="en-US" sz="2200" b="1" i="1" dirty="0">
                <a:solidFill>
                  <a:schemeClr val="tx2"/>
                </a:solidFill>
              </a:rPr>
              <a:t>bf </a:t>
            </a:r>
            <a:r>
              <a:rPr lang="en-US" sz="2200" b="1" i="1" dirty="0" smtClean="0">
                <a:solidFill>
                  <a:schemeClr val="tx2"/>
                </a:solidFill>
              </a:rPr>
              <a:t> +  10</a:t>
            </a:r>
            <a:r>
              <a:rPr lang="en-US" sz="2200" b="1" i="1" dirty="0">
                <a:solidFill>
                  <a:schemeClr val="tx2"/>
                </a:solidFill>
              </a:rPr>
              <a:t>% </a:t>
            </a:r>
            <a:r>
              <a:rPr lang="en-US" sz="2200" b="1" i="1" dirty="0" smtClean="0">
                <a:solidFill>
                  <a:schemeClr val="tx2"/>
                </a:solidFill>
              </a:rPr>
              <a:t> =  106.0 </a:t>
            </a:r>
            <a:r>
              <a:rPr lang="en-US" sz="2200" b="1" i="1" dirty="0">
                <a:solidFill>
                  <a:schemeClr val="tx2"/>
                </a:solidFill>
              </a:rPr>
              <a:t>bf</a:t>
            </a:r>
          </a:p>
          <a:p>
            <a:pPr>
              <a:buFontTx/>
              <a:buNone/>
            </a:pPr>
            <a:endParaRPr lang="en-US" sz="2200" b="1" i="1" dirty="0">
              <a:solidFill>
                <a:schemeClr val="tx2"/>
              </a:solidFill>
            </a:endParaRPr>
          </a:p>
        </p:txBody>
      </p:sp>
      <p:sp>
        <p:nvSpPr>
          <p:cNvPr id="5" name="Slide Number Placeholder 5"/>
          <p:cNvSpPr>
            <a:spLocks noGrp="1"/>
          </p:cNvSpPr>
          <p:nvPr>
            <p:ph type="sldNum" sz="quarter" idx="12"/>
          </p:nvPr>
        </p:nvSpPr>
        <p:spPr/>
        <p:txBody>
          <a:bodyPr/>
          <a:lstStyle/>
          <a:p>
            <a:fld id="{83873D06-BAD0-4F2B-8349-2052CAB64E31}" type="slidenum">
              <a:rPr lang="en-US"/>
              <a:pPr/>
              <a:t>58</a:t>
            </a:fld>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228600" y="430310"/>
            <a:ext cx="6515100" cy="1117600"/>
          </a:xfrm>
        </p:spPr>
        <p:txBody>
          <a:bodyPr>
            <a:normAutofit fontScale="90000"/>
          </a:bodyPr>
          <a:lstStyle/>
          <a:p>
            <a:pPr algn="ctr"/>
            <a:r>
              <a:rPr lang="en-US" dirty="0"/>
              <a:t>Plywood Estimating Calculation</a:t>
            </a:r>
          </a:p>
        </p:txBody>
      </p:sp>
      <p:sp>
        <p:nvSpPr>
          <p:cNvPr id="54276" name="Rectangle 4"/>
          <p:cNvSpPr>
            <a:spLocks noGrp="1" noChangeArrowheads="1"/>
          </p:cNvSpPr>
          <p:nvPr>
            <p:ph idx="1"/>
          </p:nvPr>
        </p:nvSpPr>
        <p:spPr>
          <a:xfrm>
            <a:off x="0" y="1828800"/>
            <a:ext cx="6858000" cy="6634163"/>
          </a:xfrm>
          <a:noFill/>
          <a:ln/>
        </p:spPr>
        <p:txBody>
          <a:bodyPr/>
          <a:lstStyle/>
          <a:p>
            <a:r>
              <a:rPr lang="en-US" dirty="0"/>
              <a:t>Consolidate and total all “like” plywood sizes &amp; grades.  Calculate sheets required.</a:t>
            </a:r>
          </a:p>
          <a:p>
            <a:endParaRPr lang="en-US" sz="1400" dirty="0"/>
          </a:p>
          <a:p>
            <a:r>
              <a:rPr lang="en-US" dirty="0"/>
              <a:t>Total all “dissimilar” plywood sizes &amp; grades.  Calculate sheets required.</a:t>
            </a:r>
          </a:p>
          <a:p>
            <a:endParaRPr lang="en-US" sz="1400" dirty="0"/>
          </a:p>
          <a:p>
            <a:r>
              <a:rPr lang="en-US" dirty="0"/>
              <a:t>Sheet Calculation</a:t>
            </a:r>
          </a:p>
          <a:p>
            <a:pPr lvl="1"/>
            <a:r>
              <a:rPr lang="en-US" sz="2600" dirty="0"/>
              <a:t>Total Surface area to be covered from MTO </a:t>
            </a:r>
            <a:r>
              <a:rPr lang="en-US" sz="2400" dirty="0" smtClean="0">
                <a:latin typeface="UniversalMath1 BT" pitchFamily="18" charset="2"/>
                <a:cs typeface="Times New Roman"/>
              </a:rPr>
              <a:t>÷</a:t>
            </a:r>
            <a:r>
              <a:rPr lang="en-US" sz="2600" dirty="0" smtClean="0"/>
              <a:t> </a:t>
            </a:r>
            <a:r>
              <a:rPr lang="en-US" sz="2600" dirty="0"/>
              <a:t>32 (</a:t>
            </a:r>
            <a:r>
              <a:rPr lang="en-US" sz="2600" dirty="0" err="1"/>
              <a:t>sf</a:t>
            </a:r>
            <a:r>
              <a:rPr lang="en-US" sz="2600" dirty="0"/>
              <a:t>) = Total sheets required + waste factor = Total sheets to order. </a:t>
            </a:r>
            <a:r>
              <a:rPr lang="en-US" sz="2400" dirty="0"/>
              <a:t>(Round up)</a:t>
            </a:r>
          </a:p>
          <a:p>
            <a:pPr algn="ctr">
              <a:buFontTx/>
              <a:buNone/>
            </a:pPr>
            <a:r>
              <a:rPr lang="en-US" dirty="0"/>
              <a:t> </a:t>
            </a:r>
            <a:r>
              <a:rPr lang="en-US" sz="2200" b="1" i="1" dirty="0">
                <a:solidFill>
                  <a:schemeClr val="tx2"/>
                </a:solidFill>
              </a:rPr>
              <a:t>512 </a:t>
            </a:r>
            <a:r>
              <a:rPr lang="en-US" sz="2200" b="1" i="1" dirty="0" err="1" smtClean="0">
                <a:solidFill>
                  <a:schemeClr val="tx2"/>
                </a:solidFill>
              </a:rPr>
              <a:t>sqft</a:t>
            </a:r>
            <a:r>
              <a:rPr lang="en-US" sz="2200" b="1" i="1" dirty="0" smtClean="0">
                <a:solidFill>
                  <a:schemeClr val="tx2"/>
                </a:solidFill>
              </a:rPr>
              <a:t>  </a:t>
            </a:r>
            <a:r>
              <a:rPr lang="en-US" sz="2400" dirty="0" smtClean="0">
                <a:latin typeface="UniversalMath1 BT" pitchFamily="18" charset="2"/>
                <a:cs typeface="Times New Roman"/>
              </a:rPr>
              <a:t>÷</a:t>
            </a:r>
            <a:r>
              <a:rPr lang="en-US" sz="2200" b="1" i="1" dirty="0" smtClean="0">
                <a:solidFill>
                  <a:schemeClr val="tx2"/>
                </a:solidFill>
              </a:rPr>
              <a:t>  32 </a:t>
            </a:r>
            <a:r>
              <a:rPr lang="en-US" sz="2200" b="1" i="1" dirty="0" err="1" smtClean="0">
                <a:solidFill>
                  <a:schemeClr val="tx2"/>
                </a:solidFill>
              </a:rPr>
              <a:t>sqft</a:t>
            </a:r>
            <a:r>
              <a:rPr lang="en-US" sz="2200" b="1" i="1" dirty="0" smtClean="0">
                <a:solidFill>
                  <a:schemeClr val="tx2"/>
                </a:solidFill>
              </a:rPr>
              <a:t>  </a:t>
            </a:r>
            <a:r>
              <a:rPr lang="en-US" sz="2200" b="1" i="1" dirty="0">
                <a:solidFill>
                  <a:schemeClr val="tx2"/>
                </a:solidFill>
              </a:rPr>
              <a:t>= </a:t>
            </a:r>
            <a:r>
              <a:rPr lang="en-US" sz="2200" b="1" i="1" dirty="0" smtClean="0">
                <a:solidFill>
                  <a:schemeClr val="tx2"/>
                </a:solidFill>
              </a:rPr>
              <a:t>1 6.0 </a:t>
            </a:r>
            <a:r>
              <a:rPr lang="en-US" sz="2200" b="1" i="1" dirty="0" err="1">
                <a:solidFill>
                  <a:schemeClr val="tx2"/>
                </a:solidFill>
              </a:rPr>
              <a:t>sh</a:t>
            </a:r>
            <a:r>
              <a:rPr lang="en-US" sz="2200" b="1" i="1" dirty="0">
                <a:solidFill>
                  <a:schemeClr val="tx2"/>
                </a:solidFill>
              </a:rPr>
              <a:t> </a:t>
            </a:r>
            <a:r>
              <a:rPr lang="en-US" sz="2200" b="1" i="1" dirty="0" smtClean="0">
                <a:solidFill>
                  <a:schemeClr val="tx2"/>
                </a:solidFill>
              </a:rPr>
              <a:t> +  15</a:t>
            </a:r>
            <a:r>
              <a:rPr lang="en-US" sz="2200" b="1" i="1" dirty="0">
                <a:solidFill>
                  <a:schemeClr val="tx2"/>
                </a:solidFill>
              </a:rPr>
              <a:t>% </a:t>
            </a:r>
            <a:r>
              <a:rPr lang="en-US" sz="2200" b="1" i="1" dirty="0" smtClean="0">
                <a:solidFill>
                  <a:schemeClr val="tx2"/>
                </a:solidFill>
              </a:rPr>
              <a:t> =  19.0 </a:t>
            </a:r>
            <a:r>
              <a:rPr lang="en-US" sz="2200" b="1" i="1" dirty="0" err="1">
                <a:solidFill>
                  <a:schemeClr val="tx2"/>
                </a:solidFill>
              </a:rPr>
              <a:t>sh</a:t>
            </a:r>
            <a:endParaRPr lang="en-US" sz="2200" b="1" i="1" dirty="0">
              <a:solidFill>
                <a:schemeClr val="tx2"/>
              </a:solidFill>
            </a:endParaRPr>
          </a:p>
          <a:p>
            <a:pPr>
              <a:buFontTx/>
              <a:buNone/>
            </a:pPr>
            <a:endParaRPr lang="en-US" sz="2200" b="1" i="1" dirty="0">
              <a:solidFill>
                <a:schemeClr val="tx2"/>
              </a:solidFill>
            </a:endParaRPr>
          </a:p>
        </p:txBody>
      </p:sp>
      <p:sp>
        <p:nvSpPr>
          <p:cNvPr id="5" name="Slide Number Placeholder 5"/>
          <p:cNvSpPr>
            <a:spLocks noGrp="1"/>
          </p:cNvSpPr>
          <p:nvPr>
            <p:ph type="sldNum" sz="quarter" idx="12"/>
          </p:nvPr>
        </p:nvSpPr>
        <p:spPr/>
        <p:txBody>
          <a:bodyPr/>
          <a:lstStyle/>
          <a:p>
            <a:fld id="{F3D6F873-B82B-41C7-B023-C21A0E8D36DF}" type="slidenum">
              <a:rPr lang="en-US"/>
              <a:pPr/>
              <a:t>59</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algn="ctr"/>
            <a:r>
              <a:rPr lang="en-US" dirty="0" smtClean="0"/>
              <a:t>METHOD &amp; MEDIA</a:t>
            </a:r>
            <a:endParaRPr lang="en-US" dirty="0"/>
          </a:p>
        </p:txBody>
      </p:sp>
      <p:sp>
        <p:nvSpPr>
          <p:cNvPr id="3075" name="Rectangle 3"/>
          <p:cNvSpPr>
            <a:spLocks noGrp="1" noChangeArrowheads="1"/>
          </p:cNvSpPr>
          <p:nvPr>
            <p:ph idx="1"/>
          </p:nvPr>
        </p:nvSpPr>
        <p:spPr>
          <a:xfrm>
            <a:off x="228600" y="1676400"/>
            <a:ext cx="6400800" cy="5486400"/>
          </a:xfrm>
        </p:spPr>
        <p:txBody>
          <a:bodyPr>
            <a:normAutofit fontScale="92500" lnSpcReduction="10000"/>
          </a:bodyPr>
          <a:lstStyle/>
          <a:p>
            <a:endParaRPr lang="en-US" dirty="0" smtClean="0"/>
          </a:p>
          <a:p>
            <a:endParaRPr lang="en-US" dirty="0" smtClean="0"/>
          </a:p>
          <a:p>
            <a:endParaRPr lang="en-US" dirty="0" smtClean="0"/>
          </a:p>
          <a:p>
            <a:r>
              <a:rPr lang="en-US" dirty="0" smtClean="0"/>
              <a:t>Lecture</a:t>
            </a:r>
          </a:p>
          <a:p>
            <a:endParaRPr lang="en-US" dirty="0" smtClean="0"/>
          </a:p>
          <a:p>
            <a:r>
              <a:rPr lang="en-US" dirty="0" smtClean="0"/>
              <a:t>Demonstration</a:t>
            </a:r>
          </a:p>
          <a:p>
            <a:endParaRPr lang="en-US" dirty="0" smtClean="0"/>
          </a:p>
          <a:p>
            <a:r>
              <a:rPr lang="en-US" dirty="0" smtClean="0"/>
              <a:t>Practical Application</a:t>
            </a:r>
          </a:p>
          <a:p>
            <a:endParaRPr lang="en-US" dirty="0" smtClean="0"/>
          </a:p>
          <a:p>
            <a:pPr lvl="1"/>
            <a:r>
              <a:rPr lang="en-US" dirty="0" smtClean="0"/>
              <a:t>Computer Slides</a:t>
            </a:r>
          </a:p>
          <a:p>
            <a:pPr lvl="1"/>
            <a:r>
              <a:rPr lang="en-US" dirty="0" smtClean="0"/>
              <a:t>Dry-erase Board</a:t>
            </a:r>
            <a:endParaRPr lang="en-US" dirty="0"/>
          </a:p>
        </p:txBody>
      </p:sp>
      <p:sp>
        <p:nvSpPr>
          <p:cNvPr id="5" name="Slide Number Placeholder 5"/>
          <p:cNvSpPr>
            <a:spLocks noGrp="1"/>
          </p:cNvSpPr>
          <p:nvPr>
            <p:ph type="sldNum" sz="quarter" idx="12"/>
          </p:nvPr>
        </p:nvSpPr>
        <p:spPr/>
        <p:txBody>
          <a:bodyPr/>
          <a:lstStyle/>
          <a:p>
            <a:fld id="{962702B3-77D8-4449-B9F3-31F04A17F97A}" type="slidenum">
              <a:rPr lang="en-US"/>
              <a:pPr/>
              <a:t>6</a:t>
            </a:fld>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228600" y="430310"/>
            <a:ext cx="6515100" cy="1117600"/>
          </a:xfrm>
        </p:spPr>
        <p:txBody>
          <a:bodyPr>
            <a:normAutofit fontScale="90000"/>
          </a:bodyPr>
          <a:lstStyle/>
          <a:p>
            <a:pPr algn="ctr"/>
            <a:r>
              <a:rPr lang="en-US" dirty="0"/>
              <a:t>MES (Nails) &amp; Nail Estimating Calculations</a:t>
            </a:r>
          </a:p>
        </p:txBody>
      </p:sp>
      <p:sp>
        <p:nvSpPr>
          <p:cNvPr id="55299" name="Rectangle 3"/>
          <p:cNvSpPr>
            <a:spLocks noGrp="1" noChangeArrowheads="1"/>
          </p:cNvSpPr>
          <p:nvPr>
            <p:ph idx="1"/>
          </p:nvPr>
        </p:nvSpPr>
        <p:spPr>
          <a:xfrm>
            <a:off x="228600" y="1828800"/>
            <a:ext cx="6400800" cy="6489700"/>
          </a:xfrm>
        </p:spPr>
        <p:txBody>
          <a:bodyPr>
            <a:normAutofit lnSpcReduction="10000"/>
          </a:bodyPr>
          <a:lstStyle/>
          <a:p>
            <a:r>
              <a:rPr lang="en-US" dirty="0"/>
              <a:t>Unit of measure for nails by the pound (lb).</a:t>
            </a:r>
          </a:p>
          <a:p>
            <a:endParaRPr lang="en-US" dirty="0"/>
          </a:p>
          <a:p>
            <a:r>
              <a:rPr lang="en-US" dirty="0"/>
              <a:t>Three formulas, based on nail size, are used to determine nail requirements.</a:t>
            </a:r>
          </a:p>
          <a:p>
            <a:endParaRPr lang="en-US" dirty="0"/>
          </a:p>
          <a:p>
            <a:pPr lvl="1"/>
            <a:r>
              <a:rPr lang="en-US" u="sng" dirty="0"/>
              <a:t>2d to 12d Nails</a:t>
            </a:r>
            <a:r>
              <a:rPr lang="en-US" dirty="0"/>
              <a:t>:</a:t>
            </a:r>
          </a:p>
          <a:p>
            <a:pPr lvl="2"/>
            <a:r>
              <a:rPr lang="en-US" dirty="0"/>
              <a:t>((Nail size x Total bf of lumber to be fastened) </a:t>
            </a:r>
            <a:r>
              <a:rPr lang="en-US" dirty="0" smtClean="0"/>
              <a:t> </a:t>
            </a:r>
            <a:r>
              <a:rPr lang="en-US" dirty="0" smtClean="0">
                <a:latin typeface="UniversalMath1 BT" pitchFamily="18" charset="2"/>
                <a:cs typeface="Times New Roman"/>
              </a:rPr>
              <a:t>÷</a:t>
            </a:r>
            <a:r>
              <a:rPr lang="en-US" dirty="0" smtClean="0"/>
              <a:t>  400</a:t>
            </a:r>
            <a:r>
              <a:rPr lang="en-US" dirty="0"/>
              <a:t>) + Waste Factor = Total nails (lbs)  (Round up)</a:t>
            </a:r>
          </a:p>
          <a:p>
            <a:pPr lvl="2"/>
            <a:endParaRPr lang="en-US" dirty="0"/>
          </a:p>
          <a:p>
            <a:pPr algn="ctr">
              <a:buFontTx/>
              <a:buNone/>
            </a:pPr>
            <a:r>
              <a:rPr lang="en-US" sz="2300" b="1" i="1" dirty="0">
                <a:solidFill>
                  <a:schemeClr val="tx2"/>
                </a:solidFill>
              </a:rPr>
              <a:t>(10d </a:t>
            </a:r>
            <a:r>
              <a:rPr lang="en-US" sz="2300" b="1" i="1" dirty="0" smtClean="0">
                <a:solidFill>
                  <a:schemeClr val="tx2"/>
                </a:solidFill>
              </a:rPr>
              <a:t> x  523 </a:t>
            </a:r>
            <a:r>
              <a:rPr lang="en-US" sz="2300" b="1" i="1" dirty="0">
                <a:solidFill>
                  <a:schemeClr val="tx2"/>
                </a:solidFill>
              </a:rPr>
              <a:t>bf) </a:t>
            </a:r>
            <a:r>
              <a:rPr lang="en-US" sz="2300" b="1" i="1" dirty="0" smtClean="0">
                <a:solidFill>
                  <a:schemeClr val="tx2"/>
                </a:solidFill>
              </a:rPr>
              <a:t> </a:t>
            </a:r>
            <a:r>
              <a:rPr lang="en-US" sz="2400" dirty="0" smtClean="0">
                <a:latin typeface="UniversalMath1 BT" pitchFamily="18" charset="2"/>
                <a:cs typeface="Times New Roman"/>
              </a:rPr>
              <a:t>÷</a:t>
            </a:r>
            <a:r>
              <a:rPr lang="en-US" sz="2300" b="1" i="1" dirty="0" smtClean="0">
                <a:solidFill>
                  <a:schemeClr val="tx2"/>
                </a:solidFill>
              </a:rPr>
              <a:t>  400  =  13.08  +  10%  = </a:t>
            </a:r>
          </a:p>
          <a:p>
            <a:pPr algn="ctr">
              <a:buFontTx/>
              <a:buNone/>
            </a:pPr>
            <a:r>
              <a:rPr lang="en-US" sz="2300" b="1" i="1" dirty="0" smtClean="0">
                <a:solidFill>
                  <a:schemeClr val="tx2"/>
                </a:solidFill>
              </a:rPr>
              <a:t> </a:t>
            </a:r>
            <a:r>
              <a:rPr lang="en-US" sz="2300" b="1" i="1" dirty="0">
                <a:solidFill>
                  <a:schemeClr val="tx2"/>
                </a:solidFill>
              </a:rPr>
              <a:t>15.0 lbs</a:t>
            </a:r>
          </a:p>
          <a:p>
            <a:pPr>
              <a:buFontTx/>
              <a:buNone/>
            </a:pPr>
            <a:endParaRPr lang="en-US" sz="2400" b="1" i="1" dirty="0">
              <a:solidFill>
                <a:schemeClr val="tx2"/>
              </a:solidFill>
            </a:endParaRPr>
          </a:p>
        </p:txBody>
      </p:sp>
      <p:sp>
        <p:nvSpPr>
          <p:cNvPr id="5" name="Slide Number Placeholder 5"/>
          <p:cNvSpPr>
            <a:spLocks noGrp="1"/>
          </p:cNvSpPr>
          <p:nvPr>
            <p:ph type="sldNum" sz="quarter" idx="12"/>
          </p:nvPr>
        </p:nvSpPr>
        <p:spPr/>
        <p:txBody>
          <a:bodyPr/>
          <a:lstStyle/>
          <a:p>
            <a:fld id="{57BDF217-E640-478E-90BA-6FD486B7207A}" type="slidenum">
              <a:rPr lang="en-US"/>
              <a:pPr/>
              <a:t>60</a:t>
            </a:fld>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228600" y="376523"/>
            <a:ext cx="6515100" cy="1117600"/>
          </a:xfrm>
        </p:spPr>
        <p:txBody>
          <a:bodyPr>
            <a:normAutofit fontScale="90000"/>
          </a:bodyPr>
          <a:lstStyle/>
          <a:p>
            <a:pPr algn="ctr"/>
            <a:r>
              <a:rPr lang="en-US" dirty="0"/>
              <a:t>Nail Estimating Calculations </a:t>
            </a:r>
            <a:r>
              <a:rPr lang="en-US" sz="3600" dirty="0"/>
              <a:t>(cont)</a:t>
            </a:r>
            <a:endParaRPr lang="en-US" dirty="0"/>
          </a:p>
        </p:txBody>
      </p:sp>
      <p:sp>
        <p:nvSpPr>
          <p:cNvPr id="56323" name="Rectangle 3"/>
          <p:cNvSpPr>
            <a:spLocks noGrp="1" noChangeArrowheads="1"/>
          </p:cNvSpPr>
          <p:nvPr>
            <p:ph idx="1"/>
          </p:nvPr>
        </p:nvSpPr>
        <p:spPr>
          <a:xfrm>
            <a:off x="228600" y="1828800"/>
            <a:ext cx="6400800" cy="6042025"/>
          </a:xfrm>
        </p:spPr>
        <p:txBody>
          <a:bodyPr>
            <a:normAutofit lnSpcReduction="10000"/>
          </a:bodyPr>
          <a:lstStyle/>
          <a:p>
            <a:pPr lvl="1"/>
            <a:r>
              <a:rPr lang="en-US" u="sng" dirty="0"/>
              <a:t>12d to 60d Nails</a:t>
            </a:r>
            <a:r>
              <a:rPr lang="en-US" dirty="0"/>
              <a:t>:</a:t>
            </a:r>
          </a:p>
          <a:p>
            <a:pPr lvl="2"/>
            <a:r>
              <a:rPr lang="en-US" dirty="0"/>
              <a:t>((Nail size x Total bf of lumber to be fastened) </a:t>
            </a:r>
            <a:r>
              <a:rPr lang="en-US" dirty="0" smtClean="0">
                <a:latin typeface="UniversalMath1 BT" pitchFamily="18" charset="2"/>
                <a:cs typeface="Times New Roman"/>
              </a:rPr>
              <a:t>÷</a:t>
            </a:r>
            <a:r>
              <a:rPr lang="en-US" dirty="0" smtClean="0"/>
              <a:t> </a:t>
            </a:r>
            <a:r>
              <a:rPr lang="en-US" dirty="0"/>
              <a:t>600) + Waste Factor = Total nails (lbs)  (Round up)</a:t>
            </a:r>
          </a:p>
          <a:p>
            <a:pPr lvl="2"/>
            <a:endParaRPr lang="en-US" dirty="0"/>
          </a:p>
          <a:p>
            <a:pPr algn="ctr">
              <a:buFontTx/>
              <a:buNone/>
            </a:pPr>
            <a:r>
              <a:rPr lang="en-US" sz="2300" b="1" i="1" dirty="0">
                <a:solidFill>
                  <a:schemeClr val="tx2"/>
                </a:solidFill>
              </a:rPr>
              <a:t>(763 bf </a:t>
            </a:r>
            <a:r>
              <a:rPr lang="en-US" sz="2300" b="1" i="1" dirty="0" smtClean="0">
                <a:solidFill>
                  <a:schemeClr val="tx2"/>
                </a:solidFill>
              </a:rPr>
              <a:t> x  16d</a:t>
            </a:r>
            <a:r>
              <a:rPr lang="en-US" sz="2300" b="1" i="1" dirty="0">
                <a:solidFill>
                  <a:schemeClr val="tx2"/>
                </a:solidFill>
              </a:rPr>
              <a:t>) </a:t>
            </a:r>
            <a:r>
              <a:rPr lang="en-US" sz="2300" b="1" i="1" dirty="0" smtClean="0">
                <a:solidFill>
                  <a:schemeClr val="tx2"/>
                </a:solidFill>
              </a:rPr>
              <a:t> </a:t>
            </a:r>
            <a:r>
              <a:rPr lang="en-US" sz="2400" dirty="0" smtClean="0">
                <a:latin typeface="UniversalMath1 BT" pitchFamily="18" charset="2"/>
                <a:cs typeface="Times New Roman"/>
              </a:rPr>
              <a:t>÷ </a:t>
            </a:r>
            <a:r>
              <a:rPr lang="en-US" sz="2300" b="1" i="1" dirty="0" smtClean="0">
                <a:solidFill>
                  <a:schemeClr val="tx2"/>
                </a:solidFill>
              </a:rPr>
              <a:t> 600  </a:t>
            </a:r>
            <a:r>
              <a:rPr lang="en-US" sz="2300" b="1" i="1" dirty="0">
                <a:solidFill>
                  <a:schemeClr val="tx2"/>
                </a:solidFill>
              </a:rPr>
              <a:t>= </a:t>
            </a:r>
            <a:r>
              <a:rPr lang="en-US" sz="2300" b="1" i="1" dirty="0" smtClean="0">
                <a:solidFill>
                  <a:schemeClr val="tx2"/>
                </a:solidFill>
              </a:rPr>
              <a:t> 20.35  </a:t>
            </a:r>
            <a:r>
              <a:rPr lang="en-US" sz="2300" b="1" i="1" dirty="0">
                <a:solidFill>
                  <a:schemeClr val="tx2"/>
                </a:solidFill>
              </a:rPr>
              <a:t>+ </a:t>
            </a:r>
            <a:r>
              <a:rPr lang="en-US" sz="2300" b="1" i="1" dirty="0" smtClean="0">
                <a:solidFill>
                  <a:schemeClr val="tx2"/>
                </a:solidFill>
              </a:rPr>
              <a:t> 10</a:t>
            </a:r>
            <a:r>
              <a:rPr lang="en-US" sz="2300" b="1" i="1" dirty="0">
                <a:solidFill>
                  <a:schemeClr val="tx2"/>
                </a:solidFill>
              </a:rPr>
              <a:t>% </a:t>
            </a:r>
            <a:r>
              <a:rPr lang="en-US" sz="2300" b="1" i="1" dirty="0" smtClean="0">
                <a:solidFill>
                  <a:schemeClr val="tx2"/>
                </a:solidFill>
              </a:rPr>
              <a:t> =  </a:t>
            </a:r>
          </a:p>
          <a:p>
            <a:pPr algn="ctr">
              <a:buFontTx/>
              <a:buNone/>
            </a:pPr>
            <a:r>
              <a:rPr lang="en-US" sz="2300" b="1" i="1" dirty="0" smtClean="0">
                <a:solidFill>
                  <a:schemeClr val="tx2"/>
                </a:solidFill>
              </a:rPr>
              <a:t>23.0 </a:t>
            </a:r>
            <a:r>
              <a:rPr lang="en-US" sz="2300" b="1" i="1" dirty="0">
                <a:solidFill>
                  <a:schemeClr val="tx2"/>
                </a:solidFill>
              </a:rPr>
              <a:t>lbs</a:t>
            </a:r>
          </a:p>
          <a:p>
            <a:pPr algn="ctr">
              <a:buFontTx/>
              <a:buNone/>
            </a:pPr>
            <a:endParaRPr lang="en-US" sz="2300" b="1" i="1" dirty="0">
              <a:solidFill>
                <a:schemeClr val="tx2"/>
              </a:solidFill>
            </a:endParaRPr>
          </a:p>
          <a:p>
            <a:pPr lvl="1"/>
            <a:r>
              <a:rPr lang="en-US" u="sng" dirty="0"/>
              <a:t>2d to 12d Nails for plywood</a:t>
            </a:r>
            <a:r>
              <a:rPr lang="en-US" dirty="0"/>
              <a:t>:</a:t>
            </a:r>
          </a:p>
          <a:p>
            <a:pPr lvl="2"/>
            <a:r>
              <a:rPr lang="en-US" dirty="0"/>
              <a:t>((32 </a:t>
            </a:r>
            <a:r>
              <a:rPr lang="en-US" dirty="0" err="1"/>
              <a:t>sqft</a:t>
            </a:r>
            <a:r>
              <a:rPr lang="en-US" dirty="0"/>
              <a:t> x Total sheets to be fastened) </a:t>
            </a:r>
            <a:r>
              <a:rPr lang="en-US" dirty="0" smtClean="0">
                <a:latin typeface="UniversalMath1 BT" pitchFamily="18" charset="2"/>
                <a:cs typeface="Times New Roman"/>
              </a:rPr>
              <a:t>÷</a:t>
            </a:r>
            <a:r>
              <a:rPr lang="en-US" dirty="0" smtClean="0"/>
              <a:t> </a:t>
            </a:r>
            <a:r>
              <a:rPr lang="en-US" dirty="0"/>
              <a:t>400) + Waste Factor = Total nails (lbs)  (Round up)</a:t>
            </a:r>
          </a:p>
          <a:p>
            <a:pPr lvl="2"/>
            <a:endParaRPr lang="en-US" dirty="0"/>
          </a:p>
          <a:p>
            <a:pPr algn="ctr">
              <a:buFontTx/>
              <a:buNone/>
            </a:pPr>
            <a:r>
              <a:rPr lang="en-US" sz="2300" b="1" i="1" dirty="0">
                <a:solidFill>
                  <a:schemeClr val="tx2"/>
                </a:solidFill>
              </a:rPr>
              <a:t>(32 </a:t>
            </a:r>
            <a:r>
              <a:rPr lang="en-US" sz="2300" b="1" i="1" dirty="0" err="1">
                <a:solidFill>
                  <a:schemeClr val="tx2"/>
                </a:solidFill>
              </a:rPr>
              <a:t>sf</a:t>
            </a:r>
            <a:r>
              <a:rPr lang="en-US" sz="2300" b="1" i="1" dirty="0">
                <a:solidFill>
                  <a:schemeClr val="tx2"/>
                </a:solidFill>
              </a:rPr>
              <a:t> </a:t>
            </a:r>
            <a:r>
              <a:rPr lang="en-US" sz="2300" b="1" i="1" dirty="0" smtClean="0">
                <a:solidFill>
                  <a:schemeClr val="tx2"/>
                </a:solidFill>
              </a:rPr>
              <a:t> x  19 </a:t>
            </a:r>
            <a:r>
              <a:rPr lang="en-US" sz="2300" b="1" i="1" dirty="0" err="1">
                <a:solidFill>
                  <a:schemeClr val="tx2"/>
                </a:solidFill>
              </a:rPr>
              <a:t>sh</a:t>
            </a:r>
            <a:r>
              <a:rPr lang="en-US" sz="2300" b="1" i="1" dirty="0">
                <a:solidFill>
                  <a:schemeClr val="tx2"/>
                </a:solidFill>
              </a:rPr>
              <a:t>) </a:t>
            </a:r>
            <a:r>
              <a:rPr lang="en-US" sz="2300" b="1" i="1" dirty="0" smtClean="0">
                <a:solidFill>
                  <a:schemeClr val="tx2"/>
                </a:solidFill>
              </a:rPr>
              <a:t> </a:t>
            </a:r>
            <a:r>
              <a:rPr lang="en-US" sz="2400" dirty="0" smtClean="0">
                <a:latin typeface="UniversalMath1 BT" pitchFamily="18" charset="2"/>
                <a:cs typeface="Times New Roman"/>
              </a:rPr>
              <a:t>÷  </a:t>
            </a:r>
            <a:r>
              <a:rPr lang="en-US" sz="2300" b="1" i="1" dirty="0" smtClean="0">
                <a:solidFill>
                  <a:schemeClr val="tx2"/>
                </a:solidFill>
              </a:rPr>
              <a:t>400  =  1.52  +  10</a:t>
            </a:r>
            <a:r>
              <a:rPr lang="en-US" sz="2300" b="1" i="1" dirty="0">
                <a:solidFill>
                  <a:schemeClr val="tx2"/>
                </a:solidFill>
              </a:rPr>
              <a:t>% </a:t>
            </a:r>
            <a:r>
              <a:rPr lang="en-US" sz="2300" b="1" i="1" dirty="0" smtClean="0">
                <a:solidFill>
                  <a:schemeClr val="tx2"/>
                </a:solidFill>
              </a:rPr>
              <a:t> =  </a:t>
            </a:r>
          </a:p>
          <a:p>
            <a:pPr algn="ctr">
              <a:buFontTx/>
              <a:buNone/>
            </a:pPr>
            <a:r>
              <a:rPr lang="en-US" sz="2300" b="1" i="1" dirty="0" smtClean="0">
                <a:solidFill>
                  <a:schemeClr val="tx2"/>
                </a:solidFill>
              </a:rPr>
              <a:t>2.0 </a:t>
            </a:r>
            <a:r>
              <a:rPr lang="en-US" sz="2300" b="1" i="1" dirty="0">
                <a:solidFill>
                  <a:schemeClr val="tx2"/>
                </a:solidFill>
              </a:rPr>
              <a:t>lbs</a:t>
            </a:r>
          </a:p>
          <a:p>
            <a:pPr algn="ctr">
              <a:buFontTx/>
              <a:buNone/>
            </a:pPr>
            <a:endParaRPr lang="en-US" sz="2300" b="1" i="1" dirty="0">
              <a:solidFill>
                <a:schemeClr val="tx2"/>
              </a:solidFill>
            </a:endParaRPr>
          </a:p>
        </p:txBody>
      </p:sp>
      <p:sp>
        <p:nvSpPr>
          <p:cNvPr id="5" name="Slide Number Placeholder 5"/>
          <p:cNvSpPr>
            <a:spLocks noGrp="1"/>
          </p:cNvSpPr>
          <p:nvPr>
            <p:ph type="sldNum" sz="quarter" idx="12"/>
          </p:nvPr>
        </p:nvSpPr>
        <p:spPr/>
        <p:txBody>
          <a:bodyPr/>
          <a:lstStyle/>
          <a:p>
            <a:fld id="{0A0FB1F2-1F7A-46E4-98F0-39AA98F9D5C6}" type="slidenum">
              <a:rPr lang="en-US"/>
              <a:pPr/>
              <a:t>61</a:t>
            </a:fld>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7896" name="Group 552"/>
          <p:cNvGraphicFramePr>
            <a:graphicFrameLocks noGrp="1"/>
          </p:cNvGraphicFramePr>
          <p:nvPr/>
        </p:nvGraphicFramePr>
        <p:xfrm>
          <a:off x="0" y="0"/>
          <a:ext cx="6858000" cy="9144007"/>
        </p:xfrm>
        <a:graphic>
          <a:graphicData uri="http://schemas.openxmlformats.org/drawingml/2006/table">
            <a:tbl>
              <a:tblPr/>
              <a:tblGrid>
                <a:gridCol w="1792288"/>
                <a:gridCol w="1739900"/>
                <a:gridCol w="896937"/>
                <a:gridCol w="877888"/>
                <a:gridCol w="771525"/>
                <a:gridCol w="779462"/>
              </a:tblGrid>
              <a:tr h="376238">
                <a:tc gridSpan="6">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sng" strike="noStrike" cap="none" normalizeH="0" baseline="0" smtClean="0">
                          <a:ln>
                            <a:noFill/>
                          </a:ln>
                          <a:solidFill>
                            <a:schemeClr val="bg2"/>
                          </a:solidFill>
                          <a:effectLst/>
                          <a:latin typeface="Arial" charset="0"/>
                        </a:rPr>
                        <a:t>Material Estimate Sheet</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33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bg2"/>
                          </a:solidFill>
                          <a:effectLst/>
                          <a:latin typeface="Arial" charset="0"/>
                        </a:rPr>
                        <a:t>Work Description</a:t>
                      </a:r>
                    </a:p>
                  </a:txBody>
                  <a:tcPr anchor="b"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bg2"/>
                          </a:solidFill>
                          <a:effectLst/>
                          <a:latin typeface="Arial" charset="0"/>
                        </a:rPr>
                        <a:t>Detailed Material Description</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bg2"/>
                          </a:solidFill>
                          <a:effectLst/>
                          <a:latin typeface="Arial" charset="0"/>
                        </a:rPr>
                        <a:t>Material U/I</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bg2"/>
                          </a:solidFill>
                          <a:effectLst/>
                          <a:latin typeface="Arial" charset="0"/>
                        </a:rPr>
                        <a:t>Material Quantity</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bg2"/>
                          </a:solidFill>
                          <a:effectLst/>
                          <a:latin typeface="Arial" charset="0"/>
                        </a:rPr>
                        <a:t>Waste Factor</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bg2"/>
                          </a:solidFill>
                          <a:effectLst/>
                          <a:latin typeface="Arial" charset="0"/>
                        </a:rPr>
                        <a:t>Total Qty</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286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30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286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30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286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30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286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30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286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30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286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30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286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30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286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30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286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30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286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30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286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30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286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30200">
                <a:tc grid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ln>
                            <a:noFill/>
                          </a:ln>
                          <a:solidFill>
                            <a:schemeClr val="bg2"/>
                          </a:solidFill>
                          <a:effectLst/>
                          <a:latin typeface="Arial" charset="0"/>
                        </a:rPr>
                        <a:t>Project:</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ln>
                            <a:noFill/>
                          </a:ln>
                          <a:solidFill>
                            <a:schemeClr val="bg2"/>
                          </a:solidFill>
                          <a:effectLst/>
                          <a:latin typeface="Arial" charset="0"/>
                        </a:rPr>
                        <a:t>Date:</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r>
              <a:tr h="328613">
                <a:tc grid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ln>
                            <a:noFill/>
                          </a:ln>
                          <a:solidFill>
                            <a:schemeClr val="bg2"/>
                          </a:solidFill>
                          <a:effectLst/>
                          <a:latin typeface="Arial" charset="0"/>
                        </a:rPr>
                        <a:t>Estimator:</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ln>
                            <a:noFill/>
                          </a:ln>
                          <a:solidFill>
                            <a:schemeClr val="bg2"/>
                          </a:solidFill>
                          <a:effectLst/>
                          <a:latin typeface="Arial" charset="0"/>
                        </a:rPr>
                        <a:t>Sheet      of</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r>
            </a:tbl>
          </a:graphicData>
        </a:graphic>
      </p:graphicFrame>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600" y="358594"/>
            <a:ext cx="6515100" cy="1117600"/>
          </a:xfrm>
        </p:spPr>
        <p:txBody>
          <a:bodyPr>
            <a:normAutofit fontScale="90000"/>
          </a:bodyPr>
          <a:lstStyle/>
          <a:p>
            <a:pPr algn="ctr"/>
            <a:r>
              <a:rPr lang="en-US" dirty="0" smtClean="0"/>
              <a:t>MATERIALS ESTIMATION SHEET </a:t>
            </a:r>
            <a:br>
              <a:rPr lang="en-US" dirty="0" smtClean="0"/>
            </a:br>
            <a:r>
              <a:rPr lang="en-US" dirty="0" smtClean="0"/>
              <a:t>(</a:t>
            </a:r>
            <a:r>
              <a:rPr lang="en-US" dirty="0" err="1" smtClean="0"/>
              <a:t>Mes</a:t>
            </a:r>
            <a:r>
              <a:rPr lang="en-US" dirty="0" smtClean="0"/>
              <a:t>)</a:t>
            </a:r>
            <a:endParaRPr lang="en-US" dirty="0"/>
          </a:p>
        </p:txBody>
      </p:sp>
      <p:sp>
        <p:nvSpPr>
          <p:cNvPr id="3075" name="Rectangle 3"/>
          <p:cNvSpPr>
            <a:spLocks noGrp="1" noChangeArrowheads="1"/>
          </p:cNvSpPr>
          <p:nvPr>
            <p:ph idx="1"/>
          </p:nvPr>
        </p:nvSpPr>
        <p:spPr>
          <a:xfrm rot="20899265">
            <a:off x="0" y="4177552"/>
            <a:ext cx="6858000" cy="968189"/>
          </a:xfrm>
        </p:spPr>
        <p:txBody>
          <a:bodyPr>
            <a:normAutofit/>
          </a:bodyPr>
          <a:lstStyle/>
          <a:p>
            <a:pPr algn="ctr">
              <a:buNone/>
            </a:pPr>
            <a:r>
              <a:rPr lang="en-US" sz="4800" b="1" dirty="0" smtClean="0">
                <a:solidFill>
                  <a:srgbClr val="FF0000"/>
                </a:solidFill>
                <a:latin typeface="Old English Text MT" pitchFamily="66" charset="0"/>
              </a:rPr>
              <a:t>DEMONSTRATION</a:t>
            </a:r>
            <a:endParaRPr lang="en-US" sz="4800" b="1" dirty="0" smtClean="0">
              <a:latin typeface="Old English Text MT" pitchFamily="66" charset="0"/>
            </a:endParaRPr>
          </a:p>
        </p:txBody>
      </p:sp>
      <p:sp>
        <p:nvSpPr>
          <p:cNvPr id="5" name="Slide Number Placeholder 5"/>
          <p:cNvSpPr>
            <a:spLocks noGrp="1"/>
          </p:cNvSpPr>
          <p:nvPr>
            <p:ph type="sldNum" sz="quarter" idx="12"/>
          </p:nvPr>
        </p:nvSpPr>
        <p:spPr/>
        <p:txBody>
          <a:bodyPr/>
          <a:lstStyle/>
          <a:p>
            <a:fld id="{962702B3-77D8-4449-B9F3-31F04A17F97A}" type="slidenum">
              <a:rPr lang="en-US"/>
              <a:pPr/>
              <a:t>63</a:t>
            </a:fld>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600" y="412381"/>
            <a:ext cx="6515100" cy="1117600"/>
          </a:xfrm>
        </p:spPr>
        <p:txBody>
          <a:bodyPr>
            <a:normAutofit/>
          </a:bodyPr>
          <a:lstStyle/>
          <a:p>
            <a:pPr algn="ctr"/>
            <a:endParaRPr lang="en-US" dirty="0"/>
          </a:p>
        </p:txBody>
      </p:sp>
      <p:sp>
        <p:nvSpPr>
          <p:cNvPr id="3075" name="Rectangle 3"/>
          <p:cNvSpPr>
            <a:spLocks noGrp="1" noChangeArrowheads="1"/>
          </p:cNvSpPr>
          <p:nvPr>
            <p:ph idx="1"/>
          </p:nvPr>
        </p:nvSpPr>
        <p:spPr>
          <a:xfrm rot="20899265">
            <a:off x="0" y="4177552"/>
            <a:ext cx="6858000" cy="968189"/>
          </a:xfrm>
        </p:spPr>
        <p:txBody>
          <a:bodyPr>
            <a:noAutofit/>
          </a:bodyPr>
          <a:lstStyle/>
          <a:p>
            <a:pPr algn="ctr">
              <a:buNone/>
            </a:pPr>
            <a:r>
              <a:rPr lang="en-US" sz="9600" b="1" dirty="0" smtClean="0">
                <a:solidFill>
                  <a:srgbClr val="FF0000"/>
                </a:solidFill>
                <a:latin typeface="Old English Text MT" pitchFamily="66" charset="0"/>
              </a:rPr>
              <a:t>BREAK</a:t>
            </a:r>
            <a:endParaRPr lang="en-US" sz="9600" b="1" dirty="0" smtClean="0">
              <a:latin typeface="Old English Text MT" pitchFamily="66" charset="0"/>
            </a:endParaRPr>
          </a:p>
        </p:txBody>
      </p:sp>
      <p:sp>
        <p:nvSpPr>
          <p:cNvPr id="5" name="Slide Number Placeholder 5"/>
          <p:cNvSpPr>
            <a:spLocks noGrp="1"/>
          </p:cNvSpPr>
          <p:nvPr>
            <p:ph type="sldNum" sz="quarter" idx="12"/>
          </p:nvPr>
        </p:nvSpPr>
        <p:spPr/>
        <p:txBody>
          <a:bodyPr/>
          <a:lstStyle/>
          <a:p>
            <a:fld id="{962702B3-77D8-4449-B9F3-31F04A17F97A}" type="slidenum">
              <a:rPr lang="en-US"/>
              <a:pPr/>
              <a:t>64</a:t>
            </a:fld>
            <a:endParaRPr 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7C145FC-3BE6-4B22-994C-EA1BC78D7C3E}" type="slidenum">
              <a:rPr lang="en-US"/>
              <a:pPr/>
              <a:t>65</a:t>
            </a:fld>
            <a:endParaRPr lang="en-US"/>
          </a:p>
        </p:txBody>
      </p:sp>
      <p:sp>
        <p:nvSpPr>
          <p:cNvPr id="70658" name="Rectangle 2"/>
          <p:cNvSpPr>
            <a:spLocks noChangeArrowheads="1"/>
          </p:cNvSpPr>
          <p:nvPr/>
        </p:nvSpPr>
        <p:spPr bwMode="auto">
          <a:xfrm>
            <a:off x="585788" y="3048000"/>
            <a:ext cx="5738812" cy="2593975"/>
          </a:xfrm>
          <a:prstGeom prst="rect">
            <a:avLst/>
          </a:prstGeom>
          <a:noFill/>
          <a:ln w="9525">
            <a:noFill/>
            <a:miter lim="800000"/>
            <a:headEnd/>
            <a:tailEnd/>
          </a:ln>
          <a:effectLst/>
        </p:spPr>
        <p:txBody>
          <a:bodyPr anchor="ctr"/>
          <a:lstStyle/>
          <a:p>
            <a:pPr algn="ctr"/>
            <a:r>
              <a:rPr lang="en-US" sz="4800" b="1" i="1" dirty="0" smtClean="0">
                <a:solidFill>
                  <a:srgbClr val="FF0000"/>
                </a:solidFill>
                <a:latin typeface="Old English Text MT" pitchFamily="66" charset="0"/>
              </a:rPr>
              <a:t>PRACTICAL APPLICATION</a:t>
            </a:r>
            <a:r>
              <a:rPr lang="en-US" sz="4400" b="1" i="1" u="sng" dirty="0">
                <a:solidFill>
                  <a:schemeClr val="tx2"/>
                </a:solidFill>
              </a:rPr>
              <a:t/>
            </a:r>
            <a:br>
              <a:rPr lang="en-US" sz="4400" b="1" i="1" u="sng" dirty="0">
                <a:solidFill>
                  <a:schemeClr val="tx2"/>
                </a:solidFill>
              </a:rPr>
            </a:br>
            <a:endParaRPr lang="en-US" sz="4400" b="1" i="1" u="sng" dirty="0" smtClean="0">
              <a:solidFill>
                <a:schemeClr val="tx2"/>
              </a:solidFill>
            </a:endParaRPr>
          </a:p>
          <a:p>
            <a:pPr algn="ctr"/>
            <a:r>
              <a:rPr lang="en-US" sz="4400" b="1" i="1" u="sng" dirty="0">
                <a:solidFill>
                  <a:schemeClr val="tx2"/>
                </a:solidFill>
              </a:rPr>
              <a:t/>
            </a:r>
            <a:br>
              <a:rPr lang="en-US" sz="4400" b="1" i="1" u="sng" dirty="0">
                <a:solidFill>
                  <a:schemeClr val="tx2"/>
                </a:solidFill>
              </a:rPr>
            </a:br>
            <a:r>
              <a:rPr lang="en-US" sz="4400" b="1" i="1" dirty="0" smtClean="0">
                <a:solidFill>
                  <a:schemeClr val="tx2"/>
                </a:solidFill>
              </a:rPr>
              <a:t> Part #1 &amp; #2</a:t>
            </a:r>
            <a:br>
              <a:rPr lang="en-US" sz="4400" b="1" i="1" dirty="0" smtClean="0">
                <a:solidFill>
                  <a:schemeClr val="tx2"/>
                </a:solidFill>
              </a:rPr>
            </a:br>
            <a:r>
              <a:rPr lang="en-US" sz="4400" b="1" i="1" dirty="0" smtClean="0">
                <a:solidFill>
                  <a:schemeClr val="tx2"/>
                </a:solidFill>
              </a:rPr>
              <a:t/>
            </a:r>
            <a:br>
              <a:rPr lang="en-US" sz="4400" b="1" i="1" dirty="0" smtClean="0">
                <a:solidFill>
                  <a:schemeClr val="tx2"/>
                </a:solidFill>
              </a:rPr>
            </a:br>
            <a:r>
              <a:rPr lang="en-US" sz="4400" b="1" i="1" dirty="0" smtClean="0">
                <a:solidFill>
                  <a:schemeClr val="tx2"/>
                </a:solidFill>
              </a:rPr>
              <a:t>Material Estimate Sheets</a:t>
            </a:r>
            <a:endParaRPr lang="en-US" sz="4400" b="1" i="1" dirty="0">
              <a:solidFill>
                <a:schemeClr val="tx2"/>
              </a:solidFill>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125517"/>
            <a:ext cx="6858000" cy="1117600"/>
          </a:xfrm>
        </p:spPr>
        <p:txBody>
          <a:bodyPr>
            <a:noAutofit/>
          </a:bodyPr>
          <a:lstStyle/>
          <a:p>
            <a:pPr algn="ctr"/>
            <a:r>
              <a:rPr lang="en-US" sz="15000" b="1" i="1" dirty="0" smtClean="0">
                <a:solidFill>
                  <a:srgbClr val="FF0000"/>
                </a:solidFill>
                <a:latin typeface="Old English Text MT" pitchFamily="66" charset="0"/>
              </a:rPr>
              <a:t>?</a:t>
            </a:r>
            <a:endParaRPr lang="en-US" sz="15000" i="1" dirty="0"/>
          </a:p>
        </p:txBody>
      </p:sp>
      <p:sp>
        <p:nvSpPr>
          <p:cNvPr id="5" name="Slide Number Placeholder 5"/>
          <p:cNvSpPr>
            <a:spLocks noGrp="1"/>
          </p:cNvSpPr>
          <p:nvPr>
            <p:ph type="sldNum" sz="quarter" idx="12"/>
          </p:nvPr>
        </p:nvSpPr>
        <p:spPr/>
        <p:txBody>
          <a:bodyPr/>
          <a:lstStyle/>
          <a:p>
            <a:fld id="{962702B3-77D8-4449-B9F3-31F04A17F97A}" type="slidenum">
              <a:rPr lang="en-US"/>
              <a:pPr/>
              <a:t>66</a:t>
            </a:fld>
            <a:endParaRPr lang="en-US"/>
          </a:p>
        </p:txBody>
      </p:sp>
      <p:sp>
        <p:nvSpPr>
          <p:cNvPr id="6" name="Content Placeholder 5"/>
          <p:cNvSpPr>
            <a:spLocks noGrp="1"/>
          </p:cNvSpPr>
          <p:nvPr>
            <p:ph idx="1"/>
          </p:nvPr>
        </p:nvSpPr>
        <p:spPr/>
        <p:txBody>
          <a:bodyPr/>
          <a:lstStyle/>
          <a:p>
            <a:endParaRPr lang="en-US" dirty="0" smtClean="0"/>
          </a:p>
          <a:p>
            <a:endParaRPr lang="en-US" dirty="0" smtClean="0"/>
          </a:p>
          <a:p>
            <a:pPr hangingPunct="0"/>
            <a:r>
              <a:rPr lang="en-US" dirty="0" smtClean="0"/>
              <a:t>What is the purpose of a materials estimate sheet?</a:t>
            </a:r>
          </a:p>
          <a:p>
            <a:endParaRPr lang="en-US" dirty="0" smtClean="0"/>
          </a:p>
          <a:p>
            <a:pPr hangingPunct="0"/>
            <a:r>
              <a:rPr lang="en-US" dirty="0" smtClean="0"/>
              <a:t>What is a “board foot”?</a:t>
            </a:r>
          </a:p>
          <a:p>
            <a:endParaRPr lang="en-US" dirty="0" smtClean="0"/>
          </a:p>
          <a:p>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600" y="412381"/>
            <a:ext cx="6515100" cy="1117600"/>
          </a:xfrm>
        </p:spPr>
        <p:txBody>
          <a:bodyPr>
            <a:normAutofit/>
          </a:bodyPr>
          <a:lstStyle/>
          <a:p>
            <a:pPr algn="ctr"/>
            <a:endParaRPr lang="en-US" dirty="0"/>
          </a:p>
        </p:txBody>
      </p:sp>
      <p:sp>
        <p:nvSpPr>
          <p:cNvPr id="3075" name="Rectangle 3"/>
          <p:cNvSpPr>
            <a:spLocks noGrp="1" noChangeArrowheads="1"/>
          </p:cNvSpPr>
          <p:nvPr>
            <p:ph idx="1"/>
          </p:nvPr>
        </p:nvSpPr>
        <p:spPr>
          <a:xfrm rot="20899265">
            <a:off x="0" y="4177552"/>
            <a:ext cx="6858000" cy="968189"/>
          </a:xfrm>
        </p:spPr>
        <p:txBody>
          <a:bodyPr>
            <a:noAutofit/>
          </a:bodyPr>
          <a:lstStyle/>
          <a:p>
            <a:pPr algn="ctr">
              <a:buNone/>
            </a:pPr>
            <a:r>
              <a:rPr lang="en-US" sz="9600" b="1" dirty="0" smtClean="0">
                <a:solidFill>
                  <a:srgbClr val="FF0000"/>
                </a:solidFill>
                <a:latin typeface="Old English Text MT" pitchFamily="66" charset="0"/>
              </a:rPr>
              <a:t>BREAK</a:t>
            </a:r>
            <a:endParaRPr lang="en-US" sz="9600" b="1" dirty="0" smtClean="0">
              <a:latin typeface="Old English Text MT" pitchFamily="66" charset="0"/>
            </a:endParaRPr>
          </a:p>
        </p:txBody>
      </p:sp>
      <p:sp>
        <p:nvSpPr>
          <p:cNvPr id="5" name="Slide Number Placeholder 5"/>
          <p:cNvSpPr>
            <a:spLocks noGrp="1"/>
          </p:cNvSpPr>
          <p:nvPr>
            <p:ph type="sldNum" sz="quarter" idx="12"/>
          </p:nvPr>
        </p:nvSpPr>
        <p:spPr/>
        <p:txBody>
          <a:bodyPr/>
          <a:lstStyle/>
          <a:p>
            <a:fld id="{962702B3-77D8-4449-B9F3-31F04A17F97A}" type="slidenum">
              <a:rPr lang="en-US"/>
              <a:pPr/>
              <a:t>67</a:t>
            </a:fld>
            <a:endParaRPr lang="en-US"/>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228600" y="591671"/>
            <a:ext cx="6515100" cy="1117600"/>
          </a:xfrm>
        </p:spPr>
        <p:txBody>
          <a:bodyPr/>
          <a:lstStyle/>
          <a:p>
            <a:pPr algn="ctr"/>
            <a:r>
              <a:rPr lang="en-US" dirty="0"/>
              <a:t>Bill Of Materials (BOM)</a:t>
            </a:r>
          </a:p>
        </p:txBody>
      </p:sp>
      <p:sp>
        <p:nvSpPr>
          <p:cNvPr id="58371" name="Rectangle 3"/>
          <p:cNvSpPr>
            <a:spLocks noGrp="1" noChangeArrowheads="1"/>
          </p:cNvSpPr>
          <p:nvPr>
            <p:ph idx="1"/>
          </p:nvPr>
        </p:nvSpPr>
        <p:spPr>
          <a:xfrm>
            <a:off x="0" y="1828800"/>
            <a:ext cx="6858000" cy="7315200"/>
          </a:xfrm>
        </p:spPr>
        <p:txBody>
          <a:bodyPr/>
          <a:lstStyle/>
          <a:p>
            <a:r>
              <a:rPr lang="en-US" sz="3000"/>
              <a:t>Consolidated list of:</a:t>
            </a:r>
          </a:p>
          <a:p>
            <a:pPr lvl="1"/>
            <a:r>
              <a:rPr lang="en-US" sz="2400" b="1"/>
              <a:t>All material descriptions</a:t>
            </a:r>
          </a:p>
          <a:p>
            <a:pPr lvl="1"/>
            <a:r>
              <a:rPr lang="en-US" sz="2400" b="1"/>
              <a:t>Quantities</a:t>
            </a:r>
          </a:p>
          <a:p>
            <a:pPr lvl="1"/>
            <a:r>
              <a:rPr lang="en-US" sz="2400" b="1"/>
              <a:t>NSN’s</a:t>
            </a:r>
          </a:p>
          <a:p>
            <a:pPr lvl="1"/>
            <a:r>
              <a:rPr lang="en-US" sz="2400" b="1"/>
              <a:t>Unit of issue</a:t>
            </a:r>
          </a:p>
          <a:p>
            <a:pPr lvl="1"/>
            <a:r>
              <a:rPr lang="en-US" sz="2400" b="1"/>
              <a:t>Unit cost</a:t>
            </a:r>
          </a:p>
          <a:p>
            <a:pPr lvl="1"/>
            <a:r>
              <a:rPr lang="en-US" sz="2400" b="1"/>
              <a:t>Total cost of individual items</a:t>
            </a:r>
          </a:p>
          <a:p>
            <a:pPr lvl="1"/>
            <a:r>
              <a:rPr lang="en-US" sz="2400" b="1"/>
              <a:t>Total cost of all materials required</a:t>
            </a:r>
          </a:p>
          <a:p>
            <a:pPr lvl="1"/>
            <a:endParaRPr lang="en-US" sz="1000" b="1"/>
          </a:p>
          <a:p>
            <a:r>
              <a:rPr lang="en-US" sz="3000"/>
              <a:t>Source document used to order project materials.</a:t>
            </a:r>
          </a:p>
          <a:p>
            <a:pPr>
              <a:buFontTx/>
              <a:buNone/>
            </a:pPr>
            <a:endParaRPr lang="en-US" sz="1000"/>
          </a:p>
          <a:p>
            <a:r>
              <a:rPr lang="en-US" sz="3000"/>
              <a:t>Manufacturers, venders, companies and acceptable replacement items are also listed to prevent poor substitutions.</a:t>
            </a:r>
          </a:p>
        </p:txBody>
      </p:sp>
      <p:sp>
        <p:nvSpPr>
          <p:cNvPr id="5" name="Slide Number Placeholder 5"/>
          <p:cNvSpPr>
            <a:spLocks noGrp="1"/>
          </p:cNvSpPr>
          <p:nvPr>
            <p:ph type="sldNum" sz="quarter" idx="12"/>
          </p:nvPr>
        </p:nvSpPr>
        <p:spPr/>
        <p:txBody>
          <a:bodyPr/>
          <a:lstStyle/>
          <a:p>
            <a:fld id="{933034CC-48AB-4BB1-BCE1-86CA5C0D8697}" type="slidenum">
              <a:rPr lang="en-US"/>
              <a:pPr/>
              <a:t>68</a:t>
            </a:fld>
            <a:endParaRPr 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228600" y="591671"/>
            <a:ext cx="6515100" cy="1117600"/>
          </a:xfrm>
        </p:spPr>
        <p:txBody>
          <a:bodyPr/>
          <a:lstStyle/>
          <a:p>
            <a:pPr algn="ctr"/>
            <a:r>
              <a:rPr lang="en-US" dirty="0"/>
              <a:t>Bill Of Materials (BOM)</a:t>
            </a:r>
          </a:p>
        </p:txBody>
      </p:sp>
      <p:sp>
        <p:nvSpPr>
          <p:cNvPr id="5" name="Slide Number Placeholder 5"/>
          <p:cNvSpPr>
            <a:spLocks noGrp="1"/>
          </p:cNvSpPr>
          <p:nvPr>
            <p:ph type="sldNum" sz="quarter" idx="12"/>
          </p:nvPr>
        </p:nvSpPr>
        <p:spPr/>
        <p:txBody>
          <a:bodyPr/>
          <a:lstStyle/>
          <a:p>
            <a:fld id="{933034CC-48AB-4BB1-BCE1-86CA5C0D8697}" type="slidenum">
              <a:rPr lang="en-US"/>
              <a:pPr/>
              <a:t>69</a:t>
            </a:fld>
            <a:endParaRPr lang="en-US"/>
          </a:p>
        </p:txBody>
      </p:sp>
      <p:graphicFrame>
        <p:nvGraphicFramePr>
          <p:cNvPr id="11" name="Table 10"/>
          <p:cNvGraphicFramePr>
            <a:graphicFrameLocks noGrp="1"/>
          </p:cNvGraphicFramePr>
          <p:nvPr/>
        </p:nvGraphicFramePr>
        <p:xfrm>
          <a:off x="0" y="1828814"/>
          <a:ext cx="6857999" cy="6800048"/>
        </p:xfrm>
        <a:graphic>
          <a:graphicData uri="http://schemas.openxmlformats.org/drawingml/2006/table">
            <a:tbl>
              <a:tblPr/>
              <a:tblGrid>
                <a:gridCol w="2265798"/>
                <a:gridCol w="1158647"/>
                <a:gridCol w="202216"/>
                <a:gridCol w="2510402"/>
                <a:gridCol w="720936"/>
              </a:tblGrid>
              <a:tr h="281104">
                <a:tc gridSpan="5">
                  <a:txBody>
                    <a:bodyPr/>
                    <a:lstStyle/>
                    <a:p>
                      <a:pPr marL="0" marR="0" algn="ctr" hangingPunct="0">
                        <a:spcBef>
                          <a:spcPts val="0"/>
                        </a:spcBef>
                        <a:spcAft>
                          <a:spcPts val="0"/>
                        </a:spcAft>
                        <a:tabLst>
                          <a:tab pos="342900" algn="l"/>
                          <a:tab pos="685800" algn="l"/>
                          <a:tab pos="1028700" algn="l"/>
                          <a:tab pos="1371600" algn="l"/>
                        </a:tabLst>
                      </a:pPr>
                      <a:r>
                        <a:rPr lang="en-US" sz="1400" b="1" u="sng">
                          <a:latin typeface="Courier New"/>
                          <a:ea typeface="Times New Roman"/>
                          <a:cs typeface="Times New Roman"/>
                        </a:rPr>
                        <a:t>STANDARD UNITS OF MEASURE</a:t>
                      </a:r>
                      <a:endParaRPr lang="en-US" sz="1400">
                        <a:latin typeface="MS Sans Serif"/>
                        <a:ea typeface="Times New Roman"/>
                        <a:cs typeface="Times New Roman"/>
                      </a:endParaRPr>
                    </a:p>
                  </a:txBody>
                  <a:tcPr marL="41107" marR="411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1458">
                <a:tc>
                  <a:txBody>
                    <a:bodyPr/>
                    <a:lstStyle/>
                    <a:p>
                      <a:pPr marL="0" marR="0" hangingPunct="0">
                        <a:spcBef>
                          <a:spcPts val="0"/>
                        </a:spcBef>
                        <a:spcAft>
                          <a:spcPts val="0"/>
                        </a:spcAft>
                        <a:tabLst>
                          <a:tab pos="342900" algn="l"/>
                          <a:tab pos="685800" algn="l"/>
                          <a:tab pos="1028700" algn="l"/>
                          <a:tab pos="1371600" algn="l"/>
                        </a:tabLst>
                      </a:pPr>
                      <a:r>
                        <a:rPr lang="en-US" sz="1400" b="1">
                          <a:latin typeface="Courier New"/>
                          <a:ea typeface="Times New Roman"/>
                          <a:cs typeface="Times New Roman"/>
                        </a:rPr>
                        <a:t>MATERIAL</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b="1">
                          <a:latin typeface="Courier New"/>
                          <a:ea typeface="Times New Roman"/>
                          <a:cs typeface="Times New Roman"/>
                        </a:rPr>
                        <a:t>U/M</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3">
                  <a:txBody>
                    <a:bodyPr/>
                    <a:lstStyle/>
                    <a:p>
                      <a:pPr marL="0" marR="0" hangingPunct="0">
                        <a:spcBef>
                          <a:spcPts val="0"/>
                        </a:spcBef>
                        <a:spcAft>
                          <a:spcPts val="0"/>
                        </a:spcAft>
                        <a:tabLst>
                          <a:tab pos="342900" algn="l"/>
                          <a:tab pos="685800" algn="l"/>
                          <a:tab pos="1028700" algn="l"/>
                          <a:tab pos="1371600" algn="l"/>
                        </a:tabLst>
                      </a:pPr>
                      <a:endParaRPr lang="en-US" sz="1400">
                        <a:latin typeface="Courier New"/>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b="1">
                          <a:latin typeface="Courier New"/>
                          <a:ea typeface="Times New Roman"/>
                          <a:cs typeface="Times New Roman"/>
                        </a:rPr>
                        <a:t>MATERIAL</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b="1">
                          <a:latin typeface="Courier New"/>
                          <a:ea typeface="Times New Roman"/>
                          <a:cs typeface="Times New Roman"/>
                        </a:rPr>
                        <a:t>U/M</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2916">
                <a:tc>
                  <a:txBody>
                    <a:bodyPr/>
                    <a:lstStyle/>
                    <a:p>
                      <a:pPr marL="0" marR="0" hangingPunct="0">
                        <a:spcBef>
                          <a:spcPts val="0"/>
                        </a:spcBef>
                        <a:spcAft>
                          <a:spcPts val="0"/>
                        </a:spcAft>
                        <a:tabLst>
                          <a:tab pos="342900" algn="l"/>
                          <a:tab pos="685800" algn="l"/>
                          <a:tab pos="1028700" algn="l"/>
                          <a:tab pos="1371600" algn="l"/>
                        </a:tabLst>
                      </a:pPr>
                      <a:r>
                        <a:rPr lang="en-US" sz="1400" dirty="0">
                          <a:latin typeface="Courier New"/>
                          <a:ea typeface="Times New Roman"/>
                          <a:cs typeface="Times New Roman"/>
                        </a:rPr>
                        <a:t>CONCRETE (Ready Mix)</a:t>
                      </a:r>
                      <a:endParaRPr lang="en-US" sz="1400" dirty="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cuyd</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DIMENSION LUMBER</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bf</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458">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SAND</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1/2 cuyd</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TIMBER			</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bf</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458">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GRAVEL</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1/2 cuyd</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PLYWOOD			</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sh</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2916">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CEMENT</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bg</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TRUSS'S				</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ea</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458">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CONCRETE BLOCK</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ea</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DRYWALL</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sh</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458">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REINFORCEMENT BAR</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ft</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NAILS</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lb</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458">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WELDED WIRE</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ro</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SCREWS	</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bx</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2916">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CRUSHED ROCK</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cuyd</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ANCHOR BOLTS			</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ea</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2916">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POLY VAPOR BARRIER</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ro</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BOLTS		</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ea</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458">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FILL DIRT</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cuyd</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DRYWALL SCREWS</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bx</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458">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BATT INSULATION</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ro</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DRYWALL TAPE</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ro</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2916">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PAINT</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ga</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DRYWALL COMPOUND		</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ga</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458">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HINGES</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ea</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LAP SIDING</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sq</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458">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INSECT SCREEN</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ro</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T-111 SIDING</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sh</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458">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ROOFING FELT</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ro</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CORRUGATED ROOFING</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sh</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458">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ROLL ROOFING</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ro</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ASPHALT SHINGLES</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sq</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458">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DOORS</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ea</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WINDOWS</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ea</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458">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ELECTRICAL WIRE</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ft</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ELECTRICAL OUTLETS</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ea</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2916">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ELECTRICAL SWITCHES</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ea</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LIGHTING</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ea</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2916">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ELECTRICAL CONDUIT</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ft</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JUNCTION BOXES</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ea</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458">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SERVICE HEAD	</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ea</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CONDUIT CONNECTORS</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ea</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458">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PLUMBING FIXTURES</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ea</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PLUMBING PIPE</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ft</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458">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PIPE COUPLINGS</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ea</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endParaRPr lang="en-US" sz="1400">
                        <a:latin typeface="Courier New"/>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a:latin typeface="Courier New"/>
                          <a:ea typeface="Times New Roman"/>
                          <a:cs typeface="Times New Roman"/>
                        </a:rPr>
                        <a:t>FORM TIE WIRE</a:t>
                      </a:r>
                      <a:endParaRPr lang="en-US" sz="140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342900" algn="l"/>
                          <a:tab pos="685800" algn="l"/>
                          <a:tab pos="1028700" algn="l"/>
                          <a:tab pos="1371600" algn="l"/>
                        </a:tabLst>
                      </a:pPr>
                      <a:r>
                        <a:rPr lang="en-US" sz="1400" dirty="0">
                          <a:latin typeface="Courier New"/>
                          <a:ea typeface="Times New Roman"/>
                          <a:cs typeface="Times New Roman"/>
                        </a:rPr>
                        <a:t>ft</a:t>
                      </a:r>
                      <a:endParaRPr lang="en-US" sz="1400" dirty="0">
                        <a:latin typeface="MS Sans Serif"/>
                        <a:ea typeface="Times New Roman"/>
                        <a:cs typeface="Times New Roman"/>
                      </a:endParaRPr>
                    </a:p>
                  </a:txBody>
                  <a:tcPr marL="41107" marR="411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6858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42900" algn="l"/>
                <a:tab pos="685800" algn="l"/>
                <a:tab pos="1028700" algn="l"/>
                <a:tab pos="1371600" algn="l"/>
                <a:tab pos="1828800" algn="l"/>
                <a:tab pos="2286000" algn="l"/>
                <a:tab pos="2743200" algn="l"/>
                <a:tab pos="3200400" algn="l"/>
                <a:tab pos="3657600" algn="l"/>
                <a:tab pos="4114800" algn="l"/>
                <a:tab pos="4572000" algn="l"/>
                <a:tab pos="5029200" algn="l"/>
                <a:tab pos="5486400"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algn="ctr"/>
            <a:r>
              <a:rPr lang="en-US" dirty="0" smtClean="0"/>
              <a:t>EVALUATION</a:t>
            </a:r>
            <a:endParaRPr lang="en-US" dirty="0"/>
          </a:p>
        </p:txBody>
      </p:sp>
      <p:sp>
        <p:nvSpPr>
          <p:cNvPr id="3075" name="Rectangle 3"/>
          <p:cNvSpPr>
            <a:spLocks noGrp="1" noChangeArrowheads="1"/>
          </p:cNvSpPr>
          <p:nvPr>
            <p:ph idx="1"/>
          </p:nvPr>
        </p:nvSpPr>
        <p:spPr>
          <a:xfrm>
            <a:off x="228600" y="1676400"/>
            <a:ext cx="6400800" cy="5486400"/>
          </a:xfrm>
        </p:spPr>
        <p:txBody>
          <a:bodyPr>
            <a:normAutofit/>
          </a:bodyPr>
          <a:lstStyle/>
          <a:p>
            <a:endParaRPr lang="en-US" dirty="0" smtClean="0"/>
          </a:p>
          <a:p>
            <a:endParaRPr lang="en-US" dirty="0" smtClean="0"/>
          </a:p>
          <a:p>
            <a:endParaRPr lang="en-US" dirty="0" smtClean="0"/>
          </a:p>
          <a:p>
            <a:r>
              <a:rPr lang="en-US" dirty="0" smtClean="0"/>
              <a:t>Performance Evaluation Exam</a:t>
            </a:r>
          </a:p>
          <a:p>
            <a:endParaRPr lang="en-US" dirty="0" smtClean="0"/>
          </a:p>
        </p:txBody>
      </p:sp>
      <p:sp>
        <p:nvSpPr>
          <p:cNvPr id="5" name="Slide Number Placeholder 5"/>
          <p:cNvSpPr>
            <a:spLocks noGrp="1"/>
          </p:cNvSpPr>
          <p:nvPr>
            <p:ph type="sldNum" sz="quarter" idx="12"/>
          </p:nvPr>
        </p:nvSpPr>
        <p:spPr/>
        <p:txBody>
          <a:bodyPr/>
          <a:lstStyle/>
          <a:p>
            <a:fld id="{962702B3-77D8-4449-B9F3-31F04A17F97A}" type="slidenum">
              <a:rPr lang="en-US"/>
              <a:pPr/>
              <a:t>7</a:t>
            </a:fld>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9968" name="Group 576"/>
          <p:cNvGraphicFramePr>
            <a:graphicFrameLocks noGrp="1"/>
          </p:cNvGraphicFramePr>
          <p:nvPr/>
        </p:nvGraphicFramePr>
        <p:xfrm>
          <a:off x="0" y="0"/>
          <a:ext cx="6858000" cy="9144009"/>
        </p:xfrm>
        <a:graphic>
          <a:graphicData uri="http://schemas.openxmlformats.org/drawingml/2006/table">
            <a:tbl>
              <a:tblPr/>
              <a:tblGrid>
                <a:gridCol w="2205038"/>
                <a:gridCol w="1398587"/>
                <a:gridCol w="447675"/>
                <a:gridCol w="609600"/>
                <a:gridCol w="609600"/>
                <a:gridCol w="609600"/>
                <a:gridCol w="977900"/>
              </a:tblGrid>
              <a:tr h="374650">
                <a:tc gridSpan="7">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sng" strike="noStrike" cap="none" normalizeH="0" baseline="0" smtClean="0">
                          <a:ln>
                            <a:noFill/>
                          </a:ln>
                          <a:solidFill>
                            <a:schemeClr val="bg2"/>
                          </a:solidFill>
                          <a:effectLst/>
                          <a:latin typeface="Arial" charset="0"/>
                        </a:rPr>
                        <a:t>Bill of Materials</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286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bg2"/>
                          </a:solidFill>
                          <a:effectLst/>
                          <a:latin typeface="Arial" charset="0"/>
                        </a:rPr>
                        <a:t>Detailed Nomenclature Description</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bg2"/>
                          </a:solidFill>
                          <a:effectLst/>
                          <a:latin typeface="Arial" charset="0"/>
                        </a:rPr>
                        <a:t>NSN</a:t>
                      </a:r>
                    </a:p>
                  </a:txBody>
                  <a:tcPr anchor="b"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bg2"/>
                          </a:solidFill>
                          <a:effectLst/>
                          <a:latin typeface="Arial" charset="0"/>
                        </a:rPr>
                        <a:t>U/I</a:t>
                      </a:r>
                    </a:p>
                  </a:txBody>
                  <a:tcPr anchor="b"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bg2"/>
                          </a:solidFill>
                          <a:effectLst/>
                          <a:latin typeface="Arial" charset="0"/>
                        </a:rPr>
                        <a:t>Unit Cost</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bg2"/>
                          </a:solidFill>
                          <a:effectLst/>
                          <a:latin typeface="Arial" charset="0"/>
                        </a:rPr>
                        <a:t>Qty Req</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bg2"/>
                          </a:solidFill>
                          <a:effectLst/>
                          <a:latin typeface="Arial" charset="0"/>
                        </a:rPr>
                        <a:t>Total Cost</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bg2"/>
                          </a:solidFill>
                          <a:effectLst/>
                          <a:latin typeface="Arial" charset="0"/>
                        </a:rPr>
                        <a:t>Source/ Substitute</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73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762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73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74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762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73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762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73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74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762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73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762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73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74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762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73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762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74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73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762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bg2"/>
                        </a:solidFill>
                        <a:effectLst/>
                        <a:latin typeface="Arial" charset="0"/>
                      </a:endParaRP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r>
              <a:tr h="373063">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bg2"/>
                          </a:solidFill>
                          <a:effectLst/>
                          <a:latin typeface="Arial" charset="0"/>
                        </a:rPr>
                        <a:t>Project:</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gridSpan="5">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bg2"/>
                          </a:solidFill>
                          <a:effectLst/>
                          <a:latin typeface="Arial" charset="0"/>
                        </a:rPr>
                        <a:t>Total Project Material Cost:</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74650">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bg2"/>
                          </a:solidFill>
                          <a:effectLst/>
                          <a:latin typeface="Arial" charset="0"/>
                        </a:rPr>
                        <a:t>Estimator:</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bg2"/>
                          </a:solidFill>
                          <a:effectLst/>
                          <a:latin typeface="Arial" charset="0"/>
                        </a:rPr>
                        <a:t>Date:</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bg2"/>
                          </a:solidFill>
                          <a:effectLst/>
                          <a:latin typeface="Arial" charset="0"/>
                        </a:rPr>
                        <a:t>Sheet       of</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125517"/>
            <a:ext cx="6858000" cy="1117600"/>
          </a:xfrm>
        </p:spPr>
        <p:txBody>
          <a:bodyPr>
            <a:noAutofit/>
          </a:bodyPr>
          <a:lstStyle/>
          <a:p>
            <a:pPr algn="ctr"/>
            <a:r>
              <a:rPr lang="en-US" sz="15000" b="1" i="1" dirty="0" smtClean="0">
                <a:solidFill>
                  <a:srgbClr val="FF0000"/>
                </a:solidFill>
                <a:latin typeface="Old English Text MT" pitchFamily="66" charset="0"/>
              </a:rPr>
              <a:t>?</a:t>
            </a:r>
            <a:endParaRPr lang="en-US" sz="15000" i="1" dirty="0"/>
          </a:p>
        </p:txBody>
      </p:sp>
      <p:sp>
        <p:nvSpPr>
          <p:cNvPr id="5" name="Slide Number Placeholder 5"/>
          <p:cNvSpPr>
            <a:spLocks noGrp="1"/>
          </p:cNvSpPr>
          <p:nvPr>
            <p:ph type="sldNum" sz="quarter" idx="12"/>
          </p:nvPr>
        </p:nvSpPr>
        <p:spPr/>
        <p:txBody>
          <a:bodyPr/>
          <a:lstStyle/>
          <a:p>
            <a:fld id="{962702B3-77D8-4449-B9F3-31F04A17F97A}" type="slidenum">
              <a:rPr lang="en-US"/>
              <a:pPr/>
              <a:t>71</a:t>
            </a:fld>
            <a:endParaRPr lang="en-US"/>
          </a:p>
        </p:txBody>
      </p:sp>
      <p:sp>
        <p:nvSpPr>
          <p:cNvPr id="6" name="Content Placeholder 5"/>
          <p:cNvSpPr>
            <a:spLocks noGrp="1"/>
          </p:cNvSpPr>
          <p:nvPr>
            <p:ph idx="1"/>
          </p:nvPr>
        </p:nvSpPr>
        <p:spPr/>
        <p:txBody>
          <a:bodyPr/>
          <a:lstStyle/>
          <a:p>
            <a:endParaRPr lang="en-US" dirty="0" smtClean="0"/>
          </a:p>
          <a:p>
            <a:endParaRPr lang="en-US" dirty="0" smtClean="0"/>
          </a:p>
          <a:p>
            <a:pPr hangingPunct="0"/>
            <a:r>
              <a:rPr lang="en-US" dirty="0" smtClean="0"/>
              <a:t>What is a bill of materials?</a:t>
            </a:r>
          </a:p>
          <a:p>
            <a:endParaRPr lang="en-US" dirty="0" smtClean="0"/>
          </a:p>
          <a:p>
            <a:endParaRPr lang="en-US" dirty="0" smtClean="0"/>
          </a:p>
          <a:p>
            <a:pPr hangingPunct="0"/>
            <a:r>
              <a:rPr lang="en-US" dirty="0" smtClean="0"/>
              <a:t>What is a bill of materials used for?</a:t>
            </a:r>
          </a:p>
          <a:p>
            <a:endParaRPr lang="en-US" dirty="0" smtClean="0"/>
          </a:p>
          <a:p>
            <a:endParaRPr 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228600" y="591671"/>
            <a:ext cx="6515100" cy="1117600"/>
          </a:xfrm>
        </p:spPr>
        <p:txBody>
          <a:bodyPr/>
          <a:lstStyle/>
          <a:p>
            <a:pPr algn="ctr"/>
            <a:r>
              <a:rPr lang="en-US" dirty="0" smtClean="0"/>
              <a:t>summary</a:t>
            </a:r>
            <a:endParaRPr lang="en-US" dirty="0"/>
          </a:p>
        </p:txBody>
      </p:sp>
      <p:sp>
        <p:nvSpPr>
          <p:cNvPr id="58371" name="Rectangle 3"/>
          <p:cNvSpPr>
            <a:spLocks noGrp="1" noChangeArrowheads="1"/>
          </p:cNvSpPr>
          <p:nvPr>
            <p:ph idx="1"/>
          </p:nvPr>
        </p:nvSpPr>
        <p:spPr>
          <a:xfrm>
            <a:off x="0" y="1828800"/>
            <a:ext cx="6858000" cy="7315200"/>
          </a:xfrm>
        </p:spPr>
        <p:txBody>
          <a:bodyPr/>
          <a:lstStyle/>
          <a:p>
            <a:r>
              <a:rPr lang="en-US" sz="3000" dirty="0" smtClean="0"/>
              <a:t>MATHEMATICAL CONVERSIONS</a:t>
            </a:r>
          </a:p>
          <a:p>
            <a:endParaRPr lang="en-US" sz="3000" dirty="0" smtClean="0"/>
          </a:p>
          <a:p>
            <a:r>
              <a:rPr lang="en-US" sz="3000" dirty="0" smtClean="0"/>
              <a:t>MATERIAL TAKEOFF LISTS </a:t>
            </a:r>
          </a:p>
          <a:p>
            <a:endParaRPr lang="en-US" sz="3000" dirty="0" smtClean="0"/>
          </a:p>
          <a:p>
            <a:r>
              <a:rPr lang="en-US" sz="3000" dirty="0" smtClean="0"/>
              <a:t>MATERIAL ESTIMATION SHEET</a:t>
            </a:r>
          </a:p>
          <a:p>
            <a:endParaRPr lang="en-US" sz="3000" dirty="0" smtClean="0"/>
          </a:p>
          <a:p>
            <a:r>
              <a:rPr lang="en-US" sz="3000" dirty="0" smtClean="0"/>
              <a:t>BILL OF MATERIALS</a:t>
            </a:r>
            <a:endParaRPr lang="en-US" sz="3000" dirty="0"/>
          </a:p>
        </p:txBody>
      </p:sp>
      <p:sp>
        <p:nvSpPr>
          <p:cNvPr id="5" name="Slide Number Placeholder 5"/>
          <p:cNvSpPr>
            <a:spLocks noGrp="1"/>
          </p:cNvSpPr>
          <p:nvPr>
            <p:ph type="sldNum" sz="quarter" idx="12"/>
          </p:nvPr>
        </p:nvSpPr>
        <p:spPr/>
        <p:txBody>
          <a:bodyPr/>
          <a:lstStyle/>
          <a:p>
            <a:fld id="{933034CC-48AB-4BB1-BCE1-86CA5C0D8697}" type="slidenum">
              <a:rPr lang="en-US"/>
              <a:pPr/>
              <a:t>72</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600" y="430310"/>
            <a:ext cx="6515100" cy="1117600"/>
          </a:xfrm>
        </p:spPr>
        <p:txBody>
          <a:bodyPr>
            <a:normAutofit fontScale="90000"/>
          </a:bodyPr>
          <a:lstStyle/>
          <a:p>
            <a:pPr algn="ctr"/>
            <a:r>
              <a:rPr lang="en-US" dirty="0" smtClean="0"/>
              <a:t>SAFETY / CEASE TRAINING (CT)</a:t>
            </a:r>
            <a:br>
              <a:rPr lang="en-US" dirty="0" smtClean="0"/>
            </a:br>
            <a:r>
              <a:rPr lang="en-US" dirty="0" smtClean="0"/>
              <a:t>BRIEF</a:t>
            </a:r>
            <a:endParaRPr lang="en-US" dirty="0"/>
          </a:p>
        </p:txBody>
      </p:sp>
      <p:sp>
        <p:nvSpPr>
          <p:cNvPr id="3075" name="Rectangle 3"/>
          <p:cNvSpPr>
            <a:spLocks noGrp="1" noChangeArrowheads="1"/>
          </p:cNvSpPr>
          <p:nvPr>
            <p:ph idx="1"/>
          </p:nvPr>
        </p:nvSpPr>
        <p:spPr>
          <a:xfrm>
            <a:off x="228600" y="1676400"/>
            <a:ext cx="6400800" cy="5486400"/>
          </a:xfrm>
        </p:spPr>
        <p:txBody>
          <a:bodyPr>
            <a:normAutofit/>
          </a:bodyPr>
          <a:lstStyle/>
          <a:p>
            <a:endParaRPr lang="en-US" dirty="0" smtClean="0"/>
          </a:p>
          <a:p>
            <a:endParaRPr lang="en-US" dirty="0" smtClean="0"/>
          </a:p>
          <a:p>
            <a:endParaRPr lang="en-US" dirty="0" smtClean="0"/>
          </a:p>
          <a:p>
            <a:r>
              <a:rPr lang="en-US" dirty="0" smtClean="0"/>
              <a:t>Fire</a:t>
            </a:r>
          </a:p>
          <a:p>
            <a:endParaRPr lang="en-US" dirty="0" smtClean="0"/>
          </a:p>
          <a:p>
            <a:r>
              <a:rPr lang="en-US" dirty="0" smtClean="0"/>
              <a:t>Tornado</a:t>
            </a:r>
          </a:p>
          <a:p>
            <a:endParaRPr lang="en-US" dirty="0" smtClean="0"/>
          </a:p>
          <a:p>
            <a:r>
              <a:rPr lang="en-US" dirty="0" smtClean="0"/>
              <a:t>Safety is Paramount</a:t>
            </a:r>
          </a:p>
        </p:txBody>
      </p:sp>
      <p:sp>
        <p:nvSpPr>
          <p:cNvPr id="5" name="Slide Number Placeholder 5"/>
          <p:cNvSpPr>
            <a:spLocks noGrp="1"/>
          </p:cNvSpPr>
          <p:nvPr>
            <p:ph type="sldNum" sz="quarter" idx="12"/>
          </p:nvPr>
        </p:nvSpPr>
        <p:spPr/>
        <p:txBody>
          <a:bodyPr/>
          <a:lstStyle/>
          <a:p>
            <a:fld id="{962702B3-77D8-4449-B9F3-31F04A17F97A}" type="slidenum">
              <a:rPr lang="en-US"/>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normAutofit/>
          </a:bodyPr>
          <a:lstStyle/>
          <a:p>
            <a:pPr algn="ctr"/>
            <a:r>
              <a:rPr lang="en-US" dirty="0" smtClean="0"/>
              <a:t>QUESTIONS</a:t>
            </a:r>
            <a:endParaRPr lang="en-US" dirty="0"/>
          </a:p>
        </p:txBody>
      </p:sp>
      <p:sp>
        <p:nvSpPr>
          <p:cNvPr id="3075" name="Rectangle 3"/>
          <p:cNvSpPr>
            <a:spLocks noGrp="1" noChangeArrowheads="1"/>
          </p:cNvSpPr>
          <p:nvPr>
            <p:ph idx="1"/>
          </p:nvPr>
        </p:nvSpPr>
        <p:spPr>
          <a:xfrm>
            <a:off x="228600" y="1676400"/>
            <a:ext cx="6400800" cy="5486400"/>
          </a:xfrm>
        </p:spPr>
        <p:txBody>
          <a:bodyPr>
            <a:normAutofit fontScale="40000" lnSpcReduction="20000"/>
          </a:bodyPr>
          <a:lstStyle/>
          <a:p>
            <a:endParaRPr lang="en-US" dirty="0" smtClean="0"/>
          </a:p>
          <a:p>
            <a:endParaRPr lang="en-US" dirty="0" smtClean="0"/>
          </a:p>
          <a:p>
            <a:endParaRPr lang="en-US" dirty="0" smtClean="0">
              <a:solidFill>
                <a:srgbClr val="FF0000"/>
              </a:solidFill>
              <a:latin typeface="Viner Hand ITC" pitchFamily="66" charset="0"/>
            </a:endParaRPr>
          </a:p>
          <a:p>
            <a:endParaRPr lang="en-US" dirty="0" smtClean="0">
              <a:solidFill>
                <a:srgbClr val="FF0000"/>
              </a:solidFill>
              <a:latin typeface="Viner Hand ITC" pitchFamily="66" charset="0"/>
            </a:endParaRPr>
          </a:p>
          <a:p>
            <a:pPr algn="ctr">
              <a:buNone/>
            </a:pPr>
            <a:r>
              <a:rPr lang="en-US" sz="64000" b="1" dirty="0" smtClean="0">
                <a:solidFill>
                  <a:srgbClr val="FF0000"/>
                </a:solidFill>
                <a:latin typeface="Old English Text MT" pitchFamily="66" charset="0"/>
              </a:rPr>
              <a:t>?</a:t>
            </a:r>
            <a:endParaRPr lang="en-US" sz="64000" b="1" dirty="0" smtClean="0">
              <a:latin typeface="Old English Text MT" pitchFamily="66" charset="0"/>
            </a:endParaRPr>
          </a:p>
        </p:txBody>
      </p:sp>
      <p:sp>
        <p:nvSpPr>
          <p:cNvPr id="5" name="Slide Number Placeholder 5"/>
          <p:cNvSpPr>
            <a:spLocks noGrp="1"/>
          </p:cNvSpPr>
          <p:nvPr>
            <p:ph type="sldNum" sz="quarter" idx="12"/>
          </p:nvPr>
        </p:nvSpPr>
        <p:spPr/>
        <p:txBody>
          <a:bodyPr/>
          <a:lstStyle/>
          <a:p>
            <a:fld id="{962702B3-77D8-4449-B9F3-31F04A17F97A}" type="slidenum">
              <a:rPr lang="en-US"/>
              <a:pPr/>
              <a:t>9</a:t>
            </a:fld>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3218B144004194C9E44084DD5126DF4" ma:contentTypeVersion="0" ma:contentTypeDescription="Create a new document." ma:contentTypeScope="" ma:versionID="9466372b008559e9e7165f1de714996e">
  <xsd:schema xmlns:xsd="http://www.w3.org/2001/XMLSchema" xmlns:p="http://schemas.microsoft.com/office/2006/metadata/properties" targetNamespace="http://schemas.microsoft.com/office/2006/metadata/properties" ma:root="true" ma:fieldsID="aee6ac39761dd1ece81f6673a3e120e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8098B1FA-14B2-436B-B5B5-260FEECB2387}">
  <ds:schemaRefs>
    <ds:schemaRef ds:uri="http://schemas.microsoft.com/office/2006/metadata/properties"/>
  </ds:schemaRefs>
</ds:datastoreItem>
</file>

<file path=customXml/itemProps2.xml><?xml version="1.0" encoding="utf-8"?>
<ds:datastoreItem xmlns:ds="http://schemas.openxmlformats.org/officeDocument/2006/customXml" ds:itemID="{DA47AB4C-889C-405F-80F1-C0FE16C31DE2}">
  <ds:schemaRefs>
    <ds:schemaRef ds:uri="http://schemas.microsoft.com/sharepoint/v3/contenttype/forms"/>
  </ds:schemaRefs>
</ds:datastoreItem>
</file>

<file path=customXml/itemProps3.xml><?xml version="1.0" encoding="utf-8"?>
<ds:datastoreItem xmlns:ds="http://schemas.openxmlformats.org/officeDocument/2006/customXml" ds:itemID="{E36ED7D2-0EF6-409B-AF40-8AB60AD9F9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Trek</Template>
  <TotalTime>4702</TotalTime>
  <Words>3538</Words>
  <Application>Microsoft Office PowerPoint</Application>
  <PresentationFormat>On-screen Show (4:3)</PresentationFormat>
  <Paragraphs>804</Paragraphs>
  <Slides>72</Slides>
  <Notes>5</Notes>
  <HiddenSlides>0</HiddenSlides>
  <MMClips>0</MMClips>
  <ScaleCrop>false</ScaleCrop>
  <HeadingPairs>
    <vt:vector size="4" baseType="variant">
      <vt:variant>
        <vt:lpstr>Theme</vt:lpstr>
      </vt:variant>
      <vt:variant>
        <vt:i4>1</vt:i4>
      </vt:variant>
      <vt:variant>
        <vt:lpstr>Slide Titles</vt:lpstr>
      </vt:variant>
      <vt:variant>
        <vt:i4>72</vt:i4>
      </vt:variant>
    </vt:vector>
  </HeadingPairs>
  <TitlesOfParts>
    <vt:vector size="73" baseType="lpstr">
      <vt:lpstr>Trek</vt:lpstr>
      <vt:lpstr>Compute Project Bill of Materials (B.O.M)</vt:lpstr>
      <vt:lpstr>Bill of Materials,  B.O.M. OVERVIEW</vt:lpstr>
      <vt:lpstr>Learning Objectives  TLO</vt:lpstr>
      <vt:lpstr>Learning Objectives ELO</vt:lpstr>
      <vt:lpstr>Learning Objectives ELO</vt:lpstr>
      <vt:lpstr>METHOD &amp; MEDIA</vt:lpstr>
      <vt:lpstr>EVALUATION</vt:lpstr>
      <vt:lpstr>SAFETY / CEASE TRAINING (CT) BRIEF</vt:lpstr>
      <vt:lpstr>QUESTIONS</vt:lpstr>
      <vt:lpstr>Principles of Estimating</vt:lpstr>
      <vt:lpstr>Qualifications:</vt:lpstr>
      <vt:lpstr>2 Basic Calculations</vt:lpstr>
      <vt:lpstr>?</vt:lpstr>
      <vt:lpstr>Mathematical Equations</vt:lpstr>
      <vt:lpstr>Linear Conversion  (Inches / Feet)</vt:lpstr>
      <vt:lpstr>LINEAR CONVERSION CALCULATION</vt:lpstr>
      <vt:lpstr>Area Conversion  (Square Feet)</vt:lpstr>
      <vt:lpstr>AREA CONVERSION CALCULATION</vt:lpstr>
      <vt:lpstr>Volume Conversion  (Cubic Feet &amp; Cubic Yards)</vt:lpstr>
      <vt:lpstr>VOLUME CONVERSION CALCULATION</vt:lpstr>
      <vt:lpstr>Perimeter Rule</vt:lpstr>
      <vt:lpstr>Perimeter Rule  (Continued)</vt:lpstr>
      <vt:lpstr>PERIMETER RULE CALCULATION</vt:lpstr>
      <vt:lpstr>Standard Lumber Length Calculation</vt:lpstr>
      <vt:lpstr>Standard Length Calculation (Part 1) </vt:lpstr>
      <vt:lpstr>Standard Lumber Length Calculation (Part 2)</vt:lpstr>
      <vt:lpstr>Standard Length Calculation (Part 3)</vt:lpstr>
      <vt:lpstr>Standard Lumber Length Calculation Example</vt:lpstr>
      <vt:lpstr>PowerPoint Presentation</vt:lpstr>
      <vt:lpstr>PowerPoint Presentation</vt:lpstr>
      <vt:lpstr>?</vt:lpstr>
      <vt:lpstr>Material Takeoff List (MTO)</vt:lpstr>
      <vt:lpstr>Time Savers</vt:lpstr>
      <vt:lpstr>MTO - PRECEDENCE</vt:lpstr>
      <vt:lpstr>Concrete &amp; Masonry MTO Estimating Sequence</vt:lpstr>
      <vt:lpstr>Lumber MTO List</vt:lpstr>
      <vt:lpstr>Finish Material MTO List</vt:lpstr>
      <vt:lpstr>MATERIALS TAKEOFF LIST</vt:lpstr>
      <vt:lpstr>MTO Demo  Foundation Plan</vt:lpstr>
      <vt:lpstr>MTO Demo  Foundation Details</vt:lpstr>
      <vt:lpstr>MTO Demo  Foundation &amp; Floor Section</vt:lpstr>
      <vt:lpstr>PowerPoint Presentation</vt:lpstr>
      <vt:lpstr>MTO Demo  Floor Framing Plan</vt:lpstr>
      <vt:lpstr>PowerPoint Presentation</vt:lpstr>
      <vt:lpstr>PowerPoint Presentation</vt:lpstr>
      <vt:lpstr>PowerPoint Presentation</vt:lpstr>
      <vt:lpstr>?</vt:lpstr>
      <vt:lpstr>PowerPoint Presentation</vt:lpstr>
      <vt:lpstr>Material Estimate  Sheet (MES)</vt:lpstr>
      <vt:lpstr>MES  (Ready-Mix Concrete)</vt:lpstr>
      <vt:lpstr>MES  (Batch Mix Concrete)</vt:lpstr>
      <vt:lpstr>Batch Mix Concrete Estimating Calculation</vt:lpstr>
      <vt:lpstr>MES Concrete Masonry Units (CMU)</vt:lpstr>
      <vt:lpstr>CMU Estimating Calculation</vt:lpstr>
      <vt:lpstr>MES  (Mortar)</vt:lpstr>
      <vt:lpstr>Mortar Estimating Calculations</vt:lpstr>
      <vt:lpstr>MES  (Boards, Lumber, Timber &amp; Plywood)</vt:lpstr>
      <vt:lpstr>Boards, Lumber &amp; Timber Estimating Calculations</vt:lpstr>
      <vt:lpstr>Plywood Estimating Calculation</vt:lpstr>
      <vt:lpstr>MES (Nails) &amp; Nail Estimating Calculations</vt:lpstr>
      <vt:lpstr>Nail Estimating Calculations (cont)</vt:lpstr>
      <vt:lpstr>PowerPoint Presentation</vt:lpstr>
      <vt:lpstr>MATERIALS ESTIMATION SHEET  (Mes)</vt:lpstr>
      <vt:lpstr>PowerPoint Presentation</vt:lpstr>
      <vt:lpstr>PowerPoint Presentation</vt:lpstr>
      <vt:lpstr>?</vt:lpstr>
      <vt:lpstr>PowerPoint Presentation</vt:lpstr>
      <vt:lpstr>Bill Of Materials (BOM)</vt:lpstr>
      <vt:lpstr>Bill Of Materials (BOM)</vt:lpstr>
      <vt:lpstr>PowerPoint Presentation</vt:lpstr>
      <vt:lpstr>?</vt:lpstr>
      <vt:lpstr>summary</vt:lpstr>
    </vt:vector>
  </TitlesOfParts>
  <Company>TECH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Material Estimates</dc:title>
  <dc:creator>MARINE CORPS DET</dc:creator>
  <cp:lastModifiedBy>Stolley, Jill-Ann,CTR, DMA-Public Web</cp:lastModifiedBy>
  <cp:revision>54</cp:revision>
  <cp:lastPrinted>2002-07-15T21:29:14Z</cp:lastPrinted>
  <dcterms:created xsi:type="dcterms:W3CDTF">2002-06-24T16:21:35Z</dcterms:created>
  <dcterms:modified xsi:type="dcterms:W3CDTF">2012-10-24T13:27:14Z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0x010100B3218B144004194C9E44084DD5126DF4</vt:lpwstr>
  </property>
  <property fmtid="{D5CDD505-2E9C-101B-9397-08002B2CF9AE}" pid="3" name="TemplateUrl">
    <vt:lpwstr/>
  </property>
  <property fmtid="{D5CDD505-2E9C-101B-9397-08002B2CF9AE}" pid="4" name="_SourceUrl">
    <vt:lpwstr/>
  </property>
  <property fmtid="{D5CDD505-2E9C-101B-9397-08002B2CF9AE}" pid="5" name="_SharedFileIndex">
    <vt:lpwstr/>
  </property>
  <property fmtid="{D5CDD505-2E9C-101B-9397-08002B2CF9AE}" pid="6" name="xd_Signature">
    <vt:bool>false</vt:bool>
  </property>
  <property fmtid="{D5CDD505-2E9C-101B-9397-08002B2CF9AE}" pid="7" name="xd_ProgID">
    <vt:lpwstr/>
  </property>
</Properties>
</file>